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7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6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5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9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8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E4E6C-BC18-4260-9BBD-B8FCF43A17C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030A-01B6-4E62-8543-0FBF9116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1764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332657"/>
            <a:ext cx="4248472" cy="4392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7"/>
            <a:ext cx="40324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0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04938"/>
            <a:ext cx="65722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1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23875"/>
            <a:ext cx="66675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5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CallAdmin</dc:creator>
  <cp:lastModifiedBy>CallAdmin</cp:lastModifiedBy>
  <cp:revision>1</cp:revision>
  <dcterms:created xsi:type="dcterms:W3CDTF">2016-10-06T12:15:17Z</dcterms:created>
  <dcterms:modified xsi:type="dcterms:W3CDTF">2016-10-06T12:20:37Z</dcterms:modified>
</cp:coreProperties>
</file>