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4000">
    <p:sndAc>
      <p:stSnd>
        <p:snd r:embed="rId1" name="5462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5FE9-E75C-4196-8132-B2F5405AFAC9}" type="datetimeFigureOut">
              <a:rPr lang="ru-RU" smtClean="0"/>
              <a:pPr/>
              <a:t>01.09.2016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D0011-25D4-435D-B41A-E2503C11A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4000">
    <p:sndAc>
      <p:stSnd>
        <p:snd r:embed="rId13" name="5462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-05-16_1025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94286"/>
          </a:xfrm>
          <a:prstGeom prst="rect">
            <a:avLst/>
          </a:prstGeom>
        </p:spPr>
      </p:pic>
      <p:pic>
        <p:nvPicPr>
          <p:cNvPr id="4" name="Рисунок 3" descr="image0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14290"/>
            <a:ext cx="960597" cy="1071741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0b9f8e0936ca40abbcfccd03672f433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40" y="0"/>
            <a:ext cx="9151279" cy="6857999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c7e2237c39344a99bf6e75977690e0d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6828"/>
            <a:ext cx="9143999" cy="6871655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92923ce30e284401832f0d33a706ec8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3639"/>
            <a:ext cx="9143999" cy="6885278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622b9c8ad59f48e487a3d4304bed393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849092f2fc6a4270a94f163b9f02efb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443" y="0"/>
            <a:ext cx="9154886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2d4f7ba1ff1b4e4683c40b13370e0ae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7752"/>
            <a:ext cx="9143999" cy="6893504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fe57c189b6e14cbd958f941f1ad547d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28"/>
            <a:ext cx="9147639" cy="6855271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89636e8623744e3b83c2c4858d6f1dd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8183"/>
            <a:ext cx="9143999" cy="6874366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4b0d7125e8c24fccaed51a23e561af6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8183"/>
            <a:ext cx="9143999" cy="6874366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28f8bde0ea784329b46822dcb75212e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728"/>
            <a:ext cx="9143999" cy="6863455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-05-16_094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5416"/>
            <a:ext cx="9151234" cy="6852583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6021eb8b5643475ba0d2035d0fd6dd9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имени-1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6" y="0"/>
            <a:ext cx="9128168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 имени-18ps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6" y="0"/>
            <a:ext cx="9128168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5fad66b57b7b459cb85b7a462d10ee6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032448fe5e8b4e85898e8e3d84db0cc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5442"/>
            <a:ext cx="9143999" cy="6868884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имени-1456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6" y="0"/>
            <a:ext cx="9128168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имени-153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6" y="0"/>
            <a:ext cx="9128168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f0f8f736b3cf45b2a5532cb16001a98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35754174f69146b39ea641d43210f03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268" y="0"/>
            <a:ext cx="9158535" cy="6857999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5a2ced10ac964b72a6782f5f8454077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6828"/>
            <a:ext cx="9143999" cy="6871655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14ffae73335f42a3ba6c57e4255a0d5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886" y="0"/>
            <a:ext cx="9165772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5ceee6af082a4586a50441ed7985009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4985"/>
            <a:ext cx="9143999" cy="688797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e1d7a4aff257494b8c3a367dfeaafd7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6407" y="0"/>
            <a:ext cx="9176813" cy="6857999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2502057dc80a4ae198120f4eec45974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938" y="0"/>
            <a:ext cx="9165875" cy="6857999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 имени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-05-16_102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9fd918ecb7d34c8ca4904b5c87fd17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4985"/>
            <a:ext cx="9143999" cy="688797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31d5fc5b68844e2181c898f4f2b1b60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3639"/>
            <a:ext cx="9143999" cy="6885278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839cac9fb97043d48f096d3b5f8485d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02e95354084b4d8ca1645136dc86fd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171" y="0"/>
            <a:ext cx="9180342" cy="6857999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6f85fa1cfad744a1b4aceea3f93dac7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4086"/>
            <a:ext cx="9143999" cy="6866172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3bf0_734d22d3b2f640c9832d6a379d4660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100" y="0"/>
            <a:ext cx="9162199" cy="6857999"/>
          </a:xfrm>
          <a:prstGeom prst="rect">
            <a:avLst/>
          </a:prstGeom>
        </p:spPr>
      </p:pic>
    </p:spTree>
  </p:cSld>
  <p:clrMapOvr>
    <a:masterClrMapping/>
  </p:clrMapOvr>
  <p:transition advTm="4000">
    <p:sndAc>
      <p:stSnd>
        <p:snd r:embed="rId2" name="3285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0</Words>
  <Application>Microsoft Office PowerPoint</Application>
  <PresentationFormat>Экран (4:3)</PresentationFormat>
  <Paragraphs>0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Алексей Тиканов</cp:lastModifiedBy>
  <cp:revision>17</cp:revision>
  <dcterms:created xsi:type="dcterms:W3CDTF">2016-05-13T08:28:37Z</dcterms:created>
  <dcterms:modified xsi:type="dcterms:W3CDTF">2016-09-01T09:07:36Z</dcterms:modified>
</cp:coreProperties>
</file>