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36523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1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Davidoff 1-2-1</a:t>
            </a:r>
            <a:b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Uniform_свитшот</a:t>
            </a:r>
          </a:p>
        </p:txBody>
      </p:sp>
      <p:pic>
        <p:nvPicPr>
          <p:cNvPr id="85" name="Shape 85" descr="Картинки по запросу белый свитшот женский"/>
          <p:cNvPicPr preferRelativeResize="0"/>
          <p:nvPr/>
        </p:nvPicPr>
        <p:blipFill rotWithShape="1">
          <a:blip r:embed="rId3">
            <a:alphaModFix/>
          </a:blip>
          <a:srcRect l="13376"/>
          <a:stretch/>
        </p:blipFill>
        <p:spPr>
          <a:xfrm>
            <a:off x="838200" y="1929296"/>
            <a:ext cx="2457261" cy="4255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 descr="Картинки по запросу белый свитшот женский"/>
          <p:cNvPicPr preferRelativeResize="0"/>
          <p:nvPr/>
        </p:nvPicPr>
        <p:blipFill rotWithShape="1">
          <a:blip r:embed="rId4">
            <a:alphaModFix/>
          </a:blip>
          <a:srcRect l="12984" r="5821"/>
          <a:stretch/>
        </p:blipFill>
        <p:spPr>
          <a:xfrm>
            <a:off x="3295460" y="1930664"/>
            <a:ext cx="2706987" cy="425367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/>
          <p:nvPr/>
        </p:nvSpPr>
        <p:spPr>
          <a:xfrm>
            <a:off x="6202134" y="1208598"/>
            <a:ext cx="4370615" cy="240614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ru-RU" sz="16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6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Производство свит-</a:t>
            </a:r>
            <a:r>
              <a:rPr lang="ru-RU" sz="1600" b="1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шота</a:t>
            </a:r>
            <a:r>
              <a:rPr lang="ru-RU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н</a:t>
            </a:r>
            <a:r>
              <a:rPr lang="en-US" sz="1600" b="1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анесение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Стоимость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нанесения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краской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Стоимость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вышивки</a:t>
            </a:r>
            <a:endParaRPr 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Логотип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«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Сабля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»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серебром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линк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 </a:t>
            </a:r>
            <a:r>
              <a:rPr lang="en-US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пачкой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размер </a:t>
            </a:r>
            <a:r>
              <a:rPr lang="ru-RU" sz="16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нанечения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– 5*5 см</a:t>
            </a:r>
            <a:endParaRPr lang="en-US" sz="1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спине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сайт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или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хэштег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(dselection.ru / #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dselection</a:t>
            </a: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размер 20*5 </a:t>
            </a:r>
            <a:r>
              <a:rPr lang="ru-RU" sz="1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см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endParaRPr lang="ru-RU" sz="1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ru-RU" sz="1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Тираж – </a:t>
            </a:r>
            <a:r>
              <a:rPr lang="ru-RU" sz="160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 штук</a:t>
            </a:r>
            <a:endParaRPr lang="en-US" sz="1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02135" y="3865830"/>
            <a:ext cx="1436217" cy="2318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Широкоэкранный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Davidoff 1-2-1 Uniform_свитшот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Davidoff 1-2-1 Uniform_свитшот</dc:title>
  <cp:lastModifiedBy>Гость2</cp:lastModifiedBy>
  <cp:revision>2</cp:revision>
  <dcterms:modified xsi:type="dcterms:W3CDTF">2016-08-31T12:18:43Z</dcterms:modified>
</cp:coreProperties>
</file>