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67" d="100"/>
          <a:sy n="67" d="100"/>
        </p:scale>
        <p:origin x="75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73652314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311103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Только заголовок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Заголовок и вертикальный текст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5"/>
            <a:ext cx="4351338" cy="10515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Вертикальный заголовок и текст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5"/>
            <a:ext cx="5811838" cy="7734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ctrTitle"/>
          </p:nvPr>
        </p:nvSpPr>
        <p:spPr>
          <a:xfrm>
            <a:off x="1524000" y="1122362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Заголовок раздела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599" cy="2852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831850" y="4589462"/>
            <a:ext cx="10515599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Два объекта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Сравнение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839787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839787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2"/>
          </p:nvPr>
        </p:nvSpPr>
        <p:spPr>
          <a:xfrm>
            <a:off x="839787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7" cy="8239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7" cy="3684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Объект с подписью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7" cy="160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5183187" y="987425"/>
            <a:ext cx="6172199" cy="48736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254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508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2"/>
          </p:nvPr>
        </p:nvSpPr>
        <p:spPr>
          <a:xfrm>
            <a:off x="839787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Рисунок с подписью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7" cy="160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3" name="Shape 63"/>
          <p:cNvSpPr>
            <a:spLocks noGrp="1"/>
          </p:cNvSpPr>
          <p:nvPr>
            <p:ph type="pic" idx="2"/>
          </p:nvPr>
        </p:nvSpPr>
        <p:spPr>
          <a:xfrm>
            <a:off x="5183187" y="987425"/>
            <a:ext cx="6172199" cy="48736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839787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Davidoff 1-2-1</a:t>
            </a:r>
            <a:b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Uniform_свитшот</a:t>
            </a:r>
          </a:p>
        </p:txBody>
      </p:sp>
      <p:pic>
        <p:nvPicPr>
          <p:cNvPr id="85" name="Shape 85" descr="Картинки по запросу белый свитшот женский"/>
          <p:cNvPicPr preferRelativeResize="0"/>
          <p:nvPr/>
        </p:nvPicPr>
        <p:blipFill rotWithShape="1">
          <a:blip r:embed="rId3">
            <a:alphaModFix/>
          </a:blip>
          <a:srcRect l="13376"/>
          <a:stretch/>
        </p:blipFill>
        <p:spPr>
          <a:xfrm>
            <a:off x="838200" y="1929296"/>
            <a:ext cx="2457261" cy="4255048"/>
          </a:xfrm>
          <a:prstGeom prst="rect">
            <a:avLst/>
          </a:prstGeom>
          <a:noFill/>
          <a:ln>
            <a:noFill/>
          </a:ln>
        </p:spPr>
      </p:pic>
      <p:pic>
        <p:nvPicPr>
          <p:cNvPr id="86" name="Shape 86" descr="Картинки по запросу белый свитшот женский"/>
          <p:cNvPicPr preferRelativeResize="0"/>
          <p:nvPr/>
        </p:nvPicPr>
        <p:blipFill rotWithShape="1">
          <a:blip r:embed="rId4">
            <a:alphaModFix/>
          </a:blip>
          <a:srcRect l="12984" r="5821"/>
          <a:stretch/>
        </p:blipFill>
        <p:spPr>
          <a:xfrm>
            <a:off x="3295460" y="1930664"/>
            <a:ext cx="2706987" cy="4253679"/>
          </a:xfrm>
          <a:prstGeom prst="rect">
            <a:avLst/>
          </a:prstGeom>
          <a:noFill/>
          <a:ln>
            <a:noFill/>
          </a:ln>
        </p:spPr>
      </p:pic>
      <p:sp>
        <p:nvSpPr>
          <p:cNvPr id="87" name="Shape 87"/>
          <p:cNvSpPr txBox="1"/>
          <p:nvPr/>
        </p:nvSpPr>
        <p:spPr>
          <a:xfrm>
            <a:off x="6202134" y="1208598"/>
            <a:ext cx="4370615" cy="2406140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lang="ru-RU" sz="1600" b="1" i="0" u="none" strike="noStrike" cap="none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ru-RU" sz="1600" b="1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Производство свит-</a:t>
            </a:r>
            <a:r>
              <a:rPr lang="ru-RU" sz="1600" b="1" i="0" u="none" strike="noStrike" cap="none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шота</a:t>
            </a:r>
            <a:r>
              <a:rPr lang="ru-RU" sz="16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16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+ н</a:t>
            </a:r>
            <a:r>
              <a:rPr lang="en-US" sz="1600" b="1" i="0" u="none" strike="noStrike" cap="none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анесение</a:t>
            </a:r>
            <a:r>
              <a:rPr lang="en-US" sz="16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</a:p>
          <a:p>
            <a:pPr marL="285750" marR="0" lvl="0" indent="-285750" algn="l" rtl="0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-"/>
            </a:pPr>
            <a:r>
              <a:rPr lang="en-US" sz="16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Стоимость</a:t>
            </a:r>
            <a:r>
              <a:rPr lang="en-US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нанесения</a:t>
            </a:r>
            <a:r>
              <a:rPr lang="en-US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краской</a:t>
            </a:r>
            <a:r>
              <a:rPr lang="en-US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marL="285750" marR="0" lvl="0" indent="-285750" algn="l" rtl="0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-"/>
            </a:pPr>
            <a:r>
              <a:rPr lang="en-US" sz="16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Стоимость</a:t>
            </a:r>
            <a:r>
              <a:rPr lang="en-US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вышивки</a:t>
            </a:r>
            <a:endParaRPr lang="en-US" sz="1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-"/>
            </a:pPr>
            <a:r>
              <a:rPr lang="en-US" sz="16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Логотип</a:t>
            </a:r>
            <a:r>
              <a:rPr lang="en-US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«</a:t>
            </a:r>
            <a:r>
              <a:rPr lang="en-US" sz="16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Сабля</a:t>
            </a:r>
            <a:r>
              <a:rPr lang="en-US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» </a:t>
            </a:r>
            <a:r>
              <a:rPr lang="en-US" sz="16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серебром</a:t>
            </a:r>
            <a:r>
              <a:rPr lang="en-US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16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линк</a:t>
            </a:r>
            <a:r>
              <a:rPr lang="en-US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с </a:t>
            </a:r>
            <a:r>
              <a:rPr lang="en-US" sz="1600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пачкой</a:t>
            </a:r>
            <a:r>
              <a:rPr lang="ru-RU" sz="16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– размер </a:t>
            </a:r>
            <a:r>
              <a:rPr lang="ru-RU" sz="1600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нанечения</a:t>
            </a:r>
            <a:r>
              <a:rPr lang="ru-RU" sz="16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1600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– 5*5 см</a:t>
            </a:r>
            <a:endParaRPr lang="en-US" sz="1600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-"/>
            </a:pPr>
            <a:r>
              <a:rPr lang="en-US" sz="16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На</a:t>
            </a:r>
            <a:r>
              <a:rPr lang="en-US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спине</a:t>
            </a:r>
            <a:r>
              <a:rPr lang="en-US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сайт</a:t>
            </a:r>
            <a:r>
              <a:rPr lang="en-US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или</a:t>
            </a:r>
            <a:r>
              <a:rPr lang="en-US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хэштег</a:t>
            </a:r>
            <a:r>
              <a:rPr lang="en-US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(dselection.ru / #</a:t>
            </a:r>
            <a:r>
              <a:rPr lang="en-US" sz="16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dselection</a:t>
            </a:r>
            <a:r>
              <a:rPr lang="en-US" sz="16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  <a:r>
              <a:rPr lang="ru-RU" sz="16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ru-RU" sz="1600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размер 20*5 </a:t>
            </a:r>
            <a:r>
              <a:rPr lang="ru-RU" sz="1600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см</a:t>
            </a:r>
          </a:p>
          <a:p>
            <a:pPr marL="285750" marR="0" lvl="0" indent="-285750" algn="l" rtl="0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-"/>
            </a:pPr>
            <a:endParaRPr lang="ru-RU" sz="1600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-"/>
            </a:pPr>
            <a:r>
              <a:rPr lang="ru-RU" sz="1600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Тираж – </a:t>
            </a:r>
            <a:r>
              <a:rPr lang="ru-RU" sz="160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25 штук</a:t>
            </a:r>
            <a:endParaRPr lang="en-US" sz="1600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8" name="Shape 8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202135" y="3865830"/>
            <a:ext cx="1436217" cy="231851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</Words>
  <Application>Microsoft Office PowerPoint</Application>
  <PresentationFormat>Широкоэкранный</PresentationFormat>
  <Paragraphs>9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Arial</vt:lpstr>
      <vt:lpstr>Calibri</vt:lpstr>
      <vt:lpstr>Тема Office</vt:lpstr>
      <vt:lpstr>Davidoff 1-2-1 Uniform_свитшот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Davidoff 1-2-1 Uniform_свитшот</dc:title>
  <cp:lastModifiedBy>Гость2</cp:lastModifiedBy>
  <cp:revision>2</cp:revision>
  <dcterms:modified xsi:type="dcterms:W3CDTF">2016-08-31T12:18:43Z</dcterms:modified>
</cp:coreProperties>
</file>