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0000" dirty="0" smtClean="0">
                <a:solidFill>
                  <a:srgbClr val="00B050"/>
                </a:solidFill>
                <a:latin typeface="Allegretto Script Two" pitchFamily="66" charset="-52"/>
              </a:rPr>
              <a:t>Bohemia</a:t>
            </a:r>
            <a:endParaRPr lang="ru-RU" sz="10000" dirty="0">
              <a:solidFill>
                <a:srgbClr val="00B050"/>
              </a:solidFill>
              <a:latin typeface="Allegretto Script Two" pitchFamily="66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6858000" cy="165576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3300"/>
                </a:solidFill>
                <a:latin typeface="Bankir-Retro" pitchFamily="2" charset="0"/>
              </a:rPr>
              <a:t>Лавка </a:t>
            </a:r>
            <a:r>
              <a:rPr lang="ru-RU" sz="2400" dirty="0" err="1" smtClean="0">
                <a:solidFill>
                  <a:srgbClr val="003300"/>
                </a:solidFill>
                <a:latin typeface="Bankir-Retro" pitchFamily="2" charset="0"/>
              </a:rPr>
              <a:t>богемия</a:t>
            </a:r>
            <a:r>
              <a:rPr lang="ru-RU" sz="2400" dirty="0" smtClean="0">
                <a:solidFill>
                  <a:srgbClr val="003300"/>
                </a:solidFill>
                <a:latin typeface="Bankir-Retro" pitchFamily="2" charset="0"/>
              </a:rPr>
              <a:t>- </a:t>
            </a:r>
            <a:r>
              <a:rPr lang="ru-RU" sz="2400" dirty="0" smtClean="0">
                <a:solidFill>
                  <a:srgbClr val="003300"/>
                </a:solidFill>
                <a:latin typeface="Bankir-Retro" pitchFamily="2" charset="0"/>
              </a:rPr>
              <a:t>уютное, гармоничное пространство, наполненное яркими глубокими красками, умиротворяющими звуками, и восточными ароматами, место, где Вы можете приобрести самые необыкновенные украшения, стильную </a:t>
            </a:r>
            <a:r>
              <a:rPr lang="ru-RU" sz="2400" dirty="0" smtClean="0">
                <a:solidFill>
                  <a:srgbClr val="003300"/>
                </a:solidFill>
                <a:latin typeface="Bankir-Retro" pitchFamily="2" charset="0"/>
              </a:rPr>
              <a:t>одежду, </a:t>
            </a:r>
            <a:r>
              <a:rPr lang="ru-RU" sz="2400" dirty="0" smtClean="0">
                <a:solidFill>
                  <a:srgbClr val="003300"/>
                </a:solidFill>
                <a:latin typeface="Bankir-Retro" pitchFamily="2" charset="0"/>
              </a:rPr>
              <a:t>аутентичные предметы интерьера и антиквариат с разных уголков света.</a:t>
            </a:r>
            <a:endParaRPr lang="ru-RU" sz="2400" dirty="0">
              <a:solidFill>
                <a:srgbClr val="003300"/>
              </a:solidFill>
              <a:latin typeface="Bankir-Retro" pitchFamily="2" charset="0"/>
            </a:endParaRPr>
          </a:p>
        </p:txBody>
      </p:sp>
      <p:pic>
        <p:nvPicPr>
          <p:cNvPr id="7170" name="Picture 2" descr="C:\Users\diana\Downloads\бизнес\товары\4sqJCHTd8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6915" y="1"/>
            <a:ext cx="2537085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dirty="0" err="1" smtClean="0">
                <a:latin typeface="Allegretto Script Two" pitchFamily="66" charset="-52"/>
              </a:rPr>
              <a:t>Ароматерапия</a:t>
            </a:r>
            <a:endParaRPr lang="ru-RU" sz="8000" dirty="0">
              <a:latin typeface="Allegretto Script Two" pitchFamily="66" charset="-52"/>
            </a:endParaRPr>
          </a:p>
        </p:txBody>
      </p:sp>
      <p:pic>
        <p:nvPicPr>
          <p:cNvPr id="4" name="Содержимое 3" descr="2GIkfjJPZE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528259"/>
            <a:ext cx="3491880" cy="2329741"/>
          </a:xfrm>
        </p:spPr>
      </p:pic>
      <p:pic>
        <p:nvPicPr>
          <p:cNvPr id="5" name="Рисунок 4" descr="565f2f_76f78c1a359449b6834875d501bf042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340767"/>
            <a:ext cx="4427984" cy="3254567"/>
          </a:xfrm>
          <a:prstGeom prst="rect">
            <a:avLst/>
          </a:prstGeom>
        </p:spPr>
      </p:pic>
      <p:pic>
        <p:nvPicPr>
          <p:cNvPr id="6" name="Рисунок 5" descr="aromamass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996"/>
            <a:ext cx="4788024" cy="3188821"/>
          </a:xfrm>
          <a:prstGeom prst="rect">
            <a:avLst/>
          </a:prstGeom>
        </p:spPr>
      </p:pic>
      <p:pic>
        <p:nvPicPr>
          <p:cNvPr id="7" name="Рисунок 6" descr="aromaterapij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839890"/>
            <a:ext cx="3419872" cy="2018109"/>
          </a:xfrm>
          <a:prstGeom prst="rect">
            <a:avLst/>
          </a:prstGeom>
        </p:spPr>
      </p:pic>
      <p:pic>
        <p:nvPicPr>
          <p:cNvPr id="9218" name="Picture 2" descr="C:\Users\diana\Downloads\бизнес\товары\P63iqgShAx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509120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Allegretto Script Two" pitchFamily="66" charset="-52"/>
              </a:rPr>
              <a:t>Коврики для йоги</a:t>
            </a:r>
            <a:endParaRPr lang="ru-RU" sz="7200" dirty="0">
              <a:latin typeface="Allegretto Script Two" pitchFamily="66" charset="-52"/>
            </a:endParaRPr>
          </a:p>
        </p:txBody>
      </p:sp>
      <p:pic>
        <p:nvPicPr>
          <p:cNvPr id="4" name="Содержимое 3" descr="s-l1600 (2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484784"/>
            <a:ext cx="2592288" cy="2592288"/>
          </a:xfrm>
        </p:spPr>
      </p:pic>
      <p:pic>
        <p:nvPicPr>
          <p:cNvPr id="5" name="Рисунок 4" descr="s-l1600 (2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293096"/>
            <a:ext cx="2564904" cy="2564904"/>
          </a:xfrm>
          <a:prstGeom prst="rect">
            <a:avLst/>
          </a:prstGeom>
        </p:spPr>
      </p:pic>
      <p:pic>
        <p:nvPicPr>
          <p:cNvPr id="6" name="Рисунок 5" descr="s-l1600 (2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56792"/>
            <a:ext cx="2483768" cy="2483768"/>
          </a:xfrm>
          <a:prstGeom prst="rect">
            <a:avLst/>
          </a:prstGeom>
        </p:spPr>
      </p:pic>
      <p:pic>
        <p:nvPicPr>
          <p:cNvPr id="8" name="Рисунок 7" descr="s-l1600 (2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4077072"/>
            <a:ext cx="2780928" cy="2780928"/>
          </a:xfrm>
          <a:prstGeom prst="rect">
            <a:avLst/>
          </a:prstGeom>
        </p:spPr>
      </p:pic>
      <p:pic>
        <p:nvPicPr>
          <p:cNvPr id="9" name="Рисунок 8" descr="s-l1600 (2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293096"/>
            <a:ext cx="2564904" cy="2564904"/>
          </a:xfrm>
          <a:prstGeom prst="rect">
            <a:avLst/>
          </a:prstGeom>
        </p:spPr>
      </p:pic>
      <p:pic>
        <p:nvPicPr>
          <p:cNvPr id="8194" name="Picture 2" descr="C:\Users\diana\Downloads\бизнес\товары\s-l1600 (2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268760"/>
            <a:ext cx="2664296" cy="2664296"/>
          </a:xfrm>
          <a:prstGeom prst="rect">
            <a:avLst/>
          </a:prstGeom>
          <a:noFill/>
        </p:spPr>
      </p:pic>
      <p:pic>
        <p:nvPicPr>
          <p:cNvPr id="8195" name="Picture 3" descr="C:\Users\diana\Downloads\бизнес\товары\s-l1600 (2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265712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002060"/>
                </a:solidFill>
                <a:latin typeface="Allegretto Script Two" pitchFamily="66" charset="-52"/>
              </a:rPr>
              <a:t>Статуэтки</a:t>
            </a:r>
            <a:endParaRPr lang="ru-RU" sz="8800" dirty="0">
              <a:solidFill>
                <a:srgbClr val="002060"/>
              </a:solidFill>
              <a:latin typeface="Allegretto Script Two" pitchFamily="66" charset="-52"/>
            </a:endParaRPr>
          </a:p>
        </p:txBody>
      </p:sp>
      <p:pic>
        <p:nvPicPr>
          <p:cNvPr id="4" name="Содержимое 3" descr="s-l1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3888432" cy="3888432"/>
          </a:xfrm>
        </p:spPr>
      </p:pic>
      <p:pic>
        <p:nvPicPr>
          <p:cNvPr id="1026" name="Picture 2" descr="C:\Users\diana\Downloads\бизнес\товары\s-l16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268760"/>
            <a:ext cx="3456384" cy="3456384"/>
          </a:xfrm>
          <a:prstGeom prst="rect">
            <a:avLst/>
          </a:prstGeom>
          <a:noFill/>
        </p:spPr>
      </p:pic>
      <p:pic>
        <p:nvPicPr>
          <p:cNvPr id="1027" name="Picture 3" descr="C:\Users\diana\Downloads\бизнес\товары\s-l1600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1184" y="980728"/>
            <a:ext cx="2302816" cy="3456384"/>
          </a:xfrm>
          <a:prstGeom prst="rect">
            <a:avLst/>
          </a:prstGeom>
          <a:noFill/>
        </p:spPr>
      </p:pic>
      <p:pic>
        <p:nvPicPr>
          <p:cNvPr id="1028" name="Picture 4" descr="C:\Users\diana\Downloads\бизнес\товары\60a8d86a17a51517dc0b8b38460668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7678" y="4887119"/>
            <a:ext cx="2956322" cy="1970881"/>
          </a:xfrm>
          <a:prstGeom prst="rect">
            <a:avLst/>
          </a:prstGeom>
          <a:noFill/>
        </p:spPr>
      </p:pic>
      <p:pic>
        <p:nvPicPr>
          <p:cNvPr id="1029" name="Picture 5" descr="C:\Users\diana\Downloads\бизнес\товары\ele_holz_bemalt_indien_20130226_20535581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561012"/>
            <a:ext cx="2744901" cy="2296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>
                <a:latin typeface="Allegretto Script Two" pitchFamily="66" charset="-52"/>
              </a:rPr>
              <a:t>Текстиль</a:t>
            </a:r>
            <a:endParaRPr lang="ru-RU" sz="8800" dirty="0">
              <a:latin typeface="Allegretto Script Two" pitchFamily="66" charset="-52"/>
            </a:endParaRPr>
          </a:p>
        </p:txBody>
      </p:sp>
      <p:pic>
        <p:nvPicPr>
          <p:cNvPr id="4" name="Содержимое 3" descr="s-l1600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57600"/>
            <a:ext cx="3600400" cy="3600400"/>
          </a:xfrm>
        </p:spPr>
      </p:pic>
      <p:pic>
        <p:nvPicPr>
          <p:cNvPr id="2052" name="Picture 4" descr="C:\Users\diana\Downloads\бизнес\товары\s-l1600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3744416" cy="3744416"/>
          </a:xfrm>
          <a:prstGeom prst="rect">
            <a:avLst/>
          </a:prstGeom>
          <a:noFill/>
        </p:spPr>
      </p:pic>
      <p:pic>
        <p:nvPicPr>
          <p:cNvPr id="2053" name="Picture 5" descr="C:\Users\diana\Downloads\бизнес\товары\s-l1600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0205" y="3501008"/>
            <a:ext cx="3403795" cy="3356992"/>
          </a:xfrm>
          <a:prstGeom prst="rect">
            <a:avLst/>
          </a:prstGeom>
          <a:noFill/>
        </p:spPr>
      </p:pic>
      <p:pic>
        <p:nvPicPr>
          <p:cNvPr id="2054" name="Picture 6" descr="C:\Users\diana\Downloads\бизнес\товары\s-l1600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04248" y="188640"/>
            <a:ext cx="2159502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Allegretto Script Two" pitchFamily="66" charset="-52"/>
              </a:rPr>
              <a:t>Ковры, полотна</a:t>
            </a:r>
            <a:endParaRPr lang="ru-RU" sz="7200" dirty="0">
              <a:latin typeface="Allegretto Script Two" pitchFamily="66" charset="-52"/>
            </a:endParaRPr>
          </a:p>
        </p:txBody>
      </p:sp>
      <p:pic>
        <p:nvPicPr>
          <p:cNvPr id="5" name="Рисунок 4" descr="s-l1600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980728"/>
            <a:ext cx="2654864" cy="2654864"/>
          </a:xfrm>
          <a:prstGeom prst="rect">
            <a:avLst/>
          </a:prstGeom>
        </p:spPr>
      </p:pic>
      <p:pic>
        <p:nvPicPr>
          <p:cNvPr id="6" name="Рисунок 5" descr="s-l1600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401616"/>
            <a:ext cx="3456384" cy="3456384"/>
          </a:xfrm>
          <a:prstGeom prst="rect">
            <a:avLst/>
          </a:prstGeom>
        </p:spPr>
      </p:pic>
      <p:pic>
        <p:nvPicPr>
          <p:cNvPr id="3074" name="Picture 2" descr="C:\Users\diana\Downloads\бизнес\товары\s-l1600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9" y="1772814"/>
            <a:ext cx="2088232" cy="2088233"/>
          </a:xfrm>
          <a:prstGeom prst="rect">
            <a:avLst/>
          </a:prstGeom>
          <a:noFill/>
        </p:spPr>
      </p:pic>
      <p:pic>
        <p:nvPicPr>
          <p:cNvPr id="3075" name="Picture 3" descr="C:\Users\diana\Downloads\бизнес\товары\s-l1600 (1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95936" y="1772816"/>
            <a:ext cx="2088232" cy="2088232"/>
          </a:xfrm>
          <a:prstGeom prst="rect">
            <a:avLst/>
          </a:prstGeom>
          <a:noFill/>
        </p:spPr>
      </p:pic>
      <p:pic>
        <p:nvPicPr>
          <p:cNvPr id="3076" name="Picture 4" descr="C:\Users\diana\Downloads\бизнес\товары\s-l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942184"/>
            <a:ext cx="2664296" cy="2664296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8" name="Picture 6" descr="C:\Users\diana\Downloads\бизнес\товары\s-l1600 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7048" y="3861048"/>
            <a:ext cx="2996952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Allegretto Script Two" pitchFamily="66" charset="-52"/>
              </a:rPr>
              <a:t>Декор, украшения</a:t>
            </a:r>
            <a:endParaRPr lang="ru-RU" sz="8000" dirty="0">
              <a:latin typeface="Allegretto Script Two" pitchFamily="66" charset="-52"/>
            </a:endParaRPr>
          </a:p>
        </p:txBody>
      </p:sp>
      <p:pic>
        <p:nvPicPr>
          <p:cNvPr id="4" name="Содержимое 3" descr="s-l1600 (1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46513"/>
            <a:ext cx="2089189" cy="2611487"/>
          </a:xfrm>
        </p:spPr>
      </p:pic>
      <p:pic>
        <p:nvPicPr>
          <p:cNvPr id="5" name="Рисунок 4" descr="s-l1600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870176"/>
            <a:ext cx="2987824" cy="2987824"/>
          </a:xfrm>
          <a:prstGeom prst="rect">
            <a:avLst/>
          </a:prstGeom>
        </p:spPr>
      </p:pic>
      <p:pic>
        <p:nvPicPr>
          <p:cNvPr id="4098" name="Picture 2" descr="C:\Users\diana\Downloads\бизнес\товары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804319"/>
            <a:ext cx="3053681" cy="3053681"/>
          </a:xfrm>
          <a:prstGeom prst="rect">
            <a:avLst/>
          </a:prstGeom>
          <a:noFill/>
        </p:spPr>
      </p:pic>
      <p:pic>
        <p:nvPicPr>
          <p:cNvPr id="4099" name="Picture 3" descr="C:\Users\diana\Downloads\бизнес\товары\s-l16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1820" y="1988840"/>
            <a:ext cx="2116165" cy="2736304"/>
          </a:xfrm>
          <a:prstGeom prst="rect">
            <a:avLst/>
          </a:prstGeom>
          <a:noFill/>
        </p:spPr>
      </p:pic>
      <p:pic>
        <p:nvPicPr>
          <p:cNvPr id="4100" name="Picture 4" descr="C:\Users\diana\Downloads\бизнес\товары\s-l500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484784"/>
            <a:ext cx="4044431" cy="2693591"/>
          </a:xfrm>
          <a:prstGeom prst="rect">
            <a:avLst/>
          </a:prstGeom>
          <a:noFill/>
        </p:spPr>
      </p:pic>
      <p:pic>
        <p:nvPicPr>
          <p:cNvPr id="4101" name="Picture 5" descr="C:\Users\diana\Downloads\бизнес\товары\s-l1600 (1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3760" y="1484784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Allegretto Script Two" pitchFamily="66" charset="-52"/>
              </a:rPr>
              <a:t>Одежда</a:t>
            </a:r>
            <a:endParaRPr lang="ru-RU" sz="7200" dirty="0">
              <a:latin typeface="Allegretto Script Two" pitchFamily="66" charset="-52"/>
            </a:endParaRPr>
          </a:p>
        </p:txBody>
      </p:sp>
      <p:pic>
        <p:nvPicPr>
          <p:cNvPr id="4" name="Содержимое 3" descr="7kMmgAvXZQ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88224" y="3573016"/>
            <a:ext cx="2160240" cy="3240359"/>
          </a:xfrm>
        </p:spPr>
      </p:pic>
      <p:pic>
        <p:nvPicPr>
          <p:cNvPr id="5" name="Рисунок 4" descr="8NLCCl1lYT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24744"/>
            <a:ext cx="2493751" cy="3024336"/>
          </a:xfrm>
          <a:prstGeom prst="rect">
            <a:avLst/>
          </a:prstGeom>
        </p:spPr>
      </p:pic>
      <p:pic>
        <p:nvPicPr>
          <p:cNvPr id="6" name="Рисунок 5" descr="AOTUv_4ArX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40361"/>
            <a:ext cx="2411760" cy="3617639"/>
          </a:xfrm>
          <a:prstGeom prst="rect">
            <a:avLst/>
          </a:prstGeom>
        </p:spPr>
      </p:pic>
      <p:pic>
        <p:nvPicPr>
          <p:cNvPr id="7" name="Рисунок 6" descr="lTMdOBmffk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573016"/>
            <a:ext cx="2192581" cy="3284984"/>
          </a:xfrm>
          <a:prstGeom prst="rect">
            <a:avLst/>
          </a:prstGeom>
        </p:spPr>
      </p:pic>
      <p:pic>
        <p:nvPicPr>
          <p:cNvPr id="8" name="Рисунок 7" descr="PqTjDVb8_p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052736"/>
            <a:ext cx="2246205" cy="28037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Allegretto Script Two" pitchFamily="66" charset="-52"/>
              </a:rPr>
              <a:t>Украшения</a:t>
            </a:r>
            <a:endParaRPr lang="ru-RU" sz="8000" dirty="0">
              <a:latin typeface="Allegretto Script Two" pitchFamily="66" charset="-52"/>
            </a:endParaRPr>
          </a:p>
        </p:txBody>
      </p:sp>
      <p:pic>
        <p:nvPicPr>
          <p:cNvPr id="4" name="Содержимое 3" descr="large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221088"/>
            <a:ext cx="2729722" cy="2636912"/>
          </a:xfrm>
        </p:spPr>
      </p:pic>
      <p:pic>
        <p:nvPicPr>
          <p:cNvPr id="5123" name="Picture 3" descr="C:\Users\diana\Downloads\бизнес\товары\iJ7TGy11GR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556792"/>
            <a:ext cx="2691844" cy="2847468"/>
          </a:xfrm>
          <a:prstGeom prst="rect">
            <a:avLst/>
          </a:prstGeom>
          <a:noFill/>
        </p:spPr>
      </p:pic>
      <p:pic>
        <p:nvPicPr>
          <p:cNvPr id="5124" name="Picture 4" descr="C:\Users\diana\Downloads\бизнес\товары\MMwTxZHgqX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700808"/>
            <a:ext cx="2520280" cy="2756558"/>
          </a:xfrm>
          <a:prstGeom prst="rect">
            <a:avLst/>
          </a:prstGeom>
          <a:noFill/>
        </p:spPr>
      </p:pic>
      <p:pic>
        <p:nvPicPr>
          <p:cNvPr id="5125" name="Picture 5" descr="C:\Users\diana\Downloads\бизнес\товары\uK1aLFdBju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481736"/>
            <a:ext cx="2376264" cy="2376264"/>
          </a:xfrm>
          <a:prstGeom prst="rect">
            <a:avLst/>
          </a:prstGeom>
          <a:noFill/>
        </p:spPr>
      </p:pic>
      <p:pic>
        <p:nvPicPr>
          <p:cNvPr id="5126" name="Picture 6" descr="C:\Users\diana\Downloads\бизнес\товары\f3JfKXISI9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700808"/>
            <a:ext cx="2555776" cy="2555776"/>
          </a:xfrm>
          <a:prstGeom prst="rect">
            <a:avLst/>
          </a:prstGeom>
          <a:noFill/>
        </p:spPr>
      </p:pic>
      <p:pic>
        <p:nvPicPr>
          <p:cNvPr id="5127" name="Picture 7" descr="C:\Users\diana\Downloads\бизнес\товары\u_mLfwjGHQ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446166"/>
            <a:ext cx="3003604" cy="241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latin typeface="Allegretto Script Two" pitchFamily="66" charset="-52"/>
              </a:rPr>
              <a:t>Посуда</a:t>
            </a:r>
            <a:endParaRPr lang="ru-RU" sz="7200" dirty="0">
              <a:latin typeface="Allegretto Script Two" pitchFamily="66" charset="-52"/>
            </a:endParaRPr>
          </a:p>
        </p:txBody>
      </p:sp>
      <p:pic>
        <p:nvPicPr>
          <p:cNvPr id="4" name="Содержимое 3" descr="_VkjDzQM8X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539913"/>
            <a:ext cx="2339752" cy="2318087"/>
          </a:xfrm>
        </p:spPr>
      </p:pic>
      <p:pic>
        <p:nvPicPr>
          <p:cNvPr id="5" name="Рисунок 4" descr="CZZN1-TSKy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700808"/>
            <a:ext cx="2267744" cy="2267744"/>
          </a:xfrm>
          <a:prstGeom prst="rect">
            <a:avLst/>
          </a:prstGeom>
        </p:spPr>
      </p:pic>
      <p:pic>
        <p:nvPicPr>
          <p:cNvPr id="6" name="Рисунок 5" descr="ii8CJWpyBn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034913"/>
            <a:ext cx="2195736" cy="2823088"/>
          </a:xfrm>
          <a:prstGeom prst="rect">
            <a:avLst/>
          </a:prstGeom>
        </p:spPr>
      </p:pic>
      <p:pic>
        <p:nvPicPr>
          <p:cNvPr id="7" name="Рисунок 6" descr="mwnX_wjw1M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4266320"/>
            <a:ext cx="2016224" cy="2591680"/>
          </a:xfrm>
          <a:prstGeom prst="rect">
            <a:avLst/>
          </a:prstGeom>
        </p:spPr>
      </p:pic>
      <p:pic>
        <p:nvPicPr>
          <p:cNvPr id="8" name="Рисунок 7" descr="q1xudjJ1Uu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844824"/>
            <a:ext cx="1656184" cy="2484276"/>
          </a:xfrm>
          <a:prstGeom prst="rect">
            <a:avLst/>
          </a:prstGeom>
        </p:spPr>
      </p:pic>
      <p:pic>
        <p:nvPicPr>
          <p:cNvPr id="9" name="Рисунок 8" descr="qPDizGyWaw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1628800"/>
            <a:ext cx="3416430" cy="2551009"/>
          </a:xfrm>
          <a:prstGeom prst="rect">
            <a:avLst/>
          </a:prstGeom>
        </p:spPr>
      </p:pic>
      <p:pic>
        <p:nvPicPr>
          <p:cNvPr id="10" name="Рисунок 9" descr="SapDFgr-jj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5976" y="4265712"/>
            <a:ext cx="2592288" cy="2592288"/>
          </a:xfrm>
          <a:prstGeom prst="rect">
            <a:avLst/>
          </a:prstGeom>
        </p:spPr>
      </p:pic>
      <p:pic>
        <p:nvPicPr>
          <p:cNvPr id="11" name="Рисунок 10" descr="WC8eVOzozE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79712" y="1844824"/>
            <a:ext cx="1584176" cy="23762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Allegretto Script Two" pitchFamily="66" charset="-52"/>
              </a:rPr>
              <a:t>Декор, сувениры</a:t>
            </a:r>
            <a:endParaRPr lang="ru-RU" sz="7200" dirty="0">
              <a:latin typeface="Allegretto Script Two" pitchFamily="66" charset="-52"/>
            </a:endParaRPr>
          </a:p>
        </p:txBody>
      </p:sp>
      <p:pic>
        <p:nvPicPr>
          <p:cNvPr id="4" name="Содержимое 3" descr="7o-JzmDzr3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4437112"/>
            <a:ext cx="3227851" cy="2420888"/>
          </a:xfrm>
        </p:spPr>
      </p:pic>
      <p:pic>
        <p:nvPicPr>
          <p:cNvPr id="5" name="Рисунок 4" descr="gfXLvkuwC1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36912"/>
            <a:ext cx="2232248" cy="2242606"/>
          </a:xfrm>
          <a:prstGeom prst="rect">
            <a:avLst/>
          </a:prstGeom>
        </p:spPr>
      </p:pic>
      <p:pic>
        <p:nvPicPr>
          <p:cNvPr id="6" name="Рисунок 5" descr="HIBv1mMbuX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140776"/>
            <a:ext cx="2195736" cy="2717224"/>
          </a:xfrm>
          <a:prstGeom prst="rect">
            <a:avLst/>
          </a:prstGeom>
        </p:spPr>
      </p:pic>
      <p:pic>
        <p:nvPicPr>
          <p:cNvPr id="7" name="Рисунок 6" descr="oBohncqj4q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556792"/>
            <a:ext cx="1906393" cy="2859590"/>
          </a:xfrm>
          <a:prstGeom prst="rect">
            <a:avLst/>
          </a:prstGeom>
        </p:spPr>
      </p:pic>
      <p:pic>
        <p:nvPicPr>
          <p:cNvPr id="8" name="Рисунок 7" descr="SDuJdikMLn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1556792"/>
            <a:ext cx="1440160" cy="2886092"/>
          </a:xfrm>
          <a:prstGeom prst="rect">
            <a:avLst/>
          </a:prstGeom>
        </p:spPr>
      </p:pic>
      <p:pic>
        <p:nvPicPr>
          <p:cNvPr id="9" name="Рисунок 8" descr="s-l1600 (19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1700808"/>
            <a:ext cx="2787582" cy="2787582"/>
          </a:xfrm>
          <a:prstGeom prst="rect">
            <a:avLst/>
          </a:prstGeom>
        </p:spPr>
      </p:pic>
      <p:pic>
        <p:nvPicPr>
          <p:cNvPr id="6146" name="Picture 2" descr="C:\Users\diana\Downloads\бизнес\товары\dxN_k1HuIo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890963"/>
            <a:ext cx="1967037" cy="1967037"/>
          </a:xfrm>
          <a:prstGeom prst="rect">
            <a:avLst/>
          </a:prstGeom>
          <a:noFill/>
        </p:spPr>
      </p:pic>
      <p:pic>
        <p:nvPicPr>
          <p:cNvPr id="6147" name="Picture 3" descr="C:\Users\diana\Downloads\бизнес\товары\Q8r9TIikR9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96498" y="4437112"/>
            <a:ext cx="1444927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749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749</Template>
  <TotalTime>98</TotalTime>
  <Words>62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749</vt:lpstr>
      <vt:lpstr>Bohemia</vt:lpstr>
      <vt:lpstr>Статуэтки</vt:lpstr>
      <vt:lpstr>Текстиль</vt:lpstr>
      <vt:lpstr>Ковры, полотна</vt:lpstr>
      <vt:lpstr>Декор, украшения</vt:lpstr>
      <vt:lpstr>Одежда</vt:lpstr>
      <vt:lpstr>Украшения</vt:lpstr>
      <vt:lpstr>Посуда</vt:lpstr>
      <vt:lpstr>Декор, сувениры</vt:lpstr>
      <vt:lpstr>Ароматерапия</vt:lpstr>
      <vt:lpstr>Коврики для йоги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diana</dc:creator>
  <cp:lastModifiedBy>Windows User</cp:lastModifiedBy>
  <cp:revision>13</cp:revision>
  <dcterms:created xsi:type="dcterms:W3CDTF">2017-10-01T19:24:18Z</dcterms:created>
  <dcterms:modified xsi:type="dcterms:W3CDTF">2017-10-01T21:12:42Z</dcterms:modified>
</cp:coreProperties>
</file>