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Миксер</a:t>
            </a:r>
            <a:r>
              <a:rPr lang="en-US" dirty="0" smtClean="0"/>
              <a:t> </a:t>
            </a:r>
            <a:r>
              <a:rPr lang="ru-RU" dirty="0" smtClean="0"/>
              <a:t>для </a:t>
            </a:r>
            <a:r>
              <a:rPr lang="ru-RU" dirty="0" smtClean="0"/>
              <a:t>пеноблоков </a:t>
            </a:r>
            <a:r>
              <a:rPr lang="en-US" dirty="0" smtClean="0"/>
              <a:t>PBS </a:t>
            </a:r>
            <a:r>
              <a:rPr lang="ru-RU" dirty="0" smtClean="0"/>
              <a:t>1000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1628800"/>
            <a:ext cx="2771800" cy="4896544"/>
          </a:xfrm>
        </p:spPr>
        <p:txBody>
          <a:bodyPr>
            <a:normAutofit/>
          </a:bodyPr>
          <a:lstStyle/>
          <a:p>
            <a:endParaRPr lang="ru-RU" b="1" i="1" dirty="0" smtClean="0">
              <a:solidFill>
                <a:schemeClr val="tx2"/>
              </a:solidFill>
            </a:endParaRPr>
          </a:p>
          <a:p>
            <a:r>
              <a:rPr lang="ru-RU" b="1" i="1" dirty="0" smtClean="0">
                <a:solidFill>
                  <a:schemeClr val="tx2"/>
                </a:solidFill>
              </a:rPr>
              <a:t>Рабочий объем </a:t>
            </a:r>
            <a:r>
              <a:rPr lang="ru-RU" b="1" i="1" dirty="0" smtClean="0">
                <a:solidFill>
                  <a:schemeClr val="tx2"/>
                </a:solidFill>
              </a:rPr>
              <a:t>миксера</a:t>
            </a:r>
            <a:r>
              <a:rPr lang="ru-RU" b="1" i="1" dirty="0" smtClean="0">
                <a:solidFill>
                  <a:schemeClr val="tx2"/>
                </a:solidFill>
              </a:rPr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1000 литров.</a:t>
            </a:r>
          </a:p>
          <a:p>
            <a:r>
              <a:rPr lang="ru-RU" b="1" i="1" dirty="0" smtClean="0">
                <a:solidFill>
                  <a:schemeClr val="tx2"/>
                </a:solidFill>
              </a:rPr>
              <a:t>Производительность 4м3 в час. Количество блоков за 1 замес – 33 шт. Мощность двигателя  4 </a:t>
            </a:r>
            <a:r>
              <a:rPr lang="ru-RU" b="1" i="1" dirty="0" smtClean="0">
                <a:solidFill>
                  <a:schemeClr val="tx2"/>
                </a:solidFill>
              </a:rPr>
              <a:t>КВт. </a:t>
            </a:r>
            <a:r>
              <a:rPr lang="ru-RU" b="1" i="1" dirty="0" smtClean="0">
                <a:solidFill>
                  <a:schemeClr val="tx2"/>
                </a:solidFill>
              </a:rPr>
              <a:t>Напряжение 380 Вт</a:t>
            </a:r>
          </a:p>
          <a:p>
            <a:r>
              <a:rPr lang="ru-RU" b="1" i="1" dirty="0" smtClean="0">
                <a:solidFill>
                  <a:schemeClr val="tx2"/>
                </a:solidFill>
              </a:rPr>
              <a:t>Миксер с </a:t>
            </a:r>
            <a:r>
              <a:rPr lang="ru-RU" b="1" i="1" dirty="0" smtClean="0">
                <a:solidFill>
                  <a:schemeClr val="tx2"/>
                </a:solidFill>
              </a:rPr>
              <a:t>встроенным пеногенераторном. </a:t>
            </a:r>
          </a:p>
          <a:p>
            <a:endParaRPr lang="ru-RU" dirty="0"/>
          </a:p>
        </p:txBody>
      </p:sp>
      <p:pic>
        <p:nvPicPr>
          <p:cNvPr id="1026" name="Picture 2" descr="C:\Users\Admin\Desktop\фото и видео\пено\IMG_07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5904656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</TotalTime>
  <Words>38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Миксер для пеноблоков PBS 1000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Смеситель производству пеноблоков PBS 1000</dc:title>
  <dc:creator>Admin</dc:creator>
  <cp:lastModifiedBy>тельжан</cp:lastModifiedBy>
  <cp:revision>5</cp:revision>
  <dcterms:created xsi:type="dcterms:W3CDTF">2016-02-04T03:59:00Z</dcterms:created>
  <dcterms:modified xsi:type="dcterms:W3CDTF">2016-03-13T16:24:49Z</dcterms:modified>
</cp:coreProperties>
</file>