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2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21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8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2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4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1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7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3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8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8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9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B47E7C-1569-420D-B69C-EA15CEEF0624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5FA5-4B35-4F6D-8DFE-62612A7FC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60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3544326"/>
          </a:xfrm>
        </p:spPr>
        <p:txBody>
          <a:bodyPr/>
          <a:lstStyle/>
          <a:p>
            <a:pPr algn="ctr"/>
            <a:r>
              <a:rPr lang="ru-RU" dirty="0" smtClean="0"/>
              <a:t>Желе</a:t>
            </a:r>
            <a:br>
              <a:rPr lang="ru-RU" dirty="0" smtClean="0"/>
            </a:br>
            <a:r>
              <a:rPr lang="ru-RU" dirty="0" smtClean="0"/>
              <a:t>термостойкое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" y="3509963"/>
            <a:ext cx="12048773" cy="29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2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Сахар;</a:t>
            </a:r>
          </a:p>
          <a:p>
            <a:r>
              <a:rPr lang="ru-RU" sz="3200" dirty="0" smtClean="0"/>
              <a:t>Пектин;</a:t>
            </a:r>
          </a:p>
          <a:p>
            <a:r>
              <a:rPr lang="ru-RU" sz="3200" dirty="0" smtClean="0"/>
              <a:t>Лимонная кислота;</a:t>
            </a:r>
          </a:p>
          <a:p>
            <a:r>
              <a:rPr lang="ru-RU" sz="3200" dirty="0" err="1" smtClean="0"/>
              <a:t>Сорбат</a:t>
            </a:r>
            <a:r>
              <a:rPr lang="ru-RU" sz="3200" dirty="0" smtClean="0"/>
              <a:t> калия;</a:t>
            </a:r>
          </a:p>
          <a:p>
            <a:r>
              <a:rPr lang="ru-RU" sz="3200" dirty="0" smtClean="0"/>
              <a:t>Пищевой краситель;</a:t>
            </a:r>
          </a:p>
          <a:p>
            <a:r>
              <a:rPr lang="ru-RU" sz="3200" dirty="0" smtClean="0"/>
              <a:t>Пищевой вкус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216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идеально подходит для покрытия фруктовых тортов, пирогов, </a:t>
            </a:r>
            <a:r>
              <a:rPr lang="ru-RU" dirty="0" smtClean="0"/>
              <a:t>пирожных, конфет </a:t>
            </a:r>
            <a:r>
              <a:rPr lang="ru-RU" dirty="0"/>
              <a:t>и др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горячего </a:t>
            </a:r>
            <a:r>
              <a:rPr lang="ru-RU" dirty="0" smtClean="0"/>
              <a:t>применения</a:t>
            </a:r>
          </a:p>
          <a:p>
            <a:r>
              <a:rPr lang="ru-RU" dirty="0"/>
              <a:t>способствует улучшению вида кондитерского изделия, делая его праздничным и </a:t>
            </a:r>
            <a:r>
              <a:rPr lang="ru-RU" dirty="0" smtClean="0"/>
              <a:t>аппетитным</a:t>
            </a:r>
          </a:p>
          <a:p>
            <a:r>
              <a:rPr lang="ru-RU" dirty="0"/>
              <a:t>помогает увеличить  срок годности, предотвращая окисление фруктов и предотвращает преждевременное высыхание </a:t>
            </a:r>
            <a:r>
              <a:rPr lang="ru-RU" dirty="0" smtClean="0"/>
              <a:t>изделия</a:t>
            </a:r>
          </a:p>
          <a:p>
            <a:r>
              <a:rPr lang="ru-RU" dirty="0"/>
              <a:t>не </a:t>
            </a:r>
            <a:r>
              <a:rPr lang="ru-RU" dirty="0" smtClean="0"/>
              <a:t>боится </a:t>
            </a:r>
            <a:r>
              <a:rPr lang="ru-RU" dirty="0"/>
              <a:t>заморозки , при размораживании </a:t>
            </a:r>
            <a:r>
              <a:rPr lang="ru-RU" dirty="0" smtClean="0"/>
              <a:t>сохраняет </a:t>
            </a:r>
            <a:r>
              <a:rPr lang="ru-RU" dirty="0"/>
              <a:t>свои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266309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z.all.biz/img/kz/catalog/42167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7"/>
            <a:ext cx="9606253" cy="62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2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5008384" cy="580361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6" y="452719"/>
            <a:ext cx="4396338" cy="5803618"/>
          </a:xfrm>
        </p:spPr>
      </p:pic>
    </p:spTree>
    <p:extLst>
      <p:ext uri="{BB962C8B-B14F-4D97-AF65-F5344CB8AC3E}">
        <p14:creationId xmlns:p14="http://schemas.microsoft.com/office/powerpoint/2010/main" val="288360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ассортименте: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Шоколад</a:t>
            </a:r>
          </a:p>
          <a:p>
            <a:r>
              <a:rPr lang="ru-RU" sz="4400" dirty="0" smtClean="0"/>
              <a:t>Нейтральный шоколад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Белый шоколад</a:t>
            </a:r>
          </a:p>
          <a:p>
            <a:r>
              <a:rPr lang="ru-RU" sz="4400" dirty="0" smtClean="0"/>
              <a:t>Карамель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9906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5799"/>
            <a:ext cx="8825659" cy="2653145"/>
          </a:xfrm>
        </p:spPr>
        <p:txBody>
          <a:bodyPr/>
          <a:lstStyle/>
          <a:p>
            <a:pPr algn="ctr"/>
            <a:r>
              <a:rPr lang="ru-RU" dirty="0" smtClean="0"/>
              <a:t>Надеемся на взаимовыгодное сотрудничество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10247337" cy="2362200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С уважением к Вам и Вашему бизнесу</a:t>
            </a:r>
          </a:p>
          <a:p>
            <a:endParaRPr lang="ru-RU" sz="2800" dirty="0" smtClean="0"/>
          </a:p>
          <a:p>
            <a:r>
              <a:rPr lang="ru-RU" sz="2800" dirty="0" smtClean="0"/>
              <a:t>Телефон +7 909 074 91 11 </a:t>
            </a:r>
            <a:r>
              <a:rPr lang="ru-RU" sz="2800" dirty="0" err="1" smtClean="0"/>
              <a:t>Нэлля</a:t>
            </a:r>
            <a:endParaRPr lang="ru-RU" sz="2800" dirty="0" smtClean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68495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78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Желе термостойкое</vt:lpstr>
      <vt:lpstr>Состав:</vt:lpstr>
      <vt:lpstr>Применение:</vt:lpstr>
      <vt:lpstr>Презентация PowerPoint</vt:lpstr>
      <vt:lpstr>Презентация PowerPoint</vt:lpstr>
      <vt:lpstr>В ассортименте: </vt:lpstr>
      <vt:lpstr>Надеемся на взаимовыгодное сотрудничество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Гель-желе термостойкий</dc:title>
  <dc:creator>ASUS</dc:creator>
  <cp:lastModifiedBy>ASUS</cp:lastModifiedBy>
  <cp:revision>8</cp:revision>
  <dcterms:created xsi:type="dcterms:W3CDTF">2018-06-18T09:50:44Z</dcterms:created>
  <dcterms:modified xsi:type="dcterms:W3CDTF">2018-07-10T12:22:38Z</dcterms:modified>
</cp:coreProperties>
</file>