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EBEB98-1854-4E00-9E7E-10F746ABB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37F72D-B312-4D22-A88B-4C0D325D0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56D04D-2B7A-4DEF-ADFA-693213D56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13C1A8-4EE6-4B78-A922-5125958D2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30685-980A-40EE-BD54-82474165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50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F9167-B5FD-4ACF-8BC9-8B54C105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396F86-05ED-4D52-800A-E4F4C1F5C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FB3170-6B54-4859-8902-20E4CE51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44243-DC5A-4A78-ABF3-4F8E8E83E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86B770-6A08-4AE0-A83E-D0EDEFB0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23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67E27B-2E2E-430E-A283-FB4462DB5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13BEF4-9749-4E76-8888-8D4613AC1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4CA4F2-96D6-4641-8641-671E4DA9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092142-6D7B-4AD8-9510-C4578992C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2340BF-55F7-487A-B61D-8AB663653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43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8D555-CD35-4D84-BE2E-8DE27D4C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169FC2-0CEF-45AA-A2DB-FC4E23FDE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9B8EEE-2AD7-47CC-87E9-9D846B63D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EC58A2-D90D-441B-A783-174441BF3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E68749-1788-4D3E-AD31-49482170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F83660-A13F-40BC-A85A-2297C555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764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6A4855-AF5D-42D3-8800-2D8811CE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704CB3-1A1C-407A-8081-223CCEF5D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EE17C8-2ED2-416D-8205-696E56D62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D24B960-3A4C-4E60-A39A-62D6B25379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212AC1-DCAF-4965-A165-767A6C887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9867E4-80E0-4F8E-BF17-7A47040F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B73BCA-7849-4D7A-8D84-A965270C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6C8BB8-446F-4BB2-8567-29C9D799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393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84C19-312B-4B61-939C-0E5CED3B1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1C1163-1217-4591-A90D-AE35C88F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0BDA3D8-D51C-4EAE-AE99-6607FB4E7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CAC7C0-9733-4CB5-8D96-7B350DD9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19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B88AB2-62E7-4C8B-88C6-CD4C0180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B783D14-0998-455D-88B4-B16C06EF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8D4A27-5937-451B-8AA0-E294E2D69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51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0C8B8-0132-47E4-828F-F51614262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78D2B4-CF73-464C-AF43-9D2554D14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3345A5-29B7-4691-9406-BC55ABFDA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699C3E-8272-4BDE-93B5-F9556992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668012-5968-421D-9577-336E5A61F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6A7777-FE01-4789-A56E-E48D77104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080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6F72A-5D6E-4909-9443-C23BB6EA3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6996987-E23C-4F71-934C-B7D116406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7E0E9F-64AD-4ABC-A513-534A0AD87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693D23-21A6-401A-996E-274DFB4E1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0392FF-EE33-4DE8-BCC3-EEEE532C1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EE0E67-C721-4B2F-9C8B-E7F500DA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50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EED796-6C1A-4882-8121-6B538D331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8D9A83-EE29-4C73-A70C-9F5A44EFB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7447B1-4687-46DC-AAE5-B93CEF30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E01E01-8EC0-493D-923C-5DB3E3015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E022B3-662E-4BD1-B98D-34D6AEF6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61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FE997D1-F77D-4C94-BEA5-C26228E57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8E4FE8-FF57-47DF-929E-9ACBD5D83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B6FEBA-425E-43ED-A955-53077721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92DE17-DBDC-4C45-AF61-4666354CA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3D218B-97A9-417A-8B1A-D2F98476C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62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41799-B74A-4CE8-9FC8-980C0246E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8CC56F-CAAE-469E-9374-6FE2ACB0C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45FC2C-5437-49F6-B762-073F1DB66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FEA68-36A7-41CC-BA14-50F71F17A8B7}" type="datetimeFigureOut">
              <a:rPr lang="ru-RU" smtClean="0"/>
              <a:t>31.07.2018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E93704-AFF1-4D3D-9D9F-ED1B13D7DF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7A065D-8C07-47AA-8425-6E2D065A0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E21DD-AFF6-46E2-B78D-BA4FCAEC7F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87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D66F5E-E488-4599-9BFF-20C488C54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41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D41F22-D9CE-4B8B-B64B-9FC60D78B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88" y="1089494"/>
            <a:ext cx="4700423" cy="38347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38680E-8849-4217-8F7B-FC02BF59B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633" y="1095590"/>
            <a:ext cx="6614733" cy="38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92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0</Words>
  <Application>Microsoft Office PowerPoint</Application>
  <PresentationFormat>Широкоэкранный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Эдик</dc:creator>
  <cp:lastModifiedBy>Эдик</cp:lastModifiedBy>
  <cp:revision>2</cp:revision>
  <dcterms:created xsi:type="dcterms:W3CDTF">2018-07-31T08:44:25Z</dcterms:created>
  <dcterms:modified xsi:type="dcterms:W3CDTF">2018-07-31T12:09:02Z</dcterms:modified>
</cp:coreProperties>
</file>