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58" r:id="rId2"/>
    <p:sldId id="256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E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123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94E38-80E4-4C67-BF54-62607E2EE475}" type="datetimeFigureOut">
              <a:rPr lang="ru-RU" smtClean="0"/>
              <a:pPr/>
              <a:t>11.01.2019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A1C2B-5C44-4383-B8B4-431D15DEEF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94E38-80E4-4C67-BF54-62607E2EE475}" type="datetimeFigureOut">
              <a:rPr lang="ru-RU" smtClean="0"/>
              <a:pPr/>
              <a:t>11.01.2019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A1C2B-5C44-4383-B8B4-431D15DEEF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94E38-80E4-4C67-BF54-62607E2EE475}" type="datetimeFigureOut">
              <a:rPr lang="ru-RU" smtClean="0"/>
              <a:pPr/>
              <a:t>11.01.2019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A1C2B-5C44-4383-B8B4-431D15DEEF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94E38-80E4-4C67-BF54-62607E2EE475}" type="datetimeFigureOut">
              <a:rPr lang="ru-RU" smtClean="0"/>
              <a:pPr/>
              <a:t>11.01.2019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A1C2B-5C44-4383-B8B4-431D15DEEF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94E38-80E4-4C67-BF54-62607E2EE475}" type="datetimeFigureOut">
              <a:rPr lang="ru-RU" smtClean="0"/>
              <a:pPr/>
              <a:t>11.01.2019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A1C2B-5C44-4383-B8B4-431D15DEEF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94E38-80E4-4C67-BF54-62607E2EE475}" type="datetimeFigureOut">
              <a:rPr lang="ru-RU" smtClean="0"/>
              <a:pPr/>
              <a:t>11.01.2019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A1C2B-5C44-4383-B8B4-431D15DEEF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94E38-80E4-4C67-BF54-62607E2EE475}" type="datetimeFigureOut">
              <a:rPr lang="ru-RU" smtClean="0"/>
              <a:pPr/>
              <a:t>11.01.2019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A1C2B-5C44-4383-B8B4-431D15DEEF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94E38-80E4-4C67-BF54-62607E2EE475}" type="datetimeFigureOut">
              <a:rPr lang="ru-RU" smtClean="0"/>
              <a:pPr/>
              <a:t>11.01.2019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A1C2B-5C44-4383-B8B4-431D15DEEF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94E38-80E4-4C67-BF54-62607E2EE475}" type="datetimeFigureOut">
              <a:rPr lang="ru-RU" smtClean="0"/>
              <a:pPr/>
              <a:t>11.01.2019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A1C2B-5C44-4383-B8B4-431D15DEEF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94E38-80E4-4C67-BF54-62607E2EE475}" type="datetimeFigureOut">
              <a:rPr lang="ru-RU" smtClean="0"/>
              <a:pPr/>
              <a:t>11.01.2019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A1C2B-5C44-4383-B8B4-431D15DEEF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94E38-80E4-4C67-BF54-62607E2EE475}" type="datetimeFigureOut">
              <a:rPr lang="ru-RU" smtClean="0"/>
              <a:pPr/>
              <a:t>11.01.2019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A1C2B-5C44-4383-B8B4-431D15DEEF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894E38-80E4-4C67-BF54-62607E2EE475}" type="datetimeFigureOut">
              <a:rPr lang="ru-RU" smtClean="0"/>
              <a:pPr/>
              <a:t>11.01.2019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4A1C2B-5C44-4383-B8B4-431D15DEEFB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/>
              <a:t>Коммерческое предложение</a:t>
            </a:r>
            <a:r>
              <a:rPr lang="ru-RU" dirty="0" smtClean="0"/>
              <a:t>!</a:t>
            </a:r>
            <a:endParaRPr lang="ru-RU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571868" y="1857364"/>
            <a:ext cx="4857784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Предлагаю Вашему вниманию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профессиональную монтажную пену  </a:t>
            </a:r>
            <a:r>
              <a:rPr kumimoji="0" lang="en-US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MasterFLEX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MasterFLEX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– это универсальная однокомпонентная полиуретановая пена, предназначенная для заделки швов, зазоров и прочих строительно-технологических пустот, при помощи специального монтажного пистолета.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dirty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Ощутите свою выгоду!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857620" y="4286256"/>
          <a:ext cx="4143404" cy="1327438"/>
        </p:xfrm>
        <a:graphic>
          <a:graphicData uri="http://schemas.openxmlformats.org/drawingml/2006/table">
            <a:tbl>
              <a:tblPr/>
              <a:tblGrid>
                <a:gridCol w="1183830"/>
                <a:gridCol w="789220"/>
                <a:gridCol w="723451"/>
                <a:gridCol w="1446903"/>
              </a:tblGrid>
              <a:tr h="1672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Наименование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759" marR="467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Цена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759" marR="467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Выход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759" marR="467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Цена за 1 литр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759" marR="467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2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MasterFLEX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759" marR="467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190 </a:t>
                      </a:r>
                      <a:r>
                        <a:rPr lang="ru-RU" sz="1000" b="1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руб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759" marR="467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до 45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759" marR="467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4,2 </a:t>
                      </a:r>
                      <a:r>
                        <a:rPr lang="ru-RU" sz="1000" b="1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руб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759" marR="467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6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Krass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ru-RU" sz="1000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Professional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759" marR="467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240 руб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759" marR="467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до 50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759" marR="467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4,8 </a:t>
                      </a:r>
                      <a:r>
                        <a:rPr lang="ru-RU" sz="1000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руб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759" marR="467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0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Profil (Soudal)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759" marR="467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210 </a:t>
                      </a:r>
                      <a:r>
                        <a:rPr lang="ru-RU" sz="1000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руб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759" marR="467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до 40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759" marR="467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5,25 руб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759" marR="467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8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Soudal Yellow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759" marR="467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250 руб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759" marR="467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до 50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759" marR="467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5 </a:t>
                      </a:r>
                      <a:r>
                        <a:rPr lang="ru-RU" sz="1000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руб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759" marR="467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4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Экон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759" marR="467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260 руб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759" marR="467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до 45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759" marR="467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5,7 руб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759" marR="467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3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Момент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759" marR="467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310 </a:t>
                      </a:r>
                      <a:r>
                        <a:rPr lang="ru-RU" sz="1000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руб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759" marR="467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до 45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759" marR="467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6,8руб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759" marR="467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214282" y="6143644"/>
            <a:ext cx="857256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 монтажной пеной </a:t>
            </a:r>
            <a:r>
              <a:rPr kumimoji="0" lang="en-US" sz="2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MasterFlex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экономия составит более 20%!!!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Пена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0100" y="1500174"/>
            <a:ext cx="1304646" cy="4500594"/>
          </a:xfrm>
          <a:prstGeom prst="rect">
            <a:avLst/>
          </a:prstGeom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428596" y="857232"/>
            <a:ext cx="8215370" cy="1588"/>
          </a:xfrm>
          <a:prstGeom prst="line">
            <a:avLst/>
          </a:prstGeom>
          <a:ln w="15875"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Рисунок 9" descr="СЕЗАМ5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00" y="68226"/>
            <a:ext cx="91440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357158" y="857232"/>
            <a:ext cx="5786478" cy="5109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Монтажная пена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MasterFlex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-Идеальное соотношение цены и качества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-Новая формула разработана специально для климатических условий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-Высокая адгезия к большинству строительных материалов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Технические характеристики: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Выход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: до 45 литров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Температура применения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: от -10</a:t>
            </a:r>
            <a:r>
              <a:rPr kumimoji="0" lang="ru-RU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0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 до +35</a:t>
            </a:r>
            <a:r>
              <a:rPr kumimoji="0" lang="ru-RU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0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Температура эксплуатации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: от -50</a:t>
            </a:r>
            <a:r>
              <a:rPr kumimoji="0" lang="ru-RU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0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 до +90</a:t>
            </a:r>
            <a:r>
              <a:rPr kumimoji="0" lang="ru-RU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0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Время полной полимеризации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: 24 часа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Срок хранения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: 12 месяцев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Упаковка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: 16 шт.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За более подробной информацией обращайтесь по телефонам: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428596" y="857232"/>
            <a:ext cx="8215370" cy="1588"/>
          </a:xfrm>
          <a:prstGeom prst="line">
            <a:avLst/>
          </a:prstGeom>
          <a:ln w="15875"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9" name="Рисунок 8" descr="Пена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72330" y="1071545"/>
            <a:ext cx="1590398" cy="5486343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" name="Рисунок 10" descr="СЕЗАМ5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00" y="68226"/>
            <a:ext cx="91440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1180</TotalTime>
  <Words>176</Words>
  <Application>Microsoft Office PowerPoint</Application>
  <PresentationFormat>Экран (4:3)</PresentationFormat>
  <Paragraphs>51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6" baseType="lpstr">
      <vt:lpstr>Arial</vt:lpstr>
      <vt:lpstr>Calibri</vt:lpstr>
      <vt:lpstr>Times New Roman</vt:lpstr>
      <vt:lpstr>Тема Office</vt:lpstr>
      <vt:lpstr>Коммерческое предложение!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Коммерческое предложение!</dc:title>
  <dc:creator>temp</dc:creator>
  <cp:lastModifiedBy>евгений</cp:lastModifiedBy>
  <cp:revision>12</cp:revision>
  <dcterms:created xsi:type="dcterms:W3CDTF">2018-07-18T10:09:22Z</dcterms:created>
  <dcterms:modified xsi:type="dcterms:W3CDTF">2019-01-11T09:56:14Z</dcterms:modified>
</cp:coreProperties>
</file>