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hyperlink" Target="mailto:&#1069;&#1083;.&#1072;&#1076;&#1088;&#1077;&#1089;.maralhakimova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3" y="38884"/>
            <a:ext cx="9186599" cy="162273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ОПТОВОЕ 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Коммерческое Предложение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661622"/>
            <a:ext cx="5439063" cy="519637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Компания </a:t>
            </a:r>
            <a:r>
              <a:rPr lang="en-US" dirty="0" smtClean="0"/>
              <a:t>JNL </a:t>
            </a:r>
            <a:r>
              <a:rPr lang="en-US" b="0" dirty="0" err="1" smtClean="0"/>
              <a:t>jians</a:t>
            </a:r>
            <a:r>
              <a:rPr lang="en-US" b="0" dirty="0" smtClean="0"/>
              <a:t>-</a:t>
            </a:r>
            <a:r>
              <a:rPr lang="ru-RU" b="0" dirty="0" smtClean="0"/>
              <a:t>Оптовый поставщик </a:t>
            </a:r>
            <a:r>
              <a:rPr lang="ru-RU" b="0" dirty="0" err="1" smtClean="0"/>
              <a:t>Мультибрендовой</a:t>
            </a:r>
            <a:r>
              <a:rPr lang="ru-RU" b="0" dirty="0" smtClean="0"/>
              <a:t> джинсовой одежды из </a:t>
            </a:r>
            <a:r>
              <a:rPr lang="ru-RU" b="0" dirty="0" err="1" smtClean="0"/>
              <a:t>Гонконга.Представлен</a:t>
            </a:r>
            <a:r>
              <a:rPr lang="ru-RU" b="0" dirty="0" smtClean="0"/>
              <a:t> широкий ассортимент </a:t>
            </a:r>
            <a:r>
              <a:rPr lang="ru-RU" b="0" dirty="0" err="1" smtClean="0"/>
              <a:t>джинс</a:t>
            </a:r>
            <a:r>
              <a:rPr lang="ru-RU" b="0" dirty="0" smtClean="0"/>
              <a:t> для подростков и мужчин.</a:t>
            </a:r>
          </a:p>
          <a:p>
            <a:r>
              <a:rPr lang="ru-RU" b="0" dirty="0" smtClean="0"/>
              <a:t>Что означает </a:t>
            </a:r>
            <a:r>
              <a:rPr lang="ru-RU" b="0" dirty="0" err="1" smtClean="0"/>
              <a:t>мультибрендовый?Мультибрендовый-многобрендовый,универсальный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Торговая марка </a:t>
            </a:r>
            <a:r>
              <a:rPr lang="en-US" b="0" dirty="0" smtClean="0"/>
              <a:t>JNL</a:t>
            </a:r>
            <a:r>
              <a:rPr lang="ru-RU" b="0" dirty="0"/>
              <a:t> </a:t>
            </a:r>
            <a:r>
              <a:rPr lang="ru-RU" b="0" dirty="0" smtClean="0"/>
              <a:t>включает в себя такие брэнды  как:</a:t>
            </a:r>
            <a:r>
              <a:rPr lang="en-US" b="0" dirty="0" smtClean="0"/>
              <a:t>VAGABONDO NELLA VITA</a:t>
            </a:r>
            <a:r>
              <a:rPr lang="ru-RU" b="0" dirty="0" smtClean="0"/>
              <a:t>,</a:t>
            </a:r>
            <a:r>
              <a:rPr lang="en-US" b="0" dirty="0" smtClean="0"/>
              <a:t>RAFFAELLO RIZZI</a:t>
            </a:r>
            <a:r>
              <a:rPr lang="ru-RU" b="0" dirty="0" smtClean="0"/>
              <a:t>,</a:t>
            </a:r>
            <a:r>
              <a:rPr lang="en-US" b="0" dirty="0" err="1" smtClean="0"/>
              <a:t>JnL</a:t>
            </a:r>
            <a:r>
              <a:rPr lang="ru-RU" b="0" dirty="0" smtClean="0"/>
              <a:t>,</a:t>
            </a:r>
            <a:r>
              <a:rPr lang="en-US" b="0" dirty="0" smtClean="0"/>
              <a:t>RIZZI</a:t>
            </a:r>
            <a:r>
              <a:rPr lang="ru-RU" b="0" dirty="0" smtClean="0"/>
              <a:t>.Собственное производство. Слаженная работа </a:t>
            </a:r>
            <a:r>
              <a:rPr lang="ru-RU" b="0" dirty="0" err="1" smtClean="0"/>
              <a:t>коллектива.Контроль</a:t>
            </a:r>
            <a:r>
              <a:rPr lang="ru-RU" b="0" dirty="0" smtClean="0"/>
              <a:t> и гарантия </a:t>
            </a:r>
            <a:r>
              <a:rPr lang="ru-RU" b="0" dirty="0" err="1" smtClean="0"/>
              <a:t>качества.Разработка</a:t>
            </a:r>
            <a:r>
              <a:rPr lang="ru-RU" b="0" dirty="0" smtClean="0"/>
              <a:t> новых </a:t>
            </a:r>
            <a:r>
              <a:rPr lang="ru-RU" b="0" dirty="0" err="1" smtClean="0"/>
              <a:t>моделей.Мы</a:t>
            </a:r>
            <a:r>
              <a:rPr lang="ru-RU" b="0" dirty="0" smtClean="0"/>
              <a:t> работаем на Результат.</a:t>
            </a:r>
          </a:p>
          <a:p>
            <a:r>
              <a:rPr lang="ru-RU" b="0" dirty="0" smtClean="0"/>
              <a:t>Телефон для связи.89508421543 Марина.</a:t>
            </a:r>
          </a:p>
          <a:p>
            <a:r>
              <a:rPr lang="ru-RU" b="0" dirty="0" err="1" smtClean="0">
                <a:hlinkClick r:id="rId2"/>
              </a:rPr>
              <a:t>Эл.адрес</a:t>
            </a:r>
            <a:r>
              <a:rPr lang="ru-RU" b="0" dirty="0" smtClean="0">
                <a:hlinkClick r:id="rId2"/>
              </a:rPr>
              <a:t>.</a:t>
            </a:r>
            <a:r>
              <a:rPr lang="en-US" b="0" dirty="0" smtClean="0">
                <a:hlinkClick r:id="rId2"/>
              </a:rPr>
              <a:t>maralhakimova@mail.ru</a:t>
            </a:r>
            <a:r>
              <a:rPr lang="en-US" b="0" dirty="0" smtClean="0"/>
              <a:t> WhatsApp 89508421543</a:t>
            </a:r>
            <a:endParaRPr lang="ru-RU" b="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277" y="4036311"/>
            <a:ext cx="1645371" cy="2023879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593610" y="1970468"/>
            <a:ext cx="4700572" cy="1996225"/>
          </a:xfrm>
        </p:spPr>
        <p:txBody>
          <a:bodyPr/>
          <a:lstStyle/>
          <a:p>
            <a:endParaRPr lang="ru-RU" dirty="0"/>
          </a:p>
          <a:p>
            <a:r>
              <a:rPr lang="ru-RU" smtClean="0"/>
              <a:t>оптовая </a:t>
            </a:r>
            <a:r>
              <a:rPr lang="ru-RU" dirty="0" smtClean="0"/>
              <a:t>цена :530р любая модель.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735650" y="4037625"/>
            <a:ext cx="1997281" cy="2022564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34" y="3921618"/>
            <a:ext cx="1430362" cy="21385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95" y="3963635"/>
            <a:ext cx="1645373" cy="20996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15" y="2199091"/>
            <a:ext cx="1267549" cy="16900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98" y="2135110"/>
            <a:ext cx="1322702" cy="17636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49" y="492332"/>
            <a:ext cx="1096777" cy="14623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535" y="442040"/>
            <a:ext cx="1186157" cy="15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482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136</TotalTime>
  <Words>73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Arial Black</vt:lpstr>
      <vt:lpstr>Trebuchet MS</vt:lpstr>
      <vt:lpstr>Берлин</vt:lpstr>
      <vt:lpstr>ОПТОВОЕ  Коммерческое Предложение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Коммерческое Предложение</dc:title>
  <dc:creator>79043447804</dc:creator>
  <cp:lastModifiedBy>79043447804</cp:lastModifiedBy>
  <cp:revision>11</cp:revision>
  <dcterms:created xsi:type="dcterms:W3CDTF">2020-01-14T09:05:13Z</dcterms:created>
  <dcterms:modified xsi:type="dcterms:W3CDTF">2020-01-14T11:21:58Z</dcterms:modified>
</cp:coreProperties>
</file>