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6C4F9-EF2F-4875-A266-955FE1C9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8BA88-C5ED-4657-8AB2-43A3B43DF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CC3DB-28E6-4508-8656-8406ED32FEE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CEEE53-B602-4825-B84E-D982A8BC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23CAE3-206F-4D5E-91D9-E4DDAE7DB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6BF-38CB-426A-8F25-9FCCFDF39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80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E2B70-269B-452C-BF92-9D81F820D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7B9A42-A454-461A-93F4-8FF77764E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DC1F32-EA43-41D2-A05E-347CE9009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CC3DB-28E6-4508-8656-8406ED32FEE1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E69B71-1CDA-4D89-AF47-AB7CC13AC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75B56-AA9A-4A00-AAC9-6E0A40B64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D6BF-38CB-426A-8F25-9FCCFDF39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2DBDB54-9F26-4C6F-B1B4-9199C135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1E77DF-785E-48CB-9A7E-7CF1BEC4F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24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CB8EC42-84BE-476E-93A3-4A322E4D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A95F8D-F33D-45DD-8652-30D1CFD17C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0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F68615-8FC8-45B8-9199-335CD0C55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F425D-D5ED-4F45-9EC4-D0177DB261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0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83F62BD-8C66-42B3-AAB5-3F7A70D7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ED51CF-91C6-481B-9DF2-C8E706A0FD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485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3863C2C-F0A9-4EC7-8BDB-C4DAFFEC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atinLnBrk="0">
              <a:defRPr lang="ru-RU" altLang="en-US"/>
            </a:pPr>
            <a:r>
              <a:rPr lang="ru-RU" altLang="en-US" sz="20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hoco cooky"/>
              </a:rPr>
              <a:t>Декоративная штукатурка на основе </a:t>
            </a:r>
            <a:r>
              <a:rPr lang="ru-RU" altLang="en-US" sz="2000" b="1" cap="small">
                <a:solidFill>
                  <a:srgbClr val="0070C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  <a:sym typeface="Choco cooky"/>
              </a:rPr>
              <a:t>травертина</a:t>
            </a:r>
            <a:endParaRPr lang="ru-RU" altLang="en-US" sz="2000" b="1" cap="small" dirty="0">
              <a:solidFill>
                <a:srgbClr val="0070C0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313C1E-CE50-4475-991D-BDBDCDDA3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582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F65B111-A187-4742-BB12-C44598BA5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lang="ru-RU" altLang="en-US"/>
            </a:pPr>
            <a:r>
              <a:rPr lang="ru-RU" altLang="en-US" sz="1600" i="0" strike="noStrike" cap="none">
                <a:solidFill>
                  <a:srgbClr val="4C89CC"/>
                </a:solidFill>
                <a:latin typeface="Century Gothic"/>
                <a:ea typeface="&amp;quot"/>
              </a:rPr>
              <a:t>Фасадные карнизы</a:t>
            </a:r>
            <a:r>
              <a:rPr lang="ru-RU" altLang="en-US" sz="1600" i="0" strike="noStrike" cap="none">
                <a:solidFill>
                  <a:srgbClr val="534441">
                    <a:alpha val="100000"/>
                  </a:srgbClr>
                </a:solidFill>
                <a:latin typeface="Century Gothic"/>
                <a:ea typeface="&amp;quot"/>
              </a:rPr>
              <a:t> </a:t>
            </a:r>
            <a:r>
              <a:rPr lang="ru-RU" altLang="en-US" sz="1600" i="0" strike="noStrike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используются в декорировании фасадов зданий. Горизонтальный выступ, межэтажный пояс, который отделяет этажи друг от друга. </a:t>
            </a:r>
            <a:r>
              <a:rPr lang="ru-RU" altLang="en-US" sz="1600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О</a:t>
            </a:r>
            <a:r>
              <a:rPr lang="ru-RU" altLang="en-US" sz="1600" i="0" strike="noStrike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снова, изготовления карниза – является пенополистирольные изделия, с нанесением двойного слоя жидкого травертина. Панель карниза, имеет внешность и все свойства натурального камня. </a:t>
            </a:r>
            <a:r>
              <a:rPr lang="ru-RU" altLang="en-US" sz="1600" strike="noStrike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Данное решение</a:t>
            </a:r>
            <a:r>
              <a:rPr lang="ru-RU" altLang="en-US" sz="1600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 </a:t>
            </a:r>
            <a:r>
              <a:rPr lang="ru-RU" altLang="en-US" sz="1600" strike="noStrike" cap="none">
                <a:solidFill>
                  <a:schemeClr val="tx1">
                    <a:lumMod val="75000"/>
                  </a:schemeClr>
                </a:solidFill>
                <a:latin typeface="Century Gothic"/>
                <a:ea typeface="&amp;quot"/>
              </a:rPr>
              <a:t> пользуется спросом, так как снимает колоссальную нагрузку с фундамента здания, имеет доступную стоимость.</a:t>
            </a:r>
            <a:endParaRPr lang="ru-RU" altLang="en-US" sz="1600" strike="noStrike" cap="none" dirty="0">
              <a:solidFill>
                <a:schemeClr val="tx1">
                  <a:lumMod val="75000"/>
                </a:schemeClr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Century Gothic"/>
              <a:ea typeface="&amp;quo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E3D783-0BA6-4998-B4ED-FB5D80579A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646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580AFB-460B-4BFD-9239-C8D040FE5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94EA0C-3450-44C9-8E42-91B51F501E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861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F3CD36-7B90-49FE-84C4-9B4268BB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0B6BB9-452D-4A04-8A6E-D427667A7C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9892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9138BC0-BC3F-423A-AE2B-DDA910F8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CED32C-03CF-444F-B39D-779A1F4001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2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0EE089-2785-4F48-AE1E-749EFBA51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8A42A9-C006-4595-A392-DDF71AF838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5C2F35A-39F8-4EEC-89C8-58DCDD463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FA24C7-6278-452B-9916-8238CAA56D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815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Тема Office</vt:lpstr>
      <vt:lpstr>Презентация PowerPoint</vt:lpstr>
      <vt:lpstr>Презентация PowerPoint</vt:lpstr>
      <vt:lpstr>Декоративная штукатурка на основе травертина</vt:lpstr>
      <vt:lpstr>Фасадные карнизы используются в декорировании фасадов зданий. Горизонтальный выступ, межэтажный пояс, который отделяет этажи друг от друга. Основа, изготовления карниза – является пенополистирольные изделия, с нанесением двойного слоя жидкого травертина. Панель карниза, имеет внешность и все свойства натурального камня. Данное решение  пользуется спросом, так как снимает колоссальную нагрузку с фундамента здания, имеет доступную стоимость.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71343550</dc:creator>
  <cp:lastModifiedBy>71343550</cp:lastModifiedBy>
  <cp:revision>1</cp:revision>
  <dcterms:created xsi:type="dcterms:W3CDTF">2020-03-06T06:17:47Z</dcterms:created>
  <dcterms:modified xsi:type="dcterms:W3CDTF">2020-03-06T06:17:47Z</dcterms:modified>
</cp:coreProperties>
</file>