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5" r:id="rId3"/>
    <p:sldId id="259" r:id="rId4"/>
    <p:sldId id="26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40A4A-2314-43E2-9D14-2128E3BCC5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F3C4921-0EA9-4868-85B3-84CAF5E688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3023024-B55F-4546-A57A-86C41CC06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FAD257-1D31-4C6D-8BF6-CA1A6E832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BD1D7B-1032-4FEF-8018-DA6344A03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62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96CE62-E1A6-4476-8D92-718817E28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340223-4850-4AF2-A2D2-5A6C851BC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F1D2E9-9590-4E86-8546-7DDE1578D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E134BB-4FAB-42CC-ACDE-67BEE7B0E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7791B2-AF02-4D57-AB0F-5533CB612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8750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BD292-165B-48F3-8FA2-DA1E064C8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A12115-2049-4F84-A305-932FCB88BE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5D00A6-5225-4C25-A105-045D820E3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D14BC-AAF1-49CD-8FD0-E49EC0C19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CF6E9A-8AAE-4E20-A5C4-4BFED2228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14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3D32B7-0BAE-47F7-8256-EB28E6C30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AE3BEC-8853-429A-B2E9-0A316B3CF6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778BF1-7C7D-4C33-AAD7-6C37340A6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E6F060-5188-4C6C-83E4-1378CC447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409331-3DB4-4E47-BF53-20E6BFB30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8EB47A-842F-4B7E-8323-A40EE38C9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636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D46A63-001B-4CBF-B1D4-AE9199861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967F0FB-EDCB-4A00-A457-F9D6345C55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F0D8C1A-04B1-4FFB-A7FE-CC0B20FFB0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3729E83-0F31-40CD-88B1-9BB622552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7774579-A0A2-4E74-AC8E-DF12BA7CB0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81B3A08-A869-4F87-BB31-06FF5BAF1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F711847-0C90-4B57-98C3-B376FD8C0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B6433B8-BDEE-4758-A99D-9F2DD5D8F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495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685E09-F15D-4F2C-894C-9E32AB66F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AFCFC90-F780-404C-9F6D-7F278F5D4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59BAF8-31B2-42C2-B5A6-2B9956ADD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C8B0C9-E850-4690-A96A-ACEE8FB71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405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1595E9-B952-4E15-B0F6-4D98F9A7A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1858128-24A7-443E-93D8-2CE03548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A89BC47-4695-485E-B822-9DC1B8809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9518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A73A04-A7E2-454E-8F4D-909BC5945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60504E-D493-4092-8B39-A866B98B2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CE9EF0-17A2-43EA-8A1E-B8E6A0878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72DF97D-E7CE-45BE-B875-6A522C595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9089BD-CEDD-4C0A-A0B7-8E7724C1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1B2981-F4C2-424E-8B61-DB7192499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875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C8714-0AC5-4659-B17A-7EA238ED9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46275AB-49AE-4D0F-B9D3-D69EB9AFF9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A41F955-08DB-430F-A452-8DB275F639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8618D82-6052-40BB-AEF7-5B1E640F2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F3B848B-89EF-4598-BDEB-60206008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3D5AAE-4572-44A1-AC07-E5C8A727C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110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C7FD4E-6AF5-41E4-BE7B-DFF3519F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A9B273-879F-4FBB-BD67-8725ABEBBE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246630F-3569-407B-8C10-ABA0D71F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F9867C-C1A3-407F-9D32-BED4BAF87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7F8A85-930F-4AF2-984F-EAAE27EBB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753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A2850BF-22F5-4344-ADFF-F7952C382A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72EDE23-3A56-4D33-9552-BE3FF88BB0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9937DF-55E2-4CBD-AA31-87E4A19A1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24B492-F197-4024-9122-708510E9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6052D3-DE4A-4C02-B685-65733EC26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290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42082-836F-4898-BBC0-3FF78EF9B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A0A3F44-4F62-468D-98C4-787D804F4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22E69C-29FA-4591-A776-07B3F5822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CA8C9B-E753-4048-A771-1716B01385B3}" type="datetimeFigureOut">
              <a:rPr lang="ru-RU" smtClean="0"/>
              <a:t>25.06.2020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483409-1DD1-41E2-AA07-6063817DBE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36A0-FE8D-4B20-814E-9B7FD71C3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0202E3-C340-4578-8FF8-38E21A83B0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72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Изображение выглядит как знак, остановка, гора, фотография&#10;&#10;Автоматически созданное описание">
            <a:extLst>
              <a:ext uri="{FF2B5EF4-FFF2-40B4-BE49-F238E27FC236}">
                <a16:creationId xmlns:a16="http://schemas.microsoft.com/office/drawing/2014/main" id="{887B841B-9184-4B9E-BD28-450794B4E3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40" r="-1" b="34986"/>
          <a:stretch/>
        </p:blipFill>
        <p:spPr>
          <a:xfrm>
            <a:off x="357721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6" name="Рисунок 5" descr="Изображение выглядит как тарелка, стол, еда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D0430E67-1E0D-415D-BA58-D18819A598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60" r="3" b="3"/>
          <a:stretch/>
        </p:blipFill>
        <p:spPr>
          <a:xfrm>
            <a:off x="7822523" y="3456433"/>
            <a:ext cx="4369477" cy="3401568"/>
          </a:xfrm>
          <a:custGeom>
            <a:avLst/>
            <a:gdLst/>
            <a:ahLst/>
            <a:cxnLst/>
            <a:rect l="l" t="t" r="r" b="b"/>
            <a:pathLst>
              <a:path w="4369477" h="3401568">
                <a:moveTo>
                  <a:pt x="781270" y="0"/>
                </a:moveTo>
                <a:lnTo>
                  <a:pt x="4369477" y="0"/>
                </a:lnTo>
                <a:lnTo>
                  <a:pt x="4369477" y="3401568"/>
                </a:lnTo>
                <a:lnTo>
                  <a:pt x="0" y="3401568"/>
                </a:lnTo>
                <a:lnTo>
                  <a:pt x="1963" y="3397912"/>
                </a:lnTo>
                <a:cubicBezTo>
                  <a:pt x="454182" y="2512619"/>
                  <a:pt x="736170" y="1430108"/>
                  <a:pt x="776876" y="254399"/>
                </a:cubicBezTo>
                <a:close/>
              </a:path>
            </a:pathLst>
          </a:custGeom>
        </p:spPr>
      </p:pic>
      <p:pic>
        <p:nvPicPr>
          <p:cNvPr id="8" name="Рисунок 7" descr="Изображение выглядит как чашка, стол, кофе, еда&#10;&#10;Автоматически созданное описание">
            <a:extLst>
              <a:ext uri="{FF2B5EF4-FFF2-40B4-BE49-F238E27FC236}">
                <a16:creationId xmlns:a16="http://schemas.microsoft.com/office/drawing/2014/main" id="{633D1AC6-DA42-462F-B816-D8BD79A0BF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64" r="3" b="17541"/>
          <a:stretch/>
        </p:blipFill>
        <p:spPr>
          <a:xfrm>
            <a:off x="3630260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552583-C261-4DBB-A327-7DC9E7B25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898" y="2119648"/>
            <a:ext cx="3961626" cy="2898648"/>
          </a:xfrm>
        </p:spPr>
        <p:txBody>
          <a:bodyPr>
            <a:noAutofit/>
          </a:bodyPr>
          <a:lstStyle/>
          <a:p>
            <a:r>
              <a:rPr lang="ru-RU" sz="5500" b="1" dirty="0">
                <a:solidFill>
                  <a:srgbClr val="7030A0"/>
                </a:solidFill>
              </a:rPr>
              <a:t>Презентация Линейки</a:t>
            </a:r>
            <a:r>
              <a:rPr lang="ru-RU" sz="5000" b="1" dirty="0">
                <a:solidFill>
                  <a:srgbClr val="7030A0"/>
                </a:solidFill>
              </a:rPr>
              <a:t> </a:t>
            </a:r>
            <a:r>
              <a:rPr lang="ru-RU" b="1" dirty="0">
                <a:solidFill>
                  <a:srgbClr val="7030A0"/>
                </a:solidFill>
              </a:rPr>
              <a:t>«</a:t>
            </a:r>
            <a:r>
              <a:rPr lang="en-US" b="1" dirty="0">
                <a:solidFill>
                  <a:srgbClr val="7030A0"/>
                </a:solidFill>
              </a:rPr>
              <a:t>CreMonte</a:t>
            </a:r>
            <a:r>
              <a:rPr lang="ru-RU" b="1" dirty="0">
                <a:solidFill>
                  <a:srgbClr val="7030A0"/>
                </a:solidFill>
              </a:rPr>
              <a:t>» </a:t>
            </a:r>
            <a:r>
              <a:rPr lang="en-US" sz="3000" b="1" dirty="0">
                <a:solidFill>
                  <a:srgbClr val="7030A0"/>
                </a:solidFill>
              </a:rPr>
              <a:t>(</a:t>
            </a:r>
            <a:r>
              <a:rPr lang="ru-RU" sz="3000" b="1" dirty="0">
                <a:solidFill>
                  <a:srgbClr val="7030A0"/>
                </a:solidFill>
              </a:rPr>
              <a:t>«Кремонте»)</a:t>
            </a:r>
          </a:p>
        </p:txBody>
      </p:sp>
      <p:pic>
        <p:nvPicPr>
          <p:cNvPr id="5" name="Рисунок 4" descr="Изображение выглядит как еда, фотография, стол, другой&#10;&#10;Автоматически созданное описание">
            <a:extLst>
              <a:ext uri="{FF2B5EF4-FFF2-40B4-BE49-F238E27FC236}">
                <a16:creationId xmlns:a16="http://schemas.microsoft.com/office/drawing/2014/main" id="{2E5F2443-CEB9-4245-91FD-101DC9485C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78" b="14968"/>
          <a:stretch/>
        </p:blipFill>
        <p:spPr>
          <a:xfrm>
            <a:off x="7845207" y="10"/>
            <a:ext cx="4346795" cy="3401558"/>
          </a:xfrm>
          <a:custGeom>
            <a:avLst/>
            <a:gdLst/>
            <a:ahLst/>
            <a:cxnLst/>
            <a:rect l="l" t="t" r="r" b="b"/>
            <a:pathLst>
              <a:path w="4346795" h="3401568">
                <a:moveTo>
                  <a:pt x="0" y="0"/>
                </a:moveTo>
                <a:lnTo>
                  <a:pt x="4346795" y="0"/>
                </a:lnTo>
                <a:lnTo>
                  <a:pt x="4346795" y="3401568"/>
                </a:lnTo>
                <a:lnTo>
                  <a:pt x="762748" y="3401568"/>
                </a:lnTo>
                <a:lnTo>
                  <a:pt x="751436" y="2963954"/>
                </a:lnTo>
                <a:cubicBezTo>
                  <a:pt x="698408" y="1942163"/>
                  <a:pt x="463174" y="995044"/>
                  <a:pt x="93264" y="19228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539655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внутренний, окно, еда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0AC34C07-7D1A-4F3A-960C-11B2835EA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557" y="3205416"/>
            <a:ext cx="3619500" cy="28575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еда, фотография, шоколад, стол&#10;&#10;Автоматически созданное описание">
            <a:extLst>
              <a:ext uri="{FF2B5EF4-FFF2-40B4-BE49-F238E27FC236}">
                <a16:creationId xmlns:a16="http://schemas.microsoft.com/office/drawing/2014/main" id="{01E4EB4C-43E3-41B2-8E05-1B4A3CA29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0" y="671811"/>
            <a:ext cx="2704637" cy="2135240"/>
          </a:xfrm>
          <a:prstGeom prst="rect">
            <a:avLst/>
          </a:prstGeom>
        </p:spPr>
      </p:pic>
      <p:pic>
        <p:nvPicPr>
          <p:cNvPr id="13" name="Рисунок 12" descr="Изображение выглядит как красный, стол, еда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376B09F8-2719-4B2D-BE33-C41F5AB683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664" y="474459"/>
            <a:ext cx="3311885" cy="2614646"/>
          </a:xfrm>
          <a:prstGeom prst="rect">
            <a:avLst/>
          </a:prstGeom>
        </p:spPr>
      </p:pic>
      <p:pic>
        <p:nvPicPr>
          <p:cNvPr id="15" name="Рисунок 14" descr="Изображение выглядит как еда, фрукт&#10;&#10;Автоматически созданное описание">
            <a:extLst>
              <a:ext uri="{FF2B5EF4-FFF2-40B4-BE49-F238E27FC236}">
                <a16:creationId xmlns:a16="http://schemas.microsoft.com/office/drawing/2014/main" id="{EE21DB97-1C5F-458F-A744-876B2AA08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6811" y="3290254"/>
            <a:ext cx="3619500" cy="285750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окно, сидит, еда, стол&#10;&#10;Автоматически созданное описание">
            <a:extLst>
              <a:ext uri="{FF2B5EF4-FFF2-40B4-BE49-F238E27FC236}">
                <a16:creationId xmlns:a16="http://schemas.microsoft.com/office/drawing/2014/main" id="{6DAD74A6-AD88-4DBF-9392-1619C748E0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968" y="3219942"/>
            <a:ext cx="3619500" cy="2857500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фотография, еда, другой, оранжевый&#10;&#10;Автоматически созданное описание">
            <a:extLst>
              <a:ext uri="{FF2B5EF4-FFF2-40B4-BE49-F238E27FC236}">
                <a16:creationId xmlns:a16="http://schemas.microsoft.com/office/drawing/2014/main" id="{D045B1A8-01EF-408A-BF43-522D14B08F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290" y="440059"/>
            <a:ext cx="3313843" cy="2616192"/>
          </a:xfrm>
          <a:prstGeom prst="rect">
            <a:avLst/>
          </a:prstGeom>
        </p:spPr>
      </p:pic>
      <p:pic>
        <p:nvPicPr>
          <p:cNvPr id="26" name="Рисунок 25" descr="Изображение выглядит как еда&#10;&#10;Автоматически созданное описание">
            <a:extLst>
              <a:ext uri="{FF2B5EF4-FFF2-40B4-BE49-F238E27FC236}">
                <a16:creationId xmlns:a16="http://schemas.microsoft.com/office/drawing/2014/main" id="{8E49A512-5F46-4BAF-934B-D063CD2721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8378" y="248445"/>
            <a:ext cx="3311885" cy="2614646"/>
          </a:xfrm>
          <a:prstGeom prst="rect">
            <a:avLst/>
          </a:prstGeom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D59F5DF0-4394-45D8-B667-6DF5B0E936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369" y="21460"/>
            <a:ext cx="10521210" cy="798866"/>
          </a:xfrm>
        </p:spPr>
        <p:txBody>
          <a:bodyPr>
            <a:noAutofit/>
          </a:bodyPr>
          <a:lstStyle/>
          <a:p>
            <a:r>
              <a:rPr lang="ru-RU" sz="4500" b="1" dirty="0">
                <a:solidFill>
                  <a:srgbClr val="7030A0"/>
                </a:solidFill>
              </a:rPr>
              <a:t>Портфель «</a:t>
            </a:r>
            <a:r>
              <a:rPr lang="en-US" sz="4500" b="1" dirty="0">
                <a:solidFill>
                  <a:srgbClr val="7030A0"/>
                </a:solidFill>
              </a:rPr>
              <a:t>CreMonte</a:t>
            </a:r>
            <a:r>
              <a:rPr lang="ru-RU" sz="4500" b="1" dirty="0">
                <a:solidFill>
                  <a:srgbClr val="7030A0"/>
                </a:solidFill>
              </a:rPr>
              <a:t>»</a:t>
            </a:r>
          </a:p>
        </p:txBody>
      </p:sp>
      <p:pic>
        <p:nvPicPr>
          <p:cNvPr id="29" name="Рисунок 28" descr="Изображение выглядит как чашка, еда, стол, сидит&#10;&#10;Автоматически созданное описание">
            <a:extLst>
              <a:ext uri="{FF2B5EF4-FFF2-40B4-BE49-F238E27FC236}">
                <a16:creationId xmlns:a16="http://schemas.microsoft.com/office/drawing/2014/main" id="{2CCCF2D9-D58B-4EA3-B638-0C6B998FE95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8636" y="3273001"/>
            <a:ext cx="3619500" cy="2857500"/>
          </a:xfrm>
          <a:prstGeom prst="rect">
            <a:avLst/>
          </a:prstGeom>
        </p:spPr>
      </p:pic>
      <p:pic>
        <p:nvPicPr>
          <p:cNvPr id="31" name="Рисунок 30" descr="Изображение выглядит как еда, кофе&#10;&#10;Автоматически созданное описание">
            <a:extLst>
              <a:ext uri="{FF2B5EF4-FFF2-40B4-BE49-F238E27FC236}">
                <a16:creationId xmlns:a16="http://schemas.microsoft.com/office/drawing/2014/main" id="{0B8C426E-D17A-422F-8F7F-6602BDD618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6954" y="3305240"/>
            <a:ext cx="3619500" cy="2857500"/>
          </a:xfrm>
          <a:prstGeom prst="rect">
            <a:avLst/>
          </a:prstGeom>
        </p:spPr>
      </p:pic>
      <p:pic>
        <p:nvPicPr>
          <p:cNvPr id="33" name="Рисунок 32" descr="Изображение выглядит как еда, кофе, стол, фрукт&#10;&#10;Автоматически созданное описание">
            <a:extLst>
              <a:ext uri="{FF2B5EF4-FFF2-40B4-BE49-F238E27FC236}">
                <a16:creationId xmlns:a16="http://schemas.microsoft.com/office/drawing/2014/main" id="{DBD8AFAD-CF44-48D7-AD60-898FDBD8C38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670" y="3288576"/>
            <a:ext cx="3619500" cy="2857500"/>
          </a:xfrm>
          <a:prstGeom prst="rect">
            <a:avLst/>
          </a:prstGeom>
        </p:spPr>
      </p:pic>
      <p:pic>
        <p:nvPicPr>
          <p:cNvPr id="35" name="Рисунок 34" descr="Изображение выглядит как еда, кофе, фрукт&#10;&#10;Автоматически созданное описание">
            <a:extLst>
              <a:ext uri="{FF2B5EF4-FFF2-40B4-BE49-F238E27FC236}">
                <a16:creationId xmlns:a16="http://schemas.microsoft.com/office/drawing/2014/main" id="{F8B368A0-E532-4E6C-949B-9A0CA838B47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079" y="3305240"/>
            <a:ext cx="3619500" cy="2857500"/>
          </a:xfrm>
          <a:prstGeom prst="rect">
            <a:avLst/>
          </a:prstGeom>
        </p:spPr>
      </p:pic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E263DAF-E544-496E-90F1-27A891200E6D}"/>
              </a:ext>
            </a:extLst>
          </p:cNvPr>
          <p:cNvSpPr/>
          <p:nvPr/>
        </p:nvSpPr>
        <p:spPr>
          <a:xfrm>
            <a:off x="6317670" y="2950154"/>
            <a:ext cx="193200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>
                <a:solidFill>
                  <a:srgbClr val="7030A0"/>
                </a:solidFill>
              </a:rPr>
              <a:t>"CreMonte Duo" 250г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EF9768A-22FD-4036-9F3C-C89E6B1A5070}"/>
              </a:ext>
            </a:extLst>
          </p:cNvPr>
          <p:cNvSpPr/>
          <p:nvPr/>
        </p:nvSpPr>
        <p:spPr>
          <a:xfrm>
            <a:off x="185064" y="2965411"/>
            <a:ext cx="20783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>
                <a:solidFill>
                  <a:srgbClr val="7030A0"/>
                </a:solidFill>
              </a:rPr>
              <a:t>"CreMonte Cacao" 250г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0EEB37D7-3E77-4EE7-A947-4F80FE5C10CE}"/>
              </a:ext>
            </a:extLst>
          </p:cNvPr>
          <p:cNvSpPr/>
          <p:nvPr/>
        </p:nvSpPr>
        <p:spPr>
          <a:xfrm>
            <a:off x="9119551" y="2985051"/>
            <a:ext cx="193200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>
                <a:solidFill>
                  <a:srgbClr val="7030A0"/>
                </a:solidFill>
              </a:rPr>
              <a:t>"CreMonte Duo" 500г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DE9740D4-DB22-43DE-B1CE-4C0C4A153D38}"/>
              </a:ext>
            </a:extLst>
          </p:cNvPr>
          <p:cNvSpPr/>
          <p:nvPr/>
        </p:nvSpPr>
        <p:spPr>
          <a:xfrm>
            <a:off x="2912584" y="2989878"/>
            <a:ext cx="2078326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500" b="1" dirty="0">
                <a:solidFill>
                  <a:srgbClr val="7030A0"/>
                </a:solidFill>
              </a:rPr>
              <a:t>"CreMonte Cacao" 500г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2AB41BA-CFBD-4CC2-B6AE-4365821C5CD7}"/>
              </a:ext>
            </a:extLst>
          </p:cNvPr>
          <p:cNvSpPr/>
          <p:nvPr/>
        </p:nvSpPr>
        <p:spPr>
          <a:xfrm>
            <a:off x="4190958" y="6111864"/>
            <a:ext cx="18507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"CreMonte Duo" 400г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</a:rPr>
              <a:t>стекло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2676A01C-8B29-4755-BB81-1E85CF192957}"/>
              </a:ext>
            </a:extLst>
          </p:cNvPr>
          <p:cNvSpPr/>
          <p:nvPr/>
        </p:nvSpPr>
        <p:spPr>
          <a:xfrm>
            <a:off x="2126816" y="6124878"/>
            <a:ext cx="19859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"CreMonte Cacao" 400г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</a:rPr>
              <a:t>стекло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81736F6-61A9-4687-9321-5548E74A9D05}"/>
              </a:ext>
            </a:extLst>
          </p:cNvPr>
          <p:cNvSpPr/>
          <p:nvPr/>
        </p:nvSpPr>
        <p:spPr>
          <a:xfrm>
            <a:off x="96646" y="6102089"/>
            <a:ext cx="221971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300" b="1" dirty="0">
                <a:solidFill>
                  <a:srgbClr val="7030A0"/>
                </a:solidFill>
              </a:rPr>
              <a:t>"CreMonte Cacao" 400г, </a:t>
            </a:r>
          </a:p>
          <a:p>
            <a:pPr algn="ctr"/>
            <a:r>
              <a:rPr lang="ru-RU" sz="1300" b="1" dirty="0">
                <a:solidFill>
                  <a:srgbClr val="7030A0"/>
                </a:solidFill>
              </a:rPr>
              <a:t>стекло 13%ореха ПРЕМИУМ</a:t>
            </a: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40F6B372-6DC9-446E-BE16-45011B9F9D93}"/>
              </a:ext>
            </a:extLst>
          </p:cNvPr>
          <p:cNvSpPr/>
          <p:nvPr/>
        </p:nvSpPr>
        <p:spPr>
          <a:xfrm>
            <a:off x="5877112" y="6128373"/>
            <a:ext cx="14724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"CreMonte Duo"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</a:rPr>
              <a:t>350г, туба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3A2C5C92-339D-46A7-9A54-50F6BFA44A6A}"/>
              </a:ext>
            </a:extLst>
          </p:cNvPr>
          <p:cNvSpPr/>
          <p:nvPr/>
        </p:nvSpPr>
        <p:spPr>
          <a:xfrm>
            <a:off x="10453726" y="6111864"/>
            <a:ext cx="17942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"CreMonte Cacao"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</a:rPr>
              <a:t>350г туба, 13% ореха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6209A09D-AADE-404F-949B-A3F4D3141450}"/>
              </a:ext>
            </a:extLst>
          </p:cNvPr>
          <p:cNvSpPr/>
          <p:nvPr/>
        </p:nvSpPr>
        <p:spPr>
          <a:xfrm>
            <a:off x="8546437" y="6133259"/>
            <a:ext cx="232722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"CreMonte Cacao"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</a:rPr>
              <a:t>350г туба, 13% ореха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  <a:highlight>
                  <a:srgbClr val="FFFF00"/>
                </a:highlight>
              </a:rPr>
              <a:t>БЕЗ ПАЛЬМОВОГО МАСЛА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884C878A-EE13-49CB-912E-3E90622A2F2E}"/>
              </a:ext>
            </a:extLst>
          </p:cNvPr>
          <p:cNvSpPr/>
          <p:nvPr/>
        </p:nvSpPr>
        <p:spPr>
          <a:xfrm>
            <a:off x="7313633" y="6156331"/>
            <a:ext cx="16076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>
                <a:solidFill>
                  <a:srgbClr val="7030A0"/>
                </a:solidFill>
              </a:rPr>
              <a:t>"CreMonte Cacao" </a:t>
            </a:r>
          </a:p>
          <a:p>
            <a:pPr algn="ctr"/>
            <a:r>
              <a:rPr lang="ru-RU" sz="1400" b="1" dirty="0">
                <a:solidFill>
                  <a:srgbClr val="7030A0"/>
                </a:solidFill>
              </a:rPr>
              <a:t>350г, туба</a:t>
            </a:r>
          </a:p>
        </p:txBody>
      </p:sp>
    </p:spTree>
    <p:extLst>
      <p:ext uri="{BB962C8B-B14F-4D97-AF65-F5344CB8AC3E}">
        <p14:creationId xmlns:p14="http://schemas.microsoft.com/office/powerpoint/2010/main" val="9887066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FBFEF-1A60-4EA7-8E22-F3B356831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6A3344-226B-4712-8808-2778FA89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еда, фрукт&#10;&#10;Автоматически созданное описание">
            <a:extLst>
              <a:ext uri="{FF2B5EF4-FFF2-40B4-BE49-F238E27FC236}">
                <a16:creationId xmlns:a16="http://schemas.microsoft.com/office/drawing/2014/main" id="{C9B357DD-65EA-4394-B138-736F80890F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43" y="0"/>
            <a:ext cx="12222286" cy="6858000"/>
          </a:xfrm>
          <a:prstGeom prst="rect">
            <a:avLst/>
          </a:prstGeom>
        </p:spPr>
      </p:pic>
      <p:pic>
        <p:nvPicPr>
          <p:cNvPr id="9" name="Рисунок 8" descr="Изображение выглядит как стол, внутренний, еда, тарелка&#10;&#10;Автоматически созданное описание">
            <a:extLst>
              <a:ext uri="{FF2B5EF4-FFF2-40B4-BE49-F238E27FC236}">
                <a16:creationId xmlns:a16="http://schemas.microsoft.com/office/drawing/2014/main" id="{2BCA733A-C7FF-416E-809F-67850950C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2" y="2839100"/>
            <a:ext cx="3629464" cy="3619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939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FBFEF-1A60-4EA7-8E22-F3B356831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6A3344-226B-4712-8808-2778FA89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еда, фрукт&#10;&#10;Автоматически созданное описание">
            <a:extLst>
              <a:ext uri="{FF2B5EF4-FFF2-40B4-BE49-F238E27FC236}">
                <a16:creationId xmlns:a16="http://schemas.microsoft.com/office/drawing/2014/main" id="{BFE68178-2CC7-44F6-83CD-41C4FE221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09"/>
            <a:ext cx="12192000" cy="6877818"/>
          </a:xfrm>
          <a:prstGeom prst="rect">
            <a:avLst/>
          </a:prstGeom>
        </p:spPr>
      </p:pic>
      <p:pic>
        <p:nvPicPr>
          <p:cNvPr id="7" name="Рисунок 6" descr="Изображение выглядит как розовый, еда, стол, контейнер&#10;&#10;Автоматически созданное описание">
            <a:extLst>
              <a:ext uri="{FF2B5EF4-FFF2-40B4-BE49-F238E27FC236}">
                <a16:creationId xmlns:a16="http://schemas.microsoft.com/office/drawing/2014/main" id="{882D1242-1F46-4DB9-9248-EBB648A79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177" y="2765733"/>
            <a:ext cx="3638845" cy="373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987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FBFEF-1A60-4EA7-8E22-F3B356831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6A3344-226B-4712-8808-2778FA89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 descr="Изображение выглядит как еда, стол, кофе&#10;&#10;Автоматически созданное описание">
            <a:extLst>
              <a:ext uri="{FF2B5EF4-FFF2-40B4-BE49-F238E27FC236}">
                <a16:creationId xmlns:a16="http://schemas.microsoft.com/office/drawing/2014/main" id="{CAEF6A7F-56FA-42F7-868E-28CFD545E4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4"/>
            <a:ext cx="12196240" cy="685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29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FBFEF-1A60-4EA7-8E22-F3B356831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6A3344-226B-4712-8808-2778FA89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7" name="Рисунок 6" descr="Изображение выглядит как еда, стол, сидит, кофе&#10;&#10;Автоматически созданное описание">
            <a:extLst>
              <a:ext uri="{FF2B5EF4-FFF2-40B4-BE49-F238E27FC236}">
                <a16:creationId xmlns:a16="http://schemas.microsoft.com/office/drawing/2014/main" id="{E486F479-0DBD-4B5E-BB3F-CE1FA6D8EA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476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07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8FBFEF-1A60-4EA7-8E22-F3B3568313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76A3344-226B-4712-8808-2778FA89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Рисунок 4" descr="Изображение выглядит как еда&#10;&#10;Автоматически созданное описание">
            <a:extLst>
              <a:ext uri="{FF2B5EF4-FFF2-40B4-BE49-F238E27FC236}">
                <a16:creationId xmlns:a16="http://schemas.microsoft.com/office/drawing/2014/main" id="{9A214B84-8404-4956-9BB9-4980055993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254"/>
            <a:ext cx="12192000" cy="6884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614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93</Words>
  <Application>Microsoft Office PowerPoint</Application>
  <PresentationFormat>Широкоэкранный</PresentationFormat>
  <Paragraphs>21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Презентация Линейки «CreMonte» («Кремонте»)</vt:lpstr>
      <vt:lpstr>Портфель «CreMonte»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Круглов Сергей</dc:creator>
  <cp:lastModifiedBy>Хасанов Альберт</cp:lastModifiedBy>
  <cp:revision>10</cp:revision>
  <dcterms:created xsi:type="dcterms:W3CDTF">2020-06-25T09:47:48Z</dcterms:created>
  <dcterms:modified xsi:type="dcterms:W3CDTF">2020-06-25T11:28:32Z</dcterms:modified>
</cp:coreProperties>
</file>