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1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2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8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4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5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1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8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3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5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2B87-1D24-40EA-A1D4-059DDC48E3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D1826E-FEBD-4483-B9C4-BF0BCCE23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2633" y="473825"/>
            <a:ext cx="10673542" cy="2019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Стеновые </a:t>
            </a:r>
            <a:r>
              <a:rPr lang="ru-RU" dirty="0" smtClean="0"/>
              <a:t>самоклеящиеся панели </a:t>
            </a:r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Легко. Быстро. Красиво. Надежно. Недорого.</a:t>
            </a:r>
            <a:endParaRPr lang="ru-RU" sz="3100" dirty="0"/>
          </a:p>
        </p:txBody>
      </p:sp>
      <p:pic>
        <p:nvPicPr>
          <p:cNvPr id="7" name="Image1" descr="http://img.alicdn.com/imgextra/i4/2890333880/TB2lhNciRmWBuNkSndVXXcsApXa_!!289033388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630" y="2568631"/>
            <a:ext cx="5769032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свойства материла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9575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Материал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высокоэластичный полиэтиленовый поролон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+ POE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пленка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Низкий вес панели – вес 1 штуки толщиной 6 мм -180 гр.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Мягкая, эластичная структура материала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Ударопрочность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Влагостойкость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Низкая теплопроводность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Низкая звукопроницаемость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Высоко текстурированный рисунок декора 3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(кирпичная кладка, камень, древесина).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" y="0"/>
            <a:ext cx="8766926" cy="69826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Монтаж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74815" y="698269"/>
            <a:ext cx="10490662" cy="45719"/>
          </a:xfrm>
        </p:spPr>
        <p:txBody>
          <a:bodyPr>
            <a:normAutofit fontScale="25000" lnSpcReduction="20000"/>
          </a:bodyPr>
          <a:lstStyle/>
          <a:p>
            <a:pPr>
              <a:buSzPct val="45000"/>
              <a:buFont typeface="Arial" panose="020B0604020202020204" pitchFamily="34" charset="0"/>
              <a:buChar char="•"/>
            </a:pPr>
            <a:endParaRPr lang="ru-RU" sz="1200" dirty="0" smtClean="0"/>
          </a:p>
        </p:txBody>
      </p:sp>
      <p:pic>
        <p:nvPicPr>
          <p:cNvPr id="6" name="Ролик презентация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112" y="721128"/>
            <a:ext cx="8392853" cy="58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31520"/>
          </a:xfrm>
        </p:spPr>
        <p:txBody>
          <a:bodyPr/>
          <a:lstStyle/>
          <a:p>
            <a:pPr algn="ctr"/>
            <a:r>
              <a:rPr lang="ru-RU" dirty="0" smtClean="0"/>
              <a:t>Размеры, упаковка, вес.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65751"/>
              </p:ext>
            </p:extLst>
          </p:nvPr>
        </p:nvGraphicFramePr>
        <p:xfrm>
          <a:off x="677863" y="665019"/>
          <a:ext cx="8596311" cy="32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43">
                  <a:extLst>
                    <a:ext uri="{9D8B030D-6E8A-4147-A177-3AD203B41FA5}">
                      <a16:colId xmlns:a16="http://schemas.microsoft.com/office/drawing/2014/main" val="4100074824"/>
                    </a:ext>
                  </a:extLst>
                </a:gridCol>
                <a:gridCol w="1147663">
                  <a:extLst>
                    <a:ext uri="{9D8B030D-6E8A-4147-A177-3AD203B41FA5}">
                      <a16:colId xmlns:a16="http://schemas.microsoft.com/office/drawing/2014/main" val="2222894902"/>
                    </a:ext>
                  </a:extLst>
                </a:gridCol>
                <a:gridCol w="599335">
                  <a:extLst>
                    <a:ext uri="{9D8B030D-6E8A-4147-A177-3AD203B41FA5}">
                      <a16:colId xmlns:a16="http://schemas.microsoft.com/office/drawing/2014/main" val="2078662120"/>
                    </a:ext>
                  </a:extLst>
                </a:gridCol>
                <a:gridCol w="511666">
                  <a:extLst>
                    <a:ext uri="{9D8B030D-6E8A-4147-A177-3AD203B41FA5}">
                      <a16:colId xmlns:a16="http://schemas.microsoft.com/office/drawing/2014/main" val="3801902426"/>
                    </a:ext>
                  </a:extLst>
                </a:gridCol>
                <a:gridCol w="414434">
                  <a:extLst>
                    <a:ext uri="{9D8B030D-6E8A-4147-A177-3AD203B41FA5}">
                      <a16:colId xmlns:a16="http://schemas.microsoft.com/office/drawing/2014/main" val="1528033839"/>
                    </a:ext>
                  </a:extLst>
                </a:gridCol>
                <a:gridCol w="497320">
                  <a:extLst>
                    <a:ext uri="{9D8B030D-6E8A-4147-A177-3AD203B41FA5}">
                      <a16:colId xmlns:a16="http://schemas.microsoft.com/office/drawing/2014/main" val="3707059695"/>
                    </a:ext>
                  </a:extLst>
                </a:gridCol>
                <a:gridCol w="497320">
                  <a:extLst>
                    <a:ext uri="{9D8B030D-6E8A-4147-A177-3AD203B41FA5}">
                      <a16:colId xmlns:a16="http://schemas.microsoft.com/office/drawing/2014/main" val="3481988738"/>
                    </a:ext>
                  </a:extLst>
                </a:gridCol>
                <a:gridCol w="567455">
                  <a:extLst>
                    <a:ext uri="{9D8B030D-6E8A-4147-A177-3AD203B41FA5}">
                      <a16:colId xmlns:a16="http://schemas.microsoft.com/office/drawing/2014/main" val="1610103467"/>
                    </a:ext>
                  </a:extLst>
                </a:gridCol>
                <a:gridCol w="663094">
                  <a:extLst>
                    <a:ext uri="{9D8B030D-6E8A-4147-A177-3AD203B41FA5}">
                      <a16:colId xmlns:a16="http://schemas.microsoft.com/office/drawing/2014/main" val="3641785250"/>
                    </a:ext>
                  </a:extLst>
                </a:gridCol>
                <a:gridCol w="643966">
                  <a:extLst>
                    <a:ext uri="{9D8B030D-6E8A-4147-A177-3AD203B41FA5}">
                      <a16:colId xmlns:a16="http://schemas.microsoft.com/office/drawing/2014/main" val="2320360278"/>
                    </a:ext>
                  </a:extLst>
                </a:gridCol>
                <a:gridCol w="643966">
                  <a:extLst>
                    <a:ext uri="{9D8B030D-6E8A-4147-A177-3AD203B41FA5}">
                      <a16:colId xmlns:a16="http://schemas.microsoft.com/office/drawing/2014/main" val="3494500680"/>
                    </a:ext>
                  </a:extLst>
                </a:gridCol>
                <a:gridCol w="752357">
                  <a:extLst>
                    <a:ext uri="{9D8B030D-6E8A-4147-A177-3AD203B41FA5}">
                      <a16:colId xmlns:a16="http://schemas.microsoft.com/office/drawing/2014/main" val="3679354781"/>
                    </a:ext>
                  </a:extLst>
                </a:gridCol>
                <a:gridCol w="675846">
                  <a:extLst>
                    <a:ext uri="{9D8B030D-6E8A-4147-A177-3AD203B41FA5}">
                      <a16:colId xmlns:a16="http://schemas.microsoft.com/office/drawing/2014/main" val="210045278"/>
                    </a:ext>
                  </a:extLst>
                </a:gridCol>
                <a:gridCol w="675846">
                  <a:extLst>
                    <a:ext uri="{9D8B030D-6E8A-4147-A177-3AD203B41FA5}">
                      <a16:colId xmlns:a16="http://schemas.microsoft.com/office/drawing/2014/main" val="886237664"/>
                    </a:ext>
                  </a:extLst>
                </a:gridCol>
              </a:tblGrid>
              <a:tr h="800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Ширина панели (мм)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Высота панели  (мм)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Длина панели  (мм)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Упаковка (шт)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Вес штуки (кг)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Вес упаковки(кг)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Палетта (уп)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Палетта (шт)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Вес паллеты (кг)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Упаковок в ряду на палетте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Рядов на палетте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Упаковок на палете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extLst>
                  <a:ext uri="{0D108BD9-81ED-4DB2-BD59-A6C34878D82A}">
                    <a16:rowId xmlns:a16="http://schemas.microsoft.com/office/drawing/2014/main" val="2573110255"/>
                  </a:ext>
                </a:extLst>
              </a:tr>
              <a:tr h="926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Самоклеющиеся стеновые панели 3D wall sticker "Кирпичная кладка белая"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77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extLst>
                  <a:ext uri="{0D108BD9-81ED-4DB2-BD59-A6C34878D82A}">
                    <a16:rowId xmlns:a16="http://schemas.microsoft.com/office/drawing/2014/main" val="3594419228"/>
                  </a:ext>
                </a:extLst>
              </a:tr>
              <a:tr h="649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Самоклеющиеся стеновые панели 3D wall sticker "Вагонка бежевая"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extLst>
                  <a:ext uri="{0D108BD9-81ED-4DB2-BD59-A6C34878D82A}">
                    <a16:rowId xmlns:a16="http://schemas.microsoft.com/office/drawing/2014/main" val="960195675"/>
                  </a:ext>
                </a:extLst>
              </a:tr>
              <a:tr h="857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Самоклеющиеся стеновые панели 3D wall sticker "Вагонка серая"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3" marR="4783" marT="4783" marB="0" anchor="ctr"/>
                </a:tc>
                <a:extLst>
                  <a:ext uri="{0D108BD9-81ED-4DB2-BD59-A6C34878D82A}">
                    <a16:rowId xmlns:a16="http://schemas.microsoft.com/office/drawing/2014/main" val="45678949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76" y="4050377"/>
            <a:ext cx="3154833" cy="27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4815"/>
            <a:ext cx="8596668" cy="931025"/>
          </a:xfrm>
        </p:spPr>
        <p:txBody>
          <a:bodyPr/>
          <a:lstStyle/>
          <a:p>
            <a:pPr algn="ctr"/>
            <a:r>
              <a:rPr lang="ru-RU" dirty="0" smtClean="0"/>
              <a:t>Стеновые панели 3</a:t>
            </a:r>
            <a:r>
              <a:rPr lang="en-US" dirty="0" smtClean="0"/>
              <a:t>D </a:t>
            </a:r>
            <a:r>
              <a:rPr lang="ru-RU" dirty="0"/>
              <a:t> </a:t>
            </a:r>
            <a:r>
              <a:rPr lang="ru-RU" dirty="0" smtClean="0"/>
              <a:t>в интерьере.</a:t>
            </a:r>
            <a:endParaRPr lang="ru-RU" dirty="0"/>
          </a:p>
        </p:txBody>
      </p:sp>
      <p:pic>
        <p:nvPicPr>
          <p:cNvPr id="4" name="интерье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8473" y="881150"/>
            <a:ext cx="7248698" cy="5160876"/>
          </a:xfrm>
        </p:spPr>
      </p:pic>
    </p:spTree>
    <p:extLst>
      <p:ext uri="{BB962C8B-B14F-4D97-AF65-F5344CB8AC3E}">
        <p14:creationId xmlns:p14="http://schemas.microsoft.com/office/powerpoint/2010/main" val="8648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87</TotalTime>
  <Words>193</Words>
  <Application>Microsoft Office PowerPoint</Application>
  <PresentationFormat>Широкоэкранный</PresentationFormat>
  <Paragraphs>72</Paragraphs>
  <Slides>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Аспект</vt:lpstr>
      <vt:lpstr>      Стеновые самоклеящиеся панели 3D Легко. Быстро. Красиво. Надежно. Недорого.</vt:lpstr>
      <vt:lpstr>Основные свойства материла</vt:lpstr>
      <vt:lpstr>Монтаж</vt:lpstr>
      <vt:lpstr>Размеры, упаковка, вес.</vt:lpstr>
      <vt:lpstr>Стеновые панели 3D  в интерьере.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Стеновые панели 3D</dc:title>
  <dc:creator>ruslan bikmeev</dc:creator>
  <cp:lastModifiedBy>ruslan bikmeev</cp:lastModifiedBy>
  <cp:revision>13</cp:revision>
  <dcterms:created xsi:type="dcterms:W3CDTF">2020-07-21T14:21:56Z</dcterms:created>
  <dcterms:modified xsi:type="dcterms:W3CDTF">2020-07-21T15:50:56Z</dcterms:modified>
</cp:coreProperties>
</file>