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79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34E50-A2A4-4E3F-AD71-B90D25CE0ED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FD76-46A8-4F5F-93CF-AD86575362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е подсолнух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ешок с семечкам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75656" cy="134076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4664"/>
            <a:ext cx="7164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404664"/>
            <a:ext cx="61926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Наша компания работает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 2000 года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Основное направление деятельности: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производство и продажа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семечек подсолнечника (жареных фасованных и калиброванных) по всей территории России. Наши клиенты: сетевые магазины, оптовые базы, торговые дома. Доставка осуществляется автомобильным и железнодорожным транспортом.</a:t>
            </a:r>
          </a:p>
          <a:p>
            <a:pPr fontAlgn="base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Также имеется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другая продукция из семечек подсолнечника: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семечки калиброванные в мешках, жмых, подсолнечное масло. В производстве используем только качественное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сырье  кондитерских сортов,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преимущественно из Краснодарского края.</a:t>
            </a:r>
          </a:p>
          <a:p>
            <a:pPr fontAlgn="base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Предоставляем услуги по фасовке сыпучих продуктов.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Рисунок 10" descr="C:\Users\user\Desktop\Фото Семечка\Оригинал_макет_№3 Семечки Хомушка 180 г (4).jpg"/>
          <p:cNvPicPr/>
          <p:nvPr/>
        </p:nvPicPr>
        <p:blipFill>
          <a:blip r:embed="rId4" cstate="print"/>
          <a:srcRect l="29007" t="14338" r="29075" b="38052"/>
          <a:stretch>
            <a:fillRect/>
          </a:stretch>
        </p:blipFill>
        <p:spPr bwMode="auto">
          <a:xfrm>
            <a:off x="1547664" y="4221088"/>
            <a:ext cx="14401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Фото Семечка\Семечки_Рассказовские-90г.jpg"/>
          <p:cNvPicPr/>
          <p:nvPr/>
        </p:nvPicPr>
        <p:blipFill>
          <a:blip r:embed="rId5" cstate="print"/>
          <a:srcRect l="28294" t="6418" r="26590" b="18708"/>
          <a:stretch>
            <a:fillRect/>
          </a:stretch>
        </p:blipFill>
        <p:spPr bwMode="auto">
          <a:xfrm>
            <a:off x="3275856" y="4221088"/>
            <a:ext cx="144015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Фото Семечка\Семечки Выгодная цена Новая Пленка.jpg"/>
          <p:cNvPicPr/>
          <p:nvPr/>
        </p:nvPicPr>
        <p:blipFill>
          <a:blip r:embed="rId6" cstate="print"/>
          <a:srcRect l="32047" t="5460" r="26950" b="9195"/>
          <a:stretch>
            <a:fillRect/>
          </a:stretch>
        </p:blipFill>
        <p:spPr bwMode="auto">
          <a:xfrm>
            <a:off x="5004048" y="4221088"/>
            <a:ext cx="14401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Фото Семечка\Семечки Выгодная цена Новая Пленка.jpg"/>
          <p:cNvPicPr/>
          <p:nvPr/>
        </p:nvPicPr>
        <p:blipFill>
          <a:blip r:embed="rId7" cstate="print"/>
          <a:srcRect l="74864" t="13506" r="8493" b="61494"/>
          <a:stretch>
            <a:fillRect/>
          </a:stretch>
        </p:blipFill>
        <p:spPr bwMode="auto">
          <a:xfrm>
            <a:off x="7884368" y="0"/>
            <a:ext cx="125963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ле подсолнух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ешок с семечкам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1317150" cy="119675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04664"/>
            <a:ext cx="7164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user\Desktop\Фото Семечка\Семечки Выгодная цена Новая Пленка.jpg"/>
          <p:cNvPicPr/>
          <p:nvPr/>
        </p:nvPicPr>
        <p:blipFill>
          <a:blip r:embed="rId4" cstate="print"/>
          <a:srcRect l="74864" t="13506" r="8493" b="61494"/>
          <a:stretch>
            <a:fillRect/>
          </a:stretch>
        </p:blipFill>
        <p:spPr bwMode="auto">
          <a:xfrm>
            <a:off x="7956376" y="0"/>
            <a:ext cx="118762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31640" y="1124744"/>
            <a:ext cx="655272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Экологически чистые  жареные семечки отборного качества могут быть доставлены на все Ваши Распределительные центры.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Компания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ИП Кудрявцев В.А. (ООО Альянс)  существует на рынке более 19 лет.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Система доставки продуктов питания, отлаженная богатым опытом, гарантирует своевременность  и качество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продукта.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Наши стандарты качества работают для вашего удобства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Мы храним необходимые вам продукты в специально оборудованных помещениях складов площадью более 2,2 га;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Ваши финансовые выгоды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645024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Обширные собственные ресурсы позволяют компании устанавливать умеренные цены на продукцию.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 Проведение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промо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 мероприятий для конечного покупателя и сотрудников дистрибьютора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цену, входит стоимость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доставки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Готовы изготавливать  продукцию под Вашим СТМ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089150" y="2739231"/>
          <a:ext cx="4965700" cy="2247900"/>
        </p:xfrm>
        <a:graphic>
          <a:graphicData uri="http://schemas.openxmlformats.org/drawingml/2006/table">
            <a:tbl>
              <a:tblPr/>
              <a:tblGrid>
                <a:gridCol w="2679700"/>
                <a:gridCol w="1257300"/>
                <a:gridCol w="10287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Товарные группы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Arial Cyr"/>
                        </a:rPr>
                        <a:t>цена </a:t>
                      </a:r>
                      <a:r>
                        <a:rPr lang="en-US" sz="1000" b="1" i="0" u="none" strike="noStrike">
                          <a:latin typeface="Arial Cyr"/>
                        </a:rPr>
                        <a:t>RUB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Arial Cyr"/>
                        </a:rPr>
                        <a:t>цена $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7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Семечки "Хомушка"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latin typeface="Times New Roman"/>
                        </a:rPr>
                        <a:t>Семечки «Хомушка» 90гр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latin typeface="Times New Roman"/>
                        </a:rPr>
                        <a:t>Семечки «Хомушка» 180гр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38,40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75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Times New Roman"/>
                        </a:rPr>
                        <a:t>Семечки "Рассказовские"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latin typeface="Times New Roman"/>
                        </a:rPr>
                        <a:t>Семечки «Рассказовские» 90гр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"/>
                        </a:rPr>
                        <a:t>19,10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7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Arial Cyr"/>
                        </a:rPr>
                        <a:t>Семечки "Выгодная цена"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latin typeface="Times New Roman"/>
                        </a:rPr>
                        <a:t>Семечки "Выгодная цена" 200гр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 Cyr"/>
                        </a:rPr>
                        <a:t>33,20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17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Arial Cyr"/>
                        </a:rPr>
                        <a:t>Прочее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latin typeface="Times New Roman"/>
                        </a:rPr>
                        <a:t>Семечки жареные (прозрачный пакет) 400гр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 Cyr"/>
                        </a:rPr>
                        <a:t>60,00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Arial Cyr"/>
                        </a:rPr>
                        <a:t>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latin typeface="Times New Roman"/>
                        </a:rPr>
                        <a:t>Масло подсолнечное НЕ рафинированное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Arial Cyr"/>
                        </a:rPr>
                        <a:t>75,00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Arial Cyr"/>
                        </a:rPr>
                        <a:t>1,17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поле подсолнух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ешок с семечкам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475655" cy="1340768"/>
          </a:xfrm>
          <a:prstGeom prst="rect">
            <a:avLst/>
          </a:prstGeom>
        </p:spPr>
      </p:pic>
      <p:pic>
        <p:nvPicPr>
          <p:cNvPr id="6" name="Рисунок 5" descr="C:\Users\user\Desktop\Фото Семечка\Семечки Выгодная цена Новая Пленка.jpg"/>
          <p:cNvPicPr/>
          <p:nvPr/>
        </p:nvPicPr>
        <p:blipFill>
          <a:blip r:embed="rId4" cstate="print"/>
          <a:srcRect l="74864" t="13506" r="8493" b="61494"/>
          <a:stretch>
            <a:fillRect/>
          </a:stretch>
        </p:blipFill>
        <p:spPr bwMode="auto">
          <a:xfrm>
            <a:off x="7884368" y="0"/>
            <a:ext cx="125963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6335688" y="6027003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 Уважением к Вам и Вашему бизнесу</a:t>
            </a:r>
          </a:p>
          <a:p>
            <a:r>
              <a:rPr lang="ru-RU" sz="1200" b="1" dirty="0" smtClean="0"/>
              <a:t>Региональный менеджер</a:t>
            </a:r>
          </a:p>
          <a:p>
            <a:r>
              <a:rPr lang="ru-RU" sz="1200" b="1" dirty="0" smtClean="0"/>
              <a:t>Максим Кулдымов</a:t>
            </a:r>
          </a:p>
          <a:p>
            <a:r>
              <a:rPr lang="ru-RU" sz="1200" b="1" dirty="0" smtClean="0"/>
              <a:t>+7 920 235 86 25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5576" y="1412776"/>
          <a:ext cx="6480720" cy="4069424"/>
        </p:xfrm>
        <a:graphic>
          <a:graphicData uri="http://schemas.openxmlformats.org/drawingml/2006/table">
            <a:tbl>
              <a:tblPr/>
              <a:tblGrid>
                <a:gridCol w="4752528"/>
                <a:gridCol w="1728192"/>
              </a:tblGrid>
              <a:tr h="289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Arial Cyr"/>
                        </a:rPr>
                        <a:t>Товарные группы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Arial Cyr"/>
                        </a:rPr>
                        <a:t>цена </a:t>
                      </a:r>
                      <a:r>
                        <a:rPr lang="en-US" sz="1600" b="1" i="0" u="none" strike="noStrike" dirty="0">
                          <a:latin typeface="Arial Cyr"/>
                        </a:rPr>
                        <a:t>RUB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55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latin typeface="Times New Roman"/>
                        </a:rPr>
                        <a:t>Семечки "</a:t>
                      </a:r>
                      <a:r>
                        <a:rPr lang="ru-RU" sz="1800" b="1" i="0" u="none" strike="noStrike" dirty="0" err="1">
                          <a:latin typeface="Times New Roman"/>
                        </a:rPr>
                        <a:t>Хомушка</a:t>
                      </a:r>
                      <a:r>
                        <a:rPr lang="ru-RU" sz="1800" b="1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/>
                        </a:rPr>
                        <a:t>Семечки «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Хомушка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» 90гр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Arial"/>
                        </a:rPr>
                        <a:t>19,45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/>
                        </a:rPr>
                        <a:t>Семечки «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Хомушка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» 180гр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Arial"/>
                        </a:rPr>
                        <a:t>38,52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64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latin typeface="Times New Roman"/>
                        </a:rPr>
                        <a:t>Семечки "</a:t>
                      </a:r>
                      <a:r>
                        <a:rPr lang="ru-RU" sz="1800" b="1" i="0" u="none" strike="noStrike" dirty="0" err="1">
                          <a:latin typeface="Times New Roman"/>
                        </a:rPr>
                        <a:t>Рассказовские</a:t>
                      </a:r>
                      <a:r>
                        <a:rPr lang="ru-RU" sz="1800" b="1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4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/>
                        </a:rPr>
                        <a:t>Семечки «</a:t>
                      </a:r>
                      <a:r>
                        <a:rPr lang="ru-RU" sz="1400" b="1" i="0" u="none" strike="noStrike" dirty="0" err="1">
                          <a:latin typeface="Times New Roman"/>
                        </a:rPr>
                        <a:t>Рассказовские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» 90гр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Arial"/>
                        </a:rPr>
                        <a:t>18,50</a:t>
                      </a:r>
                      <a:endParaRPr lang="ru-RU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5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Arial Cyr"/>
                        </a:rPr>
                        <a:t>Семечки "Выгодная цена"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/>
                        </a:rPr>
                        <a:t>Семечки "Выгодная цена" 200гр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29,60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6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Arial Cyr"/>
                        </a:rPr>
                        <a:t>Прочее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4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/>
                        </a:rPr>
                        <a:t>Семечки жареные (прозрачный пакет) 400гр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65,00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/>
                        </a:rPr>
                        <a:t>Семечки жареные в мешках по 25кг калибр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38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За 1кг - </a:t>
                      </a:r>
                      <a:r>
                        <a:rPr lang="ru-RU" sz="1400" b="1" i="0" u="none" strike="noStrike" dirty="0" smtClean="0">
                          <a:latin typeface="Arial Cyr"/>
                        </a:rPr>
                        <a:t>80,00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/>
                        </a:rPr>
                        <a:t>Масло подсолнечное НЕ рафинированное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91,00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71800" y="5486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Прайс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Лист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237</Words>
  <Application>Microsoft Office PowerPoint</Application>
  <PresentationFormat>Экран (4:3)</PresentationFormat>
  <Paragraphs>69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2020-01-11T12:05:56Z</dcterms:created>
  <dcterms:modified xsi:type="dcterms:W3CDTF">2020-09-17T06:36:15Z</dcterms:modified>
</cp:coreProperties>
</file>