
<file path=[Content_Types].xml><?xml version="1.0" encoding="utf-8"?>
<Types xmlns="http://schemas.openxmlformats.org/package/2006/content-types">
  <Default Extension="rels" ContentType="application/vnd.openxmlformats-package.relationships+xml"/>
  <Default Extension="xml" ContentType="application/xml"/>
  <Default Extension="gif" ContentType="image/gif"/>
  <Default Extension="png" ContentType="image/png"/>
  <Default Extension="jpeg" ContentType="image/jpeg"/>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handoutMasters/handoutMaster1.xml" ContentType="application/vnd.openxmlformats-officedocument.presentationml.handoutMaster+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s>
</file>

<file path=ppt/presentation.xml><?xml version="1.0" encoding="utf-8"?>
<p:presentation xmlns:p="http://schemas.openxmlformats.org/presentationml/2006/main" xmlns:r="http://schemas.openxmlformats.org/officeDocument/2006/relationships" xmlns:a="http://schemas.openxmlformats.org/drawingml/2006/main" removePersonalInfoOnSave="1" saveSubsetFonts="1">
  <p:sldMasterIdLst>
    <p:sldMasterId id="2147483667" r:id="rId1"/>
  </p:sldMasterIdLst>
  <p:notesMasterIdLst>
    <p:notesMasterId r:id="rId2"/>
  </p:notesMasterIdLst>
  <p:handoutMasterIdLst>
    <p:handoutMasterId r:id="rId3"/>
  </p:handoutMasterIdLst>
  <p:sldIdLst>
    <p:sldId id="277" r:id="rId4"/>
    <p:sldId id="278" r:id="rId5"/>
    <p:sldId id="279" r:id="rId6"/>
    <p:sldId id="280" r:id="rId7"/>
    <p:sldId id="281" r:id="rId8"/>
    <p:sldId id="282" r:id="rId9"/>
    <p:sldId id="283" r:id="rId10"/>
    <p:sldId id="284" r:id="rId11"/>
    <p:sldId id="285" r:id="rId12"/>
    <p:sldId id="286" r:id="rId13"/>
    <p:sldId id="287" r:id="rId14"/>
    <p:sldId id="288" r:id="rId15"/>
    <p:sldId id="289" r:id="rId16"/>
    <p:sldId id="290" r:id="rId17"/>
    <p:sldId id="291" r:id="rId18"/>
    <p:sldId id="292" r:id="rId19"/>
    <p:sldId id="293" r:id="rId20"/>
    <p:sldId id="294" r:id="rId21"/>
    <p:sldId id="295" r:id="rId22"/>
  </p:sldIdLst>
  <p:sldSz type="screen16x9" cy="6858000" cx="12192000"/>
  <p:notesSz cx="6858000" cy="9144000"/>
  <p:defaultTextStyle>
    <a:defPPr rtl="0">
      <a:defRPr lang="ru-ru"/>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p:showPr>
    <p:present/>
    <p:sldAll/>
    <p:penClr>
      <a:prstClr val="red"/>
    </p:penClr>
  </p:showPr>
  <p:clrMru>
    <a:srgbClr val="8D725D"/>
    <a:srgbClr val="A49D87"/>
    <a:srgbClr val="645E5F"/>
    <a:srgbClr val="473F40"/>
    <a:srgbClr val="2A0000"/>
    <a:srgbClr val="411616"/>
    <a:srgbClr val="6C5A5A"/>
    <a:srgbClr val="740027"/>
    <a:srgbClr val="990033"/>
    <a:srgbClr val="D4B7BC"/>
  </p:clrMru>
</p:presentationPr>
</file>

<file path=ppt/tableStyles.xml><?xml version="1.0" encoding="utf-8"?>
<a:tblStyleLst xmlns:a="http://schemas.openxmlformats.org/drawingml/2006/main" def="{5C22544A-7EE6-4342-B048-85BDC9FD1C3A}"/>
</file>

<file path=ppt/viewProps.xml><?xml version="1.0" encoding="utf-8"?>
<p:viewPr xmlns:p="http://schemas.openxmlformats.org/presentationml/2006/main" xmlns:r="http://schemas.openxmlformats.org/officeDocument/2006/relationships" xmlns:a="http://schemas.openxmlformats.org/drawingml/2006/main">
  <p:normalViewPr horzBarState="maximized">
    <p:restoredLeft sz="14995" autoAdjust="0"/>
    <p:restoredTop sz="94660"/>
  </p:normalViewPr>
  <p:slideViewPr>
    <p:cSldViewPr snapToGrid="0">
      <p:cViewPr varScale="1">
        <p:scale>
          <a:sx n="91" d="100"/>
          <a:sy n="91" d="100"/>
        </p:scale>
        <p:origin x="534" y="90"/>
      </p:cViewPr>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24" d="100"/>
          <a:sy n="124" d="100"/>
        </p:scale>
        <p:origin x="4950" y="96"/>
      </p:cViewPr>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handoutMaster" Target="handoutMasters/handout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tableStyles" Target="tableStyles.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79" name=""/>
        <p:cNvGrpSpPr/>
        <p:nvPr/>
      </p:nvGrpSpPr>
      <p:grpSpPr>
        <a:xfrm>
          <a:off x="0" y="0"/>
          <a:ext cx="0" cy="0"/>
          <a:chOff x="0" y="0"/>
          <a:chExt cx="0" cy="0"/>
        </a:xfrm>
      </p:grpSpPr>
      <p:sp>
        <p:nvSpPr>
          <p:cNvPr id="1048729" name="Верхний колонтитул 1"/>
          <p:cNvSpPr>
            <a:spLocks noGrp="1"/>
          </p:cNvSpPr>
          <p:nvPr>
            <p:ph type="hdr" sz="quarter"/>
          </p:nvPr>
        </p:nvSpPr>
        <p:spPr>
          <a:xfrm>
            <a:off x="0" y="0"/>
            <a:ext cx="2971800" cy="458788"/>
          </a:xfrm>
          <a:prstGeom prst="rect"/>
        </p:spPr>
        <p:txBody>
          <a:bodyPr bIns="45720" lIns="91440" rIns="91440" rtlCol="0" tIns="45720" vert="horz"/>
          <a:lstStyle>
            <a:lvl1pPr algn="l">
              <a:defRPr sz="1200"/>
            </a:lvl1pPr>
          </a:lstStyle>
          <a:p>
            <a:pPr rtl="0"/>
            <a:endParaRPr lang="en-US"/>
          </a:p>
        </p:txBody>
      </p:sp>
      <p:sp>
        <p:nvSpPr>
          <p:cNvPr id="1048730" name="Дата 2"/>
          <p:cNvSpPr>
            <a:spLocks noGrp="1"/>
          </p:cNvSpPr>
          <p:nvPr>
            <p:ph type="dt" sz="quarter" idx="1"/>
          </p:nvPr>
        </p:nvSpPr>
        <p:spPr>
          <a:xfrm>
            <a:off x="3884613" y="0"/>
            <a:ext cx="2971800" cy="458788"/>
          </a:xfrm>
          <a:prstGeom prst="rect"/>
        </p:spPr>
        <p:txBody>
          <a:bodyPr bIns="45720" lIns="91440" rIns="91440" rtlCol="0" tIns="45720" vert="horz"/>
          <a:lstStyle>
            <a:lvl1pPr algn="r">
              <a:defRPr sz="1200"/>
            </a:lvl1pPr>
          </a:lstStyle>
          <a:p>
            <a:pPr rtl="0"/>
            <a:fld id="{8E423655-99F4-414A-A281-B166C626FBED}" type="datetime1">
              <a:rPr lang="ru-RU" smtClean="0"/>
              <a:t>17.09.2020</a:t>
            </a:fld>
            <a:endParaRPr dirty="0" lang="en-US"/>
          </a:p>
        </p:txBody>
      </p:sp>
      <p:sp>
        <p:nvSpPr>
          <p:cNvPr id="1048731" name="Нижний колонтитул 3"/>
          <p:cNvSpPr>
            <a:spLocks noGrp="1"/>
          </p:cNvSpPr>
          <p:nvPr>
            <p:ph type="ftr" sz="quarter" idx="2"/>
          </p:nvPr>
        </p:nvSpPr>
        <p:spPr>
          <a:xfrm>
            <a:off x="0" y="8685213"/>
            <a:ext cx="2971800" cy="458787"/>
          </a:xfrm>
          <a:prstGeom prst="rect"/>
        </p:spPr>
        <p:txBody>
          <a:bodyPr anchor="b" bIns="45720" lIns="91440" rIns="91440" rtlCol="0" tIns="45720" vert="horz"/>
          <a:lstStyle>
            <a:lvl1pPr algn="l">
              <a:defRPr sz="1200"/>
            </a:lvl1pPr>
          </a:lstStyle>
          <a:p>
            <a:pPr rtl="0"/>
            <a:endParaRPr lang="en-US"/>
          </a:p>
        </p:txBody>
      </p:sp>
      <p:sp>
        <p:nvSpPr>
          <p:cNvPr id="1048732" name="Номер слайда 4"/>
          <p:cNvSpPr>
            <a:spLocks noGrp="1"/>
          </p:cNvSpPr>
          <p:nvPr>
            <p:ph type="sldNum" sz="quarter" idx="3"/>
          </p:nvPr>
        </p:nvSpPr>
        <p:spPr>
          <a:xfrm>
            <a:off x="3884613" y="8685213"/>
            <a:ext cx="2971800" cy="458787"/>
          </a:xfrm>
          <a:prstGeom prst="rect"/>
        </p:spPr>
        <p:txBody>
          <a:bodyPr anchor="b" bIns="45720" lIns="91440" rIns="91440" rtlCol="0" tIns="45720" vert="horz"/>
          <a:lstStyle>
            <a:lvl1pPr algn="r">
              <a:defRPr sz="1200"/>
            </a:lvl1pPr>
          </a:lstStyle>
          <a:p>
            <a:pPr rtl="0"/>
            <a:fld id="{51E602E8-7778-4840-9C52-CF866E2E76E6}" type="slidenum">
              <a:rPr lang="en-US" smtClean="0"/>
              <a:t>‹#›</a:t>
            </a:fld>
            <a:endParaRPr lang="en-US"/>
          </a:p>
        </p:txBody>
      </p:sp>
    </p:spTree>
  </p:cSld>
  <p:clrMap accent1="accent1" accent2="accent2" accent3="accent3" accent4="accent4" accent5="accent5" accent6="accent6" bg1="lt1" bg2="lt2" tx1="dk1" tx2="dk2" hlink="hlink" folHlink="folHlink"/>
  <p:hf dt="1" ftr="0" hdr="0" sldNum="1"/>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78" name=""/>
        <p:cNvGrpSpPr/>
        <p:nvPr/>
      </p:nvGrpSpPr>
      <p:grpSpPr>
        <a:xfrm>
          <a:off x="0" y="0"/>
          <a:ext cx="0" cy="0"/>
          <a:chOff x="0" y="0"/>
          <a:chExt cx="0" cy="0"/>
        </a:xfrm>
      </p:grpSpPr>
      <p:sp>
        <p:nvSpPr>
          <p:cNvPr id="1048723" name="Верхний колонтитул 1"/>
          <p:cNvSpPr>
            <a:spLocks noGrp="1"/>
          </p:cNvSpPr>
          <p:nvPr>
            <p:ph type="hdr" sz="quarter"/>
          </p:nvPr>
        </p:nvSpPr>
        <p:spPr>
          <a:xfrm>
            <a:off x="0" y="0"/>
            <a:ext cx="2971800" cy="458788"/>
          </a:xfrm>
          <a:prstGeom prst="rect"/>
        </p:spPr>
        <p:txBody>
          <a:bodyPr bIns="45720" lIns="91440" rIns="91440" rtlCol="0" tIns="45720" vert="horz"/>
          <a:lstStyle>
            <a:lvl1pPr algn="l">
              <a:defRPr sz="1200"/>
            </a:lvl1pPr>
          </a:lstStyle>
          <a:p>
            <a:pPr rtl="0"/>
            <a:endParaRPr lang="en-US"/>
          </a:p>
        </p:txBody>
      </p:sp>
      <p:sp>
        <p:nvSpPr>
          <p:cNvPr id="1048724" name="Дата 2"/>
          <p:cNvSpPr>
            <a:spLocks noGrp="1"/>
          </p:cNvSpPr>
          <p:nvPr>
            <p:ph type="dt" idx="1"/>
          </p:nvPr>
        </p:nvSpPr>
        <p:spPr>
          <a:xfrm>
            <a:off x="3884613" y="0"/>
            <a:ext cx="2971800" cy="458788"/>
          </a:xfrm>
          <a:prstGeom prst="rect"/>
        </p:spPr>
        <p:txBody>
          <a:bodyPr bIns="45720" lIns="91440" rIns="91440" rtlCol="0" tIns="45720" vert="horz"/>
          <a:lstStyle>
            <a:lvl1pPr algn="r">
              <a:defRPr sz="1200"/>
            </a:lvl1pPr>
          </a:lstStyle>
          <a:p>
            <a:pPr rtl="0"/>
            <a:fld id="{C0D39DCE-FDDD-4C68-8894-D92266AFB0D9}" type="datetime1">
              <a:rPr lang="ru-RU" smtClean="0"/>
              <a:t>17.09.2020</a:t>
            </a:fld>
            <a:endParaRPr lang="en-US"/>
          </a:p>
        </p:txBody>
      </p:sp>
      <p:sp>
        <p:nvSpPr>
          <p:cNvPr id="1048725" name="Образ слайда 3"/>
          <p:cNvSpPr>
            <a:spLocks noChangeAspect="1" noRot="1" noGrp="1"/>
          </p:cNvSpPr>
          <p:nvPr>
            <p:ph type="sldImg" idx="2"/>
          </p:nvPr>
        </p:nvSpPr>
        <p:spPr>
          <a:xfrm>
            <a:off x="685800" y="1143000"/>
            <a:ext cx="5486400" cy="3086100"/>
          </a:xfrm>
          <a:prstGeom prst="rect"/>
          <a:noFill/>
          <a:ln w="12700">
            <a:solidFill>
              <a:prstClr val="black"/>
            </a:solidFill>
          </a:ln>
        </p:spPr>
        <p:txBody>
          <a:bodyPr anchor="ctr" bIns="45720" lIns="91440" rIns="91440" rtlCol="0" tIns="45720" vert="horz"/>
          <a:p>
            <a:pPr rtl="0"/>
            <a:endParaRPr lang="en-US"/>
          </a:p>
        </p:txBody>
      </p:sp>
      <p:sp>
        <p:nvSpPr>
          <p:cNvPr id="1048726" name="Заметки 4"/>
          <p:cNvSpPr>
            <a:spLocks noGrp="1"/>
          </p:cNvSpPr>
          <p:nvPr>
            <p:ph type="body" sz="quarter" idx="3"/>
          </p:nvPr>
        </p:nvSpPr>
        <p:spPr>
          <a:xfrm>
            <a:off x="685800" y="4400550"/>
            <a:ext cx="5486400" cy="3600450"/>
          </a:xfrm>
          <a:prstGeom prst="rect"/>
        </p:spPr>
        <p:txBody>
          <a:bodyPr bIns="45720" lIns="91440" rIns="91440" rtlCol="0" tIns="45720" vert="horz"/>
          <a:p>
            <a:pPr lvl="0" rtl="0"/>
            <a:r>
              <a:rPr lang="ru"/>
              <a:t>Щелкните, чтобы изменить стили текста образца слайда</a:t>
            </a:r>
            <a:endParaRPr lang="en-US"/>
          </a:p>
          <a:p>
            <a:pPr lvl="1" rtl="0"/>
            <a:r>
              <a:rPr lang="ru"/>
              <a:t>Второй уровень</a:t>
            </a:r>
          </a:p>
          <a:p>
            <a:pPr lvl="2" rtl="0"/>
            <a:r>
              <a:rPr lang="ru"/>
              <a:t>Третий уровень</a:t>
            </a:r>
          </a:p>
          <a:p>
            <a:pPr lvl="3" rtl="0"/>
            <a:r>
              <a:rPr lang="ru"/>
              <a:t>Четвертый уровень</a:t>
            </a:r>
          </a:p>
          <a:p>
            <a:pPr lvl="4" rtl="0"/>
            <a:r>
              <a:rPr lang="ru"/>
              <a:t>Пятый уровень</a:t>
            </a:r>
            <a:endParaRPr lang="en-US"/>
          </a:p>
        </p:txBody>
      </p:sp>
      <p:sp>
        <p:nvSpPr>
          <p:cNvPr id="1048727" name="Нижний колонтитул 5"/>
          <p:cNvSpPr>
            <a:spLocks noGrp="1"/>
          </p:cNvSpPr>
          <p:nvPr>
            <p:ph type="ftr" sz="quarter" idx="4"/>
          </p:nvPr>
        </p:nvSpPr>
        <p:spPr>
          <a:xfrm>
            <a:off x="0" y="8685213"/>
            <a:ext cx="2971800" cy="458787"/>
          </a:xfrm>
          <a:prstGeom prst="rect"/>
        </p:spPr>
        <p:txBody>
          <a:bodyPr anchor="b" bIns="45720" lIns="91440" rIns="91440" rtlCol="0" tIns="45720" vert="horz"/>
          <a:lstStyle>
            <a:lvl1pPr algn="l">
              <a:defRPr sz="1200"/>
            </a:lvl1pPr>
          </a:lstStyle>
          <a:p>
            <a:pPr rtl="0"/>
            <a:endParaRPr lang="en-US"/>
          </a:p>
        </p:txBody>
      </p:sp>
      <p:sp>
        <p:nvSpPr>
          <p:cNvPr id="1048728" name="Номер слайда 6"/>
          <p:cNvSpPr>
            <a:spLocks noGrp="1"/>
          </p:cNvSpPr>
          <p:nvPr>
            <p:ph type="sldNum" sz="quarter" idx="5"/>
          </p:nvPr>
        </p:nvSpPr>
        <p:spPr>
          <a:xfrm>
            <a:off x="3884613" y="8685213"/>
            <a:ext cx="2971800" cy="458787"/>
          </a:xfrm>
          <a:prstGeom prst="rect"/>
        </p:spPr>
        <p:txBody>
          <a:bodyPr anchor="b" bIns="45720" lIns="91440" rIns="91440" rtlCol="0" tIns="45720" vert="horz"/>
          <a:lstStyle>
            <a:lvl1pPr algn="r">
              <a:defRPr sz="1200"/>
            </a:lvl1pPr>
          </a:lstStyle>
          <a:p>
            <a:pPr rtl="0"/>
            <a:fld id="{7E86D5CD-F53C-40AA-8F25-6C53AFF44ECB}" type="slidenum">
              <a:rPr lang="en-US" smtClean="0"/>
              <a:t>‹#›</a:t>
            </a:fld>
            <a:endParaRPr lang="en-US"/>
          </a:p>
        </p:txBody>
      </p:sp>
    </p:spTree>
  </p:cSld>
  <p:clrMap accent1="accent1" accent2="accent2" accent3="accent3" accent4="accent4" accent5="accent5" accent6="accent6" bg1="lt1" bg2="lt2" tx1="dk1" tx2="dk2" hlink="hlink" folHlink="folHlink"/>
  <p:hf dt="1" ftr="0" hdr="0" sldNum="1"/>
  <p:notesStyle>
    <a:lvl1pPr algn="l" defTabSz="914400" eaLnBrk="1" hangingPunct="1" latinLnBrk="0" marL="0" rtl="0">
      <a:defRPr sz="1200" kern="1200">
        <a:solidFill>
          <a:schemeClr val="tx1"/>
        </a:solidFill>
        <a:latin typeface="+mn-lt"/>
        <a:ea typeface="+mn-ea"/>
        <a:cs typeface="+mn-cs"/>
      </a:defRPr>
    </a:lvl1pPr>
    <a:lvl2pPr algn="l" defTabSz="914400" eaLnBrk="1" hangingPunct="1" latinLnBrk="0" marL="457200" rtl="0">
      <a:defRPr sz="1200" kern="1200">
        <a:solidFill>
          <a:schemeClr val="tx1"/>
        </a:solidFill>
        <a:latin typeface="+mn-lt"/>
        <a:ea typeface="+mn-ea"/>
        <a:cs typeface="+mn-cs"/>
      </a:defRPr>
    </a:lvl2pPr>
    <a:lvl3pPr algn="l" defTabSz="914400" eaLnBrk="1" hangingPunct="1" latinLnBrk="0" marL="914400" rtl="0">
      <a:defRPr sz="1200" kern="1200">
        <a:solidFill>
          <a:schemeClr val="tx1"/>
        </a:solidFill>
        <a:latin typeface="+mn-lt"/>
        <a:ea typeface="+mn-ea"/>
        <a:cs typeface="+mn-cs"/>
      </a:defRPr>
    </a:lvl3pPr>
    <a:lvl4pPr algn="l" defTabSz="914400" eaLnBrk="1" hangingPunct="1" latinLnBrk="0" marL="1371600" rtl="0">
      <a:defRPr sz="1200" kern="1200">
        <a:solidFill>
          <a:schemeClr val="tx1"/>
        </a:solidFill>
        <a:latin typeface="+mn-lt"/>
        <a:ea typeface="+mn-ea"/>
        <a:cs typeface="+mn-cs"/>
      </a:defRPr>
    </a:lvl4pPr>
    <a:lvl5pPr algn="l" defTabSz="914400" eaLnBrk="1" hangingPunct="1" latinLnBrk="0" marL="1828800" rtl="0">
      <a:defRPr sz="1200" kern="1200">
        <a:solidFill>
          <a:schemeClr val="tx1"/>
        </a:solidFill>
        <a:latin typeface="+mn-lt"/>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Титульный слайд">
    <p:spTree>
      <p:nvGrpSpPr>
        <p:cNvPr id="62" name=""/>
        <p:cNvGrpSpPr/>
        <p:nvPr/>
      </p:nvGrpSpPr>
      <p:grpSpPr>
        <a:xfrm>
          <a:off x="0" y="0"/>
          <a:ext cx="0" cy="0"/>
          <a:chOff x="0" y="0"/>
          <a:chExt cx="0" cy="0"/>
        </a:xfrm>
      </p:grpSpPr>
      <p:sp>
        <p:nvSpPr>
          <p:cNvPr id="1048624" name="Заголовок 1"/>
          <p:cNvSpPr>
            <a:spLocks noGrp="1"/>
          </p:cNvSpPr>
          <p:nvPr>
            <p:ph type="ctrTitle"/>
          </p:nvPr>
        </p:nvSpPr>
        <p:spPr>
          <a:xfrm>
            <a:off x="1370693" y="1769540"/>
            <a:ext cx="9440034" cy="1828801"/>
          </a:xfrm>
        </p:spPr>
        <p:txBody>
          <a:bodyPr anchor="b" rtlCol="0">
            <a:normAutofit/>
          </a:bodyPr>
          <a:lstStyle>
            <a:lvl1pPr algn="ctr">
              <a:defRPr sz="5400"/>
            </a:lvl1pPr>
          </a:lstStyle>
          <a:p>
            <a:pPr rtl="0"/>
            <a:r>
              <a:rPr lang="ru-RU"/>
              <a:t>Образец заголовка</a:t>
            </a:r>
            <a:endParaRPr dirty="0" lang="en-US"/>
          </a:p>
        </p:txBody>
      </p:sp>
      <p:sp>
        <p:nvSpPr>
          <p:cNvPr id="1048625" name="Подзаголовок 2"/>
          <p:cNvSpPr>
            <a:spLocks noGrp="1"/>
          </p:cNvSpPr>
          <p:nvPr>
            <p:ph type="subTitle" idx="1"/>
          </p:nvPr>
        </p:nvSpPr>
        <p:spPr>
          <a:xfrm>
            <a:off x="1370693" y="3773489"/>
            <a:ext cx="9440034" cy="1049867"/>
          </a:xfrm>
        </p:spPr>
        <p:txBody>
          <a:bodyPr anchor="t" rtlCol="0"/>
          <a:lstStyle>
            <a:lvl1pPr algn="ctr" indent="0" marL="0">
              <a:buNone/>
              <a:defRPr>
                <a:solidFill>
                  <a:schemeClr val="tx1"/>
                </a:solidFill>
              </a:defRPr>
            </a:lvl1pPr>
            <a:lvl2pPr algn="ctr" indent="0" marL="457200">
              <a:buNone/>
              <a:defRPr>
                <a:solidFill>
                  <a:schemeClr val="tx1">
                    <a:tint val="75000"/>
                  </a:schemeClr>
                </a:solidFill>
              </a:defRPr>
            </a:lvl2pPr>
            <a:lvl3pPr algn="ctr" indent="0" marL="914400">
              <a:buNone/>
              <a:defRPr>
                <a:solidFill>
                  <a:schemeClr val="tx1">
                    <a:tint val="75000"/>
                  </a:schemeClr>
                </a:solidFill>
              </a:defRPr>
            </a:lvl3pPr>
            <a:lvl4pPr algn="ctr" indent="0" marL="1371600">
              <a:buNone/>
              <a:defRPr>
                <a:solidFill>
                  <a:schemeClr val="tx1">
                    <a:tint val="75000"/>
                  </a:schemeClr>
                </a:solidFill>
              </a:defRPr>
            </a:lvl4pPr>
            <a:lvl5pPr algn="ctr" indent="0" marL="1828800">
              <a:buNone/>
              <a:defRPr>
                <a:solidFill>
                  <a:schemeClr val="tx1">
                    <a:tint val="75000"/>
                  </a:schemeClr>
                </a:solidFill>
              </a:defRPr>
            </a:lvl5pPr>
            <a:lvl6pPr algn="ctr" indent="0" marL="2286000">
              <a:buNone/>
              <a:defRPr>
                <a:solidFill>
                  <a:schemeClr val="tx1">
                    <a:tint val="75000"/>
                  </a:schemeClr>
                </a:solidFill>
              </a:defRPr>
            </a:lvl6pPr>
            <a:lvl7pPr algn="ctr" indent="0" marL="2743200">
              <a:buNone/>
              <a:defRPr>
                <a:solidFill>
                  <a:schemeClr val="tx1">
                    <a:tint val="75000"/>
                  </a:schemeClr>
                </a:solidFill>
              </a:defRPr>
            </a:lvl7pPr>
            <a:lvl8pPr algn="ctr" indent="0" marL="3200400">
              <a:buNone/>
              <a:defRPr>
                <a:solidFill>
                  <a:schemeClr val="tx1">
                    <a:tint val="75000"/>
                  </a:schemeClr>
                </a:solidFill>
              </a:defRPr>
            </a:lvl8pPr>
            <a:lvl9pPr algn="ctr" indent="0" marL="3657600">
              <a:buNone/>
              <a:defRPr>
                <a:solidFill>
                  <a:schemeClr val="tx1">
                    <a:tint val="75000"/>
                  </a:schemeClr>
                </a:solidFill>
              </a:defRPr>
            </a:lvl9pPr>
          </a:lstStyle>
          <a:p>
            <a:pPr rtl="0"/>
            <a:r>
              <a:rPr lang="ru-RU"/>
              <a:t>Образец подзаголовка</a:t>
            </a:r>
            <a:endParaRPr dirty="0" lang="en-US"/>
          </a:p>
        </p:txBody>
      </p:sp>
      <p:sp>
        <p:nvSpPr>
          <p:cNvPr id="1048626" name="Дата 3"/>
          <p:cNvSpPr>
            <a:spLocks noGrp="1"/>
          </p:cNvSpPr>
          <p:nvPr>
            <p:ph type="dt" sz="half" idx="10"/>
          </p:nvPr>
        </p:nvSpPr>
        <p:spPr/>
        <p:txBody>
          <a:bodyPr rtlCol="0"/>
          <a:p>
            <a:pPr rtl="0"/>
            <a:fld id="{B376F51D-0E6E-4A75-A23B-D254C0D52FAE}" type="datetime1">
              <a:rPr lang="ru-RU" smtClean="0"/>
              <a:t>17.09.2020</a:t>
            </a:fld>
            <a:endParaRPr dirty="0" lang="en-US"/>
          </a:p>
        </p:txBody>
      </p:sp>
      <p:sp>
        <p:nvSpPr>
          <p:cNvPr id="1048627" name="Нижний колонтитул 4"/>
          <p:cNvSpPr>
            <a:spLocks noGrp="1"/>
          </p:cNvSpPr>
          <p:nvPr>
            <p:ph type="ftr" sz="quarter" idx="11"/>
          </p:nvPr>
        </p:nvSpPr>
        <p:spPr/>
        <p:txBody>
          <a:bodyPr rtlCol="0"/>
          <a:p>
            <a:pPr rtl="0"/>
            <a:endParaRPr dirty="0" lang="en-US"/>
          </a:p>
        </p:txBody>
      </p:sp>
      <p:sp>
        <p:nvSpPr>
          <p:cNvPr id="1048628" name="Номер слайда 5"/>
          <p:cNvSpPr>
            <a:spLocks noGrp="1"/>
          </p:cNvSpPr>
          <p:nvPr>
            <p:ph type="sldNum" sz="quarter" idx="12"/>
          </p:nvPr>
        </p:nvSpPr>
        <p:spPr/>
        <p:txBody>
          <a:bodyPr rtlCol="0"/>
          <a:p>
            <a:pPr rtl="0"/>
            <a:fld id="{3A98EE3D-8CD1-4C3F-BD1C-C98C9596463C}" type="slidenum">
              <a:rPr lang="en-US" smtClean="0"/>
              <a:t>‹#›</a:t>
            </a:fld>
            <a:endParaRPr dirty="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ый рисунок с подписью">
    <p:spTree>
      <p:nvGrpSpPr>
        <p:cNvPr id="74" name=""/>
        <p:cNvGrpSpPr/>
        <p:nvPr/>
      </p:nvGrpSpPr>
      <p:grpSpPr>
        <a:xfrm>
          <a:off x="0" y="0"/>
          <a:ext cx="0" cy="0"/>
          <a:chOff x="0" y="0"/>
          <a:chExt cx="0" cy="0"/>
        </a:xfrm>
      </p:grpSpPr>
      <p:pic>
        <p:nvPicPr>
          <p:cNvPr id="2097219" name="Рисунок 15" descr="Slate-V2-HD-panoPhotoInset.png"/>
          <p:cNvPicPr>
            <a:picLocks noChangeAspect="1"/>
          </p:cNvPicPr>
          <p:nvPr/>
        </p:nvPicPr>
        <p:blipFill>
          <a:blip xmlns:r="http://schemas.openxmlformats.org/officeDocument/2006/relationships" r:embed="rId1"/>
          <a:stretch>
            <a:fillRect/>
          </a:stretch>
        </p:blipFill>
        <p:spPr>
          <a:xfrm>
            <a:off x="1013883" y="547807"/>
            <a:ext cx="10141799" cy="3816806"/>
          </a:xfrm>
          <a:prstGeom prst="rect"/>
        </p:spPr>
      </p:pic>
      <p:sp>
        <p:nvSpPr>
          <p:cNvPr id="1048696" name="Заголовок 1"/>
          <p:cNvSpPr>
            <a:spLocks noGrp="1"/>
          </p:cNvSpPr>
          <p:nvPr>
            <p:ph type="title"/>
          </p:nvPr>
        </p:nvSpPr>
        <p:spPr>
          <a:xfrm>
            <a:off x="913806" y="4565255"/>
            <a:ext cx="10355326" cy="543472"/>
          </a:xfrm>
        </p:spPr>
        <p:txBody>
          <a:bodyPr anchor="b" rtlCol="0">
            <a:normAutofit/>
          </a:bodyPr>
          <a:lstStyle>
            <a:lvl1pPr algn="ctr">
              <a:defRPr sz="2800"/>
            </a:lvl1pPr>
          </a:lstStyle>
          <a:p>
            <a:pPr rtl="0"/>
            <a:r>
              <a:rPr lang="ru-RU"/>
              <a:t>Образец заголовка</a:t>
            </a:r>
            <a:endParaRPr dirty="0" lang="en-US"/>
          </a:p>
        </p:txBody>
      </p:sp>
      <p:sp>
        <p:nvSpPr>
          <p:cNvPr id="1048697" name="Рисунок 2"/>
          <p:cNvSpPr>
            <a:spLocks noChangeAspect="1" noGrp="1"/>
          </p:cNvSpPr>
          <p:nvPr>
            <p:ph type="pic" idx="1"/>
          </p:nvPr>
        </p:nvSpPr>
        <p:spPr>
          <a:xfrm>
            <a:off x="1169349" y="695009"/>
            <a:ext cx="9845346" cy="3525671"/>
          </a:xfrm>
          <a:effectLst>
            <a:outerShdw blurRad="38100" dir="4440000" dist="25400">
              <a:srgbClr val="000000">
                <a:alpha val="36000"/>
              </a:srgbClr>
            </a:outerShdw>
          </a:effectLst>
        </p:spPr>
        <p:txBody>
          <a:bodyPr anchor="t" rtlCol="0">
            <a:normAutofit/>
          </a:bodyPr>
          <a:lstStyle>
            <a:lvl1pPr algn="ctr" indent="0" marL="0">
              <a:buNone/>
              <a:defRPr sz="2000"/>
            </a:lvl1pPr>
            <a:lvl2pPr indent="0" marL="457200">
              <a:buNone/>
              <a:defRPr sz="2000"/>
            </a:lvl2pPr>
            <a:lvl3pPr indent="0" marL="914400">
              <a:buNone/>
              <a:defRPr sz="20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pPr rtl="0"/>
            <a:r>
              <a:rPr lang="ru-RU"/>
              <a:t>Вставка рисунка</a:t>
            </a:r>
            <a:endParaRPr dirty="0" lang="en-US"/>
          </a:p>
        </p:txBody>
      </p:sp>
      <p:sp>
        <p:nvSpPr>
          <p:cNvPr id="1048698" name="Текст 3"/>
          <p:cNvSpPr>
            <a:spLocks noGrp="1"/>
          </p:cNvSpPr>
          <p:nvPr>
            <p:ph type="body" sz="half" idx="2"/>
          </p:nvPr>
        </p:nvSpPr>
        <p:spPr>
          <a:xfrm>
            <a:off x="913795" y="5247728"/>
            <a:ext cx="10353762" cy="543472"/>
          </a:xfrm>
        </p:spPr>
        <p:txBody>
          <a:bodyPr anchor="t" rtlCol="0"/>
          <a:lstStyle>
            <a:lvl1pPr algn="ct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rtl="0"/>
            <a:r>
              <a:rPr lang="ru-RU"/>
              <a:t>Образец текста</a:t>
            </a:r>
          </a:p>
        </p:txBody>
      </p:sp>
      <p:sp>
        <p:nvSpPr>
          <p:cNvPr id="1048699" name="Дата 4"/>
          <p:cNvSpPr>
            <a:spLocks noGrp="1"/>
          </p:cNvSpPr>
          <p:nvPr>
            <p:ph type="dt" sz="half" idx="10"/>
          </p:nvPr>
        </p:nvSpPr>
        <p:spPr/>
        <p:txBody>
          <a:bodyPr rtlCol="0"/>
          <a:p>
            <a:pPr rtl="0"/>
            <a:fld id="{9339109F-FA39-4352-92A9-8AA49B62A697}" type="datetime1">
              <a:rPr lang="ru-RU" smtClean="0"/>
              <a:t>17.09.2020</a:t>
            </a:fld>
            <a:endParaRPr dirty="0" lang="en-US"/>
          </a:p>
        </p:txBody>
      </p:sp>
      <p:sp>
        <p:nvSpPr>
          <p:cNvPr id="1048700" name="Нижний колонтитул 5"/>
          <p:cNvSpPr>
            <a:spLocks noGrp="1"/>
          </p:cNvSpPr>
          <p:nvPr>
            <p:ph type="ftr" sz="quarter" idx="11"/>
          </p:nvPr>
        </p:nvSpPr>
        <p:spPr/>
        <p:txBody>
          <a:bodyPr rtlCol="0"/>
          <a:p>
            <a:pPr rtl="0"/>
            <a:endParaRPr dirty="0" lang="en-US"/>
          </a:p>
        </p:txBody>
      </p:sp>
      <p:sp>
        <p:nvSpPr>
          <p:cNvPr id="1048701" name="Номер слайда 6"/>
          <p:cNvSpPr>
            <a:spLocks noGrp="1"/>
          </p:cNvSpPr>
          <p:nvPr>
            <p:ph type="sldNum" sz="quarter" idx="12"/>
          </p:nvPr>
        </p:nvSpPr>
        <p:spPr/>
        <p:txBody>
          <a:bodyPr rtlCol="0"/>
          <a:p>
            <a:pPr rtl="0"/>
            <a:fld id="{3A98EE3D-8CD1-4C3F-BD1C-C98C9596463C}" type="slidenum">
              <a:rPr lang="en-US" smtClean="0"/>
              <a:t>‹#›</a:t>
            </a:fld>
            <a:endParaRPr dirty="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65" name=""/>
        <p:cNvGrpSpPr/>
        <p:nvPr/>
      </p:nvGrpSpPr>
      <p:grpSpPr>
        <a:xfrm>
          <a:off x="0" y="0"/>
          <a:ext cx="0" cy="0"/>
          <a:chOff x="0" y="0"/>
          <a:chExt cx="0" cy="0"/>
        </a:xfrm>
      </p:grpSpPr>
      <p:sp>
        <p:nvSpPr>
          <p:cNvPr id="1048638" name="Заголовок 1"/>
          <p:cNvSpPr>
            <a:spLocks noGrp="1"/>
          </p:cNvSpPr>
          <p:nvPr>
            <p:ph type="title"/>
          </p:nvPr>
        </p:nvSpPr>
        <p:spPr>
          <a:xfrm>
            <a:off x="913795" y="608437"/>
            <a:ext cx="10353762" cy="3534344"/>
          </a:xfrm>
        </p:spPr>
        <p:txBody>
          <a:bodyPr anchor="ctr" rtlCol="0">
            <a:normAutofit/>
          </a:bodyPr>
          <a:lstStyle>
            <a:lvl1pPr>
              <a:defRPr sz="4000"/>
            </a:lvl1pPr>
          </a:lstStyle>
          <a:p>
            <a:pPr rtl="0"/>
            <a:r>
              <a:rPr lang="ru-RU"/>
              <a:t>Образец заголовка</a:t>
            </a:r>
            <a:endParaRPr dirty="0" lang="en-US"/>
          </a:p>
        </p:txBody>
      </p:sp>
      <p:sp>
        <p:nvSpPr>
          <p:cNvPr id="1048639" name="Текст 3"/>
          <p:cNvSpPr>
            <a:spLocks noGrp="1"/>
          </p:cNvSpPr>
          <p:nvPr>
            <p:ph type="body" sz="half" idx="2"/>
          </p:nvPr>
        </p:nvSpPr>
        <p:spPr>
          <a:xfrm>
            <a:off x="913794" y="4295180"/>
            <a:ext cx="10353763" cy="1501826"/>
          </a:xfrm>
        </p:spPr>
        <p:txBody>
          <a:bodyPr anchor="ctr" rtlCol="0"/>
          <a:lstStyle>
            <a:lvl1pPr algn="ct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rtl="0"/>
            <a:r>
              <a:rPr lang="ru-RU"/>
              <a:t>Образец текста</a:t>
            </a:r>
          </a:p>
        </p:txBody>
      </p:sp>
      <p:sp>
        <p:nvSpPr>
          <p:cNvPr id="1048640" name="Дата 4"/>
          <p:cNvSpPr>
            <a:spLocks noGrp="1"/>
          </p:cNvSpPr>
          <p:nvPr>
            <p:ph type="dt" sz="half" idx="10"/>
          </p:nvPr>
        </p:nvSpPr>
        <p:spPr/>
        <p:txBody>
          <a:bodyPr rtlCol="0"/>
          <a:p>
            <a:pPr rtl="0"/>
            <a:fld id="{5ECB8888-E102-45DF-A94C-4B7EAA750ED8}" type="datetime1">
              <a:rPr lang="ru-RU" smtClean="0"/>
              <a:t>17.09.2020</a:t>
            </a:fld>
            <a:endParaRPr dirty="0" lang="en-US"/>
          </a:p>
        </p:txBody>
      </p:sp>
      <p:sp>
        <p:nvSpPr>
          <p:cNvPr id="1048641" name="Нижний колонтитул 5"/>
          <p:cNvSpPr>
            <a:spLocks noGrp="1"/>
          </p:cNvSpPr>
          <p:nvPr>
            <p:ph type="ftr" sz="quarter" idx="11"/>
          </p:nvPr>
        </p:nvSpPr>
        <p:spPr/>
        <p:txBody>
          <a:bodyPr rtlCol="0"/>
          <a:p>
            <a:pPr rtl="0"/>
            <a:endParaRPr dirty="0" lang="en-US"/>
          </a:p>
        </p:txBody>
      </p:sp>
      <p:sp>
        <p:nvSpPr>
          <p:cNvPr id="1048642" name="Номер слайда 6"/>
          <p:cNvSpPr>
            <a:spLocks noGrp="1"/>
          </p:cNvSpPr>
          <p:nvPr>
            <p:ph type="sldNum" sz="quarter" idx="12"/>
          </p:nvPr>
        </p:nvSpPr>
        <p:spPr/>
        <p:txBody>
          <a:bodyPr rtlCol="0"/>
          <a:p>
            <a:pPr rtl="0"/>
            <a:fld id="{3A98EE3D-8CD1-4C3F-BD1C-C98C9596463C}" type="slidenum">
              <a:rPr lang="en-US" smtClean="0"/>
              <a:t>‹#›</a:t>
            </a:fld>
            <a:endParaRPr dirty="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72" name=""/>
        <p:cNvGrpSpPr/>
        <p:nvPr/>
      </p:nvGrpSpPr>
      <p:grpSpPr>
        <a:xfrm>
          <a:off x="0" y="0"/>
          <a:ext cx="0" cy="0"/>
          <a:chOff x="0" y="0"/>
          <a:chExt cx="0" cy="0"/>
        </a:xfrm>
      </p:grpSpPr>
      <p:sp>
        <p:nvSpPr>
          <p:cNvPr id="1048683" name="Заголовок 1"/>
          <p:cNvSpPr>
            <a:spLocks noGrp="1"/>
          </p:cNvSpPr>
          <p:nvPr>
            <p:ph type="title"/>
          </p:nvPr>
        </p:nvSpPr>
        <p:spPr>
          <a:xfrm>
            <a:off x="1446212" y="609600"/>
            <a:ext cx="9302752" cy="2992904"/>
          </a:xfrm>
        </p:spPr>
        <p:txBody>
          <a:bodyPr anchor="ctr" rtlCol="0">
            <a:normAutofit/>
          </a:bodyPr>
          <a:lstStyle>
            <a:lvl1pPr>
              <a:defRPr sz="3600"/>
            </a:lvl1pPr>
          </a:lstStyle>
          <a:p>
            <a:pPr rtl="0"/>
            <a:r>
              <a:rPr lang="ru-RU"/>
              <a:t>Образец заголовка</a:t>
            </a:r>
            <a:endParaRPr dirty="0" lang="en-US"/>
          </a:p>
        </p:txBody>
      </p:sp>
      <p:sp>
        <p:nvSpPr>
          <p:cNvPr id="1048684" name="Текст 3"/>
          <p:cNvSpPr>
            <a:spLocks noGrp="1"/>
          </p:cNvSpPr>
          <p:nvPr>
            <p:ph type="body" sz="half" idx="13"/>
          </p:nvPr>
        </p:nvSpPr>
        <p:spPr>
          <a:xfrm>
            <a:off x="1720644" y="3610032"/>
            <a:ext cx="8752299" cy="532749"/>
          </a:xfrm>
        </p:spPr>
        <p:txBody>
          <a:bodyPr anchor="t" rtlCol="0">
            <a:normAutofit/>
          </a:bodyPr>
          <a:lstStyle>
            <a:lvl1pPr algn="r" indent="0" marL="0">
              <a:buNone/>
              <a:defRPr sz="14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rtl="0"/>
            <a:r>
              <a:rPr lang="ru-RU"/>
              <a:t>Образец текста</a:t>
            </a:r>
          </a:p>
        </p:txBody>
      </p:sp>
      <p:sp>
        <p:nvSpPr>
          <p:cNvPr id="1048685" name="Текст 3"/>
          <p:cNvSpPr>
            <a:spLocks noGrp="1"/>
          </p:cNvSpPr>
          <p:nvPr>
            <p:ph type="body" sz="half" idx="2"/>
          </p:nvPr>
        </p:nvSpPr>
        <p:spPr>
          <a:xfrm>
            <a:off x="913794" y="4304353"/>
            <a:ext cx="10353763" cy="1489496"/>
          </a:xfrm>
        </p:spPr>
        <p:txBody>
          <a:bodyPr anchor="ctr" rtlCol="0">
            <a:normAutofit/>
          </a:bodyPr>
          <a:lstStyle>
            <a:lvl1pPr algn="ct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rtl="0"/>
            <a:r>
              <a:rPr lang="ru-RU"/>
              <a:t>Образец текста</a:t>
            </a:r>
          </a:p>
        </p:txBody>
      </p:sp>
      <p:sp>
        <p:nvSpPr>
          <p:cNvPr id="1048686" name="Дата 4"/>
          <p:cNvSpPr>
            <a:spLocks noGrp="1"/>
          </p:cNvSpPr>
          <p:nvPr>
            <p:ph type="dt" sz="half" idx="10"/>
          </p:nvPr>
        </p:nvSpPr>
        <p:spPr/>
        <p:txBody>
          <a:bodyPr rtlCol="0"/>
          <a:p>
            <a:pPr rtl="0"/>
            <a:fld id="{CF762D60-F5ED-487E-879C-FFEAD324A64B}" type="datetime1">
              <a:rPr lang="ru-RU" smtClean="0"/>
              <a:t>17.09.2020</a:t>
            </a:fld>
            <a:endParaRPr dirty="0" lang="en-US"/>
          </a:p>
        </p:txBody>
      </p:sp>
      <p:sp>
        <p:nvSpPr>
          <p:cNvPr id="1048687" name="Нижний колонтитул 5"/>
          <p:cNvSpPr>
            <a:spLocks noGrp="1"/>
          </p:cNvSpPr>
          <p:nvPr>
            <p:ph type="ftr" sz="quarter" idx="11"/>
          </p:nvPr>
        </p:nvSpPr>
        <p:spPr/>
        <p:txBody>
          <a:bodyPr rtlCol="0"/>
          <a:p>
            <a:pPr rtl="0"/>
            <a:endParaRPr dirty="0" lang="en-US"/>
          </a:p>
        </p:txBody>
      </p:sp>
      <p:sp>
        <p:nvSpPr>
          <p:cNvPr id="1048688" name="Номер слайда 6"/>
          <p:cNvSpPr>
            <a:spLocks noGrp="1"/>
          </p:cNvSpPr>
          <p:nvPr>
            <p:ph type="sldNum" sz="quarter" idx="12"/>
          </p:nvPr>
        </p:nvSpPr>
        <p:spPr/>
        <p:txBody>
          <a:bodyPr rtlCol="0"/>
          <a:p>
            <a:pPr rtl="0"/>
            <a:fld id="{3A98EE3D-8CD1-4C3F-BD1C-C98C9596463C}" type="slidenum">
              <a:rPr lang="en-US" smtClean="0"/>
              <a:t>‹#›</a:t>
            </a:fld>
            <a:endParaRPr dirty="0" lang="en-US"/>
          </a:p>
        </p:txBody>
      </p:sp>
      <p:sp>
        <p:nvSpPr>
          <p:cNvPr id="1048689" name="Надпись 10"/>
          <p:cNvSpPr txBox="1"/>
          <p:nvPr/>
        </p:nvSpPr>
        <p:spPr>
          <a:xfrm>
            <a:off x="990600" y="884796"/>
            <a:ext cx="609600" cy="584776"/>
          </a:xfrm>
          <a:prstGeom prst="rect"/>
        </p:spPr>
        <p:txBody>
          <a:bodyPr anchor="ctr" bIns="45720" lIns="91440" rIns="91440" rtlCol="0" tIns="45720" vert="horz">
            <a:noAutofit/>
          </a:bodyPr>
          <a:lstStyle>
            <a:lvl1pPr>
              <a:spcBef>
                <a:spcPct val="0"/>
              </a:spcBef>
              <a:buNone/>
              <a:defRPr b="0" cap="all" sz="3200">
                <a:ln w="3175" cmpd="sng">
                  <a:noFill/>
                </a:ln>
                <a:effectLst>
                  <a:glow rad="38100">
                    <a:schemeClr val="bg1">
                      <a:lumMod val="65000"/>
                      <a:lumOff val="35000"/>
                      <a:alpha val="40000"/>
                    </a:schemeClr>
                  </a:glow>
                  <a:outerShdw algn="tl" blurRad="28575" dir="14040000" dist="38100"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sz="8000" lang="ru">
                <a:solidFill>
                  <a:schemeClr val="tx1"/>
                </a:solidFill>
                <a:effectLst/>
              </a:rPr>
              <a:t>«</a:t>
            </a:r>
          </a:p>
        </p:txBody>
      </p:sp>
      <p:sp>
        <p:nvSpPr>
          <p:cNvPr id="1048690" name="Надпись 12"/>
          <p:cNvSpPr txBox="1"/>
          <p:nvPr/>
        </p:nvSpPr>
        <p:spPr>
          <a:xfrm>
            <a:off x="10504716" y="2928258"/>
            <a:ext cx="609600" cy="584776"/>
          </a:xfrm>
          <a:prstGeom prst="rect"/>
        </p:spPr>
        <p:txBody>
          <a:bodyPr anchor="ctr" bIns="45720" lIns="91440" rIns="91440" rtlCol="0" tIns="45720" vert="horz">
            <a:noAutofit/>
          </a:bodyPr>
          <a:lstStyle>
            <a:lvl1pPr>
              <a:spcBef>
                <a:spcPct val="0"/>
              </a:spcBef>
              <a:buNone/>
              <a:defRPr b="0" cap="all" sz="3200">
                <a:ln w="3175" cmpd="sng">
                  <a:noFill/>
                </a:ln>
                <a:effectLst>
                  <a:glow rad="38100">
                    <a:schemeClr val="bg1">
                      <a:lumMod val="65000"/>
                      <a:lumOff val="35000"/>
                      <a:alpha val="40000"/>
                    </a:schemeClr>
                  </a:glow>
                  <a:outerShdw algn="tl" blurRad="28575" dir="14040000" dist="38100"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lvl="0" rtl="0"/>
            <a:r>
              <a:rPr sz="8000" lang="ru">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с именем">
    <p:spTree>
      <p:nvGrpSpPr>
        <p:cNvPr id="64" name=""/>
        <p:cNvGrpSpPr/>
        <p:nvPr/>
      </p:nvGrpSpPr>
      <p:grpSpPr>
        <a:xfrm>
          <a:off x="0" y="0"/>
          <a:ext cx="0" cy="0"/>
          <a:chOff x="0" y="0"/>
          <a:chExt cx="0" cy="0"/>
        </a:xfrm>
      </p:grpSpPr>
      <p:sp>
        <p:nvSpPr>
          <p:cNvPr id="1048633" name="Заголовок 1"/>
          <p:cNvSpPr>
            <a:spLocks noGrp="1"/>
          </p:cNvSpPr>
          <p:nvPr>
            <p:ph type="title"/>
          </p:nvPr>
        </p:nvSpPr>
        <p:spPr>
          <a:xfrm>
            <a:off x="913794" y="2126942"/>
            <a:ext cx="10353763" cy="2511835"/>
          </a:xfrm>
        </p:spPr>
        <p:txBody>
          <a:bodyPr anchor="b" rtlCol="0"/>
          <a:lstStyle>
            <a:lvl1pPr>
              <a:defRPr sz="3200"/>
            </a:lvl1pPr>
          </a:lstStyle>
          <a:p>
            <a:pPr rtl="0"/>
            <a:r>
              <a:rPr lang="ru-RU"/>
              <a:t>Образец заголовка</a:t>
            </a:r>
            <a:endParaRPr dirty="0" lang="en-US"/>
          </a:p>
        </p:txBody>
      </p:sp>
      <p:sp>
        <p:nvSpPr>
          <p:cNvPr id="1048634" name="Текст 3"/>
          <p:cNvSpPr>
            <a:spLocks noGrp="1"/>
          </p:cNvSpPr>
          <p:nvPr>
            <p:ph type="body" sz="half" idx="2"/>
          </p:nvPr>
        </p:nvSpPr>
        <p:spPr>
          <a:xfrm>
            <a:off x="913784" y="4650556"/>
            <a:ext cx="10352199" cy="1140644"/>
          </a:xfrm>
        </p:spPr>
        <p:txBody>
          <a:bodyPr anchor="t" rtlCol="0"/>
          <a:lstStyle>
            <a:lvl1pPr algn="ct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rtl="0"/>
            <a:r>
              <a:rPr lang="ru-RU"/>
              <a:t>Образец текста</a:t>
            </a:r>
          </a:p>
        </p:txBody>
      </p:sp>
      <p:sp>
        <p:nvSpPr>
          <p:cNvPr id="1048635" name="Дата 4"/>
          <p:cNvSpPr>
            <a:spLocks noGrp="1"/>
          </p:cNvSpPr>
          <p:nvPr>
            <p:ph type="dt" sz="half" idx="10"/>
          </p:nvPr>
        </p:nvSpPr>
        <p:spPr/>
        <p:txBody>
          <a:bodyPr rtlCol="0"/>
          <a:p>
            <a:pPr rtl="0"/>
            <a:fld id="{68CCB53E-3003-46EC-9147-1EB4A113050D}" type="datetime1">
              <a:rPr lang="ru-RU" smtClean="0"/>
              <a:t>17.09.2020</a:t>
            </a:fld>
            <a:endParaRPr dirty="0" lang="en-US"/>
          </a:p>
        </p:txBody>
      </p:sp>
      <p:sp>
        <p:nvSpPr>
          <p:cNvPr id="1048636" name="Нижний колонтитул 5"/>
          <p:cNvSpPr>
            <a:spLocks noGrp="1"/>
          </p:cNvSpPr>
          <p:nvPr>
            <p:ph type="ftr" sz="quarter" idx="11"/>
          </p:nvPr>
        </p:nvSpPr>
        <p:spPr/>
        <p:txBody>
          <a:bodyPr rtlCol="0"/>
          <a:p>
            <a:pPr rtl="0"/>
            <a:endParaRPr dirty="0" lang="en-US"/>
          </a:p>
        </p:txBody>
      </p:sp>
      <p:sp>
        <p:nvSpPr>
          <p:cNvPr id="1048637" name="Номер слайда 6"/>
          <p:cNvSpPr>
            <a:spLocks noGrp="1"/>
          </p:cNvSpPr>
          <p:nvPr>
            <p:ph type="sldNum" sz="quarter" idx="12"/>
          </p:nvPr>
        </p:nvSpPr>
        <p:spPr/>
        <p:txBody>
          <a:bodyPr rtlCol="0"/>
          <a:p>
            <a:pPr rtl="0"/>
            <a:fld id="{3A98EE3D-8CD1-4C3F-BD1C-C98C9596463C}" type="slidenum">
              <a:rPr lang="en-US" smtClean="0"/>
              <a:t>‹#›</a:t>
            </a:fld>
            <a:endParaRPr dirty="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столбца">
    <p:spTree>
      <p:nvGrpSpPr>
        <p:cNvPr id="75" name=""/>
        <p:cNvGrpSpPr/>
        <p:nvPr/>
      </p:nvGrpSpPr>
      <p:grpSpPr>
        <a:xfrm>
          <a:off x="0" y="0"/>
          <a:ext cx="0" cy="0"/>
          <a:chOff x="0" y="0"/>
          <a:chExt cx="0" cy="0"/>
        </a:xfrm>
      </p:grpSpPr>
      <p:sp>
        <p:nvSpPr>
          <p:cNvPr id="1048702" name="Заголовок 1"/>
          <p:cNvSpPr>
            <a:spLocks noGrp="1"/>
          </p:cNvSpPr>
          <p:nvPr>
            <p:ph type="title"/>
          </p:nvPr>
        </p:nvSpPr>
        <p:spPr>
          <a:xfrm>
            <a:off x="913795" y="609600"/>
            <a:ext cx="10353762" cy="970450"/>
          </a:xfrm>
        </p:spPr>
        <p:txBody>
          <a:bodyPr rtlCol="0"/>
          <a:p>
            <a:pPr rtl="0"/>
            <a:r>
              <a:rPr lang="ru-RU"/>
              <a:t>Образец заголовка</a:t>
            </a:r>
            <a:endParaRPr dirty="0" lang="en-US"/>
          </a:p>
        </p:txBody>
      </p:sp>
      <p:sp>
        <p:nvSpPr>
          <p:cNvPr id="1048703" name="Текст 2"/>
          <p:cNvSpPr>
            <a:spLocks noGrp="1"/>
          </p:cNvSpPr>
          <p:nvPr>
            <p:ph type="body" idx="1"/>
          </p:nvPr>
        </p:nvSpPr>
        <p:spPr>
          <a:xfrm>
            <a:off x="913795" y="1885950"/>
            <a:ext cx="3300984" cy="764782"/>
          </a:xfrm>
        </p:spPr>
        <p:txBody>
          <a:bodyPr anchor="b" rtlCol="0">
            <a:noAutofit/>
          </a:bodyPr>
          <a:lstStyle>
            <a:lvl1pPr algn="ctr" indent="0" marL="0">
              <a:buNone/>
              <a:defRPr b="0" sz="2000">
                <a:solidFill>
                  <a:schemeClr val="tx1"/>
                </a:solidFill>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rtl="0"/>
            <a:r>
              <a:rPr lang="ru-RU"/>
              <a:t>Образец текста</a:t>
            </a:r>
          </a:p>
        </p:txBody>
      </p:sp>
      <p:sp>
        <p:nvSpPr>
          <p:cNvPr id="1048704" name="Текст 3"/>
          <p:cNvSpPr>
            <a:spLocks noGrp="1"/>
          </p:cNvSpPr>
          <p:nvPr>
            <p:ph type="body" sz="half" idx="15"/>
          </p:nvPr>
        </p:nvSpPr>
        <p:spPr>
          <a:xfrm>
            <a:off x="913795" y="2768112"/>
            <a:ext cx="3300984" cy="3023088"/>
          </a:xfrm>
        </p:spPr>
        <p:txBody>
          <a:bodyPr anchor="t" rtlCol="0">
            <a:normAutofit/>
          </a:bodyPr>
          <a:lstStyle>
            <a:lvl1pPr algn="ctr" indent="0" marL="0">
              <a:buNone/>
              <a:defRPr sz="14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rtl="0"/>
            <a:r>
              <a:rPr lang="ru-RU"/>
              <a:t>Образец текста</a:t>
            </a:r>
          </a:p>
        </p:txBody>
      </p:sp>
      <p:sp>
        <p:nvSpPr>
          <p:cNvPr id="1048705" name="Текст 4"/>
          <p:cNvSpPr>
            <a:spLocks noGrp="1"/>
          </p:cNvSpPr>
          <p:nvPr>
            <p:ph type="body" sz="quarter" idx="3"/>
          </p:nvPr>
        </p:nvSpPr>
        <p:spPr>
          <a:xfrm>
            <a:off x="4446711" y="1885949"/>
            <a:ext cx="3300984" cy="764783"/>
          </a:xfrm>
        </p:spPr>
        <p:txBody>
          <a:bodyPr anchor="b" rtlCol="0">
            <a:noAutofit/>
          </a:bodyPr>
          <a:lstStyle>
            <a:lvl1pPr algn="ctr" indent="0" marL="0">
              <a:buNone/>
              <a:defRPr b="0" sz="2000">
                <a:solidFill>
                  <a:schemeClr val="tx1"/>
                </a:solidFill>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rtl="0"/>
            <a:r>
              <a:rPr lang="ru-RU"/>
              <a:t>Образец текста</a:t>
            </a:r>
          </a:p>
        </p:txBody>
      </p:sp>
      <p:sp>
        <p:nvSpPr>
          <p:cNvPr id="1048706" name="Текст 3"/>
          <p:cNvSpPr>
            <a:spLocks noGrp="1"/>
          </p:cNvSpPr>
          <p:nvPr>
            <p:ph type="body" sz="half" idx="16"/>
          </p:nvPr>
        </p:nvSpPr>
        <p:spPr>
          <a:xfrm>
            <a:off x="4441435" y="2768112"/>
            <a:ext cx="3300984" cy="3023088"/>
          </a:xfrm>
        </p:spPr>
        <p:txBody>
          <a:bodyPr anchor="t" rtlCol="0">
            <a:normAutofit/>
          </a:bodyPr>
          <a:lstStyle>
            <a:lvl1pPr algn="ctr" indent="0" marL="0">
              <a:buNone/>
              <a:defRPr sz="14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rtl="0"/>
            <a:r>
              <a:rPr lang="ru-RU"/>
              <a:t>Образец текста</a:t>
            </a:r>
          </a:p>
        </p:txBody>
      </p:sp>
      <p:sp>
        <p:nvSpPr>
          <p:cNvPr id="1048707" name="Текст 4"/>
          <p:cNvSpPr>
            <a:spLocks noGrp="1"/>
          </p:cNvSpPr>
          <p:nvPr>
            <p:ph type="body" sz="quarter" idx="13"/>
          </p:nvPr>
        </p:nvSpPr>
        <p:spPr>
          <a:xfrm>
            <a:off x="7966572" y="1885950"/>
            <a:ext cx="3300984" cy="764782"/>
          </a:xfrm>
        </p:spPr>
        <p:txBody>
          <a:bodyPr anchor="b" rtlCol="0">
            <a:noAutofit/>
          </a:bodyPr>
          <a:lstStyle>
            <a:lvl1pPr algn="ctr" indent="0" marL="0">
              <a:buNone/>
              <a:defRPr b="0" sz="2000">
                <a:solidFill>
                  <a:schemeClr val="tx1"/>
                </a:solidFill>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rtl="0"/>
            <a:r>
              <a:rPr lang="ru-RU"/>
              <a:t>Образец текста</a:t>
            </a:r>
          </a:p>
        </p:txBody>
      </p:sp>
      <p:sp>
        <p:nvSpPr>
          <p:cNvPr id="1048708" name="Текст 3"/>
          <p:cNvSpPr>
            <a:spLocks noGrp="1"/>
          </p:cNvSpPr>
          <p:nvPr>
            <p:ph type="body" sz="half" idx="17"/>
          </p:nvPr>
        </p:nvSpPr>
        <p:spPr>
          <a:xfrm>
            <a:off x="7966572" y="2768110"/>
            <a:ext cx="3300984" cy="3023089"/>
          </a:xfrm>
        </p:spPr>
        <p:txBody>
          <a:bodyPr anchor="t" rtlCol="0">
            <a:normAutofit/>
          </a:bodyPr>
          <a:lstStyle>
            <a:lvl1pPr algn="ctr" indent="0" marL="0">
              <a:buNone/>
              <a:defRPr sz="14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rtl="0"/>
            <a:r>
              <a:rPr lang="ru-RU"/>
              <a:t>Образец текста</a:t>
            </a:r>
          </a:p>
        </p:txBody>
      </p:sp>
      <p:sp>
        <p:nvSpPr>
          <p:cNvPr id="1048709" name="Дата 2"/>
          <p:cNvSpPr>
            <a:spLocks noGrp="1"/>
          </p:cNvSpPr>
          <p:nvPr>
            <p:ph type="dt" sz="half" idx="10"/>
          </p:nvPr>
        </p:nvSpPr>
        <p:spPr/>
        <p:txBody>
          <a:bodyPr rtlCol="0"/>
          <a:p>
            <a:pPr rtl="0"/>
            <a:fld id="{92A90B4B-F7DE-484E-BCF4-80CF0386CBEA}" type="datetime1">
              <a:rPr lang="ru-RU" smtClean="0"/>
              <a:t>17.09.2020</a:t>
            </a:fld>
            <a:endParaRPr dirty="0" lang="en-US"/>
          </a:p>
        </p:txBody>
      </p:sp>
      <p:sp>
        <p:nvSpPr>
          <p:cNvPr id="1048710" name="Нижний колонтитул 3"/>
          <p:cNvSpPr>
            <a:spLocks noGrp="1"/>
          </p:cNvSpPr>
          <p:nvPr>
            <p:ph type="ftr" sz="quarter" idx="11"/>
          </p:nvPr>
        </p:nvSpPr>
        <p:spPr/>
        <p:txBody>
          <a:bodyPr rtlCol="0"/>
          <a:p>
            <a:pPr rtl="0"/>
            <a:endParaRPr dirty="0" lang="en-US"/>
          </a:p>
        </p:txBody>
      </p:sp>
      <p:sp>
        <p:nvSpPr>
          <p:cNvPr id="1048711" name="Номер слайда 4"/>
          <p:cNvSpPr>
            <a:spLocks noGrp="1"/>
          </p:cNvSpPr>
          <p:nvPr>
            <p:ph type="sldNum" sz="quarter" idx="12"/>
          </p:nvPr>
        </p:nvSpPr>
        <p:spPr/>
        <p:txBody>
          <a:bodyPr rtlCol="0"/>
          <a:p>
            <a:pPr rtl="0"/>
            <a:fld id="{3A98EE3D-8CD1-4C3F-BD1C-C98C9596463C}" type="slidenum">
              <a:rPr lang="en-US" smtClean="0"/>
              <a:t>‹#›</a:t>
            </a:fld>
            <a:endParaRPr dirty="0"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67" name=""/>
        <p:cNvGrpSpPr/>
        <p:nvPr/>
      </p:nvGrpSpPr>
      <p:grpSpPr>
        <a:xfrm>
          <a:off x="0" y="0"/>
          <a:ext cx="0" cy="0"/>
          <a:chOff x="0" y="0"/>
          <a:chExt cx="0" cy="0"/>
        </a:xfrm>
      </p:grpSpPr>
      <p:pic>
        <p:nvPicPr>
          <p:cNvPr id="2097214" name="Рисунок 1" descr="Slate-V2-HD-3colPhotoInset.png"/>
          <p:cNvPicPr>
            <a:picLocks noChangeAspect="1"/>
          </p:cNvPicPr>
          <p:nvPr/>
        </p:nvPicPr>
        <p:blipFill>
          <a:blip xmlns:r="http://schemas.openxmlformats.org/officeDocument/2006/relationships" r:embed="rId1"/>
          <a:stretch>
            <a:fillRect/>
          </a:stretch>
        </p:blipFill>
        <p:spPr>
          <a:xfrm>
            <a:off x="897962" y="1818214"/>
            <a:ext cx="3339972" cy="1847851"/>
          </a:xfrm>
          <a:prstGeom prst="rect"/>
        </p:spPr>
      </p:pic>
      <p:pic>
        <p:nvPicPr>
          <p:cNvPr id="2097215" name="Рисунок 35" descr="Slate-V2-HD-3colPhotoInset.png"/>
          <p:cNvPicPr>
            <a:picLocks noChangeAspect="1"/>
          </p:cNvPicPr>
          <p:nvPr/>
        </p:nvPicPr>
        <p:blipFill>
          <a:blip xmlns:r="http://schemas.openxmlformats.org/officeDocument/2006/relationships" r:embed="rId1"/>
          <a:stretch>
            <a:fillRect/>
          </a:stretch>
        </p:blipFill>
        <p:spPr>
          <a:xfrm>
            <a:off x="4403800" y="1818214"/>
            <a:ext cx="3339972" cy="1847851"/>
          </a:xfrm>
          <a:prstGeom prst="rect"/>
        </p:spPr>
      </p:pic>
      <p:pic>
        <p:nvPicPr>
          <p:cNvPr id="2097216" name="Рисунок 36" descr="Slate-V2-HD-3colPhotoInset.png"/>
          <p:cNvPicPr>
            <a:picLocks noChangeAspect="1"/>
          </p:cNvPicPr>
          <p:nvPr/>
        </p:nvPicPr>
        <p:blipFill>
          <a:blip xmlns:r="http://schemas.openxmlformats.org/officeDocument/2006/relationships" r:embed="rId1"/>
          <a:stretch>
            <a:fillRect/>
          </a:stretch>
        </p:blipFill>
        <p:spPr>
          <a:xfrm>
            <a:off x="7936051" y="1818214"/>
            <a:ext cx="3339972" cy="1847851"/>
          </a:xfrm>
          <a:prstGeom prst="rect"/>
        </p:spPr>
      </p:pic>
      <p:sp>
        <p:nvSpPr>
          <p:cNvPr id="1048649" name="Заголовок 1"/>
          <p:cNvSpPr>
            <a:spLocks noGrp="1"/>
          </p:cNvSpPr>
          <p:nvPr>
            <p:ph type="title"/>
          </p:nvPr>
        </p:nvSpPr>
        <p:spPr>
          <a:xfrm>
            <a:off x="913794" y="609600"/>
            <a:ext cx="10353763" cy="970450"/>
          </a:xfrm>
        </p:spPr>
        <p:txBody>
          <a:bodyPr rtlCol="0"/>
          <a:p>
            <a:pPr rtl="0"/>
            <a:r>
              <a:rPr lang="ru-RU"/>
              <a:t>Образец заголовка</a:t>
            </a:r>
            <a:endParaRPr dirty="0" lang="en-US"/>
          </a:p>
        </p:txBody>
      </p:sp>
      <p:sp>
        <p:nvSpPr>
          <p:cNvPr id="1048650" name="Текст 2"/>
          <p:cNvSpPr>
            <a:spLocks noGrp="1"/>
          </p:cNvSpPr>
          <p:nvPr>
            <p:ph type="body" idx="1"/>
          </p:nvPr>
        </p:nvSpPr>
        <p:spPr>
          <a:xfrm>
            <a:off x="913795" y="3904106"/>
            <a:ext cx="3300984" cy="576262"/>
          </a:xfrm>
        </p:spPr>
        <p:txBody>
          <a:bodyPr anchor="b" rtlCol="0">
            <a:noAutofit/>
          </a:bodyPr>
          <a:lstStyle>
            <a:lvl1pPr algn="ctr" indent="0" marL="0">
              <a:buNone/>
              <a:defRPr b="0" sz="1800">
                <a:solidFill>
                  <a:schemeClr val="tx1"/>
                </a:solidFill>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rtl="0"/>
            <a:r>
              <a:rPr lang="ru-RU"/>
              <a:t>Образец текста</a:t>
            </a:r>
          </a:p>
        </p:txBody>
      </p:sp>
      <p:sp>
        <p:nvSpPr>
          <p:cNvPr id="1048651" name="Рисунок 2"/>
          <p:cNvSpPr>
            <a:spLocks noChangeAspect="1" noGrp="1"/>
          </p:cNvSpPr>
          <p:nvPr>
            <p:ph type="pic" idx="15"/>
          </p:nvPr>
        </p:nvSpPr>
        <p:spPr>
          <a:xfrm>
            <a:off x="1018102" y="1938918"/>
            <a:ext cx="3092368" cy="1602954"/>
          </a:xfrm>
          <a:prstGeom prst="roundRect">
            <a:avLst>
              <a:gd name="adj" fmla="val 1858"/>
            </a:avLst>
          </a:prstGeom>
          <a:effectLst>
            <a:outerShdw blurRad="38100" dir="4440000" dist="25400">
              <a:srgbClr val="000000">
                <a:alpha val="36000"/>
              </a:srgbClr>
            </a:outerShdw>
          </a:effectLst>
        </p:spPr>
        <p:txBody>
          <a:bodyPr anchor="t" rtlCol="0">
            <a:normAutofit/>
          </a:bodyPr>
          <a:lstStyle>
            <a:lvl1pPr algn="ctr" indent="0" marL="0">
              <a:buNone/>
              <a:defRPr sz="1600"/>
            </a:lvl1pPr>
            <a:lvl2pPr indent="0" marL="457200">
              <a:buNone/>
              <a:defRPr sz="1600"/>
            </a:lvl2pPr>
            <a:lvl3pPr indent="0" marL="914400">
              <a:buNone/>
              <a:defRPr sz="1600"/>
            </a:lvl3pPr>
            <a:lvl4pPr indent="0" marL="1371600">
              <a:buNone/>
              <a:defRPr sz="1600"/>
            </a:lvl4pPr>
            <a:lvl5pPr indent="0" marL="1828800">
              <a:buNone/>
              <a:defRPr sz="1600"/>
            </a:lvl5pPr>
            <a:lvl6pPr indent="0" marL="2286000">
              <a:buNone/>
              <a:defRPr sz="1600"/>
            </a:lvl6pPr>
            <a:lvl7pPr indent="0" marL="2743200">
              <a:buNone/>
              <a:defRPr sz="1600"/>
            </a:lvl7pPr>
            <a:lvl8pPr indent="0" marL="3200400">
              <a:buNone/>
              <a:defRPr sz="1600"/>
            </a:lvl8pPr>
            <a:lvl9pPr indent="0" marL="3657600">
              <a:buNone/>
              <a:defRPr sz="1600"/>
            </a:lvl9pPr>
          </a:lstStyle>
          <a:p>
            <a:pPr rtl="0"/>
            <a:r>
              <a:rPr lang="ru-RU"/>
              <a:t>Вставка рисунка</a:t>
            </a:r>
            <a:endParaRPr dirty="0" lang="en-US"/>
          </a:p>
        </p:txBody>
      </p:sp>
      <p:sp>
        <p:nvSpPr>
          <p:cNvPr id="1048652" name="Текст 3"/>
          <p:cNvSpPr>
            <a:spLocks noGrp="1"/>
          </p:cNvSpPr>
          <p:nvPr>
            <p:ph type="body" sz="half" idx="18"/>
          </p:nvPr>
        </p:nvSpPr>
        <p:spPr>
          <a:xfrm>
            <a:off x="913795" y="4572443"/>
            <a:ext cx="3300984" cy="1218758"/>
          </a:xfrm>
        </p:spPr>
        <p:txBody>
          <a:bodyPr anchor="t" rtlCol="0">
            <a:normAutofit/>
          </a:bodyPr>
          <a:lstStyle>
            <a:lvl1pPr algn="ctr" indent="0" marL="0">
              <a:buNone/>
              <a:defRPr sz="14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rtl="0"/>
            <a:r>
              <a:rPr lang="ru-RU"/>
              <a:t>Образец текста</a:t>
            </a:r>
          </a:p>
        </p:txBody>
      </p:sp>
      <p:sp>
        <p:nvSpPr>
          <p:cNvPr id="1048653" name="Текст 4"/>
          <p:cNvSpPr>
            <a:spLocks noGrp="1"/>
          </p:cNvSpPr>
          <p:nvPr>
            <p:ph type="body" sz="quarter" idx="3"/>
          </p:nvPr>
        </p:nvSpPr>
        <p:spPr>
          <a:xfrm>
            <a:off x="4442788" y="3904106"/>
            <a:ext cx="3300984" cy="576262"/>
          </a:xfrm>
        </p:spPr>
        <p:txBody>
          <a:bodyPr anchor="b" rtlCol="0">
            <a:noAutofit/>
          </a:bodyPr>
          <a:lstStyle>
            <a:lvl1pPr algn="ctr" indent="0" marL="0">
              <a:buNone/>
              <a:defRPr b="0" sz="1800">
                <a:solidFill>
                  <a:schemeClr val="tx1"/>
                </a:solidFill>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rtl="0"/>
            <a:r>
              <a:rPr lang="ru-RU"/>
              <a:t>Образец текста</a:t>
            </a:r>
          </a:p>
        </p:txBody>
      </p:sp>
      <p:sp>
        <p:nvSpPr>
          <p:cNvPr id="1048654" name="Рисунок 2"/>
          <p:cNvSpPr>
            <a:spLocks noChangeAspect="1" noGrp="1"/>
          </p:cNvSpPr>
          <p:nvPr>
            <p:ph type="pic" idx="21"/>
          </p:nvPr>
        </p:nvSpPr>
        <p:spPr>
          <a:xfrm>
            <a:off x="4545743" y="1939094"/>
            <a:ext cx="3092368" cy="1608164"/>
          </a:xfrm>
          <a:prstGeom prst="roundRect">
            <a:avLst>
              <a:gd name="adj" fmla="val 1858"/>
            </a:avLst>
          </a:prstGeom>
          <a:effectLst>
            <a:outerShdw blurRad="38100" dir="4440000" dist="25400">
              <a:srgbClr val="000000">
                <a:alpha val="36000"/>
              </a:srgbClr>
            </a:outerShdw>
          </a:effectLst>
        </p:spPr>
        <p:txBody>
          <a:bodyPr anchor="t" rtlCol="0">
            <a:normAutofit/>
          </a:bodyPr>
          <a:lstStyle>
            <a:lvl1pPr algn="ctr" indent="0" marL="0">
              <a:buNone/>
              <a:defRPr sz="1600"/>
            </a:lvl1pPr>
            <a:lvl2pPr indent="0" marL="457200">
              <a:buNone/>
              <a:defRPr sz="1600"/>
            </a:lvl2pPr>
            <a:lvl3pPr indent="0" marL="914400">
              <a:buNone/>
              <a:defRPr sz="1600"/>
            </a:lvl3pPr>
            <a:lvl4pPr indent="0" marL="1371600">
              <a:buNone/>
              <a:defRPr sz="1600"/>
            </a:lvl4pPr>
            <a:lvl5pPr indent="0" marL="1828800">
              <a:buNone/>
              <a:defRPr sz="1600"/>
            </a:lvl5pPr>
            <a:lvl6pPr indent="0" marL="2286000">
              <a:buNone/>
              <a:defRPr sz="1600"/>
            </a:lvl6pPr>
            <a:lvl7pPr indent="0" marL="2743200">
              <a:buNone/>
              <a:defRPr sz="1600"/>
            </a:lvl7pPr>
            <a:lvl8pPr indent="0" marL="3200400">
              <a:buNone/>
              <a:defRPr sz="1600"/>
            </a:lvl8pPr>
            <a:lvl9pPr indent="0" marL="3657600">
              <a:buNone/>
              <a:defRPr sz="1600"/>
            </a:lvl9pPr>
          </a:lstStyle>
          <a:p>
            <a:pPr rtl="0"/>
            <a:r>
              <a:rPr lang="ru-RU"/>
              <a:t>Вставка рисунка</a:t>
            </a:r>
            <a:endParaRPr dirty="0" lang="en-US"/>
          </a:p>
        </p:txBody>
      </p:sp>
      <p:sp>
        <p:nvSpPr>
          <p:cNvPr id="1048655" name="Текст 3"/>
          <p:cNvSpPr>
            <a:spLocks noGrp="1"/>
          </p:cNvSpPr>
          <p:nvPr>
            <p:ph type="body" sz="half" idx="19"/>
          </p:nvPr>
        </p:nvSpPr>
        <p:spPr>
          <a:xfrm>
            <a:off x="4441435" y="4572442"/>
            <a:ext cx="3300984" cy="1218758"/>
          </a:xfrm>
        </p:spPr>
        <p:txBody>
          <a:bodyPr anchor="t" rtlCol="0">
            <a:normAutofit/>
          </a:bodyPr>
          <a:lstStyle>
            <a:lvl1pPr algn="ctr" indent="0" marL="0">
              <a:buNone/>
              <a:defRPr sz="14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rtl="0"/>
            <a:r>
              <a:rPr lang="ru-RU"/>
              <a:t>Образец текста</a:t>
            </a:r>
          </a:p>
        </p:txBody>
      </p:sp>
      <p:sp>
        <p:nvSpPr>
          <p:cNvPr id="1048656" name="Текст 4"/>
          <p:cNvSpPr>
            <a:spLocks noGrp="1"/>
          </p:cNvSpPr>
          <p:nvPr>
            <p:ph type="body" sz="quarter" idx="13"/>
          </p:nvPr>
        </p:nvSpPr>
        <p:spPr>
          <a:xfrm>
            <a:off x="7966697" y="3904106"/>
            <a:ext cx="3300984" cy="576262"/>
          </a:xfrm>
        </p:spPr>
        <p:txBody>
          <a:bodyPr anchor="b" rtlCol="0">
            <a:noAutofit/>
          </a:bodyPr>
          <a:lstStyle>
            <a:lvl1pPr algn="ctr" indent="0" marL="0">
              <a:buNone/>
              <a:defRPr b="0" sz="1800">
                <a:solidFill>
                  <a:schemeClr val="tx1"/>
                </a:solidFill>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rtl="0"/>
            <a:r>
              <a:rPr lang="ru-RU"/>
              <a:t>Образец текста</a:t>
            </a:r>
          </a:p>
        </p:txBody>
      </p:sp>
      <p:sp>
        <p:nvSpPr>
          <p:cNvPr id="1048657" name="Рисунок 2"/>
          <p:cNvSpPr>
            <a:spLocks noChangeAspect="1" noGrp="1"/>
          </p:cNvSpPr>
          <p:nvPr>
            <p:ph type="pic" idx="22"/>
          </p:nvPr>
        </p:nvSpPr>
        <p:spPr>
          <a:xfrm>
            <a:off x="8075698" y="1934432"/>
            <a:ext cx="3092368" cy="1607294"/>
          </a:xfrm>
          <a:prstGeom prst="roundRect">
            <a:avLst>
              <a:gd name="adj" fmla="val 1858"/>
            </a:avLst>
          </a:prstGeom>
          <a:effectLst>
            <a:outerShdw blurRad="38100" dir="4440000" dist="25400">
              <a:srgbClr val="000000">
                <a:alpha val="36000"/>
              </a:srgbClr>
            </a:outerShdw>
          </a:effectLst>
        </p:spPr>
        <p:txBody>
          <a:bodyPr anchor="t" rtlCol="0">
            <a:normAutofit/>
          </a:bodyPr>
          <a:lstStyle>
            <a:lvl1pPr algn="ctr" indent="0" marL="0">
              <a:buNone/>
              <a:defRPr sz="1600"/>
            </a:lvl1pPr>
            <a:lvl2pPr indent="0" marL="457200">
              <a:buNone/>
              <a:defRPr sz="1600"/>
            </a:lvl2pPr>
            <a:lvl3pPr indent="0" marL="914400">
              <a:buNone/>
              <a:defRPr sz="1600"/>
            </a:lvl3pPr>
            <a:lvl4pPr indent="0" marL="1371600">
              <a:buNone/>
              <a:defRPr sz="1600"/>
            </a:lvl4pPr>
            <a:lvl5pPr indent="0" marL="1828800">
              <a:buNone/>
              <a:defRPr sz="1600"/>
            </a:lvl5pPr>
            <a:lvl6pPr indent="0" marL="2286000">
              <a:buNone/>
              <a:defRPr sz="1600"/>
            </a:lvl6pPr>
            <a:lvl7pPr indent="0" marL="2743200">
              <a:buNone/>
              <a:defRPr sz="1600"/>
            </a:lvl7pPr>
            <a:lvl8pPr indent="0" marL="3200400">
              <a:buNone/>
              <a:defRPr sz="1600"/>
            </a:lvl8pPr>
            <a:lvl9pPr indent="0" marL="3657600">
              <a:buNone/>
              <a:defRPr sz="1600"/>
            </a:lvl9pPr>
          </a:lstStyle>
          <a:p>
            <a:pPr rtl="0"/>
            <a:r>
              <a:rPr lang="ru-RU"/>
              <a:t>Вставка рисунка</a:t>
            </a:r>
            <a:endParaRPr dirty="0" lang="en-US"/>
          </a:p>
        </p:txBody>
      </p:sp>
      <p:sp>
        <p:nvSpPr>
          <p:cNvPr id="1048658" name="Текст 3"/>
          <p:cNvSpPr>
            <a:spLocks noGrp="1"/>
          </p:cNvSpPr>
          <p:nvPr>
            <p:ph type="body" sz="half" idx="20"/>
          </p:nvPr>
        </p:nvSpPr>
        <p:spPr>
          <a:xfrm>
            <a:off x="7966572" y="4572442"/>
            <a:ext cx="3300984" cy="1218758"/>
          </a:xfrm>
        </p:spPr>
        <p:txBody>
          <a:bodyPr anchor="t" rtlCol="0">
            <a:normAutofit/>
          </a:bodyPr>
          <a:lstStyle>
            <a:lvl1pPr algn="ctr" indent="0" marL="0">
              <a:buNone/>
              <a:defRPr sz="14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rtl="0"/>
            <a:r>
              <a:rPr lang="ru-RU"/>
              <a:t>Образец текста</a:t>
            </a:r>
          </a:p>
        </p:txBody>
      </p:sp>
      <p:sp>
        <p:nvSpPr>
          <p:cNvPr id="1048659" name="Дата 2"/>
          <p:cNvSpPr>
            <a:spLocks noGrp="1"/>
          </p:cNvSpPr>
          <p:nvPr>
            <p:ph type="dt" sz="half" idx="10"/>
          </p:nvPr>
        </p:nvSpPr>
        <p:spPr/>
        <p:txBody>
          <a:bodyPr rtlCol="0"/>
          <a:p>
            <a:pPr rtl="0"/>
            <a:fld id="{43C53675-63B5-475C-9581-11F28D58B6F8}" type="datetime1">
              <a:rPr lang="ru-RU" smtClean="0"/>
              <a:t>17.09.2020</a:t>
            </a:fld>
            <a:endParaRPr dirty="0" lang="en-US"/>
          </a:p>
        </p:txBody>
      </p:sp>
      <p:sp>
        <p:nvSpPr>
          <p:cNvPr id="1048660" name="Нижний колонтитул 3"/>
          <p:cNvSpPr>
            <a:spLocks noGrp="1"/>
          </p:cNvSpPr>
          <p:nvPr>
            <p:ph type="ftr" sz="quarter" idx="11"/>
          </p:nvPr>
        </p:nvSpPr>
        <p:spPr/>
        <p:txBody>
          <a:bodyPr rtlCol="0"/>
          <a:p>
            <a:pPr rtl="0"/>
            <a:endParaRPr dirty="0" lang="en-US"/>
          </a:p>
        </p:txBody>
      </p:sp>
      <p:sp>
        <p:nvSpPr>
          <p:cNvPr id="1048661" name="Номер слайда 4"/>
          <p:cNvSpPr>
            <a:spLocks noGrp="1"/>
          </p:cNvSpPr>
          <p:nvPr>
            <p:ph type="sldNum" sz="quarter" idx="12"/>
          </p:nvPr>
        </p:nvSpPr>
        <p:spPr/>
        <p:txBody>
          <a:bodyPr rtlCol="0"/>
          <a:p>
            <a:pPr rtl="0"/>
            <a:fld id="{3A98EE3D-8CD1-4C3F-BD1C-C98C9596463C}" type="slidenum">
              <a:rPr lang="en-US" smtClean="0"/>
              <a:t>‹#›</a:t>
            </a:fld>
            <a:endParaRPr dirty="0"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type="vertTx">
  <p:cSld name="Заголовок и вертикальный текст">
    <p:spTree>
      <p:nvGrpSpPr>
        <p:cNvPr id="77" name=""/>
        <p:cNvGrpSpPr/>
        <p:nvPr/>
      </p:nvGrpSpPr>
      <p:grpSpPr>
        <a:xfrm>
          <a:off x="0" y="0"/>
          <a:ext cx="0" cy="0"/>
          <a:chOff x="0" y="0"/>
          <a:chExt cx="0" cy="0"/>
        </a:xfrm>
      </p:grpSpPr>
      <p:sp>
        <p:nvSpPr>
          <p:cNvPr id="1048718" name="Заголовок 1"/>
          <p:cNvSpPr>
            <a:spLocks noGrp="1"/>
          </p:cNvSpPr>
          <p:nvPr>
            <p:ph type="title"/>
          </p:nvPr>
        </p:nvSpPr>
        <p:spPr/>
        <p:txBody>
          <a:bodyPr rtlCol="0"/>
          <a:p>
            <a:pPr rtl="0"/>
            <a:r>
              <a:rPr lang="ru-RU"/>
              <a:t>Образец заголовка</a:t>
            </a:r>
            <a:endParaRPr dirty="0" lang="en-US"/>
          </a:p>
        </p:txBody>
      </p:sp>
      <p:sp>
        <p:nvSpPr>
          <p:cNvPr id="1048719" name="Вертикальный текст 2"/>
          <p:cNvSpPr>
            <a:spLocks noGrp="1"/>
          </p:cNvSpPr>
          <p:nvPr>
            <p:ph type="body" orient="vert" idx="1"/>
          </p:nvPr>
        </p:nvSpPr>
        <p:spPr/>
        <p:txBody>
          <a:bodyPr anchor="t" rtlCol="0" vert="eaVert"/>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dirty="0" lang="en-US"/>
          </a:p>
        </p:txBody>
      </p:sp>
      <p:sp>
        <p:nvSpPr>
          <p:cNvPr id="1048720" name="Дата 3"/>
          <p:cNvSpPr>
            <a:spLocks noGrp="1"/>
          </p:cNvSpPr>
          <p:nvPr>
            <p:ph type="dt" sz="half" idx="10"/>
          </p:nvPr>
        </p:nvSpPr>
        <p:spPr/>
        <p:txBody>
          <a:bodyPr rtlCol="0"/>
          <a:p>
            <a:pPr rtl="0"/>
            <a:fld id="{54C7FA24-3B06-42D5-9D27-1B01EF6B8A1A}" type="datetime1">
              <a:rPr lang="ru-RU" smtClean="0"/>
              <a:t>17.09.2020</a:t>
            </a:fld>
            <a:endParaRPr dirty="0" lang="en-US"/>
          </a:p>
        </p:txBody>
      </p:sp>
      <p:sp>
        <p:nvSpPr>
          <p:cNvPr id="1048721" name="Нижний колонтитул 4"/>
          <p:cNvSpPr>
            <a:spLocks noGrp="1"/>
          </p:cNvSpPr>
          <p:nvPr>
            <p:ph type="ftr" sz="quarter" idx="11"/>
          </p:nvPr>
        </p:nvSpPr>
        <p:spPr/>
        <p:txBody>
          <a:bodyPr rtlCol="0"/>
          <a:p>
            <a:pPr rtl="0"/>
            <a:endParaRPr dirty="0" lang="en-US"/>
          </a:p>
        </p:txBody>
      </p:sp>
      <p:sp>
        <p:nvSpPr>
          <p:cNvPr id="1048722" name="Номер слайда 5"/>
          <p:cNvSpPr>
            <a:spLocks noGrp="1"/>
          </p:cNvSpPr>
          <p:nvPr>
            <p:ph type="sldNum" sz="quarter" idx="12"/>
          </p:nvPr>
        </p:nvSpPr>
        <p:spPr/>
        <p:txBody>
          <a:bodyPr rtlCol="0"/>
          <a:p>
            <a:pPr rtl="0"/>
            <a:fld id="{3A98EE3D-8CD1-4C3F-BD1C-C98C9596463C}" type="slidenum">
              <a:rPr lang="en-US" smtClean="0"/>
              <a:t>‹#›</a:t>
            </a:fld>
            <a:endParaRPr dirty="0"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type="vertTitleAndTx">
  <p:cSld name="Вертикальный заголовок и текст">
    <p:spTree>
      <p:nvGrpSpPr>
        <p:cNvPr id="71" name=""/>
        <p:cNvGrpSpPr/>
        <p:nvPr/>
      </p:nvGrpSpPr>
      <p:grpSpPr>
        <a:xfrm>
          <a:off x="0" y="0"/>
          <a:ext cx="0" cy="0"/>
          <a:chOff x="0" y="0"/>
          <a:chExt cx="0" cy="0"/>
        </a:xfrm>
      </p:grpSpPr>
      <p:sp>
        <p:nvSpPr>
          <p:cNvPr id="1048678" name="Вертикальный заголовок 1"/>
          <p:cNvSpPr>
            <a:spLocks noGrp="1"/>
          </p:cNvSpPr>
          <p:nvPr>
            <p:ph type="title" orient="vert"/>
          </p:nvPr>
        </p:nvSpPr>
        <p:spPr>
          <a:xfrm>
            <a:off x="8983068" y="609599"/>
            <a:ext cx="2284487" cy="5181601"/>
          </a:xfrm>
        </p:spPr>
        <p:txBody>
          <a:bodyPr rtlCol="0" vert="eaVert"/>
          <a:lstStyle>
            <a:lvl1pPr algn="l"/>
          </a:lstStyle>
          <a:p>
            <a:pPr rtl="0"/>
            <a:r>
              <a:rPr lang="ru-RU"/>
              <a:t>Образец заголовка</a:t>
            </a:r>
            <a:endParaRPr dirty="0" lang="en-US"/>
          </a:p>
        </p:txBody>
      </p:sp>
      <p:sp>
        <p:nvSpPr>
          <p:cNvPr id="1048679" name="Вертикальный текст 2"/>
          <p:cNvSpPr>
            <a:spLocks noGrp="1"/>
          </p:cNvSpPr>
          <p:nvPr>
            <p:ph type="body" orient="vert" idx="1"/>
          </p:nvPr>
        </p:nvSpPr>
        <p:spPr>
          <a:xfrm>
            <a:off x="913796" y="609599"/>
            <a:ext cx="7916872" cy="5181601"/>
          </a:xfrm>
        </p:spPr>
        <p:txBody>
          <a:bodyPr anchor="t" rtlCol="0" vert="eaVert"/>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dirty="0" lang="en-US"/>
          </a:p>
        </p:txBody>
      </p:sp>
      <p:sp>
        <p:nvSpPr>
          <p:cNvPr id="1048680" name="Дата 3"/>
          <p:cNvSpPr>
            <a:spLocks noGrp="1"/>
          </p:cNvSpPr>
          <p:nvPr>
            <p:ph type="dt" sz="half" idx="10"/>
          </p:nvPr>
        </p:nvSpPr>
        <p:spPr/>
        <p:txBody>
          <a:bodyPr rtlCol="0"/>
          <a:p>
            <a:pPr rtl="0"/>
            <a:fld id="{1684A81F-4A8D-4EFF-B3FE-B7FF49A0FE1D}" type="datetime1">
              <a:rPr lang="ru-RU" smtClean="0"/>
              <a:t>17.09.2020</a:t>
            </a:fld>
            <a:endParaRPr dirty="0" lang="en-US"/>
          </a:p>
        </p:txBody>
      </p:sp>
      <p:sp>
        <p:nvSpPr>
          <p:cNvPr id="1048681" name="Нижний колонтитул 4"/>
          <p:cNvSpPr>
            <a:spLocks noGrp="1"/>
          </p:cNvSpPr>
          <p:nvPr>
            <p:ph type="ftr" sz="quarter" idx="11"/>
          </p:nvPr>
        </p:nvSpPr>
        <p:spPr/>
        <p:txBody>
          <a:bodyPr rtlCol="0"/>
          <a:p>
            <a:pPr rtl="0"/>
            <a:endParaRPr dirty="0" lang="en-US"/>
          </a:p>
        </p:txBody>
      </p:sp>
      <p:sp>
        <p:nvSpPr>
          <p:cNvPr id="1048682" name="Номер слайда 5"/>
          <p:cNvSpPr>
            <a:spLocks noGrp="1"/>
          </p:cNvSpPr>
          <p:nvPr>
            <p:ph type="sldNum" sz="quarter" idx="12"/>
          </p:nvPr>
        </p:nvSpPr>
        <p:spPr/>
        <p:txBody>
          <a:bodyPr rtlCol="0"/>
          <a:p>
            <a:pPr rtl="0"/>
            <a:fld id="{3A98EE3D-8CD1-4C3F-BD1C-C98C9596463C}" type="slidenum">
              <a:rPr lang="en-US" smtClean="0"/>
              <a:t>‹#›</a:t>
            </a:fld>
            <a:endParaRPr dirty="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Заголовок и объект">
    <p:spTree>
      <p:nvGrpSpPr>
        <p:cNvPr id="73" name=""/>
        <p:cNvGrpSpPr/>
        <p:nvPr/>
      </p:nvGrpSpPr>
      <p:grpSpPr>
        <a:xfrm>
          <a:off x="0" y="0"/>
          <a:ext cx="0" cy="0"/>
          <a:chOff x="0" y="0"/>
          <a:chExt cx="0" cy="0"/>
        </a:xfrm>
      </p:grpSpPr>
      <p:sp>
        <p:nvSpPr>
          <p:cNvPr id="1048691" name="Заголовок 1"/>
          <p:cNvSpPr>
            <a:spLocks noGrp="1"/>
          </p:cNvSpPr>
          <p:nvPr>
            <p:ph type="title"/>
          </p:nvPr>
        </p:nvSpPr>
        <p:spPr/>
        <p:txBody>
          <a:bodyPr rtlCol="0"/>
          <a:p>
            <a:pPr rtl="0"/>
            <a:r>
              <a:rPr lang="ru-RU"/>
              <a:t>Образец заголовка</a:t>
            </a:r>
            <a:endParaRPr dirty="0" lang="en-US"/>
          </a:p>
        </p:txBody>
      </p:sp>
      <p:sp>
        <p:nvSpPr>
          <p:cNvPr id="1048692" name="Объект 2"/>
          <p:cNvSpPr>
            <a:spLocks noGrp="1"/>
          </p:cNvSpPr>
          <p:nvPr>
            <p:ph idx="1"/>
          </p:nvPr>
        </p:nvSpPr>
        <p:spPr/>
        <p:txBody>
          <a:bodyPr rtlCol="0"/>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dirty="0" lang="en-US"/>
          </a:p>
        </p:txBody>
      </p:sp>
      <p:sp>
        <p:nvSpPr>
          <p:cNvPr id="1048693" name="Дата 3"/>
          <p:cNvSpPr>
            <a:spLocks noGrp="1"/>
          </p:cNvSpPr>
          <p:nvPr>
            <p:ph type="dt" sz="half" idx="10"/>
          </p:nvPr>
        </p:nvSpPr>
        <p:spPr/>
        <p:txBody>
          <a:bodyPr rtlCol="0"/>
          <a:p>
            <a:pPr rtl="0"/>
            <a:fld id="{68E4FA72-B21F-47D1-986F-7973CEFBCDC2}" type="datetime1">
              <a:rPr lang="ru-RU" smtClean="0"/>
              <a:t>17.09.2020</a:t>
            </a:fld>
            <a:endParaRPr dirty="0" lang="en-US"/>
          </a:p>
        </p:txBody>
      </p:sp>
      <p:sp>
        <p:nvSpPr>
          <p:cNvPr id="1048694" name="Нижний колонтитул 4"/>
          <p:cNvSpPr>
            <a:spLocks noGrp="1"/>
          </p:cNvSpPr>
          <p:nvPr>
            <p:ph type="ftr" sz="quarter" idx="11"/>
          </p:nvPr>
        </p:nvSpPr>
        <p:spPr/>
        <p:txBody>
          <a:bodyPr rtlCol="0"/>
          <a:p>
            <a:pPr rtl="0"/>
            <a:endParaRPr dirty="0" lang="en-US"/>
          </a:p>
        </p:txBody>
      </p:sp>
      <p:sp>
        <p:nvSpPr>
          <p:cNvPr id="1048695" name="Номер слайда 5"/>
          <p:cNvSpPr>
            <a:spLocks noGrp="1"/>
          </p:cNvSpPr>
          <p:nvPr>
            <p:ph type="sldNum" sz="quarter" idx="12"/>
          </p:nvPr>
        </p:nvSpPr>
        <p:spPr/>
        <p:txBody>
          <a:bodyPr rtlCol="0"/>
          <a:p>
            <a:pPr rtl="0"/>
            <a:fld id="{3A98EE3D-8CD1-4C3F-BD1C-C98C9596463C}" type="slidenum">
              <a:rPr lang="en-US" smtClean="0"/>
              <a:t>‹#›</a:t>
            </a:fld>
            <a:endParaRPr dirty="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Заголовок раздела">
    <p:spTree>
      <p:nvGrpSpPr>
        <p:cNvPr id="68" name=""/>
        <p:cNvGrpSpPr/>
        <p:nvPr/>
      </p:nvGrpSpPr>
      <p:grpSpPr>
        <a:xfrm>
          <a:off x="0" y="0"/>
          <a:ext cx="0" cy="0"/>
          <a:chOff x="0" y="0"/>
          <a:chExt cx="0" cy="0"/>
        </a:xfrm>
      </p:grpSpPr>
      <p:sp>
        <p:nvSpPr>
          <p:cNvPr id="1048662" name="Заголовок 1"/>
          <p:cNvSpPr>
            <a:spLocks noGrp="1"/>
          </p:cNvSpPr>
          <p:nvPr>
            <p:ph type="title"/>
          </p:nvPr>
        </p:nvSpPr>
        <p:spPr>
          <a:xfrm>
            <a:off x="1295401" y="1761067"/>
            <a:ext cx="9590550" cy="1828813"/>
          </a:xfrm>
        </p:spPr>
        <p:txBody>
          <a:bodyPr anchor="b" rtlCol="0"/>
          <a:lstStyle>
            <a:lvl1pPr algn="ctr">
              <a:defRPr b="0" cap="none" sz="4000"/>
            </a:lvl1pPr>
          </a:lstStyle>
          <a:p>
            <a:pPr rtl="0"/>
            <a:r>
              <a:rPr lang="ru-RU"/>
              <a:t>Образец заголовка</a:t>
            </a:r>
            <a:endParaRPr dirty="0" lang="en-US"/>
          </a:p>
        </p:txBody>
      </p:sp>
      <p:sp>
        <p:nvSpPr>
          <p:cNvPr id="1048663" name="Текст 2"/>
          <p:cNvSpPr>
            <a:spLocks noGrp="1"/>
          </p:cNvSpPr>
          <p:nvPr>
            <p:ph type="body" idx="1"/>
          </p:nvPr>
        </p:nvSpPr>
        <p:spPr>
          <a:xfrm>
            <a:off x="1295401" y="3763439"/>
            <a:ext cx="9590550" cy="1333494"/>
          </a:xfrm>
        </p:spPr>
        <p:txBody>
          <a:bodyPr anchor="t" rtlCol="0"/>
          <a:lstStyle>
            <a:lvl1pPr algn="ctr" indent="0" marL="0">
              <a:buNone/>
              <a:defRPr sz="2000">
                <a:solidFill>
                  <a:schemeClr val="tx1"/>
                </a:solidFill>
              </a:defRPr>
            </a:lvl1pPr>
            <a:lvl2pPr indent="0" marL="457200">
              <a:buNone/>
              <a:defRPr sz="1800">
                <a:solidFill>
                  <a:schemeClr val="tx1">
                    <a:tint val="75000"/>
                  </a:schemeClr>
                </a:solidFill>
              </a:defRPr>
            </a:lvl2pPr>
            <a:lvl3pPr indent="0" marL="914400">
              <a:buNone/>
              <a:defRPr sz="1600">
                <a:solidFill>
                  <a:schemeClr val="tx1">
                    <a:tint val="75000"/>
                  </a:schemeClr>
                </a:solidFill>
              </a:defRPr>
            </a:lvl3pPr>
            <a:lvl4pPr indent="0" marL="1371600">
              <a:buNone/>
              <a:defRPr sz="1400">
                <a:solidFill>
                  <a:schemeClr val="tx1">
                    <a:tint val="75000"/>
                  </a:schemeClr>
                </a:solidFill>
              </a:defRPr>
            </a:lvl4pPr>
            <a:lvl5pPr indent="0" marL="1828800">
              <a:buNone/>
              <a:defRPr sz="1400">
                <a:solidFill>
                  <a:schemeClr val="tx1">
                    <a:tint val="75000"/>
                  </a:schemeClr>
                </a:solidFill>
              </a:defRPr>
            </a:lvl5pPr>
            <a:lvl6pPr indent="0" marL="2286000">
              <a:buNone/>
              <a:defRPr sz="1400">
                <a:solidFill>
                  <a:schemeClr val="tx1">
                    <a:tint val="75000"/>
                  </a:schemeClr>
                </a:solidFill>
              </a:defRPr>
            </a:lvl6pPr>
            <a:lvl7pPr indent="0" marL="2743200">
              <a:buNone/>
              <a:defRPr sz="1400">
                <a:solidFill>
                  <a:schemeClr val="tx1">
                    <a:tint val="75000"/>
                  </a:schemeClr>
                </a:solidFill>
              </a:defRPr>
            </a:lvl7pPr>
            <a:lvl8pPr indent="0" marL="3200400">
              <a:buNone/>
              <a:defRPr sz="1400">
                <a:solidFill>
                  <a:schemeClr val="tx1">
                    <a:tint val="75000"/>
                  </a:schemeClr>
                </a:solidFill>
              </a:defRPr>
            </a:lvl8pPr>
            <a:lvl9pPr indent="0" marL="3657600">
              <a:buNone/>
              <a:defRPr sz="1400">
                <a:solidFill>
                  <a:schemeClr val="tx1">
                    <a:tint val="75000"/>
                  </a:schemeClr>
                </a:solidFill>
              </a:defRPr>
            </a:lvl9pPr>
          </a:lstStyle>
          <a:p>
            <a:pPr lvl="0" rtl="0"/>
            <a:r>
              <a:rPr lang="ru-RU"/>
              <a:t>Образец текста</a:t>
            </a:r>
          </a:p>
        </p:txBody>
      </p:sp>
      <p:sp>
        <p:nvSpPr>
          <p:cNvPr id="1048664" name="Дата 3"/>
          <p:cNvSpPr>
            <a:spLocks noGrp="1"/>
          </p:cNvSpPr>
          <p:nvPr>
            <p:ph type="dt" sz="half" idx="10"/>
          </p:nvPr>
        </p:nvSpPr>
        <p:spPr/>
        <p:txBody>
          <a:bodyPr rtlCol="0"/>
          <a:p>
            <a:pPr rtl="0"/>
            <a:fld id="{A7E23D99-D265-49DC-9C82-B2D75F321266}" type="datetime1">
              <a:rPr lang="ru-RU" smtClean="0"/>
              <a:t>17.09.2020</a:t>
            </a:fld>
            <a:endParaRPr dirty="0" lang="en-US"/>
          </a:p>
        </p:txBody>
      </p:sp>
      <p:sp>
        <p:nvSpPr>
          <p:cNvPr id="1048665" name="Нижний колонтитул 4"/>
          <p:cNvSpPr>
            <a:spLocks noGrp="1"/>
          </p:cNvSpPr>
          <p:nvPr>
            <p:ph type="ftr" sz="quarter" idx="11"/>
          </p:nvPr>
        </p:nvSpPr>
        <p:spPr/>
        <p:txBody>
          <a:bodyPr rtlCol="0"/>
          <a:p>
            <a:pPr rtl="0"/>
            <a:endParaRPr dirty="0" lang="en-US"/>
          </a:p>
        </p:txBody>
      </p:sp>
      <p:sp>
        <p:nvSpPr>
          <p:cNvPr id="1048666" name="Номер слайда 5"/>
          <p:cNvSpPr>
            <a:spLocks noGrp="1"/>
          </p:cNvSpPr>
          <p:nvPr>
            <p:ph type="sldNum" sz="quarter" idx="12"/>
          </p:nvPr>
        </p:nvSpPr>
        <p:spPr/>
        <p:txBody>
          <a:bodyPr rtlCol="0"/>
          <a:p>
            <a:pPr rtl="0"/>
            <a:fld id="{3A98EE3D-8CD1-4C3F-BD1C-C98C9596463C}" type="slidenum">
              <a:rPr lang="en-US" smtClean="0"/>
              <a:t>‹#›</a:t>
            </a:fld>
            <a:endParaRPr dirty="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Два объекта">
    <p:spTree>
      <p:nvGrpSpPr>
        <p:cNvPr id="31" name=""/>
        <p:cNvGrpSpPr/>
        <p:nvPr/>
      </p:nvGrpSpPr>
      <p:grpSpPr>
        <a:xfrm>
          <a:off x="0" y="0"/>
          <a:ext cx="0" cy="0"/>
          <a:chOff x="0" y="0"/>
          <a:chExt cx="0" cy="0"/>
        </a:xfrm>
      </p:grpSpPr>
      <p:sp>
        <p:nvSpPr>
          <p:cNvPr id="1048581" name="Заголовок 1"/>
          <p:cNvSpPr>
            <a:spLocks noGrp="1"/>
          </p:cNvSpPr>
          <p:nvPr>
            <p:ph type="title"/>
          </p:nvPr>
        </p:nvSpPr>
        <p:spPr>
          <a:xfrm>
            <a:off x="913795" y="609600"/>
            <a:ext cx="10353762" cy="1261872"/>
          </a:xfrm>
        </p:spPr>
        <p:txBody>
          <a:bodyPr rtlCol="0"/>
          <a:p>
            <a:pPr rtl="0"/>
            <a:r>
              <a:rPr lang="ru-RU"/>
              <a:t>Образец заголовка</a:t>
            </a:r>
            <a:endParaRPr dirty="0" lang="en-US"/>
          </a:p>
        </p:txBody>
      </p:sp>
      <p:sp>
        <p:nvSpPr>
          <p:cNvPr id="1048582" name="Объект 2"/>
          <p:cNvSpPr>
            <a:spLocks noGrp="1"/>
          </p:cNvSpPr>
          <p:nvPr>
            <p:ph sz="half" idx="1"/>
          </p:nvPr>
        </p:nvSpPr>
        <p:spPr>
          <a:xfrm>
            <a:off x="913795" y="2076450"/>
            <a:ext cx="4856841" cy="3622671"/>
          </a:xfrm>
        </p:spPr>
        <p:txBody>
          <a:bodyPr anchor="t" rtlCol="0">
            <a:normAutofit/>
          </a:bodyPr>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dirty="0" lang="en-US"/>
          </a:p>
        </p:txBody>
      </p:sp>
      <p:sp>
        <p:nvSpPr>
          <p:cNvPr id="1048583" name="Объект 3"/>
          <p:cNvSpPr>
            <a:spLocks noGrp="1"/>
          </p:cNvSpPr>
          <p:nvPr>
            <p:ph sz="half" idx="2"/>
          </p:nvPr>
        </p:nvSpPr>
        <p:spPr>
          <a:xfrm>
            <a:off x="6410716" y="2076451"/>
            <a:ext cx="4856841" cy="3622672"/>
          </a:xfrm>
        </p:spPr>
        <p:txBody>
          <a:bodyPr anchor="t" rtlCol="0">
            <a:normAutofit/>
          </a:bodyPr>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dirty="0" lang="en-US"/>
          </a:p>
        </p:txBody>
      </p:sp>
      <p:sp>
        <p:nvSpPr>
          <p:cNvPr id="1048584" name="Дата 4"/>
          <p:cNvSpPr>
            <a:spLocks noGrp="1"/>
          </p:cNvSpPr>
          <p:nvPr>
            <p:ph type="dt" sz="half" idx="10"/>
          </p:nvPr>
        </p:nvSpPr>
        <p:spPr/>
        <p:txBody>
          <a:bodyPr rtlCol="0"/>
          <a:p>
            <a:pPr rtl="0"/>
            <a:fld id="{A7519514-BEB7-4F29-887F-8F464FC6AC4F}" type="datetime1">
              <a:rPr lang="ru-RU" smtClean="0"/>
              <a:t>17.09.2020</a:t>
            </a:fld>
            <a:endParaRPr dirty="0" lang="en-US"/>
          </a:p>
        </p:txBody>
      </p:sp>
      <p:sp>
        <p:nvSpPr>
          <p:cNvPr id="1048585" name="Нижний колонтитул 5"/>
          <p:cNvSpPr>
            <a:spLocks noGrp="1"/>
          </p:cNvSpPr>
          <p:nvPr>
            <p:ph type="ftr" sz="quarter" idx="11"/>
          </p:nvPr>
        </p:nvSpPr>
        <p:spPr/>
        <p:txBody>
          <a:bodyPr rtlCol="0"/>
          <a:p>
            <a:pPr rtl="0"/>
            <a:endParaRPr dirty="0" lang="en-US"/>
          </a:p>
        </p:txBody>
      </p:sp>
      <p:sp>
        <p:nvSpPr>
          <p:cNvPr id="1048586" name="Номер слайда 6"/>
          <p:cNvSpPr>
            <a:spLocks noGrp="1"/>
          </p:cNvSpPr>
          <p:nvPr>
            <p:ph type="sldNum" sz="quarter" idx="12"/>
          </p:nvPr>
        </p:nvSpPr>
        <p:spPr/>
        <p:txBody>
          <a:bodyPr rtlCol="0"/>
          <a:p>
            <a:pPr rtl="0"/>
            <a:fld id="{3A98EE3D-8CD1-4C3F-BD1C-C98C9596463C}" type="slidenum">
              <a:rPr lang="en-US" smtClean="0"/>
              <a:t>‹#›</a:t>
            </a:fld>
            <a:endParaRPr dirty="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Сравнение">
    <p:spTree>
      <p:nvGrpSpPr>
        <p:cNvPr id="69" name=""/>
        <p:cNvGrpSpPr/>
        <p:nvPr/>
      </p:nvGrpSpPr>
      <p:grpSpPr>
        <a:xfrm>
          <a:off x="0" y="0"/>
          <a:ext cx="0" cy="0"/>
          <a:chOff x="0" y="0"/>
          <a:chExt cx="0" cy="0"/>
        </a:xfrm>
      </p:grpSpPr>
      <p:pic>
        <p:nvPicPr>
          <p:cNvPr id="2097217" name="Рисунок 19" descr="Slate-V2-HD-compPhotoInset.png"/>
          <p:cNvPicPr>
            <a:picLocks noChangeAspect="1"/>
          </p:cNvPicPr>
          <p:nvPr/>
        </p:nvPicPr>
        <p:blipFill>
          <a:blip xmlns:r="http://schemas.openxmlformats.org/officeDocument/2006/relationships" r:embed="rId1"/>
          <a:stretch>
            <a:fillRect/>
          </a:stretch>
        </p:blipFill>
        <p:spPr>
          <a:xfrm>
            <a:off x="913795" y="1734506"/>
            <a:ext cx="5029200" cy="4099959"/>
          </a:xfrm>
          <a:prstGeom prst="rect"/>
        </p:spPr>
      </p:pic>
      <p:pic>
        <p:nvPicPr>
          <p:cNvPr id="2097218" name="Рисунок 20" descr="Slate-V2-HD-compPhotoInset.png"/>
          <p:cNvPicPr>
            <a:picLocks noChangeAspect="1"/>
          </p:cNvPicPr>
          <p:nvPr/>
        </p:nvPicPr>
        <p:blipFill>
          <a:blip xmlns:r="http://schemas.openxmlformats.org/officeDocument/2006/relationships" r:embed="rId1"/>
          <a:stretch>
            <a:fillRect/>
          </a:stretch>
        </p:blipFill>
        <p:spPr>
          <a:xfrm>
            <a:off x="6238357" y="1734506"/>
            <a:ext cx="5029200" cy="4099959"/>
          </a:xfrm>
          <a:prstGeom prst="rect"/>
        </p:spPr>
      </p:pic>
      <p:sp>
        <p:nvSpPr>
          <p:cNvPr id="1048667" name="Заголовок 1"/>
          <p:cNvSpPr>
            <a:spLocks noGrp="1"/>
          </p:cNvSpPr>
          <p:nvPr>
            <p:ph type="title"/>
          </p:nvPr>
        </p:nvSpPr>
        <p:spPr>
          <a:xfrm>
            <a:off x="913795" y="609600"/>
            <a:ext cx="10353762" cy="970450"/>
          </a:xfrm>
        </p:spPr>
        <p:txBody>
          <a:bodyPr rtlCol="0"/>
          <a:p>
            <a:pPr rtl="0"/>
            <a:r>
              <a:rPr lang="ru-RU"/>
              <a:t>Образец заголовка</a:t>
            </a:r>
            <a:endParaRPr dirty="0" lang="en-US"/>
          </a:p>
        </p:txBody>
      </p:sp>
      <p:sp>
        <p:nvSpPr>
          <p:cNvPr id="1048668" name="Текст 2"/>
          <p:cNvSpPr>
            <a:spLocks noGrp="1"/>
          </p:cNvSpPr>
          <p:nvPr>
            <p:ph type="body" idx="1"/>
          </p:nvPr>
        </p:nvSpPr>
        <p:spPr>
          <a:xfrm>
            <a:off x="1046013" y="1855153"/>
            <a:ext cx="4764764" cy="692494"/>
          </a:xfrm>
        </p:spPr>
        <p:txBody>
          <a:bodyPr anchor="b" rtlCol="0">
            <a:noAutofit/>
          </a:bodyPr>
          <a:lstStyle>
            <a:lvl1pPr algn="ctr" indent="0" marL="0">
              <a:buNone/>
              <a:defRPr b="0" sz="22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rtl="0"/>
            <a:r>
              <a:rPr lang="ru-RU"/>
              <a:t>Образец текста</a:t>
            </a:r>
          </a:p>
        </p:txBody>
      </p:sp>
      <p:sp>
        <p:nvSpPr>
          <p:cNvPr id="1048669" name="Объект 3"/>
          <p:cNvSpPr>
            <a:spLocks noGrp="1"/>
          </p:cNvSpPr>
          <p:nvPr>
            <p:ph sz="half" idx="2"/>
          </p:nvPr>
        </p:nvSpPr>
        <p:spPr>
          <a:xfrm>
            <a:off x="1046013" y="2702103"/>
            <a:ext cx="4764764" cy="3043533"/>
          </a:xfrm>
        </p:spPr>
        <p:txBody>
          <a:bodyPr anchor="t" rtlCol="0">
            <a:normAutofit/>
          </a:bodyPr>
          <a:lstStyle>
            <a:lvl1pPr>
              <a:defRPr sz="1800"/>
            </a:lvl1pPr>
            <a:lvl2pPr>
              <a:defRPr sz="1600"/>
            </a:lvl2pPr>
            <a:lvl3pPr>
              <a:defRPr sz="1400"/>
            </a:lvl3pPr>
            <a:lvl4pPr>
              <a:defRPr sz="1200"/>
            </a:lvl4pPr>
            <a:lvl5pPr>
              <a:defRPr sz="1200"/>
            </a:lvl5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ru"/>
          </a:p>
        </p:txBody>
      </p:sp>
      <p:sp>
        <p:nvSpPr>
          <p:cNvPr id="1048670" name="Текст 4"/>
          <p:cNvSpPr>
            <a:spLocks noGrp="1"/>
          </p:cNvSpPr>
          <p:nvPr>
            <p:ph type="body" sz="quarter" idx="3"/>
          </p:nvPr>
        </p:nvSpPr>
        <p:spPr>
          <a:xfrm>
            <a:off x="6363166" y="1855152"/>
            <a:ext cx="4779582" cy="692495"/>
          </a:xfrm>
        </p:spPr>
        <p:txBody>
          <a:bodyPr anchor="b" rtlCol="0">
            <a:noAutofit/>
          </a:bodyPr>
          <a:lstStyle>
            <a:lvl1pPr algn="ctr" indent="0" marL="0">
              <a:buNone/>
              <a:defRPr b="0" sz="22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rtl="0"/>
            <a:r>
              <a:rPr lang="ru-RU"/>
              <a:t>Образец текста</a:t>
            </a:r>
          </a:p>
        </p:txBody>
      </p:sp>
      <p:sp>
        <p:nvSpPr>
          <p:cNvPr id="1048671" name="Объект 5"/>
          <p:cNvSpPr>
            <a:spLocks noGrp="1"/>
          </p:cNvSpPr>
          <p:nvPr>
            <p:ph sz="quarter" idx="4"/>
          </p:nvPr>
        </p:nvSpPr>
        <p:spPr>
          <a:xfrm>
            <a:off x="6363167" y="2702103"/>
            <a:ext cx="4779581" cy="3043533"/>
          </a:xfrm>
        </p:spPr>
        <p:txBody>
          <a:bodyPr anchor="t" rtlCol="0">
            <a:normAutofit/>
          </a:bodyPr>
          <a:lstStyle>
            <a:lvl1pPr>
              <a:defRPr sz="1800"/>
            </a:lvl1pPr>
            <a:lvl2pPr>
              <a:defRPr sz="1600"/>
            </a:lvl2pPr>
            <a:lvl3pPr>
              <a:defRPr sz="1400"/>
            </a:lvl3pPr>
            <a:lvl4pPr>
              <a:defRPr sz="1200"/>
            </a:lvl4pPr>
            <a:lvl5pPr>
              <a:defRPr sz="1200"/>
            </a:lvl5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ru"/>
          </a:p>
        </p:txBody>
      </p:sp>
      <p:sp>
        <p:nvSpPr>
          <p:cNvPr id="1048672" name="Дата 6"/>
          <p:cNvSpPr>
            <a:spLocks noGrp="1"/>
          </p:cNvSpPr>
          <p:nvPr>
            <p:ph type="dt" sz="half" idx="10"/>
          </p:nvPr>
        </p:nvSpPr>
        <p:spPr/>
        <p:txBody>
          <a:bodyPr rtlCol="0"/>
          <a:p>
            <a:pPr rtl="0"/>
            <a:fld id="{78A677EE-D5B7-49AE-9C2F-2BBA7A188D04}" type="datetime1">
              <a:rPr lang="ru-RU" smtClean="0"/>
              <a:t>17.09.2020</a:t>
            </a:fld>
            <a:endParaRPr dirty="0" lang="en-US"/>
          </a:p>
        </p:txBody>
      </p:sp>
      <p:sp>
        <p:nvSpPr>
          <p:cNvPr id="1048673" name="Нижний колонтитул 7"/>
          <p:cNvSpPr>
            <a:spLocks noGrp="1"/>
          </p:cNvSpPr>
          <p:nvPr>
            <p:ph type="ftr" sz="quarter" idx="11"/>
          </p:nvPr>
        </p:nvSpPr>
        <p:spPr/>
        <p:txBody>
          <a:bodyPr rtlCol="0"/>
          <a:p>
            <a:pPr rtl="0"/>
            <a:endParaRPr dirty="0" lang="en-US"/>
          </a:p>
        </p:txBody>
      </p:sp>
      <p:sp>
        <p:nvSpPr>
          <p:cNvPr id="1048674" name="Номер слайда 8"/>
          <p:cNvSpPr>
            <a:spLocks noGrp="1"/>
          </p:cNvSpPr>
          <p:nvPr>
            <p:ph type="sldNum" sz="quarter" idx="12"/>
          </p:nvPr>
        </p:nvSpPr>
        <p:spPr/>
        <p:txBody>
          <a:bodyPr rtlCol="0"/>
          <a:p>
            <a:pPr rtl="0"/>
            <a:fld id="{3A98EE3D-8CD1-4C3F-BD1C-C98C9596463C}" type="slidenum">
              <a:rPr lang="en-US" smtClean="0"/>
              <a:t>‹#›</a:t>
            </a:fld>
            <a:endParaRPr dirty="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Только заголовок">
    <p:spTree>
      <p:nvGrpSpPr>
        <p:cNvPr id="63" name=""/>
        <p:cNvGrpSpPr/>
        <p:nvPr/>
      </p:nvGrpSpPr>
      <p:grpSpPr>
        <a:xfrm>
          <a:off x="0" y="0"/>
          <a:ext cx="0" cy="0"/>
          <a:chOff x="0" y="0"/>
          <a:chExt cx="0" cy="0"/>
        </a:xfrm>
      </p:grpSpPr>
      <p:sp>
        <p:nvSpPr>
          <p:cNvPr id="1048629" name="Заголовок 1"/>
          <p:cNvSpPr>
            <a:spLocks noGrp="1"/>
          </p:cNvSpPr>
          <p:nvPr>
            <p:ph type="title"/>
          </p:nvPr>
        </p:nvSpPr>
        <p:spPr/>
        <p:txBody>
          <a:bodyPr rtlCol="0"/>
          <a:p>
            <a:pPr rtl="0"/>
            <a:r>
              <a:rPr lang="ru-RU"/>
              <a:t>Образец заголовка</a:t>
            </a:r>
            <a:endParaRPr dirty="0" lang="en-US"/>
          </a:p>
        </p:txBody>
      </p:sp>
      <p:sp>
        <p:nvSpPr>
          <p:cNvPr id="1048630" name="Дата 2"/>
          <p:cNvSpPr>
            <a:spLocks noGrp="1"/>
          </p:cNvSpPr>
          <p:nvPr>
            <p:ph type="dt" sz="half" idx="10"/>
          </p:nvPr>
        </p:nvSpPr>
        <p:spPr/>
        <p:txBody>
          <a:bodyPr rtlCol="0"/>
          <a:p>
            <a:pPr rtl="0"/>
            <a:fld id="{C9EE4904-EB69-4509-980A-A41B9F62C514}" type="datetime1">
              <a:rPr lang="ru-RU" smtClean="0"/>
              <a:t>17.09.2020</a:t>
            </a:fld>
            <a:endParaRPr dirty="0" lang="en-US"/>
          </a:p>
        </p:txBody>
      </p:sp>
      <p:sp>
        <p:nvSpPr>
          <p:cNvPr id="1048631" name="Нижний колонтитул 3"/>
          <p:cNvSpPr>
            <a:spLocks noGrp="1"/>
          </p:cNvSpPr>
          <p:nvPr>
            <p:ph type="ftr" sz="quarter" idx="11"/>
          </p:nvPr>
        </p:nvSpPr>
        <p:spPr/>
        <p:txBody>
          <a:bodyPr rtlCol="0"/>
          <a:p>
            <a:pPr rtl="0"/>
            <a:endParaRPr dirty="0" lang="en-US"/>
          </a:p>
        </p:txBody>
      </p:sp>
      <p:sp>
        <p:nvSpPr>
          <p:cNvPr id="1048632" name="Номер слайда 4"/>
          <p:cNvSpPr>
            <a:spLocks noGrp="1"/>
          </p:cNvSpPr>
          <p:nvPr>
            <p:ph type="sldNum" sz="quarter" idx="12"/>
          </p:nvPr>
        </p:nvSpPr>
        <p:spPr/>
        <p:txBody>
          <a:bodyPr rtlCol="0"/>
          <a:p>
            <a:pPr rtl="0"/>
            <a:fld id="{3A98EE3D-8CD1-4C3F-BD1C-C98C9596463C}" type="slidenum">
              <a:rPr lang="en-US" smtClean="0"/>
              <a:t>‹#›</a:t>
            </a:fld>
            <a:endParaRPr dirty="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Пустой слайд">
    <p:spTree>
      <p:nvGrpSpPr>
        <p:cNvPr id="70" name=""/>
        <p:cNvGrpSpPr/>
        <p:nvPr/>
      </p:nvGrpSpPr>
      <p:grpSpPr>
        <a:xfrm>
          <a:off x="0" y="0"/>
          <a:ext cx="0" cy="0"/>
          <a:chOff x="0" y="0"/>
          <a:chExt cx="0" cy="0"/>
        </a:xfrm>
      </p:grpSpPr>
      <p:sp>
        <p:nvSpPr>
          <p:cNvPr id="1048675" name="Дата 1"/>
          <p:cNvSpPr>
            <a:spLocks noGrp="1"/>
          </p:cNvSpPr>
          <p:nvPr>
            <p:ph type="dt" sz="half" idx="10"/>
          </p:nvPr>
        </p:nvSpPr>
        <p:spPr/>
        <p:txBody>
          <a:bodyPr rtlCol="0"/>
          <a:p>
            <a:pPr rtl="0"/>
            <a:fld id="{03F90A9C-323C-4429-AE52-049736C99CF5}" type="datetime1">
              <a:rPr lang="ru-RU" smtClean="0"/>
              <a:t>17.09.2020</a:t>
            </a:fld>
            <a:endParaRPr dirty="0" lang="en-US"/>
          </a:p>
        </p:txBody>
      </p:sp>
      <p:sp>
        <p:nvSpPr>
          <p:cNvPr id="1048676" name="Нижний колонтитул 2"/>
          <p:cNvSpPr>
            <a:spLocks noGrp="1"/>
          </p:cNvSpPr>
          <p:nvPr>
            <p:ph type="ftr" sz="quarter" idx="11"/>
          </p:nvPr>
        </p:nvSpPr>
        <p:spPr/>
        <p:txBody>
          <a:bodyPr rtlCol="0"/>
          <a:p>
            <a:pPr rtl="0"/>
            <a:endParaRPr dirty="0" lang="en-US"/>
          </a:p>
        </p:txBody>
      </p:sp>
      <p:sp>
        <p:nvSpPr>
          <p:cNvPr id="1048677" name="Номер слайда 3"/>
          <p:cNvSpPr>
            <a:spLocks noGrp="1"/>
          </p:cNvSpPr>
          <p:nvPr>
            <p:ph type="sldNum" sz="quarter" idx="12"/>
          </p:nvPr>
        </p:nvSpPr>
        <p:spPr/>
        <p:txBody>
          <a:bodyPr rtlCol="0"/>
          <a:p>
            <a:pPr rtl="0"/>
            <a:fld id="{3A98EE3D-8CD1-4C3F-BD1C-C98C9596463C}" type="slidenum">
              <a:rPr lang="en-US" smtClean="0"/>
              <a:t>‹#›</a:t>
            </a:fld>
            <a:endParaRPr dirty="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Объект с подписью">
    <p:spTree>
      <p:nvGrpSpPr>
        <p:cNvPr id="76" name=""/>
        <p:cNvGrpSpPr/>
        <p:nvPr/>
      </p:nvGrpSpPr>
      <p:grpSpPr>
        <a:xfrm>
          <a:off x="0" y="0"/>
          <a:ext cx="0" cy="0"/>
          <a:chOff x="0" y="0"/>
          <a:chExt cx="0" cy="0"/>
        </a:xfrm>
      </p:grpSpPr>
      <p:sp>
        <p:nvSpPr>
          <p:cNvPr id="1048712" name="Заголовок 1"/>
          <p:cNvSpPr>
            <a:spLocks noGrp="1"/>
          </p:cNvSpPr>
          <p:nvPr>
            <p:ph type="title"/>
          </p:nvPr>
        </p:nvSpPr>
        <p:spPr>
          <a:xfrm>
            <a:off x="913795" y="609600"/>
            <a:ext cx="3706889" cy="1821918"/>
          </a:xfrm>
        </p:spPr>
        <p:txBody>
          <a:bodyPr anchor="b" rtlCol="0">
            <a:normAutofit/>
          </a:bodyPr>
          <a:lstStyle>
            <a:lvl1pPr algn="ctr">
              <a:defRPr b="0" sz="2800"/>
            </a:lvl1pPr>
          </a:lstStyle>
          <a:p>
            <a:pPr rtl="0"/>
            <a:r>
              <a:rPr lang="ru-RU"/>
              <a:t>Образец заголовка</a:t>
            </a:r>
            <a:endParaRPr dirty="0" lang="en-US"/>
          </a:p>
        </p:txBody>
      </p:sp>
      <p:sp>
        <p:nvSpPr>
          <p:cNvPr id="1048713" name="Объект 2"/>
          <p:cNvSpPr>
            <a:spLocks noGrp="1"/>
          </p:cNvSpPr>
          <p:nvPr>
            <p:ph idx="1"/>
          </p:nvPr>
        </p:nvSpPr>
        <p:spPr>
          <a:xfrm>
            <a:off x="4855633" y="609600"/>
            <a:ext cx="6411924" cy="5080001"/>
          </a:xfrm>
        </p:spPr>
        <p:txBody>
          <a:bodyPr rtlCol="0">
            <a:normAutofit/>
          </a:bodyPr>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dirty="0" lang="en-US"/>
          </a:p>
        </p:txBody>
      </p:sp>
      <p:sp>
        <p:nvSpPr>
          <p:cNvPr id="1048714" name="Текст 3"/>
          <p:cNvSpPr>
            <a:spLocks noGrp="1"/>
          </p:cNvSpPr>
          <p:nvPr>
            <p:ph type="body" sz="half" idx="2"/>
          </p:nvPr>
        </p:nvSpPr>
        <p:spPr>
          <a:xfrm>
            <a:off x="913795" y="2673351"/>
            <a:ext cx="3706889" cy="3016250"/>
          </a:xfrm>
        </p:spPr>
        <p:txBody>
          <a:bodyPr anchor="t" rtlCol="0">
            <a:normAutofit/>
          </a:bodyPr>
          <a:lstStyle>
            <a:lvl1pPr algn="ctr" indent="0" marL="0">
              <a:buNone/>
              <a:defRPr sz="16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rtl="0"/>
            <a:r>
              <a:rPr lang="ru-RU"/>
              <a:t>Образец текста</a:t>
            </a:r>
          </a:p>
        </p:txBody>
      </p:sp>
      <p:sp>
        <p:nvSpPr>
          <p:cNvPr id="1048715" name="Дата 4"/>
          <p:cNvSpPr>
            <a:spLocks noGrp="1"/>
          </p:cNvSpPr>
          <p:nvPr>
            <p:ph type="dt" sz="half" idx="10"/>
          </p:nvPr>
        </p:nvSpPr>
        <p:spPr/>
        <p:txBody>
          <a:bodyPr rtlCol="0"/>
          <a:p>
            <a:pPr rtl="0"/>
            <a:fld id="{F7E08748-9155-4E8C-8B18-D34929B7DA3F}" type="datetime1">
              <a:rPr lang="ru-RU" smtClean="0"/>
              <a:t>17.09.2020</a:t>
            </a:fld>
            <a:endParaRPr dirty="0" lang="en-US"/>
          </a:p>
        </p:txBody>
      </p:sp>
      <p:sp>
        <p:nvSpPr>
          <p:cNvPr id="1048716" name="Нижний колонтитул 5"/>
          <p:cNvSpPr>
            <a:spLocks noGrp="1"/>
          </p:cNvSpPr>
          <p:nvPr>
            <p:ph type="ftr" sz="quarter" idx="11"/>
          </p:nvPr>
        </p:nvSpPr>
        <p:spPr/>
        <p:txBody>
          <a:bodyPr rtlCol="0"/>
          <a:p>
            <a:pPr rtl="0"/>
            <a:endParaRPr dirty="0" lang="en-US"/>
          </a:p>
        </p:txBody>
      </p:sp>
      <p:sp>
        <p:nvSpPr>
          <p:cNvPr id="1048717" name="Номер слайда 6"/>
          <p:cNvSpPr>
            <a:spLocks noGrp="1"/>
          </p:cNvSpPr>
          <p:nvPr>
            <p:ph type="sldNum" sz="quarter" idx="12"/>
          </p:nvPr>
        </p:nvSpPr>
        <p:spPr/>
        <p:txBody>
          <a:bodyPr rtlCol="0"/>
          <a:p>
            <a:pPr rtl="0"/>
            <a:fld id="{3A98EE3D-8CD1-4C3F-BD1C-C98C9596463C}" type="slidenum">
              <a:rPr lang="en-US" smtClean="0"/>
              <a:t>‹#›</a:t>
            </a:fld>
            <a:endParaRPr dirty="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Рисунок с подписью">
    <p:spTree>
      <p:nvGrpSpPr>
        <p:cNvPr id="66" name=""/>
        <p:cNvGrpSpPr/>
        <p:nvPr/>
      </p:nvGrpSpPr>
      <p:grpSpPr>
        <a:xfrm>
          <a:off x="0" y="0"/>
          <a:ext cx="0" cy="0"/>
          <a:chOff x="0" y="0"/>
          <a:chExt cx="0" cy="0"/>
        </a:xfrm>
      </p:grpSpPr>
      <p:pic>
        <p:nvPicPr>
          <p:cNvPr id="2097213" name="Рисунок 21" descr="Slate-V2-HD-vertPhotoInset.png"/>
          <p:cNvPicPr>
            <a:picLocks noChangeAspect="1"/>
          </p:cNvPicPr>
          <p:nvPr/>
        </p:nvPicPr>
        <p:blipFill>
          <a:blip xmlns:r="http://schemas.openxmlformats.org/officeDocument/2006/relationships" r:embed="rId1"/>
          <a:stretch>
            <a:fillRect/>
          </a:stretch>
        </p:blipFill>
        <p:spPr>
          <a:xfrm>
            <a:off x="7293665" y="609600"/>
            <a:ext cx="3584166" cy="5204832"/>
          </a:xfrm>
          <a:prstGeom prst="rect"/>
        </p:spPr>
      </p:pic>
      <p:sp>
        <p:nvSpPr>
          <p:cNvPr id="1048643" name="Заголовок 1"/>
          <p:cNvSpPr>
            <a:spLocks noGrp="1"/>
          </p:cNvSpPr>
          <p:nvPr>
            <p:ph type="title"/>
          </p:nvPr>
        </p:nvSpPr>
        <p:spPr>
          <a:xfrm>
            <a:off x="913795" y="763701"/>
            <a:ext cx="5707899" cy="1675559"/>
          </a:xfrm>
        </p:spPr>
        <p:txBody>
          <a:bodyPr anchor="b" rtlCol="0">
            <a:noAutofit/>
          </a:bodyPr>
          <a:lstStyle>
            <a:lvl1pPr algn="ctr">
              <a:defRPr b="0" sz="3200"/>
            </a:lvl1pPr>
          </a:lstStyle>
          <a:p>
            <a:pPr rtl="0"/>
            <a:r>
              <a:rPr lang="ru-RU"/>
              <a:t>Образец заголовка</a:t>
            </a:r>
            <a:endParaRPr dirty="0" lang="en-US"/>
          </a:p>
        </p:txBody>
      </p:sp>
      <p:sp>
        <p:nvSpPr>
          <p:cNvPr id="1048644" name="Рисунок 2"/>
          <p:cNvSpPr>
            <a:spLocks noChangeAspect="1" noGrp="1"/>
          </p:cNvSpPr>
          <p:nvPr>
            <p:ph type="pic" idx="1"/>
          </p:nvPr>
        </p:nvSpPr>
        <p:spPr>
          <a:xfrm>
            <a:off x="7442551" y="763702"/>
            <a:ext cx="3275751" cy="4912822"/>
          </a:xfrm>
          <a:effectLst>
            <a:outerShdw blurRad="38100" dir="4440000" dist="25400">
              <a:srgbClr val="000000">
                <a:alpha val="36000"/>
              </a:srgbClr>
            </a:outerShdw>
          </a:effectLst>
        </p:spPr>
        <p:txBody>
          <a:bodyPr anchor="t" rtlCol="0">
            <a:normAutofit/>
          </a:bodyPr>
          <a:lstStyle>
            <a:lvl1pPr algn="ctr" indent="0" marL="0">
              <a:buNone/>
              <a:defRPr sz="1600"/>
            </a:lvl1pPr>
            <a:lvl2pPr indent="0" marL="457200">
              <a:buNone/>
              <a:defRPr sz="1600"/>
            </a:lvl2pPr>
            <a:lvl3pPr indent="0" marL="914400">
              <a:buNone/>
              <a:defRPr sz="1600"/>
            </a:lvl3pPr>
            <a:lvl4pPr indent="0" marL="1371600">
              <a:buNone/>
              <a:defRPr sz="1600"/>
            </a:lvl4pPr>
            <a:lvl5pPr indent="0" marL="1828800">
              <a:buNone/>
              <a:defRPr sz="1600"/>
            </a:lvl5pPr>
            <a:lvl6pPr indent="0" marL="2286000">
              <a:buNone/>
              <a:defRPr sz="1600"/>
            </a:lvl6pPr>
            <a:lvl7pPr indent="0" marL="2743200">
              <a:buNone/>
              <a:defRPr sz="1600"/>
            </a:lvl7pPr>
            <a:lvl8pPr indent="0" marL="3200400">
              <a:buNone/>
              <a:defRPr sz="1600"/>
            </a:lvl8pPr>
            <a:lvl9pPr indent="0" marL="3657600">
              <a:buNone/>
              <a:defRPr sz="1600"/>
            </a:lvl9pPr>
          </a:lstStyle>
          <a:p>
            <a:pPr rtl="0"/>
            <a:r>
              <a:rPr lang="ru-RU"/>
              <a:t>Вставка рисунка</a:t>
            </a:r>
            <a:endParaRPr dirty="0" lang="en-US"/>
          </a:p>
        </p:txBody>
      </p:sp>
      <p:sp>
        <p:nvSpPr>
          <p:cNvPr id="1048645" name="Текст 3"/>
          <p:cNvSpPr>
            <a:spLocks noGrp="1"/>
          </p:cNvSpPr>
          <p:nvPr>
            <p:ph type="body" sz="half" idx="2"/>
          </p:nvPr>
        </p:nvSpPr>
        <p:spPr>
          <a:xfrm>
            <a:off x="1473698" y="2679699"/>
            <a:ext cx="4588094" cy="3135695"/>
          </a:xfrm>
        </p:spPr>
        <p:txBody>
          <a:bodyPr anchor="t" rtlCol="0">
            <a:normAutofit/>
          </a:bodyPr>
          <a:lstStyle>
            <a:lvl1pPr algn="ctr" indent="0" marL="0">
              <a:buNone/>
              <a:defRPr sz="16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rtl="0"/>
            <a:r>
              <a:rPr lang="ru-RU"/>
              <a:t>Образец текста</a:t>
            </a:r>
          </a:p>
        </p:txBody>
      </p:sp>
      <p:sp>
        <p:nvSpPr>
          <p:cNvPr id="1048646" name="Дата 4"/>
          <p:cNvSpPr>
            <a:spLocks noGrp="1"/>
          </p:cNvSpPr>
          <p:nvPr>
            <p:ph type="dt" sz="half" idx="10"/>
          </p:nvPr>
        </p:nvSpPr>
        <p:spPr/>
        <p:txBody>
          <a:bodyPr rtlCol="0"/>
          <a:p>
            <a:pPr rtl="0"/>
            <a:fld id="{67438F62-8E28-4B7D-A8DA-6957C9310073}" type="datetime1">
              <a:rPr lang="ru-RU" smtClean="0"/>
              <a:t>17.09.2020</a:t>
            </a:fld>
            <a:endParaRPr dirty="0" lang="en-US"/>
          </a:p>
        </p:txBody>
      </p:sp>
      <p:sp>
        <p:nvSpPr>
          <p:cNvPr id="1048647" name="Нижний колонтитул 5"/>
          <p:cNvSpPr>
            <a:spLocks noGrp="1"/>
          </p:cNvSpPr>
          <p:nvPr>
            <p:ph type="ftr" sz="quarter" idx="11"/>
          </p:nvPr>
        </p:nvSpPr>
        <p:spPr/>
        <p:txBody>
          <a:bodyPr rtlCol="0"/>
          <a:p>
            <a:pPr algn="l" rtl="0"/>
            <a:endParaRPr dirty="0" lang="en-US"/>
          </a:p>
        </p:txBody>
      </p:sp>
      <p:sp>
        <p:nvSpPr>
          <p:cNvPr id="1048648" name="Номер слайда 6"/>
          <p:cNvSpPr>
            <a:spLocks noGrp="1"/>
          </p:cNvSpPr>
          <p:nvPr>
            <p:ph type="sldNum" sz="quarter" idx="12"/>
          </p:nvPr>
        </p:nvSpPr>
        <p:spPr/>
        <p:txBody>
          <a:bodyPr rtlCol="0"/>
          <a:p>
            <a:pPr rtl="0"/>
            <a:fld id="{3A98EE3D-8CD1-4C3F-BD1C-C98C9596463C}" type="slidenum">
              <a:rPr lang="en-US" smtClean="0"/>
              <a:t>‹#›</a:t>
            </a:fld>
            <a:endParaRPr dirty="0" lang="en-US"/>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3" name=""/>
        <p:cNvGrpSpPr/>
        <p:nvPr/>
      </p:nvGrpSpPr>
      <p:grpSpPr>
        <a:xfrm>
          <a:off x="0" y="0"/>
          <a:ext cx="0" cy="0"/>
          <a:chOff x="0" y="0"/>
          <a:chExt cx="0" cy="0"/>
        </a:xfrm>
      </p:grpSpPr>
      <p:sp>
        <p:nvSpPr>
          <p:cNvPr id="1048576" name="Заголовок 1"/>
          <p:cNvSpPr>
            <a:spLocks noGrp="1"/>
          </p:cNvSpPr>
          <p:nvPr>
            <p:ph type="title"/>
          </p:nvPr>
        </p:nvSpPr>
        <p:spPr>
          <a:xfrm>
            <a:off x="913795" y="609600"/>
            <a:ext cx="10353762" cy="1257300"/>
          </a:xfrm>
          <a:prstGeom prst="rect"/>
          <a:effectLst>
            <a:outerShdw blurRad="25400" dir="17880000">
              <a:srgbClr val="000000">
                <a:alpha val="46000"/>
              </a:srgbClr>
            </a:outerShdw>
          </a:effectLst>
        </p:spPr>
        <p:txBody>
          <a:bodyPr anchor="ctr" bIns="45720" lIns="91440" rIns="91440" rtlCol="0" tIns="45720" vert="horz">
            <a:normAutofit/>
          </a:bodyPr>
          <a:p>
            <a:pPr rtl="0"/>
            <a:r>
              <a:rPr dirty="0" lang="ru"/>
              <a:t>Стиль образца заголовка</a:t>
            </a:r>
            <a:endParaRPr dirty="0" lang="en-US"/>
          </a:p>
        </p:txBody>
      </p:sp>
      <p:sp>
        <p:nvSpPr>
          <p:cNvPr id="1048577" name="Текст 2"/>
          <p:cNvSpPr>
            <a:spLocks noGrp="1"/>
          </p:cNvSpPr>
          <p:nvPr>
            <p:ph type="body" idx="1"/>
          </p:nvPr>
        </p:nvSpPr>
        <p:spPr>
          <a:xfrm>
            <a:off x="913795" y="2076450"/>
            <a:ext cx="10353762" cy="3714749"/>
          </a:xfrm>
          <a:prstGeom prst="rect"/>
          <a:effectLst>
            <a:outerShdw blurRad="25400" dir="17880000">
              <a:srgbClr val="000000">
                <a:alpha val="46000"/>
              </a:srgbClr>
            </a:outerShdw>
          </a:effectLst>
        </p:spPr>
        <p:txBody>
          <a:bodyPr anchor="t" bIns="45720" lIns="91440" rIns="91440" rtlCol="0" tIns="45720" vert="horz">
            <a:normAutofit/>
          </a:bodyPr>
          <a:p>
            <a:pPr lvl="0" rtl="0"/>
            <a:r>
              <a:rPr lang="ru"/>
              <a:t>Щелкните, чтобы изменить стили текста образца слайда</a:t>
            </a:r>
          </a:p>
          <a:p>
            <a:pPr lvl="1" rtl="0"/>
            <a:r>
              <a:rPr lang="ru"/>
              <a:t>Второй уровень</a:t>
            </a:r>
          </a:p>
          <a:p>
            <a:pPr lvl="2" rtl="0"/>
            <a:r>
              <a:rPr lang="ru"/>
              <a:t>Третий уровень</a:t>
            </a:r>
          </a:p>
          <a:p>
            <a:pPr lvl="3" rtl="0"/>
            <a:r>
              <a:rPr lang="ru"/>
              <a:t>Четвертый уровень</a:t>
            </a:r>
          </a:p>
          <a:p>
            <a:pPr lvl="4" rtl="0"/>
            <a:r>
              <a:rPr lang="ru"/>
              <a:t>Пятый уровень</a:t>
            </a:r>
            <a:endParaRPr dirty="0" lang="en-US"/>
          </a:p>
        </p:txBody>
      </p:sp>
      <p:sp>
        <p:nvSpPr>
          <p:cNvPr id="1048578" name="Дата 3"/>
          <p:cNvSpPr>
            <a:spLocks noGrp="1"/>
          </p:cNvSpPr>
          <p:nvPr>
            <p:ph type="dt" sz="half" idx="2"/>
          </p:nvPr>
        </p:nvSpPr>
        <p:spPr>
          <a:xfrm>
            <a:off x="7678736" y="6000749"/>
            <a:ext cx="2743200" cy="365125"/>
          </a:xfrm>
          <a:prstGeom prst="rect"/>
        </p:spPr>
        <p:txBody>
          <a:bodyPr anchor="ctr" bIns="45720" lIns="91440" rIns="91440" rtlCol="0" tIns="45720" vert="horz"/>
          <a:lstStyle>
            <a:lvl1pPr algn="r">
              <a:defRPr sz="1100">
                <a:solidFill>
                  <a:schemeClr val="tx1">
                    <a:lumMod val="95000"/>
                  </a:schemeClr>
                </a:solidFill>
                <a:effectLst>
                  <a:outerShdw algn="tl" blurRad="50800" dir="2700000" dist="38100" rotWithShape="0">
                    <a:schemeClr val="bg1">
                      <a:alpha val="43000"/>
                    </a:schemeClr>
                  </a:outerShdw>
                </a:effectLst>
                <a:latin typeface="Times New Roman" panose="02020603050405020304" pitchFamily="18" charset="0"/>
                <a:cs typeface="Times New Roman" panose="02020603050405020304" pitchFamily="18" charset="0"/>
              </a:defRPr>
            </a:lvl1pPr>
          </a:lstStyle>
          <a:p>
            <a:fld id="{C3F338F7-D97C-4122-9BE8-A78CC781FF6F}" type="datetime1">
              <a:rPr lang="ru-RU" smtClean="0"/>
              <a:t>17.09.2020</a:t>
            </a:fld>
            <a:endParaRPr dirty="0" lang="en-US"/>
          </a:p>
        </p:txBody>
      </p:sp>
      <p:sp>
        <p:nvSpPr>
          <p:cNvPr id="1048579" name="Нижний колонтитул 4"/>
          <p:cNvSpPr>
            <a:spLocks noGrp="1"/>
          </p:cNvSpPr>
          <p:nvPr>
            <p:ph type="ftr" sz="quarter" idx="3"/>
          </p:nvPr>
        </p:nvSpPr>
        <p:spPr>
          <a:xfrm>
            <a:off x="913795" y="6000749"/>
            <a:ext cx="6672865" cy="365125"/>
          </a:xfrm>
          <a:prstGeom prst="rect"/>
        </p:spPr>
        <p:txBody>
          <a:bodyPr anchor="ctr" bIns="45720" lIns="91440" rIns="91440" rtlCol="0" tIns="45720" vert="horz"/>
          <a:lstStyle>
            <a:lvl1pPr algn="l">
              <a:defRPr sz="1100">
                <a:solidFill>
                  <a:schemeClr val="tx1">
                    <a:lumMod val="95000"/>
                  </a:schemeClr>
                </a:solidFill>
                <a:effectLst>
                  <a:outerShdw algn="tl" blurRad="50800" dir="2700000" dist="38100" rotWithShape="0">
                    <a:schemeClr val="bg1">
                      <a:alpha val="43000"/>
                    </a:schemeClr>
                  </a:outerShdw>
                </a:effectLst>
                <a:latin typeface="Times New Roman" panose="02020603050405020304" pitchFamily="18" charset="0"/>
                <a:cs typeface="Times New Roman" panose="02020603050405020304" pitchFamily="18" charset="0"/>
              </a:defRPr>
            </a:lvl1pPr>
          </a:lstStyle>
          <a:p>
            <a:endParaRPr dirty="0" lang="en-US"/>
          </a:p>
        </p:txBody>
      </p:sp>
      <p:sp>
        <p:nvSpPr>
          <p:cNvPr id="1048580" name="Номер слайда 5"/>
          <p:cNvSpPr>
            <a:spLocks noGrp="1"/>
          </p:cNvSpPr>
          <p:nvPr>
            <p:ph type="sldNum" sz="quarter" idx="4"/>
          </p:nvPr>
        </p:nvSpPr>
        <p:spPr>
          <a:xfrm>
            <a:off x="10514011" y="6000749"/>
            <a:ext cx="753545" cy="365125"/>
          </a:xfrm>
          <a:prstGeom prst="rect"/>
        </p:spPr>
        <p:txBody>
          <a:bodyPr anchor="ctr" bIns="45720" lIns="91440" rIns="91440" rtlCol="0" tIns="45720" vert="horz"/>
          <a:lstStyle>
            <a:lvl1pPr algn="r">
              <a:defRPr sz="1100">
                <a:solidFill>
                  <a:schemeClr val="tx1">
                    <a:lumMod val="95000"/>
                  </a:schemeClr>
                </a:solidFill>
                <a:effectLst>
                  <a:outerShdw algn="tl" blurRad="50800" dir="2700000" dist="38100" rotWithShape="0">
                    <a:schemeClr val="bg1">
                      <a:alpha val="43000"/>
                    </a:schemeClr>
                  </a:outerShdw>
                </a:effectLst>
                <a:latin typeface="Times New Roman" panose="02020603050405020304" pitchFamily="18" charset="0"/>
                <a:cs typeface="Times New Roman" panose="02020603050405020304" pitchFamily="18" charset="0"/>
              </a:defRPr>
            </a:lvl1pPr>
          </a:lstStyle>
          <a:p>
            <a:fld id="{3A98EE3D-8CD1-4C3F-BD1C-C98C9596463C}" type="slidenum">
              <a:rPr lang="en-US" smtClean="0"/>
              <a:t>‹#›</a:t>
            </a:fld>
            <a:endParaRPr dirty="0" lang="en-US"/>
          </a:p>
        </p:txBody>
      </p:sp>
    </p:spTree>
  </p:cSld>
  <p:clrMap accent1="accent1" accent2="accent2" accent3="accent3" accent4="accent4" accent5="accent5" accent6="accent6" bg1="dk1" bg2="dk2" tx1="lt1" tx2="lt2"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Lst>
  <p:hf dt="1" ftr="0" hdr="0" sldNum="0"/>
  <p:txStyles>
    <p:titleStyle>
      <a:lvl1pPr algn="ctr" defTabSz="457200" eaLnBrk="1" hangingPunct="1" latinLnBrk="0" rtl="0">
        <a:lnSpc>
          <a:spcPct val="90000"/>
        </a:lnSpc>
        <a:spcBef>
          <a:spcPct val="0"/>
        </a:spcBef>
        <a:buNone/>
        <a:defRPr sz="4600" kern="1200">
          <a:ln>
            <a:solidFill>
              <a:schemeClr val="bg1">
                <a:lumMod val="75000"/>
                <a:lumOff val="25000"/>
                <a:alpha val="10000"/>
              </a:schemeClr>
            </a:solidFill>
          </a:ln>
          <a:solidFill>
            <a:schemeClr val="tx2"/>
          </a:solidFill>
          <a:effectLst>
            <a:outerShdw algn="tl" blurRad="9525" dir="14640000" dist="25400" rotWithShape="0">
              <a:schemeClr val="bg1">
                <a:alpha val="30000"/>
              </a:schemeClr>
            </a:outerShdw>
          </a:effectLst>
          <a:latin typeface="Times New Roman" panose="02020603050405020304" pitchFamily="18" charset="0"/>
          <a:ea typeface="+mj-ea"/>
          <a:cs typeface="Times New Roman" panose="02020603050405020304"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algn="l" defTabSz="457200" eaLnBrk="1" hangingPunct="1" indent="-306000" latinLnBrk="0" marL="342900" rtl="0">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algn="tl" blurRad="9525" dir="14640000" dist="25400" rotWithShape="0">
              <a:schemeClr val="bg1">
                <a:alpha val="30000"/>
              </a:schemeClr>
            </a:outerShdw>
          </a:effectLst>
          <a:latin typeface="Times New Roman" panose="02020603050405020304" pitchFamily="18" charset="0"/>
          <a:ea typeface="+mn-ea"/>
          <a:cs typeface="Times New Roman" panose="02020603050405020304" pitchFamily="18" charset="0"/>
        </a:defRPr>
      </a:lvl1pPr>
      <a:lvl2pPr algn="l" defTabSz="457200" eaLnBrk="1" hangingPunct="1" indent="-270000" latinLnBrk="0" marL="720000" rtl="0">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algn="tl" blurRad="9525" dir="14640000" dist="25400" rotWithShape="0">
              <a:schemeClr val="bg1">
                <a:alpha val="30000"/>
              </a:schemeClr>
            </a:outerShdw>
          </a:effectLst>
          <a:latin typeface="Times New Roman" panose="02020603050405020304" pitchFamily="18" charset="0"/>
          <a:ea typeface="+mn-ea"/>
          <a:cs typeface="Times New Roman" panose="02020603050405020304" pitchFamily="18" charset="0"/>
        </a:defRPr>
      </a:lvl2pPr>
      <a:lvl3pPr algn="l" defTabSz="457200" eaLnBrk="1" hangingPunct="1" indent="-216000" latinLnBrk="0" marL="1026000" rtl="0">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algn="tl" blurRad="9525" dir="14640000" dist="25400" rotWithShape="0">
              <a:schemeClr val="bg1">
                <a:alpha val="30000"/>
              </a:schemeClr>
            </a:outerShdw>
          </a:effectLst>
          <a:latin typeface="Times New Roman" panose="02020603050405020304" pitchFamily="18" charset="0"/>
          <a:ea typeface="+mn-ea"/>
          <a:cs typeface="Times New Roman" panose="02020603050405020304" pitchFamily="18" charset="0"/>
        </a:defRPr>
      </a:lvl3pPr>
      <a:lvl4pPr algn="l" defTabSz="457200" eaLnBrk="1" hangingPunct="1" indent="-216000" latinLnBrk="0" marL="1386000" rtl="0">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algn="tl" blurRad="9525" dir="14640000" dist="25400" rotWithShape="0">
              <a:schemeClr val="bg1">
                <a:alpha val="30000"/>
              </a:schemeClr>
            </a:outerShdw>
          </a:effectLst>
          <a:latin typeface="Times New Roman" panose="02020603050405020304" pitchFamily="18" charset="0"/>
          <a:ea typeface="+mn-ea"/>
          <a:cs typeface="Times New Roman" panose="02020603050405020304" pitchFamily="18" charset="0"/>
        </a:defRPr>
      </a:lvl4pPr>
      <a:lvl5pPr algn="l" defTabSz="457200" eaLnBrk="1" hangingPunct="1" indent="-216000" latinLnBrk="0" marL="1674000" rtl="0">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algn="tl" blurRad="9525" dir="14640000" dist="25400" rotWithShape="0">
              <a:schemeClr val="bg1">
                <a:alpha val="30000"/>
              </a:schemeClr>
            </a:outerShdw>
          </a:effectLst>
          <a:latin typeface="Times New Roman" panose="02020603050405020304" pitchFamily="18" charset="0"/>
          <a:ea typeface="+mn-ea"/>
          <a:cs typeface="Times New Roman" panose="02020603050405020304" pitchFamily="18" charset="0"/>
        </a:defRPr>
      </a:lvl5pPr>
      <a:lvl6pPr algn="l" defTabSz="457200" eaLnBrk="1" hangingPunct="1" indent="-228600" latinLnBrk="0" marL="2014600" rtl="0">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algn="tl" blurRad="9525" dir="14640000" dist="25400" rotWithShape="0">
              <a:schemeClr val="bg1">
                <a:alpha val="30000"/>
              </a:schemeClr>
            </a:outerShdw>
          </a:effectLst>
          <a:latin typeface="+mn-lt"/>
          <a:ea typeface="+mn-ea"/>
          <a:cs typeface="+mn-cs"/>
        </a:defRPr>
      </a:lvl6pPr>
      <a:lvl7pPr algn="l" defTabSz="457200" eaLnBrk="1" hangingPunct="1" indent="-228600" latinLnBrk="0" marL="2401800" rtl="0">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algn="tl" blurRad="9525" dir="14640000" dist="25400" rotWithShape="0">
              <a:schemeClr val="bg1">
                <a:alpha val="30000"/>
              </a:schemeClr>
            </a:outerShdw>
          </a:effectLst>
          <a:latin typeface="+mn-lt"/>
          <a:ea typeface="+mn-ea"/>
          <a:cs typeface="+mn-cs"/>
        </a:defRPr>
      </a:lvl7pPr>
      <a:lvl8pPr algn="l" defTabSz="457200" eaLnBrk="1" hangingPunct="1" indent="-228600" latinLnBrk="0" marL="2789000" rtl="0">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algn="tl" blurRad="9525" dir="14640000" dist="25400" rotWithShape="0">
              <a:schemeClr val="bg1">
                <a:alpha val="30000"/>
              </a:schemeClr>
            </a:outerShdw>
          </a:effectLst>
          <a:latin typeface="+mn-lt"/>
          <a:ea typeface="+mn-ea"/>
          <a:cs typeface="+mn-cs"/>
        </a:defRPr>
      </a:lvl8pPr>
      <a:lvl9pPr algn="l" defTabSz="457200" eaLnBrk="1" hangingPunct="1" indent="-228600" latinLnBrk="0" marL="3106200" rtl="0">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algn="tl" blurRad="9525" dir="14640000" dist="25400" rotWithShape="0">
              <a:schemeClr val="bg1">
                <a:alpha val="30000"/>
              </a:schemeClr>
            </a:outerShdw>
          </a:effectLst>
          <a:latin typeface="+mn-lt"/>
          <a:ea typeface="+mn-ea"/>
          <a:cs typeface="+mn-cs"/>
        </a:defRPr>
      </a:lvl9pPr>
    </p:bodyStyle>
    <p:otherStyle>
      <a:defPPr>
        <a:defRPr lang="en-US"/>
      </a:defPPr>
      <a:lvl1pPr algn="l" defTabSz="457200" eaLnBrk="1" hangingPunct="1" latinLnBrk="0" marL="0" rtl="0">
        <a:defRPr sz="1800" kern="1200">
          <a:solidFill>
            <a:schemeClr val="tx1"/>
          </a:solidFill>
          <a:latin typeface="+mn-lt"/>
          <a:ea typeface="+mn-ea"/>
          <a:cs typeface="+mn-cs"/>
        </a:defRPr>
      </a:lvl1pPr>
      <a:lvl2pPr algn="l" defTabSz="457200" eaLnBrk="1" hangingPunct="1" latinLnBrk="0" marL="457200" rtl="0">
        <a:defRPr sz="1800" kern="1200">
          <a:solidFill>
            <a:schemeClr val="tx1"/>
          </a:solidFill>
          <a:latin typeface="+mn-lt"/>
          <a:ea typeface="+mn-ea"/>
          <a:cs typeface="+mn-cs"/>
        </a:defRPr>
      </a:lvl2pPr>
      <a:lvl3pPr algn="l" defTabSz="457200" eaLnBrk="1" hangingPunct="1" latinLnBrk="0" marL="914400" rtl="0">
        <a:defRPr sz="1800" kern="1200">
          <a:solidFill>
            <a:schemeClr val="tx1"/>
          </a:solidFill>
          <a:latin typeface="+mn-lt"/>
          <a:ea typeface="+mn-ea"/>
          <a:cs typeface="+mn-cs"/>
        </a:defRPr>
      </a:lvl3pPr>
      <a:lvl4pPr algn="l" defTabSz="457200" eaLnBrk="1" hangingPunct="1" latinLnBrk="0" marL="1371600" rtl="0">
        <a:defRPr sz="1800" kern="1200">
          <a:solidFill>
            <a:schemeClr val="tx1"/>
          </a:solidFill>
          <a:latin typeface="+mn-lt"/>
          <a:ea typeface="+mn-ea"/>
          <a:cs typeface="+mn-cs"/>
        </a:defRPr>
      </a:lvl4pPr>
      <a:lvl5pPr algn="l" defTabSz="457200" eaLnBrk="1" hangingPunct="1" latinLnBrk="0" marL="1828800" rtl="0">
        <a:defRPr sz="1800" kern="1200">
          <a:solidFill>
            <a:schemeClr val="tx1"/>
          </a:solidFill>
          <a:latin typeface="+mn-lt"/>
          <a:ea typeface="+mn-ea"/>
          <a:cs typeface="+mn-cs"/>
        </a:defRPr>
      </a:lvl5pPr>
      <a:lvl6pPr algn="l" defTabSz="457200" eaLnBrk="1" hangingPunct="1" latinLnBrk="0" marL="2286000" rtl="0">
        <a:defRPr sz="1800" kern="1200">
          <a:solidFill>
            <a:schemeClr val="tx1"/>
          </a:solidFill>
          <a:latin typeface="+mn-lt"/>
          <a:ea typeface="+mn-ea"/>
          <a:cs typeface="+mn-cs"/>
        </a:defRPr>
      </a:lvl6pPr>
      <a:lvl7pPr algn="l" defTabSz="457200" eaLnBrk="1" hangingPunct="1" latinLnBrk="0" marL="2743200" rtl="0">
        <a:defRPr sz="1800" kern="1200">
          <a:solidFill>
            <a:schemeClr val="tx1"/>
          </a:solidFill>
          <a:latin typeface="+mn-lt"/>
          <a:ea typeface="+mn-ea"/>
          <a:cs typeface="+mn-cs"/>
        </a:defRPr>
      </a:lvl7pPr>
      <a:lvl8pPr algn="l" defTabSz="457200" eaLnBrk="1" hangingPunct="1" latinLnBrk="0" marL="3200400" rtl="0">
        <a:defRPr sz="1800" kern="1200">
          <a:solidFill>
            <a:schemeClr val="tx1"/>
          </a:solidFill>
          <a:latin typeface="+mn-lt"/>
          <a:ea typeface="+mn-ea"/>
          <a:cs typeface="+mn-cs"/>
        </a:defRPr>
      </a:lvl8pPr>
      <a:lvl9pPr algn="l" defTabSz="4572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6.jpe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image" Target="../media/image21.jpeg"/><Relationship Id="rId2" Type="http://schemas.openxmlformats.org/officeDocument/2006/relationships/image" Target="../media/image22.jpeg"/><Relationship Id="rId3" Type="http://schemas.openxmlformats.org/officeDocument/2006/relationships/image" Target="../media/image23.jpeg"/><Relationship Id="rId4" Type="http://schemas.openxmlformats.org/officeDocument/2006/relationships/image" Target="../media/image8.png"/><Relationship Id="rId5"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image" Target="../media/image21.jpeg"/><Relationship Id="rId2" Type="http://schemas.openxmlformats.org/officeDocument/2006/relationships/image" Target="../media/image22.jpeg"/><Relationship Id="rId3" Type="http://schemas.openxmlformats.org/officeDocument/2006/relationships/image" Target="../media/image23.jpeg"/><Relationship Id="rId4" Type="http://schemas.openxmlformats.org/officeDocument/2006/relationships/image" Target="../media/image8.png"/><Relationship Id="rId5"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24.jpe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image" Target="../media/image29.jpeg"/><Relationship Id="rId2" Type="http://schemas.openxmlformats.org/officeDocument/2006/relationships/image" Target="../media/image24.jpeg"/><Relationship Id="rId3" Type="http://schemas.openxmlformats.org/officeDocument/2006/relationships/image" Target="../media/image30.jpe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image" Target="../media/image34.jpeg"/><Relationship Id="rId2" Type="http://schemas.openxmlformats.org/officeDocument/2006/relationships/image" Target="../media/image35.jpeg"/><Relationship Id="rId3"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image" Target="../media/image36.gif"/><Relationship Id="rId2" Type="http://schemas.openxmlformats.org/officeDocument/2006/relationships/image" Target="../media/image37.png"/><Relationship Id="rId3" Type="http://schemas.openxmlformats.org/officeDocument/2006/relationships/image" Target="../media/image8.png"/><Relationship Id="rId4"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image" Target="../media/image38.png"/><Relationship Id="rId2" Type="http://schemas.openxmlformats.org/officeDocument/2006/relationships/image" Target="../media/image8.png"/><Relationship Id="rId3"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39.png"/><Relationship Id="rId3"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image" Target="../media/image40.png"/><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jpeg"/><Relationship Id="rId9" Type="http://schemas.openxmlformats.org/officeDocument/2006/relationships/image" Target="../media/image48.png"/><Relationship Id="rId10" Type="http://schemas.openxmlformats.org/officeDocument/2006/relationships/image" Target="../media/image8.png"/><Relationship Id="rId1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image" Target="../media/image49.jpeg"/><Relationship Id="rId2"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image" Target="../media/image6.jpe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8.png"/><Relationship Id="rId3" Type="http://schemas.openxmlformats.org/officeDocument/2006/relationships/audio" Target="../media/media1.wav"/><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8.png"/><Relationship Id="rId3" Type="http://schemas.openxmlformats.org/officeDocument/2006/relationships/image" Target="../media/image11.jpeg"/><Relationship Id="rId4"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12.jpeg"/><Relationship Id="rId3"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jpeg"/><Relationship Id="rId3" Type="http://schemas.openxmlformats.org/officeDocument/2006/relationships/image" Target="../media/image8.png"/><Relationship Id="rId4"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image" Target="../media/image18.jpeg"/><Relationship Id="rId2" Type="http://schemas.openxmlformats.org/officeDocument/2006/relationships/image" Target="../media/image8.png"/><Relationship Id="rId3"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jpeg"/><Relationship Id="rId3"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32" name=""/>
        <p:cNvGrpSpPr/>
        <p:nvPr/>
      </p:nvGrpSpPr>
      <p:grpSpPr>
        <a:xfrm>
          <a:off x="0" y="0"/>
          <a:ext cx="0" cy="0"/>
          <a:chOff x="0" y="0"/>
          <a:chExt cx="0" cy="0"/>
        </a:xfrm>
      </p:grpSpPr>
      <p:pic>
        <p:nvPicPr>
          <p:cNvPr id="2097152" name="Рисунок 4" descr="Изображение чашки, кофе, еды, напитка  Автоматически созданное описание"/>
          <p:cNvPicPr>
            <a:picLocks noChangeAspect="1"/>
          </p:cNvPicPr>
          <p:nvPr/>
        </p:nvPicPr>
        <p:blipFill rotWithShape="1">
          <a:blip xmlns:r="http://schemas.openxmlformats.org/officeDocument/2006/relationships" r:embed="rId1"/>
          <a:srcRect l="13549" r="11039" b="1"/>
          <a:stretch>
            <a:fillRect/>
          </a:stretch>
        </p:blipFill>
        <p:spPr>
          <a:xfrm>
            <a:off x="3193392" y="73479"/>
            <a:ext cx="9095866" cy="6784521"/>
          </a:xfrm>
          <a:prstGeom prst="rect"/>
          <a:noFill/>
          <a:effectLst>
            <a:glow rad="228600">
              <a:schemeClr val="accent2">
                <a:satMod val="175000"/>
                <a:alpha val="40000"/>
              </a:schemeClr>
            </a:glow>
            <a:outerShdw blurRad="38100" dir="4440000" dist="25400">
              <a:schemeClr val="accent2">
                <a:lumMod val="60000"/>
                <a:lumOff val="40000"/>
                <a:alpha val="36000"/>
              </a:schemeClr>
            </a:outerShdw>
          </a:effectLst>
        </p:spPr>
      </p:pic>
      <p:sp>
        <p:nvSpPr>
          <p:cNvPr id="1048587" name="Date Placeholder 4"/>
          <p:cNvSpPr>
            <a:spLocks noGrp="1"/>
          </p:cNvSpPr>
          <p:nvPr>
            <p:ph type="dt" sz="half" idx="10"/>
          </p:nvPr>
        </p:nvSpPr>
        <p:spPr>
          <a:xfrm>
            <a:off x="8266564" y="6153150"/>
            <a:ext cx="3762150" cy="291194"/>
          </a:xfrm>
        </p:spPr>
        <p:txBody>
          <a:bodyPr anchor="ctr">
            <a:noAutofit/>
          </a:bodyPr>
          <a:p>
            <a:pPr rtl="0">
              <a:spcAft>
                <a:spcPts val="600"/>
              </a:spcAft>
            </a:pPr>
            <a:r>
              <a:rPr dirty="0" sz="2800" lang="en-US">
                <a:latin typeface="Vladimir Script" panose="020B0604020202020204" pitchFamily="66" charset="0"/>
              </a:rPr>
              <a:t>Share your feelings….</a:t>
            </a:r>
          </a:p>
        </p:txBody>
      </p:sp>
      <p:pic>
        <p:nvPicPr>
          <p:cNvPr id="2097153" name="Рисунок 57"/>
          <p:cNvPicPr>
            <a:picLocks noChangeAspect="1"/>
          </p:cNvPicPr>
          <p:nvPr/>
        </p:nvPicPr>
        <p:blipFill>
          <a:blip xmlns:r="http://schemas.openxmlformats.org/officeDocument/2006/relationships" r:embed="rId2"/>
          <a:stretch>
            <a:fillRect/>
          </a:stretch>
        </p:blipFill>
        <p:spPr>
          <a:xfrm>
            <a:off x="-9729" y="2292595"/>
            <a:ext cx="12192000" cy="4233775"/>
          </a:xfrm>
          <a:prstGeom prst="rect"/>
          <a:effectLst>
            <a:glow rad="127000">
              <a:schemeClr val="accent1">
                <a:alpha val="97000"/>
              </a:schemeClr>
            </a:glow>
            <a:outerShdw algn="ctr" blurRad="50800" dir="5400000" dist="50800" rotWithShape="0">
              <a:srgbClr val="000000"/>
            </a:outerShdw>
          </a:effectLst>
        </p:spPr>
      </p:pic>
      <p:pic>
        <p:nvPicPr>
          <p:cNvPr id="2097154" name="Рисунок 13" descr="Изображение выглядит как зонт, рисунок  Автоматически созданное описание"/>
          <p:cNvPicPr>
            <a:picLocks noChangeAspect="1"/>
          </p:cNvPicPr>
          <p:nvPr/>
        </p:nvPicPr>
        <p:blipFill>
          <a:blip xmlns:r="http://schemas.openxmlformats.org/officeDocument/2006/relationships" r:embed="rId3"/>
          <a:stretch>
            <a:fillRect/>
          </a:stretch>
        </p:blipFill>
        <p:spPr>
          <a:xfrm>
            <a:off x="8620125" y="6114250"/>
            <a:ext cx="504825" cy="504825"/>
          </a:xfrm>
          <a:prstGeom prst="rect"/>
          <a:effectLst>
            <a:softEdge rad="63500"/>
          </a:effectLst>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withEffect" presetClass="entr" presetID="22" presetSubtype="1">
                                  <p:stCondLst>
                                    <p:cond delay="0"/>
                                  </p:stCondLst>
                                  <p:childTnLst>
                                    <p:set>
                                      <p:cBhvr>
                                        <p:cTn dur="1" fill="hold" id="6">
                                          <p:stCondLst>
                                            <p:cond delay="0"/>
                                          </p:stCondLst>
                                        </p:cTn>
                                        <p:tgtEl>
                                          <p:spTgt spid="2097153"/>
                                        </p:tgtEl>
                                        <p:attrNameLst>
                                          <p:attrName>style.visibility</p:attrName>
                                        </p:attrNameLst>
                                      </p:cBhvr>
                                      <p:to>
                                        <p:strVal val="visible"/>
                                      </p:to>
                                    </p:set>
                                    <p:animEffect transition="in" filter="wipe(up)">
                                      <p:cBhvr>
                                        <p:cTn dur="4750" id="7"/>
                                        <p:tgtEl>
                                          <p:spTgt spid="2097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p:bgPr>
    </p:bg>
    <p:spTree>
      <p:nvGrpSpPr>
        <p:cNvPr id="50" name=""/>
        <p:cNvGrpSpPr/>
        <p:nvPr/>
      </p:nvGrpSpPr>
      <p:grpSpPr>
        <a:xfrm>
          <a:off x="0" y="0"/>
          <a:ext cx="0" cy="0"/>
          <a:chOff x="0" y="0"/>
          <a:chExt cx="0" cy="0"/>
        </a:xfrm>
      </p:grpSpPr>
      <p:pic>
        <p:nvPicPr>
          <p:cNvPr id="2097173" name="Рисунок 6" descr="Изображение выглядит как человек, растение, внешний, женщина  Автоматически созданное описание"/>
          <p:cNvPicPr>
            <a:picLocks noChangeAspect="1"/>
          </p:cNvPicPr>
          <p:nvPr/>
        </p:nvPicPr>
        <p:blipFill>
          <a:blip xmlns:r="http://schemas.openxmlformats.org/officeDocument/2006/relationships" r:embed="rId1"/>
          <a:stretch>
            <a:fillRect/>
          </a:stretch>
        </p:blipFill>
        <p:spPr>
          <a:xfrm>
            <a:off x="0" y="0"/>
            <a:ext cx="3651250" cy="4279900"/>
          </a:xfrm>
          <a:prstGeom prst="rect"/>
          <a:effectLst>
            <a:softEdge rad="635000"/>
          </a:effectLst>
        </p:spPr>
      </p:pic>
      <p:pic>
        <p:nvPicPr>
          <p:cNvPr id="2097174" name="Рисунок 8" descr="Изображение выглядит как человек, трава, внешний, мужчина  Автоматически созданное описание"/>
          <p:cNvPicPr>
            <a:picLocks noChangeAspect="1"/>
          </p:cNvPicPr>
          <p:nvPr/>
        </p:nvPicPr>
        <p:blipFill>
          <a:blip xmlns:r="http://schemas.openxmlformats.org/officeDocument/2006/relationships" r:embed="rId2"/>
          <a:stretch>
            <a:fillRect/>
          </a:stretch>
        </p:blipFill>
        <p:spPr>
          <a:xfrm>
            <a:off x="9302750" y="127000"/>
            <a:ext cx="2889250" cy="4546600"/>
          </a:xfrm>
          <a:prstGeom prst="rect"/>
          <a:effectLst>
            <a:softEdge rad="635000"/>
          </a:effectLst>
        </p:spPr>
      </p:pic>
      <p:sp>
        <p:nvSpPr>
          <p:cNvPr id="1048602" name="TextBox 9"/>
          <p:cNvSpPr txBox="1"/>
          <p:nvPr/>
        </p:nvSpPr>
        <p:spPr>
          <a:xfrm>
            <a:off x="4129087" y="1107638"/>
            <a:ext cx="4238625" cy="2491741"/>
          </a:xfrm>
          <a:prstGeom prst="rect"/>
          <a:noFill/>
        </p:spPr>
        <p:txBody>
          <a:bodyPr rtlCol="0" wrap="square">
            <a:spAutoFit/>
          </a:bodyPr>
          <a:p>
            <a:pPr algn="just"/>
            <a:r>
              <a:rPr dirty="0" lang="ru-RU">
                <a:solidFill>
                  <a:schemeClr val="bg1"/>
                </a:solidFill>
              </a:rPr>
              <a:t>Отобранные зёрна сортируются посредством гравитационного сепаратора – вибрационной сортировочной машины, которая отделяет крупные зерна от мелких, раздробленных и поврежденных. После этого просеянные зёрна очищаются продувкой от пыли, примесей и прочего сора. </a:t>
            </a:r>
          </a:p>
        </p:txBody>
      </p:sp>
      <p:pic>
        <p:nvPicPr>
          <p:cNvPr id="2097175" name="Рисунок 2" descr="Изображение выглядит как внешний, скамейка, здание, деревянный  Автоматически созданное описание"/>
          <p:cNvPicPr>
            <a:picLocks noChangeAspect="1"/>
          </p:cNvPicPr>
          <p:nvPr/>
        </p:nvPicPr>
        <p:blipFill rotWithShape="1">
          <a:blip xmlns:r="http://schemas.openxmlformats.org/officeDocument/2006/relationships" r:embed="rId3">
            <a:alphaModFix amt="50000"/>
          </a:blip>
          <a:srcRect l="-1111" t="23610" r="7778" b="12083"/>
          <a:stretch>
            <a:fillRect/>
          </a:stretch>
        </p:blipFill>
        <p:spPr>
          <a:xfrm>
            <a:off x="-923925" y="3317947"/>
            <a:ext cx="4800600" cy="4410075"/>
          </a:xfrm>
          <a:prstGeom prst="rect"/>
          <a:effectLst>
            <a:softEdge rad="635000"/>
          </a:effectLst>
        </p:spPr>
      </p:pic>
      <p:sp>
        <p:nvSpPr>
          <p:cNvPr id="1048603" name="Date Placeholder 4"/>
          <p:cNvSpPr>
            <a:spLocks noGrp="1"/>
          </p:cNvSpPr>
          <p:nvPr>
            <p:ph type="dt" sz="half" idx="10"/>
          </p:nvPr>
        </p:nvSpPr>
        <p:spPr>
          <a:xfrm>
            <a:off x="8266564" y="6153150"/>
            <a:ext cx="3762150" cy="291194"/>
          </a:xfrm>
        </p:spPr>
        <p:txBody>
          <a:bodyPr anchor="ctr">
            <a:noAutofit/>
          </a:bodyPr>
          <a:p>
            <a:pPr rtl="0">
              <a:spcAft>
                <a:spcPts val="600"/>
              </a:spcAft>
            </a:pPr>
            <a:r>
              <a:rPr dirty="0" sz="2800" lang="en-US">
                <a:latin typeface="Vladimir Script" panose="020B0604020202020204" pitchFamily="66" charset="0"/>
              </a:rPr>
              <a:t>Share your feelings….</a:t>
            </a:r>
          </a:p>
        </p:txBody>
      </p:sp>
      <p:pic>
        <p:nvPicPr>
          <p:cNvPr id="2097176" name="Рисунок 7" descr="Изображение выглядит как зонт, рисунок  Автоматически созданное описание"/>
          <p:cNvPicPr>
            <a:picLocks noChangeAspect="1"/>
          </p:cNvPicPr>
          <p:nvPr/>
        </p:nvPicPr>
        <p:blipFill>
          <a:blip xmlns:r="http://schemas.openxmlformats.org/officeDocument/2006/relationships" r:embed="rId4"/>
          <a:stretch>
            <a:fillRect/>
          </a:stretch>
        </p:blipFill>
        <p:spPr>
          <a:xfrm>
            <a:off x="8620125" y="6114250"/>
            <a:ext cx="504825" cy="504825"/>
          </a:xfrm>
          <a:prstGeom prst="rect"/>
          <a:effectLst>
            <a:softEdge rad="6350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p:bgPr>
    </p:bg>
    <p:spTree>
      <p:nvGrpSpPr>
        <p:cNvPr id="51" name=""/>
        <p:cNvGrpSpPr/>
        <p:nvPr/>
      </p:nvGrpSpPr>
      <p:grpSpPr>
        <a:xfrm>
          <a:off x="0" y="0"/>
          <a:ext cx="0" cy="0"/>
          <a:chOff x="0" y="0"/>
          <a:chExt cx="0" cy="0"/>
        </a:xfrm>
      </p:grpSpPr>
      <p:pic>
        <p:nvPicPr>
          <p:cNvPr id="2097177" name="Рисунок 6" descr="Изображение выглядит как человек, растение, внешний, женщина  Автоматически созданное описание"/>
          <p:cNvPicPr>
            <a:picLocks noChangeAspect="1"/>
          </p:cNvPicPr>
          <p:nvPr/>
        </p:nvPicPr>
        <p:blipFill>
          <a:blip xmlns:r="http://schemas.openxmlformats.org/officeDocument/2006/relationships" r:embed="rId1"/>
          <a:stretch>
            <a:fillRect/>
          </a:stretch>
        </p:blipFill>
        <p:spPr>
          <a:xfrm>
            <a:off x="0" y="0"/>
            <a:ext cx="3651250" cy="4279900"/>
          </a:xfrm>
          <a:prstGeom prst="rect"/>
          <a:effectLst>
            <a:softEdge rad="635000"/>
          </a:effectLst>
        </p:spPr>
      </p:pic>
      <p:pic>
        <p:nvPicPr>
          <p:cNvPr id="2097178" name="Рисунок 8" descr="Изображение выглядит как человек, трава, внешний, мужчина  Автоматически созданное описание"/>
          <p:cNvPicPr>
            <a:picLocks noChangeAspect="1"/>
          </p:cNvPicPr>
          <p:nvPr/>
        </p:nvPicPr>
        <p:blipFill>
          <a:blip xmlns:r="http://schemas.openxmlformats.org/officeDocument/2006/relationships" r:embed="rId2"/>
          <a:stretch>
            <a:fillRect/>
          </a:stretch>
        </p:blipFill>
        <p:spPr>
          <a:xfrm>
            <a:off x="9302750" y="127000"/>
            <a:ext cx="2889250" cy="4546600"/>
          </a:xfrm>
          <a:prstGeom prst="rect"/>
          <a:effectLst>
            <a:softEdge rad="635000"/>
          </a:effectLst>
        </p:spPr>
      </p:pic>
      <p:sp>
        <p:nvSpPr>
          <p:cNvPr id="1048604" name="TextBox 9"/>
          <p:cNvSpPr txBox="1"/>
          <p:nvPr/>
        </p:nvSpPr>
        <p:spPr>
          <a:xfrm>
            <a:off x="4129087" y="1107638"/>
            <a:ext cx="4238625" cy="2491741"/>
          </a:xfrm>
          <a:prstGeom prst="rect"/>
          <a:noFill/>
        </p:spPr>
        <p:txBody>
          <a:bodyPr rtlCol="0" wrap="square">
            <a:spAutoFit/>
          </a:bodyPr>
          <a:p>
            <a:pPr algn="just"/>
            <a:r>
              <a:rPr dirty="0" lang="ru-RU">
                <a:solidFill>
                  <a:schemeClr val="bg1"/>
                </a:solidFill>
              </a:rPr>
              <a:t>Отобранные зёрна сортируются посредством гравитационного сепаратора – вибрационной сортировочной машины, которая отделяет крупные зерна от мелких, раздробленных и поврежденных. После этого просеянные зёрна очищаются продувкой от пыли, примесей и прочего сора. </a:t>
            </a:r>
          </a:p>
        </p:txBody>
      </p:sp>
      <p:pic>
        <p:nvPicPr>
          <p:cNvPr id="2097179" name="Рисунок 2" descr="Изображение выглядит как внешний, скамейка, здание, деревянный  Автоматически созданное описание"/>
          <p:cNvPicPr>
            <a:picLocks noChangeAspect="1"/>
          </p:cNvPicPr>
          <p:nvPr/>
        </p:nvPicPr>
        <p:blipFill rotWithShape="1">
          <a:blip xmlns:r="http://schemas.openxmlformats.org/officeDocument/2006/relationships" r:embed="rId3">
            <a:alphaModFix amt="50000"/>
          </a:blip>
          <a:srcRect l="-1111" t="23610" r="7778" b="12083"/>
          <a:stretch>
            <a:fillRect/>
          </a:stretch>
        </p:blipFill>
        <p:spPr>
          <a:xfrm>
            <a:off x="2409825" y="2852856"/>
            <a:ext cx="4800600" cy="4410075"/>
          </a:xfrm>
          <a:prstGeom prst="rect"/>
          <a:effectLst>
            <a:softEdge rad="635000"/>
          </a:effectLst>
        </p:spPr>
      </p:pic>
      <p:sp>
        <p:nvSpPr>
          <p:cNvPr id="1048605" name="Date Placeholder 4"/>
          <p:cNvSpPr>
            <a:spLocks noGrp="1"/>
          </p:cNvSpPr>
          <p:nvPr>
            <p:ph type="dt" sz="half" idx="10"/>
          </p:nvPr>
        </p:nvSpPr>
        <p:spPr>
          <a:xfrm>
            <a:off x="8266564" y="6153150"/>
            <a:ext cx="3762150" cy="291194"/>
          </a:xfrm>
        </p:spPr>
        <p:txBody>
          <a:bodyPr anchor="ctr">
            <a:noAutofit/>
          </a:bodyPr>
          <a:p>
            <a:pPr rtl="0">
              <a:spcAft>
                <a:spcPts val="600"/>
              </a:spcAft>
            </a:pPr>
            <a:r>
              <a:rPr dirty="0" sz="2800" lang="en-US">
                <a:latin typeface="Vladimir Script" panose="020B0604020202020204" pitchFamily="66" charset="0"/>
              </a:rPr>
              <a:t>Share your feelings….</a:t>
            </a:r>
          </a:p>
        </p:txBody>
      </p:sp>
      <p:pic>
        <p:nvPicPr>
          <p:cNvPr id="2097180" name="Рисунок 7" descr="Изображение выглядит как зонт, рисунок  Автоматически созданное описание"/>
          <p:cNvPicPr>
            <a:picLocks noChangeAspect="1"/>
          </p:cNvPicPr>
          <p:nvPr/>
        </p:nvPicPr>
        <p:blipFill>
          <a:blip xmlns:r="http://schemas.openxmlformats.org/officeDocument/2006/relationships" r:embed="rId4"/>
          <a:stretch>
            <a:fillRect/>
          </a:stretch>
        </p:blipFill>
        <p:spPr>
          <a:xfrm>
            <a:off x="8620125" y="6114250"/>
            <a:ext cx="504825" cy="504825"/>
          </a:xfrm>
          <a:prstGeom prst="rect"/>
          <a:effectLst>
            <a:softEdge rad="6350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p:bgPr>
    </p:bg>
    <p:spTree>
      <p:nvGrpSpPr>
        <p:cNvPr id="52" name=""/>
        <p:cNvGrpSpPr/>
        <p:nvPr/>
      </p:nvGrpSpPr>
      <p:grpSpPr>
        <a:xfrm>
          <a:off x="0" y="0"/>
          <a:ext cx="0" cy="0"/>
          <a:chOff x="0" y="0"/>
          <a:chExt cx="0" cy="0"/>
        </a:xfrm>
      </p:grpSpPr>
      <p:sp>
        <p:nvSpPr>
          <p:cNvPr id="1048606" name="TextBox 5"/>
          <p:cNvSpPr txBox="1"/>
          <p:nvPr/>
        </p:nvSpPr>
        <p:spPr>
          <a:xfrm>
            <a:off x="7446456" y="3584013"/>
            <a:ext cx="4624959" cy="2225041"/>
          </a:xfrm>
          <a:prstGeom prst="rect"/>
          <a:noFill/>
        </p:spPr>
        <p:txBody>
          <a:bodyPr rtlCol="0" wrap="square">
            <a:spAutoFit/>
          </a:bodyPr>
          <a:p>
            <a:pPr algn="just"/>
            <a:r>
              <a:rPr dirty="0" lang="ru-RU">
                <a:solidFill>
                  <a:schemeClr val="bg1">
                    <a:lumMod val="65000"/>
                    <a:lumOff val="35000"/>
                  </a:schemeClr>
                </a:solidFill>
              </a:rPr>
              <a:t>Производственная мощность наших промышленных </a:t>
            </a:r>
            <a:r>
              <a:rPr dirty="0" lang="ru-RU" err="1">
                <a:solidFill>
                  <a:schemeClr val="bg1">
                    <a:lumMod val="65000"/>
                    <a:lumOff val="35000"/>
                  </a:schemeClr>
                </a:solidFill>
              </a:rPr>
              <a:t>ростеров</a:t>
            </a:r>
            <a:r>
              <a:rPr dirty="0" lang="en-US">
                <a:solidFill>
                  <a:schemeClr val="bg1">
                    <a:lumMod val="65000"/>
                    <a:lumOff val="35000"/>
                  </a:schemeClr>
                </a:solidFill>
              </a:rPr>
              <a:t> </a:t>
            </a:r>
            <a:r>
              <a:rPr dirty="0" lang="ru-RU">
                <a:solidFill>
                  <a:schemeClr val="bg1">
                    <a:lumMod val="65000"/>
                    <a:lumOff val="35000"/>
                  </a:schemeClr>
                </a:solidFill>
              </a:rPr>
              <a:t>с загрузкой 60 килограмм, позволяет производить до 30 тонн качественного продукта в месяц, в соответствии с требованиями наших клиентов. В нашем распоряжении имеются </a:t>
            </a:r>
            <a:r>
              <a:rPr dirty="0" lang="ru-RU" err="1">
                <a:solidFill>
                  <a:schemeClr val="bg1">
                    <a:lumMod val="65000"/>
                    <a:lumOff val="35000"/>
                  </a:schemeClr>
                </a:solidFill>
              </a:rPr>
              <a:t>ростеры</a:t>
            </a:r>
            <a:r>
              <a:rPr dirty="0" lang="ru-RU">
                <a:solidFill>
                  <a:schemeClr val="bg1">
                    <a:lumMod val="65000"/>
                    <a:lumOff val="35000"/>
                  </a:schemeClr>
                </a:solidFill>
              </a:rPr>
              <a:t>, сепараторы, </a:t>
            </a:r>
            <a:r>
              <a:rPr dirty="0" lang="ru-RU" err="1">
                <a:solidFill>
                  <a:schemeClr val="bg1">
                    <a:lumMod val="65000"/>
                    <a:lumOff val="35000"/>
                  </a:schemeClr>
                </a:solidFill>
              </a:rPr>
              <a:t>купажное</a:t>
            </a:r>
            <a:r>
              <a:rPr dirty="0" lang="ru-RU">
                <a:solidFill>
                  <a:schemeClr val="bg1">
                    <a:lumMod val="65000"/>
                    <a:lumOff val="35000"/>
                  </a:schemeClr>
                </a:solidFill>
              </a:rPr>
              <a:t> и упаковочное оборудование. </a:t>
            </a:r>
          </a:p>
        </p:txBody>
      </p:sp>
      <p:sp>
        <p:nvSpPr>
          <p:cNvPr id="1048607" name="Date Placeholder 4"/>
          <p:cNvSpPr>
            <a:spLocks noGrp="1"/>
          </p:cNvSpPr>
          <p:nvPr>
            <p:ph type="dt" sz="half" idx="10"/>
          </p:nvPr>
        </p:nvSpPr>
        <p:spPr>
          <a:xfrm>
            <a:off x="8266564" y="6153150"/>
            <a:ext cx="3762150" cy="291194"/>
          </a:xfrm>
        </p:spPr>
        <p:txBody>
          <a:bodyPr anchor="ctr">
            <a:noAutofit/>
          </a:bodyPr>
          <a:p>
            <a:pPr rtl="0">
              <a:spcAft>
                <a:spcPts val="600"/>
              </a:spcAft>
            </a:pPr>
            <a:r>
              <a:rPr dirty="0" sz="2800" lang="en-US">
                <a:latin typeface="Vladimir Script" panose="020B0604020202020204" pitchFamily="66" charset="0"/>
              </a:rPr>
              <a:t>Share your feelings….</a:t>
            </a:r>
          </a:p>
        </p:txBody>
      </p:sp>
      <p:pic>
        <p:nvPicPr>
          <p:cNvPr id="2097181" name="Рисунок 7" descr="Изображение выглядит как зонт, рисунок  Автоматически созданное описание"/>
          <p:cNvPicPr>
            <a:picLocks noChangeAspect="1"/>
          </p:cNvPicPr>
          <p:nvPr/>
        </p:nvPicPr>
        <p:blipFill>
          <a:blip xmlns:r="http://schemas.openxmlformats.org/officeDocument/2006/relationships" r:embed="rId1"/>
          <a:stretch>
            <a:fillRect/>
          </a:stretch>
        </p:blipFill>
        <p:spPr>
          <a:xfrm>
            <a:off x="8620125" y="6114250"/>
            <a:ext cx="504825" cy="504825"/>
          </a:xfrm>
          <a:prstGeom prst="rect"/>
          <a:effectLst>
            <a:softEdge rad="63500"/>
          </a:effectLst>
        </p:spPr>
      </p:pic>
      <p:pic>
        <p:nvPicPr>
          <p:cNvPr id="2097182" name="Рисунок 8" descr="Изображение выглядит как внутренний, сидит, маленький, грязный  Автоматически созданное описание"/>
          <p:cNvPicPr>
            <a:picLocks noChangeAspect="1"/>
          </p:cNvPicPr>
          <p:nvPr/>
        </p:nvPicPr>
        <p:blipFill rotWithShape="1">
          <a:blip xmlns:r="http://schemas.openxmlformats.org/officeDocument/2006/relationships" r:embed="rId2"/>
          <a:srcRect t="15603" r="6540" b="19584"/>
          <a:stretch>
            <a:fillRect/>
          </a:stretch>
        </p:blipFill>
        <p:spPr>
          <a:xfrm>
            <a:off x="7054625" y="180484"/>
            <a:ext cx="5408619" cy="2813089"/>
          </a:xfrm>
          <a:prstGeom prst="rect"/>
          <a:effectLst>
            <a:outerShdw algn="ctr" blurRad="50800" dir="5400000" dist="50800" rotWithShape="0">
              <a:srgbClr val="000000">
                <a:alpha val="62000"/>
              </a:srgbClr>
            </a:outerShdw>
            <a:softEdge rad="635000"/>
          </a:effectLst>
        </p:spPr>
      </p:pic>
      <p:pic>
        <p:nvPicPr>
          <p:cNvPr id="2097183" name="Рисунок 9"/>
          <p:cNvPicPr>
            <a:picLocks noChangeAspect="1"/>
          </p:cNvPicPr>
          <p:nvPr/>
        </p:nvPicPr>
        <p:blipFill>
          <a:blip xmlns:r="http://schemas.openxmlformats.org/officeDocument/2006/relationships" r:embed="rId3">
            <a:alphaModFix/>
          </a:blip>
          <a:stretch>
            <a:fillRect/>
          </a:stretch>
        </p:blipFill>
        <p:spPr>
          <a:xfrm>
            <a:off x="0" y="273691"/>
            <a:ext cx="3034639" cy="2830286"/>
          </a:xfrm>
          <a:prstGeom prst="rect"/>
          <a:effectLst>
            <a:softEdge rad="127000"/>
          </a:effectLst>
        </p:spPr>
      </p:pic>
      <p:pic>
        <p:nvPicPr>
          <p:cNvPr id="2097184" name="Рисунок 10"/>
          <p:cNvPicPr>
            <a:picLocks noChangeAspect="1"/>
          </p:cNvPicPr>
          <p:nvPr/>
        </p:nvPicPr>
        <p:blipFill>
          <a:blip xmlns:r="http://schemas.openxmlformats.org/officeDocument/2006/relationships" r:embed="rId4">
            <a:alphaModFix/>
          </a:blip>
          <a:stretch>
            <a:fillRect/>
          </a:stretch>
        </p:blipFill>
        <p:spPr>
          <a:xfrm>
            <a:off x="3125714" y="3171509"/>
            <a:ext cx="3391685" cy="3412800"/>
          </a:xfrm>
          <a:prstGeom prst="rect"/>
          <a:effectLst>
            <a:softEdge rad="127000"/>
          </a:effectLst>
        </p:spPr>
      </p:pic>
      <p:pic>
        <p:nvPicPr>
          <p:cNvPr id="2097185" name="Рисунок 11"/>
          <p:cNvPicPr>
            <a:picLocks noChangeAspect="1"/>
          </p:cNvPicPr>
          <p:nvPr/>
        </p:nvPicPr>
        <p:blipFill>
          <a:blip xmlns:r="http://schemas.openxmlformats.org/officeDocument/2006/relationships" r:embed="rId5">
            <a:alphaModFix/>
          </a:blip>
          <a:stretch>
            <a:fillRect/>
          </a:stretch>
        </p:blipFill>
        <p:spPr>
          <a:xfrm>
            <a:off x="3034639" y="273691"/>
            <a:ext cx="3573836" cy="2813089"/>
          </a:xfrm>
          <a:prstGeom prst="rect"/>
          <a:effectLst>
            <a:softEdge rad="127000"/>
          </a:effectLst>
        </p:spPr>
      </p:pic>
      <p:pic>
        <p:nvPicPr>
          <p:cNvPr id="2097186" name="Рисунок 12"/>
          <p:cNvPicPr>
            <a:picLocks noChangeAspect="1"/>
          </p:cNvPicPr>
          <p:nvPr/>
        </p:nvPicPr>
        <p:blipFill>
          <a:blip xmlns:r="http://schemas.openxmlformats.org/officeDocument/2006/relationships" r:embed="rId6">
            <a:alphaModFix/>
          </a:blip>
          <a:stretch>
            <a:fillRect/>
          </a:stretch>
        </p:blipFill>
        <p:spPr>
          <a:xfrm>
            <a:off x="0" y="3211532"/>
            <a:ext cx="3391685" cy="3411801"/>
          </a:xfrm>
          <a:prstGeom prst="rect"/>
          <a:effectLst>
            <a:softEdge rad="12700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53" name=""/>
        <p:cNvGrpSpPr/>
        <p:nvPr/>
      </p:nvGrpSpPr>
      <p:grpSpPr>
        <a:xfrm>
          <a:off x="0" y="0"/>
          <a:ext cx="0" cy="0"/>
          <a:chOff x="0" y="0"/>
          <a:chExt cx="0" cy="0"/>
        </a:xfrm>
      </p:grpSpPr>
      <p:pic>
        <p:nvPicPr>
          <p:cNvPr id="2097187" name="Рисунок 11" descr="Изображение выглядит как сидит, белый, стол, стоит  Автоматически созданное описание"/>
          <p:cNvPicPr>
            <a:picLocks noChangeAspect="1"/>
          </p:cNvPicPr>
          <p:nvPr/>
        </p:nvPicPr>
        <p:blipFill>
          <a:blip xmlns:r="http://schemas.openxmlformats.org/officeDocument/2006/relationships" r:embed="rId1">
            <a:alphaModFix amt="20000"/>
          </a:blip>
          <a:stretch>
            <a:fillRect/>
          </a:stretch>
        </p:blipFill>
        <p:spPr>
          <a:xfrm>
            <a:off x="2043904" y="721505"/>
            <a:ext cx="8648699" cy="6486525"/>
          </a:xfrm>
          <a:prstGeom prst="rect"/>
          <a:effectLst>
            <a:softEdge rad="635000"/>
          </a:effectLst>
        </p:spPr>
      </p:pic>
      <p:pic>
        <p:nvPicPr>
          <p:cNvPr id="2097188" name="Рисунок 15" descr="Изображение выглядит как внутренний, сидит, маленький, грязный  Автоматически созданное описание"/>
          <p:cNvPicPr>
            <a:picLocks noChangeAspect="1"/>
          </p:cNvPicPr>
          <p:nvPr/>
        </p:nvPicPr>
        <p:blipFill rotWithShape="1">
          <a:blip xmlns:r="http://schemas.openxmlformats.org/officeDocument/2006/relationships" r:embed="rId2"/>
          <a:srcRect t="15603" r="6540" b="19584"/>
          <a:stretch>
            <a:fillRect/>
          </a:stretch>
        </p:blipFill>
        <p:spPr>
          <a:xfrm>
            <a:off x="3507587" y="4006751"/>
            <a:ext cx="5408619" cy="2813089"/>
          </a:xfrm>
          <a:prstGeom prst="rect"/>
          <a:effectLst>
            <a:softEdge rad="635000"/>
          </a:effectLst>
        </p:spPr>
      </p:pic>
      <p:pic>
        <p:nvPicPr>
          <p:cNvPr id="2097189" name="Picture 4"/>
          <p:cNvPicPr>
            <a:picLocks noChangeAspect="1" noChangeArrowheads="1"/>
          </p:cNvPicPr>
          <p:nvPr/>
        </p:nvPicPr>
        <p:blipFill>
          <a:blip xmlns:r="http://schemas.openxmlformats.org/officeDocument/2006/relationships" r:embed="rId3">
            <a:alphaModFix amt="70000"/>
          </a:blip>
          <a:srcRect/>
          <a:stretch>
            <a:fillRect/>
          </a:stretch>
        </p:blipFill>
        <p:spPr bwMode="auto">
          <a:xfrm>
            <a:off x="0" y="405573"/>
            <a:ext cx="2801442" cy="3735256"/>
          </a:xfrm>
          <a:prstGeom prst="rect"/>
          <a:noFill/>
          <a:effectLst>
            <a:softEdge rad="317500"/>
          </a:effectLst>
        </p:spPr>
      </p:pic>
      <p:pic>
        <p:nvPicPr>
          <p:cNvPr id="2097190" name="Рисунок 9"/>
          <p:cNvPicPr>
            <a:picLocks noChangeAspect="1"/>
          </p:cNvPicPr>
          <p:nvPr/>
        </p:nvPicPr>
        <p:blipFill>
          <a:blip xmlns:r="http://schemas.openxmlformats.org/officeDocument/2006/relationships" r:embed="rId4">
            <a:alphaModFix amt="70000"/>
          </a:blip>
          <a:stretch>
            <a:fillRect/>
          </a:stretch>
        </p:blipFill>
        <p:spPr>
          <a:xfrm>
            <a:off x="9002549" y="3651029"/>
            <a:ext cx="3380108" cy="3380108"/>
          </a:xfrm>
          <a:prstGeom prst="rect"/>
        </p:spPr>
      </p:pic>
      <p:pic>
        <p:nvPicPr>
          <p:cNvPr id="2097191" name="Рисунок 4"/>
          <p:cNvPicPr>
            <a:picLocks noChangeAspect="1"/>
          </p:cNvPicPr>
          <p:nvPr/>
        </p:nvPicPr>
        <p:blipFill>
          <a:blip xmlns:r="http://schemas.openxmlformats.org/officeDocument/2006/relationships" r:embed="rId5">
            <a:alphaModFix amt="35000"/>
          </a:blip>
          <a:stretch>
            <a:fillRect/>
          </a:stretch>
        </p:blipFill>
        <p:spPr>
          <a:xfrm>
            <a:off x="6553200" y="157924"/>
            <a:ext cx="5651900" cy="3546006"/>
          </a:xfrm>
          <a:prstGeom prst="rect"/>
          <a:effectLst>
            <a:softEdge rad="317500"/>
          </a:effectLst>
        </p:spPr>
      </p:pic>
      <p:pic>
        <p:nvPicPr>
          <p:cNvPr id="2097192" name="Рисунок 5"/>
          <p:cNvPicPr>
            <a:picLocks noChangeAspect="1"/>
          </p:cNvPicPr>
          <p:nvPr/>
        </p:nvPicPr>
        <p:blipFill>
          <a:blip xmlns:r="http://schemas.openxmlformats.org/officeDocument/2006/relationships" r:embed="rId6">
            <a:alphaModFix amt="50000"/>
          </a:blip>
          <a:stretch>
            <a:fillRect/>
          </a:stretch>
        </p:blipFill>
        <p:spPr>
          <a:xfrm>
            <a:off x="0" y="4413218"/>
            <a:ext cx="4857750" cy="2400300"/>
          </a:xfrm>
          <a:prstGeom prst="rect"/>
          <a:effectLst>
            <a:softEdge rad="317500"/>
          </a:effectLst>
        </p:spPr>
      </p:pic>
      <p:pic>
        <p:nvPicPr>
          <p:cNvPr id="2097193" name="Рисунок 7"/>
          <p:cNvPicPr>
            <a:picLocks noChangeAspect="1"/>
          </p:cNvPicPr>
          <p:nvPr/>
        </p:nvPicPr>
        <p:blipFill>
          <a:blip xmlns:r="http://schemas.openxmlformats.org/officeDocument/2006/relationships" r:embed="rId7"/>
          <a:stretch>
            <a:fillRect/>
          </a:stretch>
        </p:blipFill>
        <p:spPr>
          <a:xfrm>
            <a:off x="2021081" y="1254146"/>
            <a:ext cx="5648530" cy="1961500"/>
          </a:xfrm>
          <a:prstGeom prst="rect"/>
          <a:effectLst>
            <a:glow rad="127000">
              <a:schemeClr val="accent1">
                <a:alpha val="97000"/>
              </a:schemeClr>
            </a:glow>
            <a:outerShdw algn="ctr" blurRad="50800" dir="5400000" dist="50800" rotWithShape="0">
              <a:srgbClr val="000000"/>
            </a:outerShdw>
          </a:effectLst>
        </p:spPr>
      </p:pic>
      <p:sp>
        <p:nvSpPr>
          <p:cNvPr id="1048608" name="Date Placeholder 4"/>
          <p:cNvSpPr>
            <a:spLocks noGrp="1"/>
          </p:cNvSpPr>
          <p:nvPr>
            <p:ph type="dt" sz="half" idx="10"/>
          </p:nvPr>
        </p:nvSpPr>
        <p:spPr>
          <a:xfrm>
            <a:off x="8266564" y="6153150"/>
            <a:ext cx="3762150" cy="291194"/>
          </a:xfrm>
        </p:spPr>
        <p:txBody>
          <a:bodyPr anchor="ctr">
            <a:noAutofit/>
          </a:bodyPr>
          <a:p>
            <a:pPr rtl="0">
              <a:spcAft>
                <a:spcPts val="600"/>
              </a:spcAft>
            </a:pPr>
            <a:r>
              <a:rPr dirty="0" sz="2800" lang="en-US">
                <a:latin typeface="Vladimir Script" panose="020B0604020202020204" pitchFamily="66" charset="0"/>
              </a:rPr>
              <a:t>Share your feelings….</a:t>
            </a:r>
          </a:p>
        </p:txBody>
      </p:sp>
      <p:pic>
        <p:nvPicPr>
          <p:cNvPr id="2097194" name="Рисунок 12" descr="Изображение выглядит как зонт, рисунок  Автоматически созданное описание"/>
          <p:cNvPicPr>
            <a:picLocks noChangeAspect="1"/>
          </p:cNvPicPr>
          <p:nvPr/>
        </p:nvPicPr>
        <p:blipFill>
          <a:blip xmlns:r="http://schemas.openxmlformats.org/officeDocument/2006/relationships" r:embed="rId8"/>
          <a:stretch>
            <a:fillRect/>
          </a:stretch>
        </p:blipFill>
        <p:spPr>
          <a:xfrm>
            <a:off x="8620125" y="6114250"/>
            <a:ext cx="504825" cy="504825"/>
          </a:xfrm>
          <a:prstGeom prst="rect"/>
          <a:effectLst>
            <a:softEdge rad="63500"/>
          </a:effectLst>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accel="50000" decel="50000" fill="hold" id="5" nodeType="afterEffect" presetClass="path" presetID="43" presetSubtype="0">
                                  <p:stCondLst>
                                    <p:cond delay="0"/>
                                  </p:stCondLst>
                                  <p:childTnLst>
                                    <p:animMotion origin="layout" path="M 4.16667E-6 4.07407E-6 L 0.125 4.07407E-6 C 0.18099 4.07407E-6 0.25 -0.06899 0.25 -0.125 L 0.25 -0.25 " pathEditMode="relative" rAng="0" ptsTypes="AAAA">
                                      <p:cBhvr>
                                        <p:cTn dur="4500" fill="hold" id="6"/>
                                        <p:tgtEl>
                                          <p:spTgt spid="2097193"/>
                                        </p:tgtEl>
                                        <p:attrNameLst>
                                          <p:attrName>ppt_x</p:attrName>
                                          <p:attrName>ppt_y</p:attrName>
                                        </p:attrNameLst>
                                      </p:cBhvr>
                                      <p:rCtr x="12500" y="-12500"/>
                                    </p:animMotion>
                                  </p:childTnLst>
                                </p:cTn>
                              </p:par>
                            </p:childTnLst>
                          </p:cTn>
                        </p:par>
                        <p:par>
                          <p:cTn fill="hold" id="7">
                            <p:stCondLst>
                              <p:cond delay="4500"/>
                            </p:stCondLst>
                            <p:childTnLst>
                              <p:par>
                                <p:cTn fill="hold" id="8" nodeType="afterEffect" presetClass="exit" presetID="53" presetSubtype="32">
                                  <p:stCondLst>
                                    <p:cond delay="0"/>
                                  </p:stCondLst>
                                  <p:childTnLst>
                                    <p:anim calcmode="lin" valueType="num">
                                      <p:cBhvr>
                                        <p:cTn dur="4500" id="9"/>
                                        <p:tgtEl>
                                          <p:spTgt spid="2097193"/>
                                        </p:tgtEl>
                                        <p:attrNameLst>
                                          <p:attrName>ppt_w</p:attrName>
                                        </p:attrNameLst>
                                      </p:cBhvr>
                                      <p:tavLst>
                                        <p:tav tm="0">
                                          <p:val>
                                            <p:strVal val="ppt_w"/>
                                          </p:val>
                                        </p:tav>
                                        <p:tav tm="100000">
                                          <p:val>
                                            <p:fltVal val="0.0"/>
                                          </p:val>
                                        </p:tav>
                                      </p:tavLst>
                                    </p:anim>
                                    <p:anim calcmode="lin" valueType="num">
                                      <p:cBhvr>
                                        <p:cTn dur="4500" id="10"/>
                                        <p:tgtEl>
                                          <p:spTgt spid="2097193"/>
                                        </p:tgtEl>
                                        <p:attrNameLst>
                                          <p:attrName>ppt_h</p:attrName>
                                        </p:attrNameLst>
                                      </p:cBhvr>
                                      <p:tavLst>
                                        <p:tav tm="0">
                                          <p:val>
                                            <p:strVal val="ppt_h"/>
                                          </p:val>
                                        </p:tav>
                                        <p:tav tm="100000">
                                          <p:val>
                                            <p:fltVal val="0.0"/>
                                          </p:val>
                                        </p:tav>
                                      </p:tavLst>
                                    </p:anim>
                                    <p:animEffect transition="out" filter="fade">
                                      <p:cBhvr>
                                        <p:cTn dur="4500" id="11"/>
                                        <p:tgtEl>
                                          <p:spTgt spid="2097193"/>
                                        </p:tgtEl>
                                      </p:cBhvr>
                                    </p:animEffect>
                                    <p:set>
                                      <p:cBhvr>
                                        <p:cTn dur="1" fill="hold" id="12">
                                          <p:stCondLst>
                                            <p:cond delay="4499"/>
                                          </p:stCondLst>
                                        </p:cTn>
                                        <p:tgtEl>
                                          <p:spTgt spid="20971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54" name=""/>
        <p:cNvGrpSpPr/>
        <p:nvPr/>
      </p:nvGrpSpPr>
      <p:grpSpPr>
        <a:xfrm>
          <a:off x="0" y="0"/>
          <a:ext cx="0" cy="0"/>
          <a:chOff x="0" y="0"/>
          <a:chExt cx="0" cy="0"/>
        </a:xfrm>
      </p:grpSpPr>
      <p:pic>
        <p:nvPicPr>
          <p:cNvPr id="2097195" name="Рисунок 6" descr="Изображение выглядит как еда, стол, деревянный, фрукт  Автоматически созданное описание"/>
          <p:cNvPicPr>
            <a:picLocks noChangeAspect="1"/>
          </p:cNvPicPr>
          <p:nvPr/>
        </p:nvPicPr>
        <p:blipFill>
          <a:blip xmlns:r="http://schemas.openxmlformats.org/officeDocument/2006/relationships" r:embed="rId1" cstate="hqprint"/>
          <a:stretch>
            <a:fillRect/>
          </a:stretch>
        </p:blipFill>
        <p:spPr>
          <a:xfrm>
            <a:off x="0" y="-76200"/>
            <a:ext cx="2754114" cy="3307004"/>
          </a:xfrm>
          <a:prstGeom prst="rect"/>
          <a:effectLst>
            <a:softEdge rad="635000"/>
          </a:effectLst>
        </p:spPr>
      </p:pic>
      <p:pic>
        <p:nvPicPr>
          <p:cNvPr id="2097196" name="Рисунок 8" descr="Изображение выглядит как еда, боб, стол, чаша  Автоматически созданное описание"/>
          <p:cNvPicPr>
            <a:picLocks noChangeAspect="1"/>
          </p:cNvPicPr>
          <p:nvPr/>
        </p:nvPicPr>
        <p:blipFill>
          <a:blip xmlns:r="http://schemas.openxmlformats.org/officeDocument/2006/relationships" r:embed="rId2"/>
          <a:stretch>
            <a:fillRect/>
          </a:stretch>
        </p:blipFill>
        <p:spPr>
          <a:xfrm>
            <a:off x="8543925" y="66675"/>
            <a:ext cx="3495675" cy="4660900"/>
          </a:xfrm>
          <a:prstGeom prst="rect"/>
          <a:effectLst>
            <a:softEdge rad="635000"/>
          </a:effectLst>
        </p:spPr>
      </p:pic>
      <p:sp>
        <p:nvSpPr>
          <p:cNvPr id="1048609" name="TextBox 9"/>
          <p:cNvSpPr txBox="1"/>
          <p:nvPr/>
        </p:nvSpPr>
        <p:spPr>
          <a:xfrm>
            <a:off x="3299560" y="473087"/>
            <a:ext cx="5244365" cy="6225540"/>
          </a:xfrm>
          <a:prstGeom prst="rect"/>
          <a:noFill/>
        </p:spPr>
        <p:txBody>
          <a:bodyPr rtlCol="0" wrap="square">
            <a:spAutoFit/>
          </a:bodyPr>
          <a:p>
            <a:pPr algn="just"/>
            <a:endParaRPr dirty="0" lang="en-US"/>
          </a:p>
          <a:p>
            <a:pPr algn="just"/>
            <a:r>
              <a:rPr dirty="0" lang="ru-RU"/>
              <a:t>Каждый сорт в бленде обжаривается отдельно перед смешиванием, приобретая в процессе глубокий шоколадный и красновато –коричневый цвет, без выделения масел на поверхности зёрен. Это позволяет сохранить тончайшие вкусовые оттенки внутри каждого зерна нивелируя присущий им горьковатый вкус.  Используемый режим обжарки создаёт условия для естественного растворения горечи в букете более тонких оттенков вкуса, с ярким, насыщенным, кисло-сладким ароматом…</a:t>
            </a:r>
          </a:p>
          <a:p>
            <a:pPr algn="just"/>
            <a:endParaRPr dirty="0" lang="ru-RU"/>
          </a:p>
          <a:p>
            <a:pPr algn="just"/>
            <a:r>
              <a:rPr dirty="0" lang="ru-RU"/>
              <a:t>Параметры:</a:t>
            </a:r>
          </a:p>
          <a:p>
            <a:pPr algn="just"/>
            <a:r>
              <a:rPr dirty="0" lang="ru-RU"/>
              <a:t>Степень обжарки – средняя; </a:t>
            </a:r>
          </a:p>
          <a:p>
            <a:pPr algn="just"/>
            <a:r>
              <a:rPr dirty="0" lang="ru-RU"/>
              <a:t>Влажность – не более 3%;</a:t>
            </a:r>
          </a:p>
          <a:p>
            <a:pPr algn="just"/>
            <a:r>
              <a:rPr dirty="0" lang="ru-RU"/>
              <a:t>Идеально подходит для приготовления эспрессо;</a:t>
            </a:r>
            <a:endParaRPr dirty="0" lang="en-US"/>
          </a:p>
          <a:p>
            <a:pPr algn="just"/>
            <a:r>
              <a:rPr dirty="0" lang="ru-RU"/>
              <a:t>Упаковка: матовая, боковая складка, с клапаном</a:t>
            </a:r>
            <a:r>
              <a:rPr dirty="0" lang="en-US"/>
              <a:t> (Wico Valves);</a:t>
            </a:r>
            <a:endParaRPr dirty="0" lang="ru-RU"/>
          </a:p>
          <a:p>
            <a:pPr algn="just"/>
            <a:endParaRPr dirty="0" lang="ru-RU"/>
          </a:p>
          <a:p>
            <a:pPr algn="just"/>
            <a:endParaRPr dirty="0" lang="ru-RU"/>
          </a:p>
        </p:txBody>
      </p:sp>
      <p:sp>
        <p:nvSpPr>
          <p:cNvPr id="1048610" name="TextBox 9"/>
          <p:cNvSpPr txBox="1"/>
          <p:nvPr/>
        </p:nvSpPr>
        <p:spPr>
          <a:xfrm>
            <a:off x="3451960" y="625487"/>
            <a:ext cx="5244365" cy="6225540"/>
          </a:xfrm>
          <a:prstGeom prst="rect"/>
          <a:noFill/>
        </p:spPr>
        <p:txBody>
          <a:bodyPr rtlCol="0" wrap="square">
            <a:spAutoFit/>
          </a:bodyPr>
          <a:p>
            <a:pPr algn="just"/>
            <a:endParaRPr dirty="0" lang="en-US"/>
          </a:p>
          <a:p>
            <a:pPr algn="just"/>
            <a:r>
              <a:rPr dirty="0" lang="ru-RU"/>
              <a:t>Каждый сорт в бленде обжаривается отдельно перед смешиванием, приобретая в процессе глубокий шоколадный и красновато –коричневый цвет, без выделения масел на поверхности зёрен. Это позволяет сохранить тончайшие вкусовые оттенки внутри каждого зерна нивелируя присущий им горьковатый вкус.  Используемый режим обжарки создаёт условия для естественного растворения горечи в букете более тонких оттенков вкуса, с ярким, насыщенным, кисло-сладким ароматом…</a:t>
            </a:r>
          </a:p>
          <a:p>
            <a:pPr algn="just"/>
            <a:endParaRPr dirty="0" lang="ru-RU"/>
          </a:p>
          <a:p>
            <a:pPr algn="just"/>
            <a:r>
              <a:rPr dirty="0" lang="ru-RU"/>
              <a:t>Параметры:</a:t>
            </a:r>
          </a:p>
          <a:p>
            <a:pPr algn="just"/>
            <a:r>
              <a:rPr dirty="0" lang="ru-RU"/>
              <a:t>Степень обжарки – средняя; </a:t>
            </a:r>
          </a:p>
          <a:p>
            <a:pPr algn="just"/>
            <a:r>
              <a:rPr dirty="0" lang="ru-RU"/>
              <a:t>Влажность – не более 3%;</a:t>
            </a:r>
          </a:p>
          <a:p>
            <a:pPr algn="just"/>
            <a:r>
              <a:rPr dirty="0" lang="ru-RU"/>
              <a:t>Идеально подходит для приготовления эспрессо;</a:t>
            </a:r>
            <a:endParaRPr dirty="0" lang="en-US"/>
          </a:p>
          <a:p>
            <a:pPr algn="just"/>
            <a:r>
              <a:rPr dirty="0" lang="ru-RU"/>
              <a:t>Упаковка: матовая, боковая складка, с клапаном</a:t>
            </a:r>
            <a:r>
              <a:rPr dirty="0" lang="en-US"/>
              <a:t> (Wico Valves);</a:t>
            </a:r>
            <a:endParaRPr dirty="0" lang="ru-RU"/>
          </a:p>
          <a:p>
            <a:pPr algn="just"/>
            <a:endParaRPr dirty="0" lang="ru-RU"/>
          </a:p>
          <a:p>
            <a:pPr algn="just"/>
            <a:endParaRPr dirty="0" lang="ru-RU"/>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rotWithShape="1" dpi="0">
          <a:blip xmlns:r="http://schemas.openxmlformats.org/officeDocument/2006/relationships" r:embed="rId1">
            <a:alphaModFix amt="85000"/>
            <a:lum/>
          </a:blip>
          <a:srcRect/>
          <a:stretch>
            <a:fillRect l="-30000" t="-21000" r="19000" b="-24000"/>
          </a:stretch>
        </a:blipFill>
      </p:bgPr>
    </p:bg>
    <p:spTree>
      <p:nvGrpSpPr>
        <p:cNvPr id="55" name=""/>
        <p:cNvGrpSpPr/>
        <p:nvPr/>
      </p:nvGrpSpPr>
      <p:grpSpPr>
        <a:xfrm>
          <a:off x="0" y="0"/>
          <a:ext cx="0" cy="0"/>
          <a:chOff x="0" y="0"/>
          <a:chExt cx="0" cy="0"/>
        </a:xfrm>
      </p:grpSpPr>
      <p:pic>
        <p:nvPicPr>
          <p:cNvPr id="2097197" name="Рисунок 7" descr="Изображение выглядит как сидит, стол, еда, мужчина  Автоматически созданное описание"/>
          <p:cNvPicPr>
            <a:picLocks noChangeAspect="1"/>
          </p:cNvPicPr>
          <p:nvPr/>
        </p:nvPicPr>
        <p:blipFill>
          <a:blip xmlns:r="http://schemas.openxmlformats.org/officeDocument/2006/relationships" r:embed="rId2"/>
          <a:stretch>
            <a:fillRect/>
          </a:stretch>
        </p:blipFill>
        <p:spPr>
          <a:xfrm>
            <a:off x="242887" y="66675"/>
            <a:ext cx="2905125" cy="6438900"/>
          </a:xfrm>
          <a:prstGeom prst="rect"/>
          <a:effectLst>
            <a:softEdge rad="63500"/>
          </a:effectLst>
        </p:spPr>
      </p:pic>
      <p:sp>
        <p:nvSpPr>
          <p:cNvPr id="1048611" name="TextBox 9"/>
          <p:cNvSpPr txBox="1"/>
          <p:nvPr/>
        </p:nvSpPr>
        <p:spPr>
          <a:xfrm>
            <a:off x="6000752" y="322489"/>
            <a:ext cx="6086475" cy="4358640"/>
          </a:xfrm>
          <a:prstGeom prst="rect"/>
          <a:noFill/>
          <a:ln>
            <a:noFill/>
          </a:ln>
        </p:spPr>
        <p:txBody>
          <a:bodyPr rtlCol="0" wrap="square">
            <a:spAutoFit/>
          </a:bodyPr>
          <a:p>
            <a:r>
              <a:rPr b="1" dirty="0" lang="ru-RU">
                <a:solidFill>
                  <a:schemeClr val="bg1"/>
                </a:solidFill>
                <a:latin typeface="Helvetica" panose="020B0604020202020204" pitchFamily="34" charset="0"/>
                <a:cs typeface="Helvetica" panose="020B0604020202020204" pitchFamily="34" charset="0"/>
              </a:rPr>
              <a:t>Арабика Бленд.</a:t>
            </a:r>
            <a:endParaRPr b="1" dirty="0" lang="en-US">
              <a:solidFill>
                <a:schemeClr val="bg1"/>
              </a:solidFill>
              <a:latin typeface="Helvetica" panose="020B0604020202020204" pitchFamily="34" charset="0"/>
              <a:cs typeface="Helvetica" panose="020B0604020202020204" pitchFamily="34" charset="0"/>
            </a:endParaRPr>
          </a:p>
          <a:p>
            <a:endParaRPr dirty="0" lang="en-US">
              <a:solidFill>
                <a:schemeClr val="bg1"/>
              </a:solidFill>
              <a:latin typeface="Helvetica" panose="020B0604020202020204" pitchFamily="34" charset="0"/>
              <a:cs typeface="Helvetica" panose="020B0604020202020204" pitchFamily="34" charset="0"/>
            </a:endParaRPr>
          </a:p>
          <a:p>
            <a:pPr algn="just"/>
            <a:r>
              <a:rPr dirty="0" lang="ru-RU">
                <a:solidFill>
                  <a:schemeClr val="bg1"/>
                </a:solidFill>
                <a:latin typeface="Helvetica" panose="020B0604020202020204" pitchFamily="34" charset="0"/>
                <a:cs typeface="Helvetica" panose="020B0604020202020204" pitchFamily="34" charset="0"/>
              </a:rPr>
              <a:t>Премиальная смесь тщательно подобранных зёрен 100% Арабики с высокогорных плантаций Центральной и Южной Америки и Индии. Обладает изысканным ароматным букетом и сливочным вкусом с цветочно-фруктовыми нотками. В бархатном послевкусии улавливаются оттенки карамели, орехов и какао. </a:t>
            </a:r>
            <a:endParaRPr dirty="0" lang="en-US">
              <a:solidFill>
                <a:schemeClr val="bg1"/>
              </a:solidFill>
              <a:latin typeface="Helvetica" panose="020B0604020202020204" pitchFamily="34" charset="0"/>
              <a:cs typeface="Helvetica" panose="020B0604020202020204" pitchFamily="34" charset="0"/>
            </a:endParaRPr>
          </a:p>
          <a:p>
            <a:pPr algn="just"/>
            <a:endParaRPr dirty="0" lang="en-US">
              <a:solidFill>
                <a:schemeClr val="bg1"/>
              </a:solidFill>
              <a:latin typeface="Helvetica" panose="020B0604020202020204" pitchFamily="34" charset="0"/>
              <a:cs typeface="Helvetica" panose="020B0604020202020204" pitchFamily="34" charset="0"/>
            </a:endParaRPr>
          </a:p>
          <a:p>
            <a:pPr algn="just"/>
            <a:endParaRPr dirty="0" lang="en-US">
              <a:solidFill>
                <a:schemeClr val="bg1"/>
              </a:solidFill>
              <a:latin typeface="Helvetica" panose="020B0604020202020204" pitchFamily="34" charset="0"/>
              <a:cs typeface="Helvetica" panose="020B0604020202020204" pitchFamily="34" charset="0"/>
            </a:endParaRPr>
          </a:p>
          <a:p>
            <a:pPr algn="just"/>
            <a:r>
              <a:rPr dirty="0" lang="ru-RU">
                <a:solidFill>
                  <a:schemeClr val="bg1"/>
                </a:solidFill>
                <a:latin typeface="Helvetica" panose="020B0604020202020204" pitchFamily="34" charset="0"/>
                <a:cs typeface="Helvetica" panose="020B0604020202020204" pitchFamily="34" charset="0"/>
              </a:rPr>
              <a:t>Сорт:  высший/ премиум </a:t>
            </a:r>
            <a:r>
              <a:rPr dirty="0" lang="it-IT">
                <a:solidFill>
                  <a:schemeClr val="bg1"/>
                </a:solidFill>
                <a:latin typeface="Helvetica" panose="020B0604020202020204" pitchFamily="34" charset="0"/>
                <a:cs typeface="Helvetica" panose="020B0604020202020204" pitchFamily="34" charset="0"/>
              </a:rPr>
              <a:t>AA/AAA, GR.1, Supremo, NY2</a:t>
            </a:r>
          </a:p>
          <a:p>
            <a:pPr algn="just"/>
            <a:r>
              <a:rPr dirty="0" lang="ru-RU">
                <a:solidFill>
                  <a:schemeClr val="bg1"/>
                </a:solidFill>
                <a:latin typeface="Helvetica" panose="020B0604020202020204" pitchFamily="34" charset="0"/>
                <a:cs typeface="Helvetica" panose="020B0604020202020204" pitchFamily="34" charset="0"/>
              </a:rPr>
              <a:t>Средне обжаренный. Для профессионального использования.</a:t>
            </a:r>
            <a:endParaRPr dirty="0" lang="en-US">
              <a:solidFill>
                <a:schemeClr val="bg1"/>
              </a:solidFill>
              <a:latin typeface="Helvetica" panose="020B0604020202020204" pitchFamily="34" charset="0"/>
              <a:cs typeface="Helvetica" panose="020B0604020202020204" pitchFamily="34" charset="0"/>
            </a:endParaRPr>
          </a:p>
          <a:p>
            <a:pPr algn="just"/>
            <a:endParaRPr dirty="0" lang="en-US">
              <a:solidFill>
                <a:schemeClr val="bg1"/>
              </a:solidFill>
              <a:latin typeface="Helvetica" panose="020B0604020202020204" pitchFamily="34" charset="0"/>
              <a:cs typeface="Helvetica" panose="020B0604020202020204" pitchFamily="34" charset="0"/>
            </a:endParaRPr>
          </a:p>
          <a:p>
            <a:pPr algn="just"/>
            <a:endParaRPr dirty="0" lang="ru-RU">
              <a:solidFill>
                <a:schemeClr val="bg1"/>
              </a:solidFill>
              <a:latin typeface="Helvetica" panose="020B0604020202020204" pitchFamily="34" charset="0"/>
              <a:cs typeface="Helvetica" panose="020B0604020202020204" pitchFamily="34" charset="0"/>
            </a:endParaRPr>
          </a:p>
        </p:txBody>
      </p:sp>
      <p:sp>
        <p:nvSpPr>
          <p:cNvPr id="1048612" name="Date Placeholder 4"/>
          <p:cNvSpPr>
            <a:spLocks noGrp="1"/>
          </p:cNvSpPr>
          <p:nvPr>
            <p:ph type="dt" sz="half" idx="10"/>
          </p:nvPr>
        </p:nvSpPr>
        <p:spPr>
          <a:xfrm>
            <a:off x="8266564" y="6153150"/>
            <a:ext cx="3762150" cy="291194"/>
          </a:xfrm>
        </p:spPr>
        <p:txBody>
          <a:bodyPr anchor="ctr">
            <a:noAutofit/>
          </a:bodyPr>
          <a:p>
            <a:pPr rtl="0">
              <a:spcAft>
                <a:spcPts val="600"/>
              </a:spcAft>
            </a:pPr>
            <a:r>
              <a:rPr dirty="0" sz="2800" lang="en-US">
                <a:latin typeface="Vladimir Script" panose="020B0604020202020204" pitchFamily="66" charset="0"/>
              </a:rPr>
              <a:t>Share your feelings….</a:t>
            </a:r>
          </a:p>
        </p:txBody>
      </p:sp>
      <p:pic>
        <p:nvPicPr>
          <p:cNvPr id="2097198" name="Рисунок 4" descr="Изображение выглядит как зонт, рисунок  Автоматически созданное описание"/>
          <p:cNvPicPr>
            <a:picLocks noChangeAspect="1"/>
          </p:cNvPicPr>
          <p:nvPr/>
        </p:nvPicPr>
        <p:blipFill>
          <a:blip xmlns:r="http://schemas.openxmlformats.org/officeDocument/2006/relationships" r:embed="rId3"/>
          <a:stretch>
            <a:fillRect/>
          </a:stretch>
        </p:blipFill>
        <p:spPr>
          <a:xfrm>
            <a:off x="8620125" y="6114250"/>
            <a:ext cx="504825" cy="504825"/>
          </a:xfrm>
          <a:prstGeom prst="rect"/>
          <a:effectLst>
            <a:softEdge rad="63500"/>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dpi="0">
          <a:blip xmlns:r="http://schemas.openxmlformats.org/officeDocument/2006/relationships" r:embed="rId1">
            <a:lum/>
          </a:blip>
          <a:srcRect/>
          <a:stretch>
            <a:fillRect l="1000" t="5000" r="43000" b="7000"/>
          </a:stretch>
        </a:blipFill>
      </p:bgPr>
    </p:bg>
    <p:spTree>
      <p:nvGrpSpPr>
        <p:cNvPr id="56" name=""/>
        <p:cNvGrpSpPr/>
        <p:nvPr/>
      </p:nvGrpSpPr>
      <p:grpSpPr>
        <a:xfrm>
          <a:off x="0" y="0"/>
          <a:ext cx="0" cy="0"/>
          <a:chOff x="0" y="0"/>
          <a:chExt cx="0" cy="0"/>
        </a:xfrm>
      </p:grpSpPr>
      <p:sp>
        <p:nvSpPr>
          <p:cNvPr id="1048613" name="TextBox 5"/>
          <p:cNvSpPr txBox="1"/>
          <p:nvPr/>
        </p:nvSpPr>
        <p:spPr>
          <a:xfrm>
            <a:off x="6096000" y="474345"/>
            <a:ext cx="6086475" cy="4892041"/>
          </a:xfrm>
          <a:prstGeom prst="rect"/>
          <a:noFill/>
        </p:spPr>
        <p:txBody>
          <a:bodyPr rtlCol="0" wrap="square">
            <a:spAutoFit/>
          </a:bodyPr>
          <a:p>
            <a:pPr algn="just"/>
            <a:r>
              <a:rPr b="1" dirty="0" lang="ru-RU" err="1">
                <a:solidFill>
                  <a:schemeClr val="bg1"/>
                </a:solidFill>
                <a:latin typeface="Helvetica" panose="020B0604020202020204" pitchFamily="34" charset="0"/>
                <a:cs typeface="Helvetica" panose="020B0604020202020204" pitchFamily="34" charset="0"/>
              </a:rPr>
              <a:t>ГранБар</a:t>
            </a:r>
            <a:r>
              <a:rPr b="1" dirty="0" lang="ru-RU">
                <a:solidFill>
                  <a:schemeClr val="bg1"/>
                </a:solidFill>
                <a:latin typeface="Helvetica" panose="020B0604020202020204" pitchFamily="34" charset="0"/>
                <a:cs typeface="Helvetica" panose="020B0604020202020204" pitchFamily="34" charset="0"/>
              </a:rPr>
              <a:t>.</a:t>
            </a:r>
            <a:endParaRPr b="1" dirty="0" lang="en-US">
              <a:solidFill>
                <a:schemeClr val="bg1"/>
              </a:solidFill>
              <a:latin typeface="Helvetica" panose="020B0604020202020204" pitchFamily="34" charset="0"/>
              <a:cs typeface="Helvetica" panose="020B0604020202020204" pitchFamily="34" charset="0"/>
            </a:endParaRPr>
          </a:p>
          <a:p>
            <a:pPr algn="just"/>
            <a:endParaRPr dirty="0" lang="en-US">
              <a:solidFill>
                <a:schemeClr val="bg1"/>
              </a:solidFill>
              <a:latin typeface="Helvetica" panose="020B0604020202020204" pitchFamily="34" charset="0"/>
              <a:cs typeface="Helvetica" panose="020B0604020202020204" pitchFamily="34" charset="0"/>
            </a:endParaRPr>
          </a:p>
          <a:p>
            <a:pPr algn="just"/>
            <a:r>
              <a:rPr dirty="0" lang="ru-RU">
                <a:solidFill>
                  <a:schemeClr val="bg1"/>
                </a:solidFill>
                <a:latin typeface="Helvetica" panose="020B0604020202020204" pitchFamily="34" charset="0"/>
                <a:cs typeface="Helvetica" panose="020B0604020202020204" pitchFamily="34" charset="0"/>
              </a:rPr>
              <a:t>Тонкая ароматная смесь из</a:t>
            </a:r>
            <a:r>
              <a:rPr dirty="0" lang="en-US">
                <a:solidFill>
                  <a:schemeClr val="bg1"/>
                </a:solidFill>
                <a:latin typeface="Helvetica" panose="020B0604020202020204" pitchFamily="34" charset="0"/>
                <a:cs typeface="Helvetica" panose="020B0604020202020204" pitchFamily="34" charset="0"/>
              </a:rPr>
              <a:t> 80% </a:t>
            </a:r>
            <a:r>
              <a:rPr dirty="0" lang="ru-RU">
                <a:solidFill>
                  <a:schemeClr val="bg1"/>
                </a:solidFill>
                <a:latin typeface="Helvetica" panose="020B0604020202020204" pitchFamily="34" charset="0"/>
                <a:cs typeface="Helvetica" panose="020B0604020202020204" pitchFamily="34" charset="0"/>
              </a:rPr>
              <a:t>арабики высшего сорта и</a:t>
            </a:r>
            <a:r>
              <a:rPr dirty="0" lang="en-US">
                <a:solidFill>
                  <a:schemeClr val="bg1"/>
                </a:solidFill>
                <a:latin typeface="Helvetica" panose="020B0604020202020204" pitchFamily="34" charset="0"/>
                <a:cs typeface="Helvetica" panose="020B0604020202020204" pitchFamily="34" charset="0"/>
              </a:rPr>
              <a:t> 20% </a:t>
            </a:r>
            <a:r>
              <a:rPr dirty="0" lang="ru-RU">
                <a:solidFill>
                  <a:schemeClr val="bg1"/>
                </a:solidFill>
                <a:latin typeface="Helvetica" panose="020B0604020202020204" pitchFamily="34" charset="0"/>
                <a:cs typeface="Helvetica" panose="020B0604020202020204" pitchFamily="34" charset="0"/>
              </a:rPr>
              <a:t>прекрасной</a:t>
            </a:r>
            <a:r>
              <a:rPr dirty="0" lang="en-US">
                <a:solidFill>
                  <a:schemeClr val="bg1"/>
                </a:solidFill>
                <a:latin typeface="Helvetica" panose="020B0604020202020204" pitchFamily="34" charset="0"/>
                <a:cs typeface="Helvetica" panose="020B0604020202020204" pitchFamily="34" charset="0"/>
              </a:rPr>
              <a:t>, </a:t>
            </a:r>
            <a:r>
              <a:rPr dirty="0" lang="ru-RU">
                <a:solidFill>
                  <a:schemeClr val="bg1"/>
                </a:solidFill>
                <a:latin typeface="Helvetica" panose="020B0604020202020204" pitchFamily="34" charset="0"/>
                <a:cs typeface="Helvetica" panose="020B0604020202020204" pitchFamily="34" charset="0"/>
              </a:rPr>
              <a:t>бархатистой </a:t>
            </a:r>
            <a:r>
              <a:rPr dirty="0" lang="ru-RU" err="1">
                <a:solidFill>
                  <a:schemeClr val="bg1"/>
                </a:solidFill>
                <a:latin typeface="Helvetica" panose="020B0604020202020204" pitchFamily="34" charset="0"/>
                <a:cs typeface="Helvetica" panose="020B0604020202020204" pitchFamily="34" charset="0"/>
              </a:rPr>
              <a:t>робусты</a:t>
            </a:r>
            <a:r>
              <a:rPr dirty="0" lang="en-US">
                <a:solidFill>
                  <a:schemeClr val="bg1"/>
                </a:solidFill>
                <a:latin typeface="Helvetica" panose="020B0604020202020204" pitchFamily="34" charset="0"/>
                <a:cs typeface="Helvetica" panose="020B0604020202020204" pitchFamily="34" charset="0"/>
              </a:rPr>
              <a:t>.   </a:t>
            </a:r>
            <a:endParaRPr dirty="0" lang="ru-RU">
              <a:solidFill>
                <a:schemeClr val="bg1"/>
              </a:solidFill>
              <a:latin typeface="Helvetica" panose="020B0604020202020204" pitchFamily="34" charset="0"/>
              <a:cs typeface="Helvetica" panose="020B0604020202020204" pitchFamily="34" charset="0"/>
            </a:endParaRPr>
          </a:p>
          <a:p>
            <a:pPr algn="just"/>
            <a:r>
              <a:rPr dirty="0" lang="en-US">
                <a:solidFill>
                  <a:schemeClr val="bg1"/>
                </a:solidFill>
                <a:latin typeface="Helvetica" panose="020B0604020202020204" pitchFamily="34" charset="0"/>
                <a:cs typeface="Helvetica" panose="020B0604020202020204" pitchFamily="34" charset="0"/>
              </a:rPr>
              <a:t> </a:t>
            </a:r>
            <a:endParaRPr dirty="0" lang="ru-RU">
              <a:solidFill>
                <a:schemeClr val="bg1"/>
              </a:solidFill>
              <a:latin typeface="Helvetica" panose="020B0604020202020204" pitchFamily="34" charset="0"/>
              <a:cs typeface="Helvetica" panose="020B0604020202020204" pitchFamily="34" charset="0"/>
            </a:endParaRPr>
          </a:p>
          <a:p>
            <a:pPr algn="just"/>
            <a:r>
              <a:rPr dirty="0" lang="ru-RU">
                <a:solidFill>
                  <a:schemeClr val="bg1"/>
                </a:solidFill>
                <a:latin typeface="Helvetica" panose="020B0604020202020204" pitchFamily="34" charset="0"/>
                <a:cs typeface="Helvetica" panose="020B0604020202020204" pitchFamily="34" charset="0"/>
              </a:rPr>
              <a:t>Рафинированный и поглощающий вкус полный контрастных настроений, в аромате которого доминируют яркие ноты жареных орехов и какао. Это вкус итальянского романтизма с присущими ему идеальными устремлениями, борениями возвышенных страстей и пересечения жизнеутверждающих начал Россини, Беллини, Верди… </a:t>
            </a:r>
            <a:endParaRPr dirty="0" lang="en-US">
              <a:solidFill>
                <a:schemeClr val="bg1"/>
              </a:solidFill>
              <a:latin typeface="Helvetica" panose="020B0604020202020204" pitchFamily="34" charset="0"/>
              <a:cs typeface="Helvetica" panose="020B0604020202020204" pitchFamily="34" charset="0"/>
            </a:endParaRPr>
          </a:p>
          <a:p>
            <a:pPr algn="just"/>
            <a:endParaRPr dirty="0" lang="en-US">
              <a:solidFill>
                <a:schemeClr val="bg1"/>
              </a:solidFill>
              <a:latin typeface="Helvetica" panose="020B0604020202020204" pitchFamily="34" charset="0"/>
              <a:cs typeface="Helvetica" panose="020B0604020202020204" pitchFamily="34" charset="0"/>
            </a:endParaRPr>
          </a:p>
          <a:p>
            <a:pPr algn="just"/>
            <a:r>
              <a:rPr dirty="0" lang="ru-RU">
                <a:solidFill>
                  <a:schemeClr val="bg1"/>
                </a:solidFill>
                <a:latin typeface="Helvetica" panose="020B0604020202020204" pitchFamily="34" charset="0"/>
                <a:cs typeface="Helvetica" panose="020B0604020202020204" pitchFamily="34" charset="0"/>
              </a:rPr>
              <a:t>Сорт:  высший/ премиум </a:t>
            </a:r>
            <a:r>
              <a:rPr dirty="0" lang="it-IT">
                <a:solidFill>
                  <a:schemeClr val="bg1"/>
                </a:solidFill>
                <a:latin typeface="Helvetica" panose="020B0604020202020204" pitchFamily="34" charset="0"/>
                <a:cs typeface="Helvetica" panose="020B0604020202020204" pitchFamily="34" charset="0"/>
              </a:rPr>
              <a:t>AA/AAA, GR.1, Supremo, NY2</a:t>
            </a:r>
          </a:p>
          <a:p>
            <a:pPr algn="just"/>
            <a:r>
              <a:rPr dirty="0" lang="ru-RU">
                <a:solidFill>
                  <a:schemeClr val="bg1"/>
                </a:solidFill>
                <a:latin typeface="Helvetica" panose="020B0604020202020204" pitchFamily="34" charset="0"/>
                <a:cs typeface="Helvetica" panose="020B0604020202020204" pitchFamily="34" charset="0"/>
              </a:rPr>
              <a:t>Средне обжаренный. Для профессионального использования.</a:t>
            </a:r>
            <a:endParaRPr dirty="0" lang="en-US">
              <a:solidFill>
                <a:schemeClr val="bg1"/>
              </a:solidFill>
              <a:latin typeface="Helvetica" panose="020B0604020202020204" pitchFamily="34" charset="0"/>
              <a:cs typeface="Helvetica" panose="020B0604020202020204" pitchFamily="34" charset="0"/>
            </a:endParaRPr>
          </a:p>
          <a:p>
            <a:pPr algn="just"/>
            <a:endParaRPr dirty="0" lang="en-US">
              <a:solidFill>
                <a:schemeClr val="bg1"/>
              </a:solidFill>
              <a:latin typeface="Helvetica" panose="020B0604020202020204" pitchFamily="34" charset="0"/>
              <a:cs typeface="Helvetica" panose="020B0604020202020204" pitchFamily="34" charset="0"/>
            </a:endParaRPr>
          </a:p>
          <a:p>
            <a:pPr algn="just"/>
            <a:endParaRPr dirty="0" lang="ru-RU">
              <a:solidFill>
                <a:schemeClr val="bg1"/>
              </a:solidFill>
              <a:latin typeface="Helvetica" panose="020B0604020202020204" pitchFamily="34" charset="0"/>
              <a:cs typeface="Helvetica" panose="020B0604020202020204" pitchFamily="34" charset="0"/>
            </a:endParaRPr>
          </a:p>
        </p:txBody>
      </p:sp>
      <p:sp>
        <p:nvSpPr>
          <p:cNvPr id="1048614" name="Date Placeholder 4"/>
          <p:cNvSpPr>
            <a:spLocks noGrp="1"/>
          </p:cNvSpPr>
          <p:nvPr>
            <p:ph type="dt" sz="half" idx="10"/>
          </p:nvPr>
        </p:nvSpPr>
        <p:spPr>
          <a:xfrm>
            <a:off x="8266564" y="6153150"/>
            <a:ext cx="3762150" cy="291194"/>
          </a:xfrm>
        </p:spPr>
        <p:txBody>
          <a:bodyPr anchor="ctr">
            <a:noAutofit/>
          </a:bodyPr>
          <a:p>
            <a:pPr rtl="0">
              <a:spcAft>
                <a:spcPts val="600"/>
              </a:spcAft>
            </a:pPr>
            <a:r>
              <a:rPr dirty="0" sz="2800" lang="en-US">
                <a:latin typeface="Vladimir Script" panose="020B0604020202020204" pitchFamily="66" charset="0"/>
              </a:rPr>
              <a:t>Share your feelings….</a:t>
            </a:r>
          </a:p>
        </p:txBody>
      </p:sp>
      <p:pic>
        <p:nvPicPr>
          <p:cNvPr id="2097199" name="Рисунок 7" descr="Изображение выглядит как зонт, рисунок  Автоматически созданное описание"/>
          <p:cNvPicPr>
            <a:picLocks noChangeAspect="1"/>
          </p:cNvPicPr>
          <p:nvPr/>
        </p:nvPicPr>
        <p:blipFill>
          <a:blip xmlns:r="http://schemas.openxmlformats.org/officeDocument/2006/relationships" r:embed="rId2"/>
          <a:stretch>
            <a:fillRect/>
          </a:stretch>
        </p:blipFill>
        <p:spPr>
          <a:xfrm>
            <a:off x="8620125" y="6114250"/>
            <a:ext cx="504825" cy="504825"/>
          </a:xfrm>
          <a:prstGeom prst="rect"/>
          <a:effectLst>
            <a:softEdge rad="63500"/>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p:bgPr>
    </p:bg>
    <p:spTree>
      <p:nvGrpSpPr>
        <p:cNvPr id="57" name=""/>
        <p:cNvGrpSpPr/>
        <p:nvPr/>
      </p:nvGrpSpPr>
      <p:grpSpPr>
        <a:xfrm>
          <a:off x="0" y="0"/>
          <a:ext cx="0" cy="0"/>
          <a:chOff x="0" y="0"/>
          <a:chExt cx="0" cy="0"/>
        </a:xfrm>
      </p:grpSpPr>
      <p:sp>
        <p:nvSpPr>
          <p:cNvPr id="1048615" name="TextBox 5"/>
          <p:cNvSpPr txBox="1"/>
          <p:nvPr/>
        </p:nvSpPr>
        <p:spPr>
          <a:xfrm>
            <a:off x="5687784" y="659946"/>
            <a:ext cx="6086475" cy="3825241"/>
          </a:xfrm>
          <a:prstGeom prst="rect"/>
          <a:noFill/>
        </p:spPr>
        <p:txBody>
          <a:bodyPr rtlCol="0" wrap="square">
            <a:spAutoFit/>
          </a:bodyPr>
          <a:p>
            <a:pPr algn="just"/>
            <a:r>
              <a:rPr b="1" dirty="0" lang="ru-RU" err="1">
                <a:solidFill>
                  <a:schemeClr val="bg1">
                    <a:lumMod val="65000"/>
                    <a:lumOff val="35000"/>
                  </a:schemeClr>
                </a:solidFill>
                <a:latin typeface="Helvetica" panose="020B0604020202020204" pitchFamily="34" charset="0"/>
                <a:cs typeface="Helvetica" panose="020B0604020202020204" pitchFamily="34" charset="0"/>
              </a:rPr>
              <a:t>Интенсо</a:t>
            </a:r>
            <a:r>
              <a:rPr b="1" dirty="0" lang="ru-RU">
                <a:solidFill>
                  <a:schemeClr val="bg1">
                    <a:lumMod val="65000"/>
                    <a:lumOff val="35000"/>
                  </a:schemeClr>
                </a:solidFill>
                <a:latin typeface="Helvetica" panose="020B0604020202020204" pitchFamily="34" charset="0"/>
                <a:cs typeface="Helvetica" panose="020B0604020202020204" pitchFamily="34" charset="0"/>
              </a:rPr>
              <a:t>.</a:t>
            </a:r>
            <a:endParaRPr b="1" dirty="0" lang="en-US">
              <a:solidFill>
                <a:schemeClr val="bg1">
                  <a:lumMod val="65000"/>
                  <a:lumOff val="35000"/>
                </a:schemeClr>
              </a:solidFill>
              <a:latin typeface="Helvetica" panose="020B0604020202020204" pitchFamily="34" charset="0"/>
              <a:cs typeface="Helvetica" panose="020B0604020202020204" pitchFamily="34" charset="0"/>
            </a:endParaRPr>
          </a:p>
          <a:p>
            <a:pPr algn="just"/>
            <a:endParaRPr dirty="0" lang="en-US">
              <a:solidFill>
                <a:schemeClr val="bg1">
                  <a:lumMod val="65000"/>
                  <a:lumOff val="35000"/>
                </a:schemeClr>
              </a:solidFill>
              <a:latin typeface="Helvetica" panose="020B0604020202020204" pitchFamily="34" charset="0"/>
              <a:cs typeface="Helvetica" panose="020B0604020202020204" pitchFamily="34" charset="0"/>
            </a:endParaRPr>
          </a:p>
          <a:p>
            <a:pPr algn="just"/>
            <a:r>
              <a:rPr dirty="0" lang="ru-RU">
                <a:solidFill>
                  <a:schemeClr val="bg1">
                    <a:lumMod val="65000"/>
                    <a:lumOff val="35000"/>
                  </a:schemeClr>
                </a:solidFill>
                <a:latin typeface="Helvetica" panose="020B0604020202020204" pitchFamily="34" charset="0"/>
                <a:cs typeface="Helvetica" panose="020B0604020202020204" pitchFamily="34" charset="0"/>
              </a:rPr>
              <a:t>Ароматная смесь из 50% арабики высшего сорта и 50% прекрасной, бархатистой </a:t>
            </a:r>
            <a:r>
              <a:rPr dirty="0" lang="ru-RU" err="1">
                <a:solidFill>
                  <a:schemeClr val="bg1">
                    <a:lumMod val="65000"/>
                    <a:lumOff val="35000"/>
                  </a:schemeClr>
                </a:solidFill>
                <a:latin typeface="Helvetica" panose="020B0604020202020204" pitchFamily="34" charset="0"/>
                <a:cs typeface="Helvetica" panose="020B0604020202020204" pitchFamily="34" charset="0"/>
              </a:rPr>
              <a:t>робусты</a:t>
            </a:r>
            <a:r>
              <a:rPr dirty="0" lang="ru-RU">
                <a:solidFill>
                  <a:schemeClr val="bg1">
                    <a:lumMod val="65000"/>
                    <a:lumOff val="35000"/>
                  </a:schemeClr>
                </a:solidFill>
                <a:latin typeface="Helvetica" panose="020B0604020202020204" pitchFamily="34" charset="0"/>
                <a:cs typeface="Helvetica" panose="020B0604020202020204" pitchFamily="34" charset="0"/>
              </a:rPr>
              <a:t>, с интенсивными оттенками какао, шоколада и специй.  </a:t>
            </a:r>
            <a:r>
              <a:rPr dirty="0" lang="ru-RU" err="1">
                <a:solidFill>
                  <a:schemeClr val="bg1">
                    <a:lumMod val="65000"/>
                    <a:lumOff val="35000"/>
                  </a:schemeClr>
                </a:solidFill>
                <a:latin typeface="Helvetica" panose="020B0604020202020204" pitchFamily="34" charset="0"/>
                <a:cs typeface="Helvetica" panose="020B0604020202020204" pitchFamily="34" charset="0"/>
              </a:rPr>
              <a:t>Интенсо</a:t>
            </a:r>
            <a:r>
              <a:rPr dirty="0" lang="ru-RU">
                <a:solidFill>
                  <a:schemeClr val="bg1">
                    <a:lumMod val="65000"/>
                    <a:lumOff val="35000"/>
                  </a:schemeClr>
                </a:solidFill>
                <a:latin typeface="Helvetica" panose="020B0604020202020204" pitchFamily="34" charset="0"/>
                <a:cs typeface="Helvetica" panose="020B0604020202020204" pitchFamily="34" charset="0"/>
              </a:rPr>
              <a:t> представляет собой смесь с высоким содержанием и насыщенным вкусом кофеина. Идеально для утреннего пробуждения.</a:t>
            </a:r>
          </a:p>
          <a:p>
            <a:pPr algn="just"/>
            <a:endParaRPr dirty="0" lang="en-US">
              <a:solidFill>
                <a:schemeClr val="bg1">
                  <a:lumMod val="65000"/>
                  <a:lumOff val="35000"/>
                </a:schemeClr>
              </a:solidFill>
              <a:latin typeface="Helvetica" panose="020B0604020202020204" pitchFamily="34" charset="0"/>
              <a:cs typeface="Helvetica" panose="020B0604020202020204" pitchFamily="34" charset="0"/>
            </a:endParaRPr>
          </a:p>
          <a:p>
            <a:pPr algn="just"/>
            <a:r>
              <a:rPr dirty="0" lang="ru-RU">
                <a:solidFill>
                  <a:schemeClr val="bg1">
                    <a:lumMod val="65000"/>
                    <a:lumOff val="35000"/>
                  </a:schemeClr>
                </a:solidFill>
                <a:latin typeface="Helvetica" panose="020B0604020202020204" pitchFamily="34" charset="0"/>
                <a:cs typeface="Helvetica" panose="020B0604020202020204" pitchFamily="34" charset="0"/>
              </a:rPr>
              <a:t>Сорт:  высший/ премиум </a:t>
            </a:r>
            <a:r>
              <a:rPr dirty="0" lang="it-IT">
                <a:solidFill>
                  <a:schemeClr val="bg1">
                    <a:lumMod val="65000"/>
                    <a:lumOff val="35000"/>
                  </a:schemeClr>
                </a:solidFill>
                <a:latin typeface="Helvetica" panose="020B0604020202020204" pitchFamily="34" charset="0"/>
                <a:cs typeface="Helvetica" panose="020B0604020202020204" pitchFamily="34" charset="0"/>
              </a:rPr>
              <a:t>AA/AAA, GR.1, Supremo, NY2</a:t>
            </a:r>
          </a:p>
          <a:p>
            <a:pPr algn="just"/>
            <a:r>
              <a:rPr dirty="0" lang="ru-RU">
                <a:solidFill>
                  <a:schemeClr val="bg1">
                    <a:lumMod val="65000"/>
                    <a:lumOff val="35000"/>
                  </a:schemeClr>
                </a:solidFill>
                <a:latin typeface="Helvetica" panose="020B0604020202020204" pitchFamily="34" charset="0"/>
                <a:cs typeface="Helvetica" panose="020B0604020202020204" pitchFamily="34" charset="0"/>
              </a:rPr>
              <a:t>Средне обжаренный. Для профессионального использования.</a:t>
            </a:r>
            <a:endParaRPr dirty="0" lang="en-US">
              <a:solidFill>
                <a:schemeClr val="bg1">
                  <a:lumMod val="65000"/>
                  <a:lumOff val="35000"/>
                </a:schemeClr>
              </a:solidFill>
              <a:latin typeface="Helvetica" panose="020B0604020202020204" pitchFamily="34" charset="0"/>
              <a:cs typeface="Helvetica" panose="020B0604020202020204" pitchFamily="34" charset="0"/>
            </a:endParaRPr>
          </a:p>
          <a:p>
            <a:pPr algn="just"/>
            <a:endParaRPr dirty="0" lang="en-US">
              <a:solidFill>
                <a:schemeClr val="bg1">
                  <a:lumMod val="65000"/>
                  <a:lumOff val="35000"/>
                </a:schemeClr>
              </a:solidFill>
              <a:latin typeface="Helvetica" panose="020B0604020202020204" pitchFamily="34" charset="0"/>
              <a:cs typeface="Helvetica" panose="020B0604020202020204" pitchFamily="34" charset="0"/>
            </a:endParaRPr>
          </a:p>
          <a:p>
            <a:pPr algn="just"/>
            <a:endParaRPr dirty="0" lang="ru-RU">
              <a:solidFill>
                <a:schemeClr val="bg1">
                  <a:lumMod val="65000"/>
                  <a:lumOff val="35000"/>
                </a:schemeClr>
              </a:solidFill>
              <a:latin typeface="Helvetica" panose="020B0604020202020204" pitchFamily="34" charset="0"/>
              <a:cs typeface="Helvetica" panose="020B0604020202020204" pitchFamily="34" charset="0"/>
            </a:endParaRPr>
          </a:p>
        </p:txBody>
      </p:sp>
      <p:sp>
        <p:nvSpPr>
          <p:cNvPr id="1048616" name="Date Placeholder 4"/>
          <p:cNvSpPr>
            <a:spLocks noGrp="1"/>
          </p:cNvSpPr>
          <p:nvPr>
            <p:ph type="dt" sz="half" idx="10"/>
          </p:nvPr>
        </p:nvSpPr>
        <p:spPr>
          <a:xfrm>
            <a:off x="8266564" y="6153150"/>
            <a:ext cx="3762150" cy="291194"/>
          </a:xfrm>
        </p:spPr>
        <p:txBody>
          <a:bodyPr anchor="ctr">
            <a:noAutofit/>
          </a:bodyPr>
          <a:p>
            <a:pPr rtl="0">
              <a:spcAft>
                <a:spcPts val="600"/>
              </a:spcAft>
            </a:pPr>
            <a:r>
              <a:rPr dirty="0" sz="2800" lang="en-US">
                <a:latin typeface="Vladimir Script" panose="020B0604020202020204" pitchFamily="66" charset="0"/>
              </a:rPr>
              <a:t>Share your feelings….</a:t>
            </a:r>
          </a:p>
        </p:txBody>
      </p:sp>
      <p:pic>
        <p:nvPicPr>
          <p:cNvPr id="2097200" name="Рисунок 7" descr="Изображение выглядит как зонт, рисунок  Автоматически созданное описание"/>
          <p:cNvPicPr>
            <a:picLocks noChangeAspect="1"/>
          </p:cNvPicPr>
          <p:nvPr/>
        </p:nvPicPr>
        <p:blipFill>
          <a:blip xmlns:r="http://schemas.openxmlformats.org/officeDocument/2006/relationships" r:embed="rId1"/>
          <a:stretch>
            <a:fillRect/>
          </a:stretch>
        </p:blipFill>
        <p:spPr>
          <a:xfrm>
            <a:off x="8620125" y="6114250"/>
            <a:ext cx="504825" cy="504825"/>
          </a:xfrm>
          <a:prstGeom prst="rect"/>
          <a:effectLst>
            <a:softEdge rad="63500"/>
          </a:effectLst>
        </p:spPr>
      </p:pic>
      <p:pic>
        <p:nvPicPr>
          <p:cNvPr id="2097201" name="Рисунок 4" descr="Изображение выглядит как сидит, еда, компьютер, стол  Автоматически созданное описание"/>
          <p:cNvPicPr>
            <a:picLocks noChangeAspect="1"/>
          </p:cNvPicPr>
          <p:nvPr/>
        </p:nvPicPr>
        <p:blipFill>
          <a:blip xmlns:r="http://schemas.openxmlformats.org/officeDocument/2006/relationships" r:embed="rId2"/>
          <a:stretch>
            <a:fillRect/>
          </a:stretch>
        </p:blipFill>
        <p:spPr>
          <a:xfrm>
            <a:off x="309562" y="190500"/>
            <a:ext cx="2905125" cy="6438900"/>
          </a:xfrm>
          <a:prstGeom prst="rec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p:bgPr>
    </p:bg>
    <p:spTree>
      <p:nvGrpSpPr>
        <p:cNvPr id="58" name=""/>
        <p:cNvGrpSpPr/>
        <p:nvPr/>
      </p:nvGrpSpPr>
      <p:grpSpPr>
        <a:xfrm>
          <a:off x="0" y="0"/>
          <a:ext cx="0" cy="0"/>
          <a:chOff x="0" y="0"/>
          <a:chExt cx="0" cy="0"/>
        </a:xfrm>
      </p:grpSpPr>
      <p:grpSp>
        <p:nvGrpSpPr>
          <p:cNvPr id="59" name="Группа 21"/>
          <p:cNvGrpSpPr/>
          <p:nvPr/>
        </p:nvGrpSpPr>
        <p:grpSpPr>
          <a:xfrm>
            <a:off x="84168" y="-52095"/>
            <a:ext cx="12107832" cy="6801931"/>
            <a:chOff x="84168" y="-52095"/>
            <a:chExt cx="12107832" cy="6801931"/>
          </a:xfrm>
        </p:grpSpPr>
        <p:pic>
          <p:nvPicPr>
            <p:cNvPr id="2097202" name="Рисунок 7" descr="Изображение выглядит как сидит, стол, еда  Автоматически созданное описание"/>
            <p:cNvPicPr>
              <a:picLocks noChangeAspect="1"/>
            </p:cNvPicPr>
            <p:nvPr/>
          </p:nvPicPr>
          <p:blipFill>
            <a:blip xmlns:r="http://schemas.openxmlformats.org/officeDocument/2006/relationships" r:embed="rId1"/>
            <a:stretch>
              <a:fillRect/>
            </a:stretch>
          </p:blipFill>
          <p:spPr>
            <a:xfrm>
              <a:off x="84168" y="215150"/>
              <a:ext cx="1548304" cy="3014435"/>
            </a:xfrm>
            <a:prstGeom prst="rect"/>
          </p:spPr>
        </p:pic>
        <p:sp>
          <p:nvSpPr>
            <p:cNvPr id="1048617" name="TextBox 8"/>
            <p:cNvSpPr txBox="1"/>
            <p:nvPr/>
          </p:nvSpPr>
          <p:spPr>
            <a:xfrm>
              <a:off x="1632472" y="640080"/>
              <a:ext cx="3885504" cy="1424940"/>
            </a:xfrm>
            <a:prstGeom prst="rect"/>
            <a:noFill/>
          </p:spPr>
          <p:txBody>
            <a:bodyPr rtlCol="0" wrap="square">
              <a:spAutoFit/>
            </a:bodyPr>
            <a:p>
              <a:r>
                <a:rPr b="1" dirty="0" lang="en-US">
                  <a:solidFill>
                    <a:schemeClr val="bg1"/>
                  </a:solidFill>
                  <a:latin typeface="Helvetica" panose="020B0604020202020204" pitchFamily="34" charset="0"/>
                  <a:cs typeface="Helvetica" panose="020B0604020202020204" pitchFamily="34" charset="0"/>
                </a:rPr>
                <a:t>Single Origin</a:t>
              </a:r>
              <a:r>
                <a:rPr dirty="0" lang="en-US">
                  <a:solidFill>
                    <a:schemeClr val="bg1"/>
                  </a:solidFill>
                  <a:latin typeface="Helvetica" panose="020B0604020202020204" pitchFamily="34" charset="0"/>
                  <a:cs typeface="Helvetica" panose="020B0604020202020204" pitchFamily="34" charset="0"/>
                </a:rPr>
                <a:t>.</a:t>
              </a:r>
            </a:p>
            <a:p>
              <a:r>
                <a:rPr dirty="0" lang="ru-RU">
                  <a:solidFill>
                    <a:schemeClr val="bg1"/>
                  </a:solidFill>
                  <a:latin typeface="Helvetica" panose="020B0604020202020204" pitchFamily="34" charset="0"/>
                  <a:cs typeface="Helvetica" panose="020B0604020202020204" pitchFamily="34" charset="0"/>
                </a:rPr>
                <a:t>Премиальные арабика и </a:t>
              </a:r>
              <a:r>
                <a:rPr dirty="0" lang="ru-RU" err="1">
                  <a:solidFill>
                    <a:schemeClr val="bg1"/>
                  </a:solidFill>
                  <a:latin typeface="Helvetica" panose="020B0604020202020204" pitchFamily="34" charset="0"/>
                  <a:cs typeface="Helvetica" panose="020B0604020202020204" pitchFamily="34" charset="0"/>
                </a:rPr>
                <a:t>робуста</a:t>
              </a:r>
              <a:r>
                <a:rPr dirty="0" lang="ru-RU">
                  <a:solidFill>
                    <a:schemeClr val="bg1"/>
                  </a:solidFill>
                  <a:latin typeface="Helvetica" panose="020B0604020202020204" pitchFamily="34" charset="0"/>
                  <a:cs typeface="Helvetica" panose="020B0604020202020204" pitchFamily="34" charset="0"/>
                </a:rPr>
                <a:t> единого происхождения из Бразилии, Колумбии, Индии, Камеруна, Вьетнама, Гватемалы. </a:t>
              </a:r>
            </a:p>
          </p:txBody>
        </p:sp>
        <p:pic>
          <p:nvPicPr>
            <p:cNvPr id="2097203" name="Рисунок 9" descr="Изображение выглядит как сидит, стол, еда  Автоматически созданное описание"/>
            <p:cNvPicPr>
              <a:picLocks noChangeAspect="1"/>
            </p:cNvPicPr>
            <p:nvPr/>
          </p:nvPicPr>
          <p:blipFill>
            <a:blip xmlns:r="http://schemas.openxmlformats.org/officeDocument/2006/relationships" r:embed="rId2"/>
            <a:stretch>
              <a:fillRect/>
            </a:stretch>
          </p:blipFill>
          <p:spPr>
            <a:xfrm>
              <a:off x="6894160" y="-52095"/>
              <a:ext cx="1548303" cy="3281680"/>
            </a:xfrm>
            <a:prstGeom prst="rect"/>
          </p:spPr>
        </p:pic>
        <p:sp>
          <p:nvSpPr>
            <p:cNvPr id="1048618" name="TextBox 10"/>
            <p:cNvSpPr txBox="1"/>
            <p:nvPr/>
          </p:nvSpPr>
          <p:spPr>
            <a:xfrm>
              <a:off x="8591550" y="640080"/>
              <a:ext cx="3600450" cy="1158240"/>
            </a:xfrm>
            <a:prstGeom prst="rect"/>
            <a:noFill/>
          </p:spPr>
          <p:txBody>
            <a:bodyPr rtlCol="0" wrap="square">
              <a:spAutoFit/>
            </a:bodyPr>
            <a:p>
              <a:r>
                <a:rPr b="1" dirty="0" lang="ru-RU" err="1">
                  <a:solidFill>
                    <a:schemeClr val="bg1"/>
                  </a:solidFill>
                  <a:latin typeface="Helvetica" panose="020B0604020202020204" pitchFamily="34" charset="0"/>
                  <a:cs typeface="Helvetica" panose="020B0604020202020204" pitchFamily="34" charset="0"/>
                </a:rPr>
                <a:t>Декафенато</a:t>
              </a:r>
              <a:r>
                <a:rPr b="1" dirty="0" lang="ru-RU">
                  <a:solidFill>
                    <a:schemeClr val="bg1"/>
                  </a:solidFill>
                  <a:latin typeface="Helvetica" panose="020B0604020202020204" pitchFamily="34" charset="0"/>
                  <a:cs typeface="Helvetica" panose="020B0604020202020204" pitchFamily="34" charset="0"/>
                </a:rPr>
                <a:t>.</a:t>
              </a:r>
            </a:p>
            <a:p>
              <a:r>
                <a:rPr dirty="0" lang="ru-RU">
                  <a:solidFill>
                    <a:schemeClr val="bg1"/>
                  </a:solidFill>
                  <a:latin typeface="Helvetica" panose="020B0604020202020204" pitchFamily="34" charset="0"/>
                  <a:cs typeface="Helvetica" panose="020B0604020202020204" pitchFamily="34" charset="0"/>
                </a:rPr>
                <a:t>Бленд </a:t>
              </a:r>
              <a:r>
                <a:rPr dirty="0" lang="ru-RU" err="1">
                  <a:solidFill>
                    <a:schemeClr val="bg1"/>
                  </a:solidFill>
                  <a:latin typeface="Helvetica" panose="020B0604020202020204" pitchFamily="34" charset="0"/>
                  <a:cs typeface="Helvetica" panose="020B0604020202020204" pitchFamily="34" charset="0"/>
                </a:rPr>
                <a:t>декофеинизированных</a:t>
              </a:r>
              <a:r>
                <a:rPr dirty="0" lang="ru-RU">
                  <a:solidFill>
                    <a:schemeClr val="bg1"/>
                  </a:solidFill>
                  <a:latin typeface="Helvetica" panose="020B0604020202020204" pitchFamily="34" charset="0"/>
                  <a:cs typeface="Helvetica" panose="020B0604020202020204" pitchFamily="34" charset="0"/>
                </a:rPr>
                <a:t> зёрен из Бразилии и Индии, с низким уровнем кофеина &lt; 0,1%</a:t>
              </a:r>
            </a:p>
          </p:txBody>
        </p:sp>
        <p:pic>
          <p:nvPicPr>
            <p:cNvPr id="2097204" name="Рисунок 11" descr="Изображение выглядит как сидит, стол, компьютер, ноутбук  Автоматически созданное описание"/>
            <p:cNvPicPr>
              <a:picLocks noChangeAspect="1"/>
            </p:cNvPicPr>
            <p:nvPr/>
          </p:nvPicPr>
          <p:blipFill>
            <a:blip xmlns:r="http://schemas.openxmlformats.org/officeDocument/2006/relationships" r:embed="rId3"/>
            <a:stretch>
              <a:fillRect/>
            </a:stretch>
          </p:blipFill>
          <p:spPr>
            <a:xfrm>
              <a:off x="122493" y="3473767"/>
              <a:ext cx="1670796" cy="3276069"/>
            </a:xfrm>
            <a:prstGeom prst="rect"/>
          </p:spPr>
        </p:pic>
        <p:sp>
          <p:nvSpPr>
            <p:cNvPr id="1048619" name="TextBox 12"/>
            <p:cNvSpPr txBox="1"/>
            <p:nvPr/>
          </p:nvSpPr>
          <p:spPr>
            <a:xfrm>
              <a:off x="1760711" y="4740593"/>
              <a:ext cx="3629025" cy="1158240"/>
            </a:xfrm>
            <a:prstGeom prst="rect"/>
            <a:noFill/>
          </p:spPr>
          <p:txBody>
            <a:bodyPr rtlCol="0" wrap="square">
              <a:spAutoFit/>
            </a:bodyPr>
            <a:p>
              <a:r>
                <a:rPr b="1" dirty="0" lang="ru-RU" err="1">
                  <a:solidFill>
                    <a:schemeClr val="bg1"/>
                  </a:solidFill>
                  <a:latin typeface="Helvetica" panose="020B0604020202020204" pitchFamily="34" charset="0"/>
                  <a:cs typeface="Helvetica" panose="020B0604020202020204" pitchFamily="34" charset="0"/>
                </a:rPr>
                <a:t>Био</a:t>
              </a:r>
              <a:r>
                <a:rPr b="1" dirty="0" lang="ru-RU">
                  <a:solidFill>
                    <a:schemeClr val="bg1"/>
                  </a:solidFill>
                  <a:latin typeface="Helvetica" panose="020B0604020202020204" pitchFamily="34" charset="0"/>
                  <a:cs typeface="Helvetica" panose="020B0604020202020204" pitchFamily="34" charset="0"/>
                </a:rPr>
                <a:t>.</a:t>
              </a:r>
            </a:p>
            <a:p>
              <a:r>
                <a:rPr dirty="0" lang="ru-RU">
                  <a:solidFill>
                    <a:schemeClr val="bg1"/>
                  </a:solidFill>
                  <a:latin typeface="Helvetica" panose="020B0604020202020204" pitchFamily="34" charset="0"/>
                  <a:cs typeface="Helvetica" panose="020B0604020202020204" pitchFamily="34" charset="0"/>
                </a:rPr>
                <a:t>Создан из органических </a:t>
              </a:r>
              <a:r>
                <a:rPr dirty="0" lang="ru-RU" err="1">
                  <a:solidFill>
                    <a:schemeClr val="bg1"/>
                  </a:solidFill>
                  <a:latin typeface="Helvetica" panose="020B0604020202020204" pitchFamily="34" charset="0"/>
                  <a:cs typeface="Helvetica" panose="020B0604020202020204" pitchFamily="34" charset="0"/>
                </a:rPr>
                <a:t>зерён</a:t>
              </a:r>
              <a:r>
                <a:rPr dirty="0" lang="ru-RU">
                  <a:solidFill>
                    <a:schemeClr val="bg1"/>
                  </a:solidFill>
                  <a:latin typeface="Helvetica" panose="020B0604020202020204" pitchFamily="34" charset="0"/>
                  <a:cs typeface="Helvetica" panose="020B0604020202020204" pitchFamily="34" charset="0"/>
                </a:rPr>
                <a:t>.</a:t>
              </a:r>
            </a:p>
            <a:p>
              <a:r>
                <a:rPr dirty="0" lang="ru-RU">
                  <a:solidFill>
                    <a:schemeClr val="bg1"/>
                  </a:solidFill>
                  <a:latin typeface="Helvetica" panose="020B0604020202020204" pitchFamily="34" charset="0"/>
                  <a:cs typeface="Helvetica" panose="020B0604020202020204" pitchFamily="34" charset="0"/>
                </a:rPr>
                <a:t>Насыщенный, с цветочно-фруктовым ароматом.</a:t>
              </a:r>
            </a:p>
          </p:txBody>
        </p:sp>
        <p:grpSp>
          <p:nvGrpSpPr>
            <p:cNvPr id="60" name="Группа 13"/>
            <p:cNvGrpSpPr/>
            <p:nvPr/>
          </p:nvGrpSpPr>
          <p:grpSpPr>
            <a:xfrm>
              <a:off x="6894160" y="3429000"/>
              <a:ext cx="2232476" cy="1351121"/>
              <a:chOff x="2497836" y="1524238"/>
              <a:chExt cx="6095238" cy="3809524"/>
            </a:xfrm>
          </p:grpSpPr>
          <p:pic>
            <p:nvPicPr>
              <p:cNvPr id="2097205" name="Рисунок 14" descr="Изображение выглядит как еда, фрукт  Автоматически созданное описание"/>
              <p:cNvPicPr>
                <a:picLocks noChangeAspect="1"/>
              </p:cNvPicPr>
              <p:nvPr/>
            </p:nvPicPr>
            <p:blipFill>
              <a:blip xmlns:r="http://schemas.openxmlformats.org/officeDocument/2006/relationships" r:embed="rId4"/>
              <a:stretch>
                <a:fillRect/>
              </a:stretch>
            </p:blipFill>
            <p:spPr>
              <a:xfrm>
                <a:off x="2497836" y="1524238"/>
                <a:ext cx="6095238" cy="3809524"/>
              </a:xfrm>
              <a:prstGeom prst="rect"/>
            </p:spPr>
          </p:pic>
          <p:pic>
            <p:nvPicPr>
              <p:cNvPr id="2097206" name="Рисунок 15" descr="Изображение выглядит как темный, ноутбук, небо, сидит  Автоматически созданное описание"/>
              <p:cNvPicPr>
                <a:picLocks noChangeAspect="1"/>
              </p:cNvPicPr>
              <p:nvPr/>
            </p:nvPicPr>
            <p:blipFill>
              <a:blip xmlns:r="http://schemas.openxmlformats.org/officeDocument/2006/relationships" r:embed="rId5" cstate="hqprint"/>
              <a:stretch>
                <a:fillRect/>
              </a:stretch>
            </p:blipFill>
            <p:spPr>
              <a:xfrm rot="19942830">
                <a:off x="4730848" y="4129054"/>
                <a:ext cx="954801" cy="331028"/>
              </a:xfrm>
              <a:prstGeom prst="rect"/>
            </p:spPr>
          </p:pic>
          <p:pic>
            <p:nvPicPr>
              <p:cNvPr id="2097207" name="Рисунок 16" descr="Изображение выглядит как темный, ноутбук, небо, сидит  Автоматически созданное описание"/>
              <p:cNvPicPr>
                <a:picLocks noChangeAspect="1"/>
              </p:cNvPicPr>
              <p:nvPr/>
            </p:nvPicPr>
            <p:blipFill>
              <a:blip xmlns:r="http://schemas.openxmlformats.org/officeDocument/2006/relationships" r:embed="rId6" cstate="hqprint"/>
              <a:stretch>
                <a:fillRect/>
              </a:stretch>
            </p:blipFill>
            <p:spPr>
              <a:xfrm rot="3067359">
                <a:off x="7012766" y="3452780"/>
                <a:ext cx="954801" cy="331028"/>
              </a:xfrm>
              <a:prstGeom prst="rect"/>
              <a:scene3d>
                <a:camera prst="perspectiveHeroicExtremeLeftFacing"/>
                <a:lightRig dir="t" rig="threePt"/>
              </a:scene3d>
            </p:spPr>
          </p:pic>
          <p:pic>
            <p:nvPicPr>
              <p:cNvPr id="2097208" name="Рисунок 17" descr="Изображение выглядит как темный, ноутбук, небо, сидит  Автоматически созданное описание"/>
              <p:cNvPicPr>
                <a:picLocks noChangeAspect="1"/>
              </p:cNvPicPr>
              <p:nvPr/>
            </p:nvPicPr>
            <p:blipFill>
              <a:blip xmlns:r="http://schemas.openxmlformats.org/officeDocument/2006/relationships" r:embed="rId7" cstate="hqprint"/>
              <a:stretch>
                <a:fillRect/>
              </a:stretch>
            </p:blipFill>
            <p:spPr>
              <a:xfrm rot="10800000">
                <a:off x="5867400" y="3099212"/>
                <a:ext cx="825628" cy="286244"/>
              </a:xfrm>
              <a:prstGeom prst="rect"/>
              <a:scene3d>
                <a:camera prst="perspectiveRight">
                  <a:rot lat="20099985" lon="20399983" rev="20999999"/>
                </a:camera>
                <a:lightRig dir="t" rig="threePt"/>
              </a:scene3d>
            </p:spPr>
          </p:pic>
        </p:grpSp>
        <p:sp>
          <p:nvSpPr>
            <p:cNvPr id="1048620" name="TextBox 18"/>
            <p:cNvSpPr txBox="1"/>
            <p:nvPr/>
          </p:nvSpPr>
          <p:spPr>
            <a:xfrm>
              <a:off x="9160201" y="3350453"/>
              <a:ext cx="2781995" cy="1424940"/>
            </a:xfrm>
            <a:prstGeom prst="rect"/>
            <a:noFill/>
          </p:spPr>
          <p:txBody>
            <a:bodyPr rtlCol="0" wrap="square">
              <a:spAutoFit/>
            </a:bodyPr>
            <a:p>
              <a:pPr algn="just"/>
              <a:r>
                <a:rPr b="1" dirty="0" lang="ru-RU">
                  <a:solidFill>
                    <a:schemeClr val="bg1"/>
                  </a:solidFill>
                  <a:latin typeface="Helvetica" panose="020B0604020202020204" pitchFamily="34" charset="0"/>
                  <a:cs typeface="Helvetica" panose="020B0604020202020204" pitchFamily="34" charset="0"/>
                </a:rPr>
                <a:t>Капсулы </a:t>
              </a:r>
              <a:r>
                <a:rPr b="1" dirty="0" lang="en-US" err="1">
                  <a:solidFill>
                    <a:schemeClr val="bg1"/>
                  </a:solidFill>
                  <a:latin typeface="Helvetica" panose="020B0604020202020204" pitchFamily="34" charset="0"/>
                  <a:cs typeface="Helvetica" panose="020B0604020202020204" pitchFamily="34" charset="0"/>
                </a:rPr>
                <a:t>compat</a:t>
              </a:r>
              <a:r>
                <a:rPr b="1" dirty="0" lang="en-US">
                  <a:solidFill>
                    <a:schemeClr val="bg1"/>
                  </a:solidFill>
                  <a:latin typeface="Helvetica" panose="020B0604020202020204" pitchFamily="34" charset="0"/>
                  <a:cs typeface="Helvetica" panose="020B0604020202020204" pitchFamily="34" charset="0"/>
                </a:rPr>
                <a:t>. Nespresso®</a:t>
              </a:r>
              <a:r>
                <a:rPr b="1" dirty="0" lang="ru-RU">
                  <a:solidFill>
                    <a:schemeClr val="bg1"/>
                  </a:solidFill>
                  <a:latin typeface="Helvetica" panose="020B0604020202020204" pitchFamily="34" charset="0"/>
                  <a:cs typeface="Helvetica" panose="020B0604020202020204" pitchFamily="34" charset="0"/>
                </a:rPr>
                <a:t>;</a:t>
              </a:r>
              <a:r>
                <a:rPr dirty="0" lang="ru-RU">
                  <a:solidFill>
                    <a:schemeClr val="bg1"/>
                  </a:solidFill>
                  <a:latin typeface="Helvetica" panose="020B0604020202020204" pitchFamily="34" charset="0"/>
                  <a:cs typeface="Helvetica" panose="020B0604020202020204" pitchFamily="34" charset="0"/>
                </a:rPr>
                <a:t> 1 коробка содержит 100 капсул.</a:t>
              </a:r>
            </a:p>
            <a:p>
              <a:pPr algn="just"/>
              <a:r>
                <a:rPr dirty="0" lang="ru-RU">
                  <a:solidFill>
                    <a:schemeClr val="bg1"/>
                  </a:solidFill>
                  <a:latin typeface="Helvetica" panose="020B0604020202020204" pitchFamily="34" charset="0"/>
                  <a:cs typeface="Helvetica" panose="020B0604020202020204" pitchFamily="34" charset="0"/>
                </a:rPr>
                <a:t>Арабика, </a:t>
              </a:r>
              <a:r>
                <a:rPr dirty="0" lang="ru-RU" err="1">
                  <a:solidFill>
                    <a:schemeClr val="bg1"/>
                  </a:solidFill>
                  <a:latin typeface="Helvetica" panose="020B0604020202020204" pitchFamily="34" charset="0"/>
                  <a:cs typeface="Helvetica" panose="020B0604020202020204" pitchFamily="34" charset="0"/>
                </a:rPr>
                <a:t>ГранБар</a:t>
              </a:r>
              <a:r>
                <a:rPr dirty="0" lang="ru-RU">
                  <a:solidFill>
                    <a:schemeClr val="bg1"/>
                  </a:solidFill>
                  <a:latin typeface="Helvetica" panose="020B0604020202020204" pitchFamily="34" charset="0"/>
                  <a:cs typeface="Helvetica" panose="020B0604020202020204" pitchFamily="34" charset="0"/>
                </a:rPr>
                <a:t>, </a:t>
              </a:r>
              <a:r>
                <a:rPr dirty="0" lang="ru-RU" err="1">
                  <a:solidFill>
                    <a:schemeClr val="bg1"/>
                  </a:solidFill>
                  <a:latin typeface="Helvetica" panose="020B0604020202020204" pitchFamily="34" charset="0"/>
                  <a:cs typeface="Helvetica" panose="020B0604020202020204" pitchFamily="34" charset="0"/>
                </a:rPr>
                <a:t>Декофеинизированный</a:t>
              </a:r>
              <a:r>
                <a:rPr dirty="0" lang="ru-RU">
                  <a:solidFill>
                    <a:schemeClr val="bg1"/>
                  </a:solidFill>
                  <a:latin typeface="Helvetica" panose="020B0604020202020204" pitchFamily="34" charset="0"/>
                  <a:cs typeface="Helvetica" panose="020B0604020202020204" pitchFamily="34" charset="0"/>
                </a:rPr>
                <a:t> </a:t>
              </a:r>
            </a:p>
          </p:txBody>
        </p:sp>
        <p:pic>
          <p:nvPicPr>
            <p:cNvPr id="2097209" name="Рисунок 19" descr="Изображение выглядит как скала, боб, фрукт, еда  Автоматически созданное описание"/>
            <p:cNvPicPr>
              <a:picLocks noChangeAspect="1"/>
            </p:cNvPicPr>
            <p:nvPr/>
          </p:nvPicPr>
          <p:blipFill>
            <a:blip xmlns:r="http://schemas.openxmlformats.org/officeDocument/2006/relationships" r:embed="rId8"/>
            <a:stretch>
              <a:fillRect/>
            </a:stretch>
          </p:blipFill>
          <p:spPr>
            <a:xfrm>
              <a:off x="6894160" y="4979536"/>
              <a:ext cx="2190750" cy="1643063"/>
            </a:xfrm>
            <a:prstGeom prst="rect"/>
            <a:effectLst>
              <a:softEdge rad="317500"/>
            </a:effectLst>
          </p:spPr>
        </p:pic>
        <p:pic>
          <p:nvPicPr>
            <p:cNvPr id="2097210" name="Рисунок 20" descr="Изображение выглядит как сидит, стол, еда  Автоматически созданное описание"/>
            <p:cNvPicPr>
              <a:picLocks noChangeAspect="1"/>
            </p:cNvPicPr>
            <p:nvPr/>
          </p:nvPicPr>
          <p:blipFill>
            <a:blip xmlns:r="http://schemas.openxmlformats.org/officeDocument/2006/relationships" r:embed="rId9"/>
            <a:stretch>
              <a:fillRect/>
            </a:stretch>
          </p:blipFill>
          <p:spPr>
            <a:xfrm>
              <a:off x="3431507" y="2115060"/>
              <a:ext cx="1548303" cy="2980484"/>
            </a:xfrm>
            <a:prstGeom prst="rect"/>
          </p:spPr>
        </p:pic>
      </p:grpSp>
      <p:sp>
        <p:nvSpPr>
          <p:cNvPr id="1048621" name="Date Placeholder 4"/>
          <p:cNvSpPr>
            <a:spLocks noGrp="1"/>
          </p:cNvSpPr>
          <p:nvPr>
            <p:ph type="dt" sz="half" idx="10"/>
          </p:nvPr>
        </p:nvSpPr>
        <p:spPr>
          <a:xfrm>
            <a:off x="8266564" y="6153150"/>
            <a:ext cx="3762150" cy="291194"/>
          </a:xfrm>
        </p:spPr>
        <p:txBody>
          <a:bodyPr anchor="ctr">
            <a:noAutofit/>
          </a:bodyPr>
          <a:p>
            <a:pPr rtl="0">
              <a:spcAft>
                <a:spcPts val="600"/>
              </a:spcAft>
            </a:pPr>
            <a:r>
              <a:rPr dirty="0" sz="2800" lang="en-US">
                <a:latin typeface="Vladimir Script" panose="020B0604020202020204" pitchFamily="66" charset="0"/>
              </a:rPr>
              <a:t>Share your feelings….</a:t>
            </a:r>
          </a:p>
        </p:txBody>
      </p:sp>
      <p:pic>
        <p:nvPicPr>
          <p:cNvPr id="2097211" name="Рисунок 23" descr="Изображение выглядит как зонт, рисунок  Автоматически созданное описание"/>
          <p:cNvPicPr>
            <a:picLocks noChangeAspect="1"/>
          </p:cNvPicPr>
          <p:nvPr/>
        </p:nvPicPr>
        <p:blipFill>
          <a:blip xmlns:r="http://schemas.openxmlformats.org/officeDocument/2006/relationships" r:embed="rId10"/>
          <a:stretch>
            <a:fillRect/>
          </a:stretch>
        </p:blipFill>
        <p:spPr>
          <a:xfrm>
            <a:off x="8620125" y="6114250"/>
            <a:ext cx="504825" cy="504825"/>
          </a:xfrm>
          <a:prstGeom prst="rect"/>
          <a:effectLst>
            <a:softEdge rad="63500"/>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61" name=""/>
        <p:cNvGrpSpPr/>
        <p:nvPr/>
      </p:nvGrpSpPr>
      <p:grpSpPr>
        <a:xfrm>
          <a:off x="0" y="0"/>
          <a:ext cx="0" cy="0"/>
          <a:chOff x="0" y="0"/>
          <a:chExt cx="0" cy="0"/>
        </a:xfrm>
      </p:grpSpPr>
      <p:pic>
        <p:nvPicPr>
          <p:cNvPr id="2097212" name="Рисунок 3" descr="Изображение выглядит как стол, человек, сидит, еда  Автоматически созданное описание"/>
          <p:cNvPicPr>
            <a:picLocks noChangeAspect="1"/>
          </p:cNvPicPr>
          <p:nvPr/>
        </p:nvPicPr>
        <p:blipFill>
          <a:blip xmlns:r="http://schemas.openxmlformats.org/officeDocument/2006/relationships" r:embed="rId1"/>
          <a:stretch>
            <a:fillRect/>
          </a:stretch>
        </p:blipFill>
        <p:spPr>
          <a:xfrm>
            <a:off x="0" y="0"/>
            <a:ext cx="4572000" cy="6858558"/>
          </a:xfrm>
          <a:prstGeom prst="rect"/>
        </p:spPr>
      </p:pic>
      <p:sp>
        <p:nvSpPr>
          <p:cNvPr id="1048622" name="TextBox 4"/>
          <p:cNvSpPr txBox="1"/>
          <p:nvPr/>
        </p:nvSpPr>
        <p:spPr>
          <a:xfrm>
            <a:off x="5686425" y="657225"/>
            <a:ext cx="5934075" cy="1386840"/>
          </a:xfrm>
          <a:prstGeom prst="rect"/>
          <a:noFill/>
        </p:spPr>
        <p:txBody>
          <a:bodyPr rtlCol="0" wrap="square">
            <a:spAutoFit/>
          </a:bodyPr>
          <a:p>
            <a:r>
              <a:rPr dirty="0" sz="4800" lang="en-US"/>
              <a:t>www.confessa.eu</a:t>
            </a:r>
            <a:endParaRPr dirty="0" sz="4800" lang="ru-RU"/>
          </a:p>
          <a:p>
            <a:r>
              <a:rPr dirty="0" sz="2000" lang="en-US"/>
              <a:t>info@confessa.eu</a:t>
            </a:r>
          </a:p>
          <a:p>
            <a:r>
              <a:rPr dirty="0" lang="en-US" smtClean="0"/>
              <a:t>Tel/WhatsApp</a:t>
            </a:r>
            <a:r>
              <a:rPr dirty="0" lang="en-US"/>
              <a:t>: +390809080081 </a:t>
            </a:r>
            <a:endParaRPr dirty="0" lang="ru-RU"/>
          </a:p>
        </p:txBody>
      </p:sp>
      <p:sp>
        <p:nvSpPr>
          <p:cNvPr id="1048623" name="TextBox 7"/>
          <p:cNvSpPr txBox="1"/>
          <p:nvPr/>
        </p:nvSpPr>
        <p:spPr>
          <a:xfrm>
            <a:off x="5714999" y="4048125"/>
            <a:ext cx="5762625" cy="1513840"/>
          </a:xfrm>
          <a:prstGeom prst="rect"/>
          <a:noFill/>
        </p:spPr>
        <p:txBody>
          <a:bodyPr rtlCol="0" wrap="square">
            <a:spAutoFit/>
          </a:bodyPr>
          <a:p>
            <a:pPr algn="just"/>
            <a:r>
              <a:rPr dirty="0" sz="1400" lang="ru-RU"/>
              <a:t>Импортёр и организация, уполномоченная изготовителем на принятие претензий от потребителей в России: ООО «Мириам» </a:t>
            </a:r>
          </a:p>
          <a:p>
            <a:pPr algn="just"/>
            <a:endParaRPr dirty="0" sz="1400" lang="ru-RU"/>
          </a:p>
          <a:p>
            <a:pPr algn="just"/>
            <a:r>
              <a:rPr dirty="0" sz="1400" lang="ru-RU"/>
              <a:t>Адрес:  </a:t>
            </a:r>
            <a:r>
              <a:rPr dirty="0" sz="1400" lang="ru-RU" smtClean="0"/>
              <a:t>140070</a:t>
            </a:r>
            <a:r>
              <a:rPr dirty="0" sz="1400" lang="ru-RU"/>
              <a:t>, Московская обл., г. </a:t>
            </a:r>
            <a:r>
              <a:rPr dirty="0" sz="1400" lang="ru-RU" smtClean="0"/>
              <a:t>Люберцы </a:t>
            </a:r>
            <a:r>
              <a:rPr dirty="0" sz="1400" lang="ru-RU" err="1" smtClean="0"/>
              <a:t>рп</a:t>
            </a:r>
            <a:r>
              <a:rPr dirty="0" sz="1400" lang="ru-RU" smtClean="0"/>
              <a:t> </a:t>
            </a:r>
            <a:r>
              <a:rPr dirty="0" sz="1400" lang="ru-RU" err="1"/>
              <a:t>Томилино</a:t>
            </a:r>
            <a:r>
              <a:rPr dirty="0" sz="1400" lang="ru-RU" smtClean="0"/>
              <a:t>,   </a:t>
            </a:r>
          </a:p>
          <a:p>
            <a:pPr algn="just"/>
            <a:r>
              <a:rPr dirty="0" sz="1400" lang="ru-RU" smtClean="0"/>
              <a:t>ул</a:t>
            </a:r>
            <a:r>
              <a:rPr dirty="0" sz="1400" lang="ru-RU"/>
              <a:t>. Гаршина, д. 3, этаж 1, пом. </a:t>
            </a:r>
            <a:r>
              <a:rPr dirty="0" sz="1400" lang="ru-RU" smtClean="0"/>
              <a:t>36</a:t>
            </a:r>
            <a:r>
              <a:rPr dirty="0" sz="1400" lang="ru-RU" smtClean="0"/>
              <a:t>;</a:t>
            </a:r>
            <a:endParaRPr dirty="0" sz="1400" lang="ru-RU"/>
          </a:p>
          <a:p>
            <a:pPr algn="just"/>
            <a:r>
              <a:rPr dirty="0" sz="1400" lang="ru-RU"/>
              <a:t>Телефон: </a:t>
            </a:r>
            <a:r>
              <a:rPr dirty="0" sz="1400" lang="ru-RU" smtClean="0"/>
              <a:t>+</a:t>
            </a:r>
            <a:r>
              <a:rPr dirty="0" sz="1400" lang="ru-RU" smtClean="0"/>
              <a:t>7 </a:t>
            </a:r>
            <a:r>
              <a:rPr dirty="0" sz="1400" lang="ru-RU"/>
              <a:t>(499) </a:t>
            </a:r>
            <a:r>
              <a:rPr dirty="0" sz="1400" lang="ru-RU" smtClean="0"/>
              <a:t>39-89-209</a:t>
            </a:r>
          </a:p>
          <a:p>
            <a:pPr algn="just"/>
            <a:r>
              <a:rPr dirty="0" sz="1400" lang="en-US" smtClean="0"/>
              <a:t>Email</a:t>
            </a:r>
            <a:r>
              <a:rPr dirty="0" sz="1400" lang="en-US"/>
              <a:t>: msk@miriyam.ru </a:t>
            </a:r>
            <a:endParaRPr dirty="0" sz="1400" lang="ru-RU"/>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42" name=""/>
        <p:cNvGrpSpPr/>
        <p:nvPr/>
      </p:nvGrpSpPr>
      <p:grpSpPr>
        <a:xfrm>
          <a:off x="0" y="0"/>
          <a:ext cx="0" cy="0"/>
          <a:chOff x="0" y="0"/>
          <a:chExt cx="0" cy="0"/>
        </a:xfrm>
      </p:grpSpPr>
      <p:pic>
        <p:nvPicPr>
          <p:cNvPr id="2097155" name="Рисунок 4" descr="Изображение чашки, кофе, еды, напитка  Автоматически созданное описание"/>
          <p:cNvPicPr>
            <a:picLocks noChangeAspect="1"/>
          </p:cNvPicPr>
          <p:nvPr/>
        </p:nvPicPr>
        <p:blipFill rotWithShape="1">
          <a:blip xmlns:r="http://schemas.openxmlformats.org/officeDocument/2006/relationships" r:embed="rId1"/>
          <a:srcRect l="13549" r="11039" b="1"/>
          <a:stretch>
            <a:fillRect/>
          </a:stretch>
        </p:blipFill>
        <p:spPr>
          <a:xfrm>
            <a:off x="3193392" y="73479"/>
            <a:ext cx="9095866" cy="6784521"/>
          </a:xfrm>
          <a:prstGeom prst="rect"/>
          <a:noFill/>
          <a:effectLst>
            <a:glow rad="228600">
              <a:schemeClr val="accent2">
                <a:satMod val="175000"/>
                <a:alpha val="40000"/>
              </a:schemeClr>
            </a:glow>
            <a:outerShdw blurRad="38100" dir="4440000" dist="25400">
              <a:schemeClr val="accent2">
                <a:lumMod val="60000"/>
                <a:lumOff val="40000"/>
                <a:alpha val="36000"/>
              </a:schemeClr>
            </a:outerShdw>
          </a:effectLst>
        </p:spPr>
      </p:pic>
      <p:sp>
        <p:nvSpPr>
          <p:cNvPr id="1048588" name="Date Placeholder 4"/>
          <p:cNvSpPr>
            <a:spLocks noGrp="1"/>
          </p:cNvSpPr>
          <p:nvPr>
            <p:ph type="dt" sz="half" idx="10"/>
          </p:nvPr>
        </p:nvSpPr>
        <p:spPr>
          <a:xfrm>
            <a:off x="8266564" y="6153150"/>
            <a:ext cx="3762150" cy="291194"/>
          </a:xfrm>
        </p:spPr>
        <p:txBody>
          <a:bodyPr anchor="ctr">
            <a:noAutofit/>
          </a:bodyPr>
          <a:p>
            <a:pPr rtl="0">
              <a:spcAft>
                <a:spcPts val="600"/>
              </a:spcAft>
            </a:pPr>
            <a:r>
              <a:rPr dirty="0" sz="2800" lang="en-US">
                <a:latin typeface="Vladimir Script" panose="020B0604020202020204" pitchFamily="66" charset="0"/>
              </a:rPr>
              <a:t>Share your feelings….</a:t>
            </a:r>
          </a:p>
        </p:txBody>
      </p:sp>
      <p:pic>
        <p:nvPicPr>
          <p:cNvPr id="2097156" name="Рисунок 57"/>
          <p:cNvPicPr>
            <a:picLocks noChangeAspect="1"/>
          </p:cNvPicPr>
          <p:nvPr/>
        </p:nvPicPr>
        <p:blipFill>
          <a:blip xmlns:r="http://schemas.openxmlformats.org/officeDocument/2006/relationships" r:embed="rId2"/>
          <a:stretch>
            <a:fillRect/>
          </a:stretch>
        </p:blipFill>
        <p:spPr>
          <a:xfrm>
            <a:off x="-9729" y="2292595"/>
            <a:ext cx="12192000" cy="4233775"/>
          </a:xfrm>
          <a:prstGeom prst="rect"/>
          <a:effectLst>
            <a:glow rad="127000">
              <a:schemeClr val="accent1">
                <a:alpha val="97000"/>
              </a:schemeClr>
            </a:glow>
            <a:outerShdw algn="ctr" blurRad="50800" dir="5400000" dist="50800" rotWithShape="0">
              <a:srgbClr val="000000"/>
            </a:outerShdw>
          </a:effectLst>
        </p:spPr>
      </p:pic>
      <p:sp>
        <p:nvSpPr>
          <p:cNvPr id="1048589" name="TextBox 1"/>
          <p:cNvSpPr txBox="1"/>
          <p:nvPr/>
        </p:nvSpPr>
        <p:spPr>
          <a:xfrm>
            <a:off x="258418" y="413716"/>
            <a:ext cx="2633869" cy="5958840"/>
          </a:xfrm>
          <a:prstGeom prst="rect"/>
          <a:noFill/>
        </p:spPr>
        <p:txBody>
          <a:bodyPr rtlCol="0" wrap="square">
            <a:spAutoFit/>
          </a:bodyPr>
          <a:p>
            <a:pPr algn="just"/>
            <a:r>
              <a:rPr b="1" dirty="0" lang="ru-RU">
                <a:solidFill>
                  <a:schemeClr val="accent3">
                    <a:lumMod val="60000"/>
                    <a:lumOff val="40000"/>
                  </a:schemeClr>
                </a:solidFill>
                <a:latin typeface="Helvetica" panose="020B0604020202020204" pitchFamily="34" charset="0"/>
                <a:cs typeface="Helvetica" panose="020B0604020202020204" pitchFamily="34" charset="0"/>
              </a:rPr>
              <a:t>БРЕНД</a:t>
            </a:r>
            <a:r>
              <a:rPr b="1" dirty="0" lang="en-US">
                <a:solidFill>
                  <a:schemeClr val="accent3">
                    <a:lumMod val="60000"/>
                    <a:lumOff val="40000"/>
                  </a:schemeClr>
                </a:solidFill>
                <a:latin typeface="Helvetica" panose="020B0604020202020204" pitchFamily="34" charset="0"/>
                <a:cs typeface="Helvetica" panose="020B0604020202020204" pitchFamily="34" charset="0"/>
              </a:rPr>
              <a:t>:</a:t>
            </a:r>
            <a:r>
              <a:rPr dirty="0" lang="en-US">
                <a:latin typeface="Helvetica" panose="020B0604020202020204" pitchFamily="34" charset="0"/>
                <a:cs typeface="Helvetica" panose="020B0604020202020204" pitchFamily="34" charset="0"/>
              </a:rPr>
              <a:t> </a:t>
            </a:r>
            <a:r>
              <a:rPr dirty="0" lang="ru-RU">
                <a:latin typeface="Helvetica" panose="020B0604020202020204" pitchFamily="34" charset="0"/>
                <a:cs typeface="Helvetica" panose="020B0604020202020204" pitchFamily="34" charset="0"/>
              </a:rPr>
              <a:t>«</a:t>
            </a:r>
            <a:r>
              <a:rPr dirty="0" lang="en-US">
                <a:latin typeface="Helvetica" panose="020B0604020202020204" pitchFamily="34" charset="0"/>
                <a:cs typeface="Helvetica" panose="020B0604020202020204" pitchFamily="34" charset="0"/>
              </a:rPr>
              <a:t>CONFESSA…Share your feelings</a:t>
            </a:r>
            <a:r>
              <a:rPr dirty="0" lang="ru-RU">
                <a:latin typeface="Helvetica" panose="020B0604020202020204" pitchFamily="34" charset="0"/>
                <a:cs typeface="Helvetica" panose="020B0604020202020204" pitchFamily="34" charset="0"/>
              </a:rPr>
              <a:t>…»</a:t>
            </a:r>
            <a:endParaRPr dirty="0" lang="en-US">
              <a:latin typeface="Helvetica" panose="020B0604020202020204" pitchFamily="34" charset="0"/>
              <a:cs typeface="Helvetica" panose="020B0604020202020204" pitchFamily="34" charset="0"/>
            </a:endParaRPr>
          </a:p>
          <a:p>
            <a:pPr algn="just"/>
            <a:endParaRPr dirty="0" lang="ru-RU">
              <a:latin typeface="Helvetica" panose="020B0604020202020204" pitchFamily="34" charset="0"/>
              <a:cs typeface="Helvetica" panose="020B0604020202020204" pitchFamily="34" charset="0"/>
            </a:endParaRPr>
          </a:p>
          <a:p>
            <a:pPr algn="just"/>
            <a:r>
              <a:rPr b="1" dirty="0" lang="ru-RU">
                <a:solidFill>
                  <a:schemeClr val="accent3">
                    <a:lumMod val="60000"/>
                    <a:lumOff val="40000"/>
                  </a:schemeClr>
                </a:solidFill>
                <a:latin typeface="Helvetica" panose="020B0604020202020204" pitchFamily="34" charset="0"/>
                <a:cs typeface="Helvetica" panose="020B0604020202020204" pitchFamily="34" charset="0"/>
              </a:rPr>
              <a:t>ПРОИЗВОДИТЕЛЬ:</a:t>
            </a:r>
            <a:r>
              <a:rPr dirty="0" lang="ru-RU">
                <a:latin typeface="Helvetica" panose="020B0604020202020204" pitchFamily="34" charset="0"/>
                <a:cs typeface="Helvetica" panose="020B0604020202020204" pitchFamily="34" charset="0"/>
              </a:rPr>
              <a:t> </a:t>
            </a:r>
            <a:r>
              <a:rPr dirty="0" lang="en-US">
                <a:latin typeface="Helvetica" panose="020B0604020202020204" pitchFamily="34" charset="0"/>
                <a:cs typeface="Helvetica" panose="020B0604020202020204" pitchFamily="34" charset="0"/>
              </a:rPr>
              <a:t>CONFESSA SRLs</a:t>
            </a:r>
          </a:p>
          <a:p>
            <a:pPr algn="just"/>
            <a:endParaRPr dirty="0" lang="en-US">
              <a:latin typeface="Helvetica" panose="020B0604020202020204" pitchFamily="34" charset="0"/>
              <a:cs typeface="Helvetica" panose="020B0604020202020204" pitchFamily="34" charset="0"/>
            </a:endParaRPr>
          </a:p>
          <a:p>
            <a:pPr algn="just"/>
            <a:r>
              <a:rPr b="1" dirty="0" lang="ru-RU">
                <a:solidFill>
                  <a:schemeClr val="accent3">
                    <a:lumMod val="60000"/>
                    <a:lumOff val="40000"/>
                  </a:schemeClr>
                </a:solidFill>
                <a:latin typeface="Helvetica" panose="020B0604020202020204" pitchFamily="34" charset="0"/>
                <a:cs typeface="Helvetica" panose="020B0604020202020204" pitchFamily="34" charset="0"/>
              </a:rPr>
              <a:t>АДРЕС:</a:t>
            </a:r>
            <a:r>
              <a:rPr dirty="0" lang="ru-RU">
                <a:latin typeface="Helvetica" panose="020B0604020202020204" pitchFamily="34" charset="0"/>
                <a:cs typeface="Helvetica" panose="020B0604020202020204" pitchFamily="34" charset="0"/>
              </a:rPr>
              <a:t> </a:t>
            </a:r>
            <a:r>
              <a:rPr dirty="0" lang="ru-RU" err="1">
                <a:latin typeface="Helvetica" panose="020B0604020202020204" pitchFamily="34" charset="0"/>
                <a:cs typeface="Helvetica" panose="020B0604020202020204" pitchFamily="34" charset="0"/>
              </a:rPr>
              <a:t>Piazza</a:t>
            </a:r>
            <a:r>
              <a:rPr dirty="0" lang="ru-RU">
                <a:latin typeface="Helvetica" panose="020B0604020202020204" pitchFamily="34" charset="0"/>
                <a:cs typeface="Helvetica" panose="020B0604020202020204" pitchFamily="34" charset="0"/>
              </a:rPr>
              <a:t> IV </a:t>
            </a:r>
            <a:r>
              <a:rPr dirty="0" lang="ru-RU" err="1">
                <a:latin typeface="Helvetica" panose="020B0604020202020204" pitchFamily="34" charset="0"/>
                <a:cs typeface="Helvetica" panose="020B0604020202020204" pitchFamily="34" charset="0"/>
              </a:rPr>
              <a:t>Novembre</a:t>
            </a:r>
            <a:r>
              <a:rPr dirty="0" lang="ru-RU">
                <a:latin typeface="Helvetica" panose="020B0604020202020204" pitchFamily="34" charset="0"/>
                <a:cs typeface="Helvetica" panose="020B0604020202020204" pitchFamily="34" charset="0"/>
              </a:rPr>
              <a:t> 4 – 20124</a:t>
            </a:r>
            <a:r>
              <a:rPr dirty="0" lang="az-Latn-AZ">
                <a:latin typeface="Helvetica" panose="020B0604020202020204" pitchFamily="34" charset="0"/>
                <a:cs typeface="Helvetica" panose="020B0604020202020204" pitchFamily="34" charset="0"/>
              </a:rPr>
              <a:t>, </a:t>
            </a:r>
            <a:r>
              <a:rPr dirty="0" lang="ru-RU">
                <a:latin typeface="Helvetica" panose="020B0604020202020204" pitchFamily="34" charset="0"/>
                <a:cs typeface="Helvetica" panose="020B0604020202020204" pitchFamily="34" charset="0"/>
              </a:rPr>
              <a:t>Милан, Италия…</a:t>
            </a:r>
          </a:p>
          <a:p>
            <a:pPr algn="just"/>
            <a:endParaRPr dirty="0" lang="ru-RU">
              <a:latin typeface="Helvetica" panose="020B0604020202020204" pitchFamily="34" charset="0"/>
              <a:cs typeface="Helvetica" panose="020B0604020202020204" pitchFamily="34" charset="0"/>
            </a:endParaRPr>
          </a:p>
          <a:p>
            <a:pPr algn="just"/>
            <a:r>
              <a:rPr b="1" dirty="0" lang="ru-RU">
                <a:solidFill>
                  <a:schemeClr val="accent3">
                    <a:lumMod val="60000"/>
                    <a:lumOff val="40000"/>
                  </a:schemeClr>
                </a:solidFill>
                <a:latin typeface="Helvetica" panose="020B0604020202020204" pitchFamily="34" charset="0"/>
                <a:cs typeface="Helvetica" panose="020B0604020202020204" pitchFamily="34" charset="0"/>
              </a:rPr>
              <a:t>Производственный цех</a:t>
            </a:r>
            <a:r>
              <a:rPr b="1" dirty="0" lang="en-US">
                <a:solidFill>
                  <a:schemeClr val="accent3">
                    <a:lumMod val="60000"/>
                    <a:lumOff val="40000"/>
                  </a:schemeClr>
                </a:solidFill>
                <a:latin typeface="Helvetica" panose="020B0604020202020204" pitchFamily="34" charset="0"/>
                <a:cs typeface="Helvetica" panose="020B0604020202020204" pitchFamily="34" charset="0"/>
              </a:rPr>
              <a:t>:</a:t>
            </a:r>
            <a:endParaRPr b="1" dirty="0" lang="ru-RU">
              <a:solidFill>
                <a:schemeClr val="accent3">
                  <a:lumMod val="60000"/>
                  <a:lumOff val="40000"/>
                </a:schemeClr>
              </a:solidFill>
              <a:latin typeface="Helvetica" panose="020B0604020202020204" pitchFamily="34" charset="0"/>
              <a:cs typeface="Helvetica" panose="020B0604020202020204" pitchFamily="34" charset="0"/>
            </a:endParaRPr>
          </a:p>
          <a:p>
            <a:pPr algn="just"/>
            <a:r>
              <a:rPr dirty="0" lang="az-Latn-AZ" err="1">
                <a:latin typeface="Helvetica" panose="020B0604020202020204" pitchFamily="34" charset="0"/>
                <a:cs typeface="Helvetica" panose="020B0604020202020204" pitchFamily="34" charset="0"/>
              </a:rPr>
              <a:t>Via</a:t>
            </a:r>
            <a:r>
              <a:rPr dirty="0" lang="az-Latn-AZ">
                <a:latin typeface="Helvetica" panose="020B0604020202020204" pitchFamily="34" charset="0"/>
                <a:cs typeface="Helvetica" panose="020B0604020202020204" pitchFamily="34" charset="0"/>
              </a:rPr>
              <a:t> </a:t>
            </a:r>
            <a:r>
              <a:rPr dirty="0" lang="az-Latn-AZ" err="1">
                <a:latin typeface="Helvetica" panose="020B0604020202020204" pitchFamily="34" charset="0"/>
                <a:cs typeface="Helvetica" panose="020B0604020202020204" pitchFamily="34" charset="0"/>
              </a:rPr>
              <a:t>Benedetto</a:t>
            </a:r>
            <a:r>
              <a:rPr dirty="0" lang="az-Latn-AZ">
                <a:latin typeface="Helvetica" panose="020B0604020202020204" pitchFamily="34" charset="0"/>
                <a:cs typeface="Helvetica" panose="020B0604020202020204" pitchFamily="34" charset="0"/>
              </a:rPr>
              <a:t> </a:t>
            </a:r>
            <a:r>
              <a:rPr dirty="0" lang="az-Latn-AZ" err="1">
                <a:latin typeface="Helvetica" panose="020B0604020202020204" pitchFamily="34" charset="0"/>
                <a:cs typeface="Helvetica" panose="020B0604020202020204" pitchFamily="34" charset="0"/>
              </a:rPr>
              <a:t>Castelli</a:t>
            </a:r>
            <a:r>
              <a:rPr dirty="0" lang="az-Latn-AZ">
                <a:latin typeface="Helvetica" panose="020B0604020202020204" pitchFamily="34" charset="0"/>
                <a:cs typeface="Helvetica" panose="020B0604020202020204" pitchFamily="34" charset="0"/>
              </a:rPr>
              <a:t> 31/33 e 51/53</a:t>
            </a:r>
            <a:endParaRPr dirty="0" lang="ru-RU">
              <a:latin typeface="Helvetica" panose="020B0604020202020204" pitchFamily="34" charset="0"/>
              <a:cs typeface="Helvetica" panose="020B0604020202020204" pitchFamily="34" charset="0"/>
            </a:endParaRPr>
          </a:p>
          <a:p>
            <a:pPr algn="just"/>
            <a:r>
              <a:rPr dirty="0" lang="az-Latn-AZ">
                <a:latin typeface="Helvetica" panose="020B0604020202020204" pitchFamily="34" charset="0"/>
                <a:cs typeface="Helvetica" panose="020B0604020202020204" pitchFamily="34" charset="0"/>
              </a:rPr>
              <a:t>25064 </a:t>
            </a:r>
            <a:r>
              <a:rPr dirty="0" lang="az-Latn-AZ" err="1">
                <a:latin typeface="Helvetica" panose="020B0604020202020204" pitchFamily="34" charset="0"/>
                <a:cs typeface="Helvetica" panose="020B0604020202020204" pitchFamily="34" charset="0"/>
              </a:rPr>
              <a:t>Gussago</a:t>
            </a:r>
            <a:r>
              <a:rPr dirty="0" lang="az-Latn-AZ">
                <a:latin typeface="Helvetica" panose="020B0604020202020204" pitchFamily="34" charset="0"/>
                <a:cs typeface="Helvetica" panose="020B0604020202020204" pitchFamily="34" charset="0"/>
              </a:rPr>
              <a:t> (BS) – </a:t>
            </a:r>
            <a:r>
              <a:rPr dirty="0" lang="ru-RU">
                <a:latin typeface="Helvetica" panose="020B0604020202020204" pitchFamily="34" charset="0"/>
                <a:cs typeface="Helvetica" panose="020B0604020202020204" pitchFamily="34" charset="0"/>
              </a:rPr>
              <a:t>Италия….</a:t>
            </a:r>
          </a:p>
          <a:p>
            <a:pPr algn="just"/>
            <a:endParaRPr dirty="0" lang="ru-RU">
              <a:latin typeface="Helvetica" panose="020B0604020202020204" pitchFamily="34" charset="0"/>
              <a:cs typeface="Helvetica" panose="020B0604020202020204" pitchFamily="34" charset="0"/>
            </a:endParaRPr>
          </a:p>
          <a:p>
            <a:pPr algn="just"/>
            <a:r>
              <a:rPr b="1" dirty="0" lang="ru-RU">
                <a:solidFill>
                  <a:schemeClr val="accent3">
                    <a:lumMod val="60000"/>
                    <a:lumOff val="40000"/>
                  </a:schemeClr>
                </a:solidFill>
                <a:latin typeface="Helvetica" panose="020B0604020202020204" pitchFamily="34" charset="0"/>
                <a:cs typeface="Helvetica" panose="020B0604020202020204" pitchFamily="34" charset="0"/>
              </a:rPr>
              <a:t>Склады:</a:t>
            </a:r>
            <a:endParaRPr dirty="0" lang="ru-RU">
              <a:latin typeface="Helvetica" panose="020B0604020202020204" pitchFamily="34" charset="0"/>
              <a:cs typeface="Helvetica" panose="020B0604020202020204" pitchFamily="34" charset="0"/>
            </a:endParaRPr>
          </a:p>
          <a:p>
            <a:pPr algn="just"/>
            <a:r>
              <a:rPr dirty="0" lang="az-Latn-AZ" err="1">
                <a:latin typeface="Helvetica" panose="020B0604020202020204" pitchFamily="34" charset="0"/>
                <a:cs typeface="Helvetica" panose="020B0604020202020204" pitchFamily="34" charset="0"/>
              </a:rPr>
              <a:t>Via</a:t>
            </a:r>
            <a:r>
              <a:rPr dirty="0" lang="az-Latn-AZ">
                <a:latin typeface="Helvetica" panose="020B0604020202020204" pitchFamily="34" charset="0"/>
                <a:cs typeface="Helvetica" panose="020B0604020202020204" pitchFamily="34" charset="0"/>
              </a:rPr>
              <a:t> </a:t>
            </a:r>
            <a:r>
              <a:rPr dirty="0" lang="az-Latn-AZ" err="1">
                <a:latin typeface="Helvetica" panose="020B0604020202020204" pitchFamily="34" charset="0"/>
                <a:cs typeface="Helvetica" panose="020B0604020202020204" pitchFamily="34" charset="0"/>
              </a:rPr>
              <a:t>S.Giuseppe</a:t>
            </a:r>
            <a:r>
              <a:rPr dirty="0" lang="az-Latn-AZ">
                <a:latin typeface="Helvetica" panose="020B0604020202020204" pitchFamily="34" charset="0"/>
                <a:cs typeface="Helvetica" panose="020B0604020202020204" pitchFamily="34" charset="0"/>
              </a:rPr>
              <a:t>, 855, 63811 </a:t>
            </a:r>
            <a:r>
              <a:rPr dirty="0" lang="az-Latn-AZ" err="1">
                <a:latin typeface="Helvetica" panose="020B0604020202020204" pitchFamily="34" charset="0"/>
                <a:cs typeface="Helvetica" panose="020B0604020202020204" pitchFamily="34" charset="0"/>
              </a:rPr>
              <a:t>Sant’Elpidio</a:t>
            </a:r>
            <a:r>
              <a:rPr dirty="0" lang="az-Latn-AZ">
                <a:latin typeface="Helvetica" panose="020B0604020202020204" pitchFamily="34" charset="0"/>
                <a:cs typeface="Helvetica" panose="020B0604020202020204" pitchFamily="34" charset="0"/>
              </a:rPr>
              <a:t> a </a:t>
            </a:r>
            <a:r>
              <a:rPr dirty="0" lang="az-Latn-AZ" err="1">
                <a:latin typeface="Helvetica" panose="020B0604020202020204" pitchFamily="34" charset="0"/>
                <a:cs typeface="Helvetica" panose="020B0604020202020204" pitchFamily="34" charset="0"/>
              </a:rPr>
              <a:t>mare</a:t>
            </a:r>
            <a:endParaRPr dirty="0" lang="ru-RU">
              <a:latin typeface="Helvetica" panose="020B0604020202020204" pitchFamily="34" charset="0"/>
              <a:cs typeface="Helvetica" panose="020B0604020202020204" pitchFamily="34" charset="0"/>
            </a:endParaRPr>
          </a:p>
        </p:txBody>
      </p:sp>
      <p:pic>
        <p:nvPicPr>
          <p:cNvPr id="2097157" name="Рисунок 3" descr="Изображение выглядит как зонт, рисунок  Автоматически созданное описание"/>
          <p:cNvPicPr>
            <a:picLocks noChangeAspect="1"/>
          </p:cNvPicPr>
          <p:nvPr/>
        </p:nvPicPr>
        <p:blipFill>
          <a:blip xmlns:r="http://schemas.openxmlformats.org/officeDocument/2006/relationships" r:embed="rId3"/>
          <a:stretch>
            <a:fillRect/>
          </a:stretch>
        </p:blipFill>
        <p:spPr>
          <a:xfrm>
            <a:off x="8620125" y="6114250"/>
            <a:ext cx="504825" cy="504825"/>
          </a:xfrm>
          <a:prstGeom prst="rect"/>
          <a:effectLst>
            <a:softEdge rad="63500"/>
          </a:effectLst>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accel="50000" decel="50000" fill="hold" id="5" nodeType="afterEffect" presetClass="path" presetID="43" presetSubtype="0">
                                  <p:stCondLst>
                                    <p:cond delay="0"/>
                                  </p:stCondLst>
                                  <p:childTnLst>
                                    <p:animMotion origin="layout" path="M 1.25E-6 -4.07407E-6 L 0.125 -4.07407E-6 C 0.18099 -4.07407E-6 0.25 -0.06898 0.25 -0.125 L 0.25 -0.25 " pathEditMode="relative" rAng="0" ptsTypes="AAAA">
                                      <p:cBhvr>
                                        <p:cTn dur="4500" fill="hold" id="6"/>
                                        <p:tgtEl>
                                          <p:spTgt spid="2097156"/>
                                        </p:tgtEl>
                                        <p:attrNameLst>
                                          <p:attrName>ppt_x</p:attrName>
                                          <p:attrName>ppt_y</p:attrName>
                                        </p:attrNameLst>
                                      </p:cBhvr>
                                      <p:rCtr x="12500" y="-12500"/>
                                    </p:animMotion>
                                  </p:childTnLst>
                                </p:cTn>
                              </p:par>
                              <p:par>
                                <p:cTn fill="hold" grpId="0" id="7" nodeType="withEffect" presetClass="entr" presetID="22" presetSubtype="1">
                                  <p:stCondLst>
                                    <p:cond delay="0"/>
                                  </p:stCondLst>
                                  <p:childTnLst>
                                    <p:set>
                                      <p:cBhvr>
                                        <p:cTn dur="1" fill="hold" id="8">
                                          <p:stCondLst>
                                            <p:cond delay="0"/>
                                          </p:stCondLst>
                                        </p:cTn>
                                        <p:tgtEl>
                                          <p:spTgt spid="1048589"/>
                                        </p:tgtEl>
                                        <p:attrNameLst>
                                          <p:attrName>style.visibility</p:attrName>
                                        </p:attrNameLst>
                                      </p:cBhvr>
                                      <p:to>
                                        <p:strVal val="visible"/>
                                      </p:to>
                                    </p:set>
                                    <p:animEffect transition="in" filter="wipe(up)">
                                      <p:cBhvr>
                                        <p:cTn dur="5000" id="9"/>
                                        <p:tgtEl>
                                          <p:spTgt spid="1048589"/>
                                        </p:tgtEl>
                                      </p:cBhvr>
                                    </p:animEffect>
                                  </p:childTnLst>
                                </p:cTn>
                              </p:par>
                            </p:childTnLst>
                          </p:cTn>
                        </p:par>
                        <p:par>
                          <p:cTn fill="hold" id="10">
                            <p:stCondLst>
                              <p:cond delay="5000"/>
                            </p:stCondLst>
                            <p:childTnLst>
                              <p:par>
                                <p:cTn fill="hold" id="11" nodeType="afterEffect" presetClass="exit" presetID="53" presetSubtype="32">
                                  <p:stCondLst>
                                    <p:cond delay="0"/>
                                  </p:stCondLst>
                                  <p:childTnLst>
                                    <p:anim calcmode="lin" valueType="num">
                                      <p:cBhvr>
                                        <p:cTn dur="4500" id="12"/>
                                        <p:tgtEl>
                                          <p:spTgt spid="2097156"/>
                                        </p:tgtEl>
                                        <p:attrNameLst>
                                          <p:attrName>ppt_w</p:attrName>
                                        </p:attrNameLst>
                                      </p:cBhvr>
                                      <p:tavLst>
                                        <p:tav tm="0">
                                          <p:val>
                                            <p:strVal val="ppt_w"/>
                                          </p:val>
                                        </p:tav>
                                        <p:tav tm="100000">
                                          <p:val>
                                            <p:fltVal val="0.0"/>
                                          </p:val>
                                        </p:tav>
                                      </p:tavLst>
                                    </p:anim>
                                    <p:anim calcmode="lin" valueType="num">
                                      <p:cBhvr>
                                        <p:cTn dur="4500" id="13"/>
                                        <p:tgtEl>
                                          <p:spTgt spid="2097156"/>
                                        </p:tgtEl>
                                        <p:attrNameLst>
                                          <p:attrName>ppt_h</p:attrName>
                                        </p:attrNameLst>
                                      </p:cBhvr>
                                      <p:tavLst>
                                        <p:tav tm="0">
                                          <p:val>
                                            <p:strVal val="ppt_h"/>
                                          </p:val>
                                        </p:tav>
                                        <p:tav tm="100000">
                                          <p:val>
                                            <p:fltVal val="0.0"/>
                                          </p:val>
                                        </p:tav>
                                      </p:tavLst>
                                    </p:anim>
                                    <p:animEffect transition="out" filter="fade">
                                      <p:cBhvr>
                                        <p:cTn dur="4500" id="14"/>
                                        <p:tgtEl>
                                          <p:spTgt spid="2097156"/>
                                        </p:tgtEl>
                                      </p:cBhvr>
                                    </p:animEffect>
                                    <p:set>
                                      <p:cBhvr>
                                        <p:cTn dur="1" fill="hold" id="15">
                                          <p:stCondLst>
                                            <p:cond delay="4499"/>
                                          </p:stCondLst>
                                        </p:cTn>
                                        <p:tgtEl>
                                          <p:spTgt spid="20971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8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dpi="0">
          <a:blip xmlns:r="http://schemas.openxmlformats.org/officeDocument/2006/relationships" r:embed="rId1">
            <a:lum/>
          </a:blip>
          <a:srcRect/>
          <a:stretch>
            <a:fillRect t="10000" r="40000" b="-10000"/>
          </a:stretch>
        </a:blipFill>
      </p:bgPr>
    </p:bg>
    <p:spTree>
      <p:nvGrpSpPr>
        <p:cNvPr id="43" name=""/>
        <p:cNvGrpSpPr/>
        <p:nvPr/>
      </p:nvGrpSpPr>
      <p:grpSpPr>
        <a:xfrm>
          <a:off x="0" y="0"/>
          <a:ext cx="0" cy="0"/>
          <a:chOff x="0" y="0"/>
          <a:chExt cx="0" cy="0"/>
        </a:xfrm>
      </p:grpSpPr>
      <p:sp>
        <p:nvSpPr>
          <p:cNvPr id="1048590" name="Date Placeholder 4"/>
          <p:cNvSpPr>
            <a:spLocks noGrp="1"/>
          </p:cNvSpPr>
          <p:nvPr>
            <p:ph type="dt" sz="half" idx="10"/>
          </p:nvPr>
        </p:nvSpPr>
        <p:spPr>
          <a:xfrm>
            <a:off x="8266564" y="6153150"/>
            <a:ext cx="3762150" cy="291194"/>
          </a:xfrm>
        </p:spPr>
        <p:txBody>
          <a:bodyPr anchor="ctr">
            <a:noAutofit/>
          </a:bodyPr>
          <a:p>
            <a:pPr rtl="0">
              <a:spcAft>
                <a:spcPts val="600"/>
              </a:spcAft>
            </a:pPr>
            <a:r>
              <a:rPr dirty="0" sz="2800" lang="en-US">
                <a:latin typeface="Vladimir Script" panose="020B0604020202020204" pitchFamily="66" charset="0"/>
              </a:rPr>
              <a:t>Share your feelings….</a:t>
            </a:r>
          </a:p>
        </p:txBody>
      </p:sp>
      <p:sp>
        <p:nvSpPr>
          <p:cNvPr id="1048591" name="TextBox 1"/>
          <p:cNvSpPr txBox="1"/>
          <p:nvPr/>
        </p:nvSpPr>
        <p:spPr>
          <a:xfrm>
            <a:off x="7627597" y="0"/>
            <a:ext cx="5040085" cy="5425440"/>
          </a:xfrm>
          <a:prstGeom prst="rect"/>
          <a:noFill/>
          <a:effectLst>
            <a:glow>
              <a:schemeClr val="accent1">
                <a:alpha val="0"/>
              </a:schemeClr>
            </a:glow>
          </a:effectLst>
        </p:spPr>
        <p:txBody>
          <a:bodyPr rtlCol="0" wrap="square">
            <a:spAutoFit/>
            <a:scene3d>
              <a:camera prst="orthographicFront"/>
              <a:lightRig dir="t" rig="sunrise">
                <a:rot lat="0" lon="0" rev="12000000"/>
              </a:lightRig>
            </a:scene3d>
            <a:sp3d extrusionH="57150">
              <a:bevelT w="38100" h="38100" prst="relaxedInset"/>
              <a:bevelB w="57150" h="38100" prst="hardEdge"/>
              <a:extrusionClr>
                <a:srgbClr val="FF0000"/>
              </a:extrusionClr>
            </a:sp3d>
          </a:bodyPr>
          <a:p>
            <a:r>
              <a:rPr dirty="0" lang="en-US">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rPr>
              <a:t>Partita IVA</a:t>
            </a:r>
            <a:r>
              <a:rPr dirty="0" lang="az-Latn-AZ">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rPr>
              <a:t> </a:t>
            </a:r>
            <a:r>
              <a:rPr dirty="0" lang="en-US">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rPr>
              <a:t>/ </a:t>
            </a:r>
            <a:r>
              <a:rPr dirty="0" lang="ru-RU">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rPr>
              <a:t>Номер НДС: </a:t>
            </a:r>
            <a:r>
              <a:rPr dirty="0" lang="en-US">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rPr>
              <a:t>11035400966</a:t>
            </a:r>
          </a:p>
          <a:p>
            <a:endParaRPr dirty="0" lang="ru-RU">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endParaRPr>
          </a:p>
          <a:p>
            <a:r>
              <a:rPr dirty="0" lang="en-US" err="1">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rPr>
              <a:t>Codice</a:t>
            </a:r>
            <a:r>
              <a:rPr dirty="0" lang="en-US">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rPr>
              <a:t> </a:t>
            </a:r>
            <a:r>
              <a:rPr dirty="0" lang="en-US" err="1">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rPr>
              <a:t>Fiscale</a:t>
            </a:r>
            <a:r>
              <a:rPr dirty="0" lang="az-Latn-AZ">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rPr>
              <a:t> </a:t>
            </a:r>
            <a:r>
              <a:rPr dirty="0" lang="ru-RU">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rPr>
              <a:t>/ Налоговый код:</a:t>
            </a:r>
            <a:r>
              <a:rPr dirty="0" lang="en-US">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rPr>
              <a:t> </a:t>
            </a:r>
          </a:p>
          <a:p>
            <a:r>
              <a:rPr dirty="0" lang="en-US">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rPr>
              <a:t>LYVJHN81M01Z253B</a:t>
            </a:r>
          </a:p>
          <a:p>
            <a:endParaRPr dirty="0" lang="en-US">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endParaRPr>
          </a:p>
          <a:p>
            <a:r>
              <a:rPr dirty="0" lang="en-US">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rPr>
              <a:t>Tipo </a:t>
            </a:r>
            <a:r>
              <a:rPr dirty="0" lang="en-US" err="1">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rPr>
              <a:t>attività</a:t>
            </a:r>
            <a:r>
              <a:rPr dirty="0" lang="az-Latn-AZ">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rPr>
              <a:t> / </a:t>
            </a:r>
            <a:r>
              <a:rPr dirty="0" lang="ru-RU">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rPr>
              <a:t>Вид деятельности: </a:t>
            </a:r>
            <a:endParaRPr dirty="0" lang="en-US">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endParaRPr>
          </a:p>
          <a:p>
            <a:r>
              <a:rPr dirty="0" lang="ru-RU">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rPr>
              <a:t>108301 </a:t>
            </a:r>
            <a:endParaRPr dirty="0" lang="en-US">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endParaRPr>
          </a:p>
          <a:p>
            <a:r>
              <a:rPr dirty="0" lang="ru-RU">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rPr>
              <a:t>– </a:t>
            </a:r>
            <a:r>
              <a:rPr dirty="0" lang="en-US" err="1">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rPr>
              <a:t>Lavorazione</a:t>
            </a:r>
            <a:r>
              <a:rPr dirty="0" lang="en-US">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rPr>
              <a:t> del CAFFE </a:t>
            </a:r>
          </a:p>
          <a:p>
            <a:r>
              <a:rPr dirty="0" lang="en-US">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rPr>
              <a:t>– </a:t>
            </a:r>
            <a:r>
              <a:rPr dirty="0" lang="ru-RU">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rPr>
              <a:t>Производство кофе</a:t>
            </a:r>
          </a:p>
          <a:p>
            <a:endParaRPr dirty="0" lang="en-US">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endParaRPr>
          </a:p>
          <a:p>
            <a:r>
              <a:rPr dirty="0" lang="en-US" err="1">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rPr>
              <a:t>Indirizzo</a:t>
            </a:r>
            <a:r>
              <a:rPr dirty="0" lang="en-US">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rPr>
              <a:t> / </a:t>
            </a:r>
            <a:r>
              <a:rPr dirty="0" lang="ru-RU">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rPr>
              <a:t>Адрес: </a:t>
            </a:r>
            <a:endParaRPr dirty="0" lang="en-US">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endParaRPr>
          </a:p>
          <a:p>
            <a:r>
              <a:rPr dirty="0" lang="en-US">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rPr>
              <a:t>PIAZZA QUATTRO NOVEMBRE 4</a:t>
            </a:r>
          </a:p>
          <a:p>
            <a:endParaRPr dirty="0" lang="en-US">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endParaRPr>
          </a:p>
          <a:p>
            <a:r>
              <a:rPr dirty="0" lang="en-US">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rPr>
              <a:t>CONFESSA SOCIETA’ A RESPONSABILITA </a:t>
            </a:r>
          </a:p>
          <a:p>
            <a:r>
              <a:rPr dirty="0" lang="en-US">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rPr>
              <a:t>‘ LIMITATA SEMPLIFICATA</a:t>
            </a:r>
            <a:r>
              <a:rPr dirty="0" lang="az-Latn-AZ">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rPr>
              <a:t> </a:t>
            </a:r>
            <a:endParaRPr dirty="0" lang="ru-RU">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endParaRPr>
          </a:p>
          <a:p>
            <a:endParaRPr dirty="0" lang="en-US">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endParaRPr>
          </a:p>
          <a:p>
            <a:r>
              <a:rPr dirty="0" lang="it-IT">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rPr>
              <a:t>Camera di Commercio di MILANO </a:t>
            </a:r>
          </a:p>
          <a:p>
            <a:r>
              <a:rPr dirty="0" lang="it-IT">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rPr>
              <a:t>MONZABRIANZA LODI / </a:t>
            </a:r>
          </a:p>
          <a:p>
            <a:r>
              <a:rPr dirty="0" lang="ru-RU">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rPr>
              <a:t>Торговая Палата Милана, МОНЗА БРИАНЗА</a:t>
            </a:r>
            <a:endParaRPr dirty="0" lang="en-US">
              <a:pattFill prst="pct5">
                <a:fgClr>
                  <a:schemeClr val="accent1"/>
                </a:fgClr>
                <a:bgClr>
                  <a:schemeClr val="bg1"/>
                </a:bgClr>
              </a:pattFill>
              <a:effectLst>
                <a:glow rad="571500">
                  <a:schemeClr val="accent1">
                    <a:lumMod val="60000"/>
                    <a:lumOff val="40000"/>
                    <a:alpha val="40000"/>
                  </a:schemeClr>
                </a:glow>
              </a:effectLst>
              <a:latin typeface="Courier New" panose="02070309020205020404" pitchFamily="49" charset="0"/>
              <a:cs typeface="Courier New" panose="02070309020205020404" pitchFamily="49" charset="0"/>
            </a:endParaRPr>
          </a:p>
          <a:p>
            <a:endParaRPr dirty="0" lang="ru-RU">
              <a:pattFill prst="pct5">
                <a:fgClr>
                  <a:schemeClr val="accent1"/>
                </a:fgClr>
                <a:bgClr>
                  <a:schemeClr val="bg1"/>
                </a:bgClr>
              </a:pattFill>
              <a:effectLst>
                <a:glow rad="571500">
                  <a:schemeClr val="accent1">
                    <a:lumMod val="60000"/>
                    <a:lumOff val="40000"/>
                    <a:alpha val="40000"/>
                  </a:schemeClr>
                </a:glow>
              </a:effectLst>
              <a:latin typeface="Helvetica" panose="020B0604020202020204" pitchFamily="34" charset="0"/>
              <a:cs typeface="Helvetica" panose="020B0604020202020204" pitchFamily="34" charset="0"/>
            </a:endParaRPr>
          </a:p>
        </p:txBody>
      </p:sp>
      <p:pic>
        <p:nvPicPr>
          <p:cNvPr id="2097158" name="Рисунок 5" descr="Изображение выглядит как зонт, рисунок  Автоматически созданное описание"/>
          <p:cNvPicPr>
            <a:picLocks noChangeAspect="1"/>
          </p:cNvPicPr>
          <p:nvPr/>
        </p:nvPicPr>
        <p:blipFill>
          <a:blip xmlns:r="http://schemas.openxmlformats.org/officeDocument/2006/relationships" r:embed="rId2"/>
          <a:stretch>
            <a:fillRect/>
          </a:stretch>
        </p:blipFill>
        <p:spPr>
          <a:xfrm>
            <a:off x="8620125" y="6114250"/>
            <a:ext cx="504825" cy="504825"/>
          </a:xfrm>
          <a:prstGeom prst="rect"/>
          <a:effectLst>
            <a:softEdge rad="63500"/>
          </a:effectLst>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1" presetSubtype="0">
                                  <p:stCondLst>
                                    <p:cond delay="0"/>
                                  </p:stCondLst>
                                  <p:childTnLst>
                                    <p:set>
                                      <p:cBhvr>
                                        <p:cTn dur="1" fill="hold" id="6">
                                          <p:stCondLst>
                                            <p:cond delay="249"/>
                                          </p:stCondLst>
                                        </p:cTn>
                                        <p:tgtEl>
                                          <p:spTgt spid="1048591">
                                            <p:txEl>
                                              <p:pRg st="0" end="0"/>
                                            </p:txEl>
                                          </p:spTgt>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par>
                                <p:cTn fill="hold" grpId="0" id="7" nodeType="withEffect" presetClass="entr" presetID="1" presetSubtype="0">
                                  <p:stCondLst>
                                    <p:cond delay="2000"/>
                                  </p:stCondLst>
                                  <p:childTnLst>
                                    <p:set>
                                      <p:cBhvr>
                                        <p:cTn dur="1" fill="hold" id="8">
                                          <p:stCondLst>
                                            <p:cond delay="9"/>
                                          </p:stCondLst>
                                        </p:cTn>
                                        <p:tgtEl>
                                          <p:spTgt spid="1048591">
                                            <p:txEl>
                                              <p:pRg st="2" end="2"/>
                                            </p:txEl>
                                          </p:spTgt>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TYPE.WAV"/>
                                        </p:tgtEl>
                                      </p:cMediaNode>
                                    </p:audio>
                                  </p:subTnLst>
                                </p:cTn>
                              </p:par>
                              <p:par>
                                <p:cTn fill="hold" grpId="0" id="9" nodeType="withEffect" presetClass="entr" presetID="1" presetSubtype="0">
                                  <p:stCondLst>
                                    <p:cond delay="2000"/>
                                  </p:stCondLst>
                                  <p:childTnLst>
                                    <p:set>
                                      <p:cBhvr>
                                        <p:cTn dur="1" fill="hold" id="10">
                                          <p:stCondLst>
                                            <p:cond delay="9"/>
                                          </p:stCondLst>
                                        </p:cTn>
                                        <p:tgtEl>
                                          <p:spTgt spid="1048591">
                                            <p:txEl>
                                              <p:pRg st="3" end="3"/>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YPE.WAV"/>
                                        </p:tgtEl>
                                      </p:cMediaNode>
                                    </p:audio>
                                  </p:subTnLst>
                                </p:cTn>
                              </p:par>
                              <p:par>
                                <p:cTn fill="hold" grpId="0" id="11" nodeType="withEffect" presetClass="entr" presetID="1" presetSubtype="0">
                                  <p:stCondLst>
                                    <p:cond delay="3000"/>
                                  </p:stCondLst>
                                  <p:childTnLst>
                                    <p:set>
                                      <p:cBhvr>
                                        <p:cTn dur="1" fill="hold" id="12">
                                          <p:stCondLst>
                                            <p:cond delay="9"/>
                                          </p:stCondLst>
                                        </p:cTn>
                                        <p:tgtEl>
                                          <p:spTgt spid="1048591">
                                            <p:txEl>
                                              <p:pRg st="5" end="5"/>
                                            </p:txEl>
                                          </p:spTgt>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par>
                                <p:cTn fill="hold" grpId="0" id="13" nodeType="withEffect" presetClass="entr" presetID="1" presetSubtype="0">
                                  <p:stCondLst>
                                    <p:cond delay="3000"/>
                                  </p:stCondLst>
                                  <p:childTnLst>
                                    <p:set>
                                      <p:cBhvr>
                                        <p:cTn dur="1" fill="hold" id="14">
                                          <p:stCondLst>
                                            <p:cond delay="9"/>
                                          </p:stCondLst>
                                        </p:cTn>
                                        <p:tgtEl>
                                          <p:spTgt spid="1048591">
                                            <p:txEl>
                                              <p:pRg st="6" end="6"/>
                                            </p:txEl>
                                          </p:spTgt>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YPE.WAV"/>
                                        </p:tgtEl>
                                      </p:cMediaNode>
                                    </p:audio>
                                  </p:subTnLst>
                                </p:cTn>
                              </p:par>
                              <p:par>
                                <p:cTn fill="hold" grpId="0" id="15" nodeType="withEffect" presetClass="entr" presetID="1" presetSubtype="0">
                                  <p:stCondLst>
                                    <p:cond delay="3000"/>
                                  </p:stCondLst>
                                  <p:childTnLst>
                                    <p:set>
                                      <p:cBhvr>
                                        <p:cTn dur="1" fill="hold" id="16">
                                          <p:stCondLst>
                                            <p:cond delay="9"/>
                                          </p:stCondLst>
                                        </p:cTn>
                                        <p:tgtEl>
                                          <p:spTgt spid="1048591">
                                            <p:txEl>
                                              <p:pRg st="7" end="7"/>
                                            </p:txEl>
                                          </p:spTgt>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TYPE.WAV"/>
                                        </p:tgtEl>
                                      </p:cMediaNode>
                                    </p:audio>
                                  </p:subTnLst>
                                </p:cTn>
                              </p:par>
                              <p:par>
                                <p:cTn fill="hold" grpId="0" id="17" nodeType="withEffect" presetClass="entr" presetID="1" presetSubtype="0">
                                  <p:stCondLst>
                                    <p:cond delay="3000"/>
                                  </p:stCondLst>
                                  <p:childTnLst>
                                    <p:set>
                                      <p:cBhvr>
                                        <p:cTn dur="1" fill="hold" id="18">
                                          <p:stCondLst>
                                            <p:cond delay="9"/>
                                          </p:stCondLst>
                                        </p:cTn>
                                        <p:tgtEl>
                                          <p:spTgt spid="1048591">
                                            <p:txEl>
                                              <p:pRg st="8" end="8"/>
                                            </p:txEl>
                                          </p:spTgt>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TYPE.WAV"/>
                                        </p:tgtEl>
                                      </p:cMediaNode>
                                    </p:audio>
                                  </p:subTnLst>
                                </p:cTn>
                              </p:par>
                              <p:par>
                                <p:cTn fill="hold" grpId="0" id="19" nodeType="withEffect" presetClass="entr" presetID="1" presetSubtype="0">
                                  <p:stCondLst>
                                    <p:cond delay="4000"/>
                                  </p:stCondLst>
                                  <p:childTnLst>
                                    <p:set>
                                      <p:cBhvr>
                                        <p:cTn dur="1" fill="hold" id="20">
                                          <p:stCondLst>
                                            <p:cond delay="9"/>
                                          </p:stCondLst>
                                        </p:cTn>
                                        <p:tgtEl>
                                          <p:spTgt spid="1048591">
                                            <p:txEl>
                                              <p:pRg st="10" end="10"/>
                                            </p:txEl>
                                          </p:spTgt>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TYPE.WAV"/>
                                        </p:tgtEl>
                                      </p:cMediaNode>
                                    </p:audio>
                                  </p:subTnLst>
                                </p:cTn>
                              </p:par>
                              <p:par>
                                <p:cTn fill="hold" grpId="0" id="21" nodeType="withEffect" presetClass="entr" presetID="1" presetSubtype="0">
                                  <p:stCondLst>
                                    <p:cond delay="4000"/>
                                  </p:stCondLst>
                                  <p:childTnLst>
                                    <p:set>
                                      <p:cBhvr>
                                        <p:cTn dur="1" fill="hold" id="22">
                                          <p:stCondLst>
                                            <p:cond delay="9"/>
                                          </p:stCondLst>
                                        </p:cTn>
                                        <p:tgtEl>
                                          <p:spTgt spid="1048591">
                                            <p:txEl>
                                              <p:pRg st="11" end="11"/>
                                            </p:txEl>
                                          </p:spTgt>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TYPE.WAV"/>
                                        </p:tgtEl>
                                      </p:cMediaNode>
                                    </p:audio>
                                  </p:subTnLst>
                                </p:cTn>
                              </p:par>
                              <p:par>
                                <p:cTn fill="hold" grpId="0" id="23" nodeType="withEffect" presetClass="entr" presetID="1" presetSubtype="0">
                                  <p:stCondLst>
                                    <p:cond delay="5000"/>
                                  </p:stCondLst>
                                  <p:childTnLst>
                                    <p:set>
                                      <p:cBhvr>
                                        <p:cTn dur="1" fill="hold" id="24">
                                          <p:stCondLst>
                                            <p:cond delay="9"/>
                                          </p:stCondLst>
                                        </p:cTn>
                                        <p:tgtEl>
                                          <p:spTgt spid="1048591">
                                            <p:txEl>
                                              <p:pRg st="13" end="13"/>
                                            </p:txEl>
                                          </p:spTgt>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TYPE.WAV"/>
                                        </p:tgtEl>
                                      </p:cMediaNode>
                                    </p:audio>
                                  </p:subTnLst>
                                </p:cTn>
                              </p:par>
                              <p:par>
                                <p:cTn fill="hold" grpId="0" id="25" nodeType="withEffect" presetClass="entr" presetID="1" presetSubtype="0">
                                  <p:stCondLst>
                                    <p:cond delay="5000"/>
                                  </p:stCondLst>
                                  <p:childTnLst>
                                    <p:set>
                                      <p:cBhvr>
                                        <p:cTn dur="1" fill="hold" id="26">
                                          <p:stCondLst>
                                            <p:cond delay="9"/>
                                          </p:stCondLst>
                                        </p:cTn>
                                        <p:tgtEl>
                                          <p:spTgt spid="1048591">
                                            <p:txEl>
                                              <p:pRg st="14" end="14"/>
                                            </p:txEl>
                                          </p:spTgt>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TYPE.WAV"/>
                                        </p:tgtEl>
                                      </p:cMediaNode>
                                    </p:audio>
                                  </p:subTnLst>
                                </p:cTn>
                              </p:par>
                              <p:par>
                                <p:cTn fill="hold" grpId="0" id="27" nodeType="withEffect" presetClass="entr" presetID="1" presetSubtype="0">
                                  <p:stCondLst>
                                    <p:cond delay="6000"/>
                                  </p:stCondLst>
                                  <p:childTnLst>
                                    <p:set>
                                      <p:cBhvr>
                                        <p:cTn dur="1" fill="hold" id="28">
                                          <p:stCondLst>
                                            <p:cond delay="9"/>
                                          </p:stCondLst>
                                        </p:cTn>
                                        <p:tgtEl>
                                          <p:spTgt spid="1048591">
                                            <p:txEl>
                                              <p:pRg st="16" end="16"/>
                                            </p:txEl>
                                          </p:spTgt>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TYPE.WAV"/>
                                        </p:tgtEl>
                                      </p:cMediaNode>
                                    </p:audio>
                                  </p:subTnLst>
                                </p:cTn>
                              </p:par>
                              <p:par>
                                <p:cTn fill="hold" grpId="0" id="29" nodeType="withEffect" presetClass="entr" presetID="1" presetSubtype="0">
                                  <p:stCondLst>
                                    <p:cond delay="6000"/>
                                  </p:stCondLst>
                                  <p:childTnLst>
                                    <p:set>
                                      <p:cBhvr>
                                        <p:cTn dur="1" fill="hold" id="30">
                                          <p:stCondLst>
                                            <p:cond delay="9"/>
                                          </p:stCondLst>
                                        </p:cTn>
                                        <p:tgtEl>
                                          <p:spTgt spid="1048591">
                                            <p:txEl>
                                              <p:pRg st="17" end="17"/>
                                            </p:txEl>
                                          </p:spTgt>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TYPE.WAV"/>
                                        </p:tgtEl>
                                      </p:cMediaNode>
                                    </p:audio>
                                  </p:subTnLst>
                                </p:cTn>
                              </p:par>
                              <p:par>
                                <p:cTn fill="hold" grpId="0" id="31" nodeType="withEffect" presetClass="entr" presetID="1" presetSubtype="0">
                                  <p:stCondLst>
                                    <p:cond delay="6000"/>
                                  </p:stCondLst>
                                  <p:childTnLst>
                                    <p:set>
                                      <p:cBhvr>
                                        <p:cTn dur="1" fill="hold" id="32">
                                          <p:stCondLst>
                                            <p:cond delay="9"/>
                                          </p:stCondLst>
                                        </p:cTn>
                                        <p:tgtEl>
                                          <p:spTgt spid="1048591">
                                            <p:txEl>
                                              <p:pRg st="18" end="18"/>
                                            </p:txEl>
                                          </p:spTgt>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91"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dpi="0">
          <a:blip xmlns:r="http://schemas.openxmlformats.org/officeDocument/2006/relationships" r:embed="rId1">
            <a:alphaModFix amt="20000"/>
            <a:lum/>
          </a:blip>
          <a:srcRect/>
          <a:stretch>
            <a:fillRect l="-4000" t="-8000" r="-9000" b="18000"/>
          </a:stretch>
        </a:blipFill>
      </p:bgPr>
    </p:bg>
    <p:spTree>
      <p:nvGrpSpPr>
        <p:cNvPr id="44" name=""/>
        <p:cNvGrpSpPr/>
        <p:nvPr/>
      </p:nvGrpSpPr>
      <p:grpSpPr>
        <a:xfrm>
          <a:off x="0" y="0"/>
          <a:ext cx="0" cy="0"/>
          <a:chOff x="0" y="0"/>
          <a:chExt cx="0" cy="0"/>
        </a:xfrm>
      </p:grpSpPr>
      <p:sp>
        <p:nvSpPr>
          <p:cNvPr id="1048592" name="Date Placeholder 4"/>
          <p:cNvSpPr>
            <a:spLocks noGrp="1"/>
          </p:cNvSpPr>
          <p:nvPr>
            <p:ph type="dt" sz="half" idx="10"/>
          </p:nvPr>
        </p:nvSpPr>
        <p:spPr>
          <a:xfrm>
            <a:off x="8266564" y="6153150"/>
            <a:ext cx="3762150" cy="291194"/>
          </a:xfrm>
        </p:spPr>
        <p:txBody>
          <a:bodyPr anchor="ctr">
            <a:noAutofit/>
          </a:bodyPr>
          <a:p>
            <a:pPr rtl="0">
              <a:spcAft>
                <a:spcPts val="600"/>
              </a:spcAft>
            </a:pPr>
            <a:r>
              <a:rPr dirty="0" sz="2800" lang="en-US">
                <a:latin typeface="Vladimir Script" panose="020B0604020202020204" pitchFamily="66" charset="0"/>
              </a:rPr>
              <a:t>Share your feelings….</a:t>
            </a:r>
          </a:p>
        </p:txBody>
      </p:sp>
      <p:sp>
        <p:nvSpPr>
          <p:cNvPr id="1048593" name="TextBox 1"/>
          <p:cNvSpPr txBox="1"/>
          <p:nvPr/>
        </p:nvSpPr>
        <p:spPr>
          <a:xfrm>
            <a:off x="446313" y="1839684"/>
            <a:ext cx="11364687" cy="369332"/>
          </a:xfrm>
          <a:prstGeom prst="rect"/>
          <a:noFill/>
        </p:spPr>
        <p:txBody>
          <a:bodyPr rtlCol="0" wrap="square">
            <a:spAutoFit/>
          </a:bodyPr>
          <a:p>
            <a:endParaRPr dirty="0" lang="ru-RU">
              <a:latin typeface="Helvetica" panose="020B0604020202020204" pitchFamily="34" charset="0"/>
              <a:cs typeface="Helvetica" panose="020B0604020202020204" pitchFamily="34" charset="0"/>
            </a:endParaRPr>
          </a:p>
        </p:txBody>
      </p:sp>
      <p:pic>
        <p:nvPicPr>
          <p:cNvPr id="2097159" name="Рисунок 5" descr="Изображение выглядит как зонт, рисунок  Автоматически созданное описание"/>
          <p:cNvPicPr>
            <a:picLocks noChangeAspect="1"/>
          </p:cNvPicPr>
          <p:nvPr/>
        </p:nvPicPr>
        <p:blipFill>
          <a:blip xmlns:r="http://schemas.openxmlformats.org/officeDocument/2006/relationships" r:embed="rId2"/>
          <a:stretch>
            <a:fillRect/>
          </a:stretch>
        </p:blipFill>
        <p:spPr>
          <a:xfrm>
            <a:off x="8620125" y="6114250"/>
            <a:ext cx="504825" cy="504825"/>
          </a:xfrm>
          <a:prstGeom prst="rect"/>
          <a:effectLst>
            <a:softEdge rad="63500"/>
          </a:effectLst>
        </p:spPr>
      </p:pic>
      <p:pic>
        <p:nvPicPr>
          <p:cNvPr id="2097160" name="Рисунок 3" descr="Изображение выглядит как человек, одежда, женщина, держит  Автоматически созданное описание"/>
          <p:cNvPicPr>
            <a:picLocks noChangeAspect="1"/>
          </p:cNvPicPr>
          <p:nvPr/>
        </p:nvPicPr>
        <p:blipFill>
          <a:blip xmlns:r="http://schemas.openxmlformats.org/officeDocument/2006/relationships" r:embed="rId3" cstate="hqprint">
            <a:alphaModFix/>
          </a:blip>
          <a:stretch>
            <a:fillRect/>
          </a:stretch>
        </p:blipFill>
        <p:spPr>
          <a:xfrm>
            <a:off x="8250081" y="1190625"/>
            <a:ext cx="3778633" cy="5667375"/>
          </a:xfrm>
          <a:prstGeom prst="rect"/>
          <a:effectLst>
            <a:softEdge rad="635000"/>
          </a:effectLst>
        </p:spPr>
      </p:pic>
      <p:sp>
        <p:nvSpPr>
          <p:cNvPr id="1048594" name="TextBox 4"/>
          <p:cNvSpPr txBox="1"/>
          <p:nvPr/>
        </p:nvSpPr>
        <p:spPr>
          <a:xfrm>
            <a:off x="163286" y="3257184"/>
            <a:ext cx="5810250" cy="3558540"/>
          </a:xfrm>
          <a:prstGeom prst="rect"/>
          <a:noFill/>
        </p:spPr>
        <p:txBody>
          <a:bodyPr rtlCol="0" wrap="square">
            <a:spAutoFit/>
          </a:bodyPr>
          <a:p>
            <a:pPr algn="just"/>
            <a:r>
              <a:rPr dirty="0" lang="ru-RU">
                <a:solidFill>
                  <a:schemeClr val="bg1"/>
                </a:solidFill>
                <a:latin typeface="Helvetica" panose="020B0604020202020204" pitchFamily="34" charset="0"/>
                <a:cs typeface="Helvetica" panose="020B0604020202020204" pitchFamily="34" charset="0"/>
              </a:rPr>
              <a:t>Почтенная молодость</a:t>
            </a:r>
            <a:r>
              <a:rPr dirty="0" lang="en-US">
                <a:solidFill>
                  <a:schemeClr val="bg1"/>
                </a:solidFill>
                <a:latin typeface="Helvetica" panose="020B0604020202020204" pitchFamily="34" charset="0"/>
                <a:cs typeface="Helvetica" panose="020B0604020202020204" pitchFamily="34" charset="0"/>
              </a:rPr>
              <a:t> - </a:t>
            </a:r>
            <a:r>
              <a:rPr dirty="0" lang="ru-RU">
                <a:solidFill>
                  <a:schemeClr val="bg1"/>
                </a:solidFill>
                <a:latin typeface="Helvetica" panose="020B0604020202020204" pitchFamily="34" charset="0"/>
                <a:cs typeface="Helvetica" panose="020B0604020202020204" pitchFamily="34" charset="0"/>
              </a:rPr>
              <a:t>так можно охарактеризовать новый бренд с более чем полувековой историей</a:t>
            </a:r>
            <a:r>
              <a:rPr dirty="0" lang="en-US">
                <a:solidFill>
                  <a:schemeClr val="bg1"/>
                </a:solidFill>
                <a:latin typeface="Helvetica" panose="020B0604020202020204" pitchFamily="34" charset="0"/>
                <a:cs typeface="Helvetica" panose="020B0604020202020204" pitchFamily="34" charset="0"/>
              </a:rPr>
              <a:t>.</a:t>
            </a:r>
            <a:r>
              <a:rPr dirty="0" lang="ru-RU">
                <a:solidFill>
                  <a:schemeClr val="bg1"/>
                </a:solidFill>
                <a:latin typeface="Helvetica" panose="020B0604020202020204" pitchFamily="34" charset="0"/>
                <a:cs typeface="Helvetica" panose="020B0604020202020204" pitchFamily="34" charset="0"/>
              </a:rPr>
              <a:t> Продукт создан из лучших сортов кофе со всего мира, обжаренных мастерами Италии, соответственно вековым традициям сохранения качества истинного и неповторимого вкуса…</a:t>
            </a:r>
          </a:p>
          <a:p>
            <a:pPr algn="just"/>
            <a:r>
              <a:rPr dirty="0" lang="ru-RU">
                <a:solidFill>
                  <a:schemeClr val="bg1"/>
                </a:solidFill>
                <a:latin typeface="Helvetica" panose="020B0604020202020204" pitchFamily="34" charset="0"/>
                <a:cs typeface="Helvetica" panose="020B0604020202020204" pitchFamily="34" charset="0"/>
              </a:rPr>
              <a:t>Технология обжарки и порционного смешивания берет начало с 1950 года. </a:t>
            </a:r>
          </a:p>
          <a:p>
            <a:pPr algn="just"/>
            <a:endParaRPr dirty="0" lang="ru-RU">
              <a:solidFill>
                <a:schemeClr val="bg1"/>
              </a:solidFill>
              <a:latin typeface="Helvetica" panose="020B0604020202020204" pitchFamily="34" charset="0"/>
              <a:cs typeface="Helvetica" panose="020B0604020202020204" pitchFamily="34" charset="0"/>
            </a:endParaRPr>
          </a:p>
          <a:p>
            <a:pPr algn="just"/>
            <a:endParaRPr dirty="0" lang="ru-RU">
              <a:solidFill>
                <a:schemeClr val="bg1"/>
              </a:solidFill>
              <a:latin typeface="Helvetica" panose="020B0604020202020204" pitchFamily="34" charset="0"/>
              <a:cs typeface="Helvetica" panose="020B0604020202020204" pitchFamily="34" charset="0"/>
            </a:endParaRPr>
          </a:p>
          <a:p>
            <a:pPr algn="just"/>
            <a:endParaRPr dirty="0" lang="ru-RU">
              <a:solidFill>
                <a:schemeClr val="bg1"/>
              </a:solidFill>
              <a:latin typeface="Helvetica" panose="020B0604020202020204" pitchFamily="34" charset="0"/>
              <a:cs typeface="Helvetica" panose="020B0604020202020204" pitchFamily="34" charset="0"/>
            </a:endParaRPr>
          </a:p>
          <a:p>
            <a:pPr algn="just"/>
            <a:r>
              <a:rPr dirty="0" lang="ru-RU">
                <a:solidFill>
                  <a:schemeClr val="bg1"/>
                </a:solidFill>
                <a:latin typeface="Helvetica" panose="020B0604020202020204" pitchFamily="34" charset="0"/>
                <a:cs typeface="Helvetica" panose="020B0604020202020204" pitchFamily="34" charset="0"/>
              </a:rPr>
              <a:t>Стопроцентно замечательный кофе!</a:t>
            </a: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Ph="1" nodeType="afterEffect" presetClass="entr" presetID="1" presetSubtype="0">
                                  <p:stCondLst>
                                    <p:cond delay="0"/>
                                  </p:stCondLst>
                                  <p:endCondLst>
                                    <p:cond evt="begin" delay="0">
                                      <p:tn val="5"/>
                                    </p:cond>
                                  </p:endCondLst>
                                  <p:childTnLst>
                                    <p:set>
                                      <p:cBhvr>
                                        <p:cTn dur="1" fill="hold" id="6">
                                          <p:stCondLst>
                                            <p:cond delay="249"/>
                                          </p:stCondLst>
                                        </p:cTn>
                                        <p:tgtEl>
                                          <p:spTgt spid="1048593">
                                            <p:txEl>
                                              <p:pRg st="0" end="0"/>
                                            </p:txEl>
                                          </p:spTgt>
                                        </p:tgtEl>
                                        <p:attrNameLst>
                                          <p:attrName>style.visibility</p:attrName>
                                        </p:attrNameLst>
                                      </p:cBhvr>
                                      <p:to>
                                        <p:strVal val="visible"/>
                                      </p:to>
                                    </p:set>
                                  </p:childTnLst>
                                </p:cTn>
                              </p:par>
                              <p:par>
                                <p:cTn fill="hold" grpId="0" id="7" nodeType="withEffect" presetClass="entr" presetID="47" presetSubtype="0">
                                  <p:stCondLst>
                                    <p:cond delay="0"/>
                                  </p:stCondLst>
                                  <p:childTnLst>
                                    <p:set>
                                      <p:cBhvr>
                                        <p:cTn dur="1" fill="hold" id="8">
                                          <p:stCondLst>
                                            <p:cond delay="0"/>
                                          </p:stCondLst>
                                        </p:cTn>
                                        <p:tgtEl>
                                          <p:spTgt spid="1048594">
                                            <p:txEl>
                                              <p:pRg st="0" end="0"/>
                                            </p:txEl>
                                          </p:spTgt>
                                        </p:tgtEl>
                                        <p:attrNameLst>
                                          <p:attrName>style.visibility</p:attrName>
                                        </p:attrNameLst>
                                      </p:cBhvr>
                                      <p:to>
                                        <p:strVal val="visible"/>
                                      </p:to>
                                    </p:set>
                                    <p:animEffect transition="in" filter="fade">
                                      <p:cBhvr>
                                        <p:cTn dur="3000" id="9"/>
                                        <p:tgtEl>
                                          <p:spTgt spid="1048594">
                                            <p:txEl>
                                              <p:pRg st="0" end="0"/>
                                            </p:txEl>
                                          </p:spTgt>
                                        </p:tgtEl>
                                      </p:cBhvr>
                                    </p:animEffect>
                                    <p:anim calcmode="lin" valueType="num">
                                      <p:cBhvr>
                                        <p:cTn dur="3000" fill="hold" id="10"/>
                                        <p:tgtEl>
                                          <p:spTgt spid="1048594">
                                            <p:txEl>
                                              <p:pRg st="0" end="0"/>
                                            </p:txEl>
                                          </p:spTgt>
                                        </p:tgtEl>
                                        <p:attrNameLst>
                                          <p:attrName>ppt_x</p:attrName>
                                        </p:attrNameLst>
                                      </p:cBhvr>
                                      <p:tavLst>
                                        <p:tav tm="0">
                                          <p:val>
                                            <p:strVal val="#ppt_x"/>
                                          </p:val>
                                        </p:tav>
                                        <p:tav tm="100000">
                                          <p:val>
                                            <p:strVal val="#ppt_x"/>
                                          </p:val>
                                        </p:tav>
                                      </p:tavLst>
                                    </p:anim>
                                    <p:anim calcmode="lin" valueType="num">
                                      <p:cBhvr>
                                        <p:cTn dur="3000" fill="hold" id="11"/>
                                        <p:tgtEl>
                                          <p:spTgt spid="1048594">
                                            <p:txEl>
                                              <p:pRg st="0" end="0"/>
                                            </p:txEl>
                                          </p:spTgt>
                                        </p:tgtEl>
                                        <p:attrNameLst>
                                          <p:attrName>ppt_y</p:attrName>
                                        </p:attrNameLst>
                                      </p:cBhvr>
                                      <p:tavLst>
                                        <p:tav tm="0">
                                          <p:val>
                                            <p:strVal val="#ppt_y-.1"/>
                                          </p:val>
                                        </p:tav>
                                        <p:tav tm="100000">
                                          <p:val>
                                            <p:strVal val="#ppt_y"/>
                                          </p:val>
                                        </p:tav>
                                      </p:tavLst>
                                    </p:anim>
                                  </p:childTnLst>
                                </p:cTn>
                              </p:par>
                            </p:childTnLst>
                          </p:cTn>
                        </p:par>
                        <p:par>
                          <p:cTn fill="hold" id="12">
                            <p:stCondLst>
                              <p:cond delay="3000"/>
                            </p:stCondLst>
                            <p:childTnLst>
                              <p:par>
                                <p:cTn fill="hold" grpId="0" id="13" nodeType="afterEffect" presetClass="entr" presetID="47" presetSubtype="0">
                                  <p:stCondLst>
                                    <p:cond delay="0"/>
                                  </p:stCondLst>
                                  <p:childTnLst>
                                    <p:set>
                                      <p:cBhvr>
                                        <p:cTn dur="1" fill="hold" id="14">
                                          <p:stCondLst>
                                            <p:cond delay="0"/>
                                          </p:stCondLst>
                                        </p:cTn>
                                        <p:tgtEl>
                                          <p:spTgt spid="1048594">
                                            <p:txEl>
                                              <p:pRg st="1" end="1"/>
                                            </p:txEl>
                                          </p:spTgt>
                                        </p:tgtEl>
                                        <p:attrNameLst>
                                          <p:attrName>style.visibility</p:attrName>
                                        </p:attrNameLst>
                                      </p:cBhvr>
                                      <p:to>
                                        <p:strVal val="visible"/>
                                      </p:to>
                                    </p:set>
                                    <p:animEffect transition="in" filter="fade">
                                      <p:cBhvr>
                                        <p:cTn dur="3000" id="15"/>
                                        <p:tgtEl>
                                          <p:spTgt spid="1048594">
                                            <p:txEl>
                                              <p:pRg st="1" end="1"/>
                                            </p:txEl>
                                          </p:spTgt>
                                        </p:tgtEl>
                                      </p:cBhvr>
                                    </p:animEffect>
                                    <p:anim calcmode="lin" valueType="num">
                                      <p:cBhvr>
                                        <p:cTn dur="3000" fill="hold" id="16"/>
                                        <p:tgtEl>
                                          <p:spTgt spid="1048594">
                                            <p:txEl>
                                              <p:pRg st="1" end="1"/>
                                            </p:txEl>
                                          </p:spTgt>
                                        </p:tgtEl>
                                        <p:attrNameLst>
                                          <p:attrName>ppt_x</p:attrName>
                                        </p:attrNameLst>
                                      </p:cBhvr>
                                      <p:tavLst>
                                        <p:tav tm="0">
                                          <p:val>
                                            <p:strVal val="#ppt_x"/>
                                          </p:val>
                                        </p:tav>
                                        <p:tav tm="100000">
                                          <p:val>
                                            <p:strVal val="#ppt_x"/>
                                          </p:val>
                                        </p:tav>
                                      </p:tavLst>
                                    </p:anim>
                                    <p:anim calcmode="lin" valueType="num">
                                      <p:cBhvr>
                                        <p:cTn dur="3000" fill="hold" id="17"/>
                                        <p:tgtEl>
                                          <p:spTgt spid="1048594">
                                            <p:txEl>
                                              <p:pRg st="1" end="1"/>
                                            </p:txEl>
                                          </p:spTgt>
                                        </p:tgtEl>
                                        <p:attrNameLst>
                                          <p:attrName>ppt_y</p:attrName>
                                        </p:attrNameLst>
                                      </p:cBhvr>
                                      <p:tavLst>
                                        <p:tav tm="0">
                                          <p:val>
                                            <p:strVal val="#ppt_y-.1"/>
                                          </p:val>
                                        </p:tav>
                                        <p:tav tm="100000">
                                          <p:val>
                                            <p:strVal val="#ppt_y"/>
                                          </p:val>
                                        </p:tav>
                                      </p:tavLst>
                                    </p:anim>
                                  </p:childTnLst>
                                </p:cTn>
                              </p:par>
                            </p:childTnLst>
                          </p:cTn>
                        </p:par>
                        <p:par>
                          <p:cTn fill="hold" id="18">
                            <p:stCondLst>
                              <p:cond delay="6000"/>
                            </p:stCondLst>
                            <p:childTnLst>
                              <p:par>
                                <p:cTn fill="hold" grpId="0" id="19" nodeType="afterEffect" presetClass="entr" presetID="47" presetSubtype="0">
                                  <p:stCondLst>
                                    <p:cond delay="0"/>
                                  </p:stCondLst>
                                  <p:childTnLst>
                                    <p:set>
                                      <p:cBhvr>
                                        <p:cTn dur="1" fill="hold" id="20">
                                          <p:stCondLst>
                                            <p:cond delay="0"/>
                                          </p:stCondLst>
                                        </p:cTn>
                                        <p:tgtEl>
                                          <p:spTgt spid="1048594">
                                            <p:txEl>
                                              <p:pRg st="5" end="5"/>
                                            </p:txEl>
                                          </p:spTgt>
                                        </p:tgtEl>
                                        <p:attrNameLst>
                                          <p:attrName>style.visibility</p:attrName>
                                        </p:attrNameLst>
                                      </p:cBhvr>
                                      <p:to>
                                        <p:strVal val="visible"/>
                                      </p:to>
                                    </p:set>
                                    <p:animEffect transition="in" filter="fade">
                                      <p:cBhvr>
                                        <p:cTn dur="3000" id="21"/>
                                        <p:tgtEl>
                                          <p:spTgt spid="1048594">
                                            <p:txEl>
                                              <p:pRg st="5" end="5"/>
                                            </p:txEl>
                                          </p:spTgt>
                                        </p:tgtEl>
                                      </p:cBhvr>
                                    </p:animEffect>
                                    <p:anim calcmode="lin" valueType="num">
                                      <p:cBhvr>
                                        <p:cTn dur="3000" fill="hold" id="22"/>
                                        <p:tgtEl>
                                          <p:spTgt spid="1048594">
                                            <p:txEl>
                                              <p:pRg st="5" end="5"/>
                                            </p:txEl>
                                          </p:spTgt>
                                        </p:tgtEl>
                                        <p:attrNameLst>
                                          <p:attrName>ppt_x</p:attrName>
                                        </p:attrNameLst>
                                      </p:cBhvr>
                                      <p:tavLst>
                                        <p:tav tm="0">
                                          <p:val>
                                            <p:strVal val="#ppt_x"/>
                                          </p:val>
                                        </p:tav>
                                        <p:tav tm="100000">
                                          <p:val>
                                            <p:strVal val="#ppt_x"/>
                                          </p:val>
                                        </p:tav>
                                      </p:tavLst>
                                    </p:anim>
                                    <p:anim calcmode="lin" valueType="num">
                                      <p:cBhvr>
                                        <p:cTn dur="3000" fill="hold" id="23"/>
                                        <p:tgtEl>
                                          <p:spTgt spid="104859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93" grpId="0" uiExpand="1" build="p"/>
      <p:bldP spid="104859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45" name=""/>
        <p:cNvGrpSpPr/>
        <p:nvPr/>
      </p:nvGrpSpPr>
      <p:grpSpPr>
        <a:xfrm>
          <a:off x="0" y="0"/>
          <a:ext cx="0" cy="0"/>
          <a:chOff x="0" y="0"/>
          <a:chExt cx="0" cy="0"/>
        </a:xfrm>
      </p:grpSpPr>
      <p:sp>
        <p:nvSpPr>
          <p:cNvPr id="1048595" name="Date Placeholder 4"/>
          <p:cNvSpPr>
            <a:spLocks noGrp="1"/>
          </p:cNvSpPr>
          <p:nvPr>
            <p:ph type="dt" sz="half" idx="10"/>
          </p:nvPr>
        </p:nvSpPr>
        <p:spPr>
          <a:xfrm>
            <a:off x="8266564" y="6153150"/>
            <a:ext cx="3762150" cy="291194"/>
          </a:xfrm>
        </p:spPr>
        <p:txBody>
          <a:bodyPr anchor="ctr">
            <a:noAutofit/>
          </a:bodyPr>
          <a:p>
            <a:pPr rtl="0">
              <a:spcAft>
                <a:spcPts val="600"/>
              </a:spcAft>
            </a:pPr>
            <a:r>
              <a:rPr dirty="0" sz="2800" lang="en-US">
                <a:latin typeface="Vladimir Script" panose="020B0604020202020204" pitchFamily="66" charset="0"/>
              </a:rPr>
              <a:t>Share your feelings….</a:t>
            </a:r>
          </a:p>
        </p:txBody>
      </p:sp>
      <p:pic>
        <p:nvPicPr>
          <p:cNvPr id="2097161" name="Рисунок 5" descr="Изображение выглядит как зонт, рисунок  Автоматически созданное описание"/>
          <p:cNvPicPr>
            <a:picLocks noChangeAspect="1"/>
          </p:cNvPicPr>
          <p:nvPr/>
        </p:nvPicPr>
        <p:blipFill>
          <a:blip xmlns:r="http://schemas.openxmlformats.org/officeDocument/2006/relationships" r:embed="rId1"/>
          <a:stretch>
            <a:fillRect/>
          </a:stretch>
        </p:blipFill>
        <p:spPr>
          <a:xfrm>
            <a:off x="8620125" y="6114250"/>
            <a:ext cx="504825" cy="504825"/>
          </a:xfrm>
          <a:prstGeom prst="rect"/>
          <a:effectLst>
            <a:softEdge rad="63500"/>
          </a:effectLst>
        </p:spPr>
      </p:pic>
      <p:pic>
        <p:nvPicPr>
          <p:cNvPr id="2097162" name="Рисунок 6" descr="Изображение выглядит как здание, женщина, передний, стоит  Автоматически созданное описание"/>
          <p:cNvPicPr>
            <a:picLocks noChangeAspect="1"/>
          </p:cNvPicPr>
          <p:nvPr/>
        </p:nvPicPr>
        <p:blipFill>
          <a:blip xmlns:r="http://schemas.openxmlformats.org/officeDocument/2006/relationships" r:embed="rId2" cstate="hqprint"/>
          <a:stretch>
            <a:fillRect/>
          </a:stretch>
        </p:blipFill>
        <p:spPr>
          <a:xfrm>
            <a:off x="0" y="0"/>
            <a:ext cx="6528886" cy="4352925"/>
          </a:xfrm>
          <a:prstGeom prst="rect"/>
          <a:effectLst>
            <a:softEdge rad="635000"/>
          </a:effectLst>
        </p:spPr>
      </p:pic>
      <p:sp>
        <p:nvSpPr>
          <p:cNvPr id="1048596" name="TextBox 7"/>
          <p:cNvSpPr txBox="1"/>
          <p:nvPr/>
        </p:nvSpPr>
        <p:spPr>
          <a:xfrm>
            <a:off x="7439025" y="1228724"/>
            <a:ext cx="4400550" cy="3825240"/>
          </a:xfrm>
          <a:prstGeom prst="rect"/>
          <a:noFill/>
          <a:effectLst>
            <a:outerShdw algn="ctr" blurRad="50800" dir="5400000" dist="520700" rotWithShape="0">
              <a:srgbClr val="000000">
                <a:alpha val="43137"/>
              </a:srgbClr>
            </a:outerShdw>
          </a:effectLst>
        </p:spPr>
        <p:txBody>
          <a:bodyPr rtlCol="0" wrap="square">
            <a:spAutoFit/>
          </a:bodyPr>
          <a:p>
            <a:pPr algn="just"/>
            <a:r>
              <a:rPr dirty="0" lang="ru-RU">
                <a:latin typeface="Helvetica" panose="020B0604020202020204" pitchFamily="34" charset="0"/>
                <a:cs typeface="Helvetica" panose="020B0604020202020204" pitchFamily="34" charset="0"/>
              </a:rPr>
              <a:t>Название бренда переводится с итальянского как призыв к признанию…</a:t>
            </a:r>
          </a:p>
          <a:p>
            <a:pPr algn="just"/>
            <a:endParaRPr dirty="0" lang="ru-RU">
              <a:latin typeface="Helvetica" panose="020B0604020202020204" pitchFamily="34" charset="0"/>
              <a:cs typeface="Helvetica" panose="020B0604020202020204" pitchFamily="34" charset="0"/>
            </a:endParaRPr>
          </a:p>
          <a:p>
            <a:pPr algn="just"/>
            <a:r>
              <a:rPr dirty="0" lang="ru-RU">
                <a:latin typeface="Helvetica" panose="020B0604020202020204" pitchFamily="34" charset="0"/>
                <a:cs typeface="Helvetica" panose="020B0604020202020204" pitchFamily="34" charset="0"/>
              </a:rPr>
              <a:t>В концепции бренда также лежит призыв; это призыв поделиться сокровенным за чашкой сближающего и располагающего к душевной беседе бархатного напитка…</a:t>
            </a:r>
          </a:p>
          <a:p>
            <a:pPr algn="just"/>
            <a:endParaRPr dirty="0" lang="ru-RU">
              <a:latin typeface="Helvetica" panose="020B0604020202020204" pitchFamily="34" charset="0"/>
              <a:cs typeface="Helvetica" panose="020B0604020202020204" pitchFamily="34" charset="0"/>
            </a:endParaRPr>
          </a:p>
          <a:p>
            <a:pPr algn="just"/>
            <a:r>
              <a:rPr dirty="0" lang="ru-RU" err="1">
                <a:latin typeface="Helvetica" panose="020B0604020202020204" pitchFamily="34" charset="0"/>
                <a:cs typeface="Helvetica" panose="020B0604020202020204" pitchFamily="34" charset="0"/>
              </a:rPr>
              <a:t>Confessa</a:t>
            </a:r>
            <a:r>
              <a:rPr dirty="0" lang="ru-RU">
                <a:latin typeface="Helvetica" panose="020B0604020202020204" pitchFamily="34" charset="0"/>
                <a:cs typeface="Helvetica" panose="020B0604020202020204" pitchFamily="34" charset="0"/>
              </a:rPr>
              <a:t> - Признание вкуса…</a:t>
            </a:r>
          </a:p>
          <a:p>
            <a:pPr algn="just"/>
            <a:r>
              <a:rPr dirty="0" lang="ru-RU">
                <a:latin typeface="Helvetica" panose="020B0604020202020204" pitchFamily="34" charset="0"/>
                <a:cs typeface="Helvetica" panose="020B0604020202020204" pitchFamily="34" charset="0"/>
              </a:rPr>
              <a:t>И больше чем просто кофе… </a:t>
            </a:r>
          </a:p>
          <a:p>
            <a:pPr algn="just"/>
            <a:endParaRPr dirty="0" lang="ru-RU">
              <a:latin typeface="Helvetica" panose="020B0604020202020204" pitchFamily="34" charset="0"/>
              <a:cs typeface="Helvetica" panose="020B0604020202020204" pitchFamily="34" charset="0"/>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0" presetSubtype="0">
                                  <p:stCondLst>
                                    <p:cond delay="0"/>
                                  </p:stCondLst>
                                  <p:childTnLst>
                                    <p:set>
                                      <p:cBhvr>
                                        <p:cTn dur="1" fill="hold" id="6">
                                          <p:stCondLst>
                                            <p:cond delay="0"/>
                                          </p:stCondLst>
                                        </p:cTn>
                                        <p:tgtEl>
                                          <p:spTgt spid="1048596"/>
                                        </p:tgtEl>
                                        <p:attrNameLst>
                                          <p:attrName>style.visibility</p:attrName>
                                        </p:attrNameLst>
                                      </p:cBhvr>
                                      <p:to>
                                        <p:strVal val="visible"/>
                                      </p:to>
                                    </p:set>
                                    <p:animEffect transition="in" filter="fade">
                                      <p:cBhvr>
                                        <p:cTn dur="9750" id="7"/>
                                        <p:tgtEl>
                                          <p:spTgt spid="1048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9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31000">
              <a:schemeClr val="tx1">
                <a:lumMod val="95000"/>
              </a:schemeClr>
            </a:gs>
            <a:gs pos="57000">
              <a:schemeClr val="tx1">
                <a:lumMod val="75000"/>
                <a:alpha val="56000"/>
              </a:schemeClr>
            </a:gs>
            <a:gs pos="81000">
              <a:schemeClr val="tx1">
                <a:lumMod val="95000"/>
              </a:schemeClr>
            </a:gs>
            <a:gs pos="81000">
              <a:schemeClr val="accent1">
                <a:lumMod val="30000"/>
                <a:lumOff val="70000"/>
              </a:schemeClr>
            </a:gs>
          </a:gsLst>
          <a:path path="circle">
            <a:fillToRect l="100000" t="100000"/>
          </a:path>
          <a:tileRect r="-100000" b="-100000"/>
        </a:gradFill>
      </p:bgPr>
    </p:bg>
    <p:spTree>
      <p:nvGrpSpPr>
        <p:cNvPr id="46" name=""/>
        <p:cNvGrpSpPr/>
        <p:nvPr/>
      </p:nvGrpSpPr>
      <p:grpSpPr>
        <a:xfrm>
          <a:off x="0" y="0"/>
          <a:ext cx="0" cy="0"/>
          <a:chOff x="0" y="0"/>
          <a:chExt cx="0" cy="0"/>
        </a:xfrm>
      </p:grpSpPr>
      <p:pic>
        <p:nvPicPr>
          <p:cNvPr id="2097163" name="Рисунок 7"/>
          <p:cNvPicPr>
            <a:picLocks noChangeAspect="1"/>
          </p:cNvPicPr>
          <p:nvPr/>
        </p:nvPicPr>
        <p:blipFill>
          <a:blip xmlns:r="http://schemas.openxmlformats.org/officeDocument/2006/relationships" r:embed="rId1"/>
          <a:stretch>
            <a:fillRect/>
          </a:stretch>
        </p:blipFill>
        <p:spPr>
          <a:xfrm>
            <a:off x="7762761" y="9410"/>
            <a:ext cx="4419827" cy="4476980"/>
          </a:xfrm>
          <a:prstGeom prst="rect"/>
          <a:effectLst>
            <a:outerShdw algn="r" blurRad="50800" dir="10800000" dist="38100" rotWithShape="0">
              <a:prstClr val="black">
                <a:alpha val="40000"/>
              </a:prstClr>
            </a:outerShdw>
            <a:softEdge rad="635000"/>
          </a:effectLst>
        </p:spPr>
      </p:pic>
      <p:sp>
        <p:nvSpPr>
          <p:cNvPr id="1048597" name="TextBox 9"/>
          <p:cNvSpPr txBox="1"/>
          <p:nvPr/>
        </p:nvSpPr>
        <p:spPr>
          <a:xfrm>
            <a:off x="1114425" y="1513455"/>
            <a:ext cx="5420330" cy="1424940"/>
          </a:xfrm>
          <a:prstGeom prst="rect"/>
          <a:noFill/>
          <a:effectLst>
            <a:outerShdw algn="ctr" blurRad="50800" dir="5400000" dist="50800" rotWithShape="0">
              <a:schemeClr val="accent6">
                <a:lumMod val="75000"/>
                <a:alpha val="69000"/>
              </a:schemeClr>
            </a:outerShdw>
            <a:reflection algn="bl" dir="5400000" endPos="0" rotWithShape="0" stA="27000" sy="-100000"/>
          </a:effectLst>
        </p:spPr>
        <p:txBody>
          <a:bodyPr anchor="ctr" rtlCol="0" wrap="square">
            <a:spAutoFit/>
          </a:bodyPr>
          <a:p>
            <a:pPr algn="just"/>
            <a:r>
              <a:rPr dirty="0" lang="ru-RU">
                <a:solidFill>
                  <a:schemeClr val="accent6">
                    <a:lumMod val="75000"/>
                  </a:schemeClr>
                </a:solidFill>
              </a:rPr>
              <a:t>Мы используем только отборные зёрна</a:t>
            </a:r>
            <a:r>
              <a:rPr dirty="0" lang="en-US">
                <a:solidFill>
                  <a:schemeClr val="accent6">
                    <a:lumMod val="75000"/>
                  </a:schemeClr>
                </a:solidFill>
              </a:rPr>
              <a:t>,</a:t>
            </a:r>
            <a:endParaRPr dirty="0" lang="ru-RU">
              <a:solidFill>
                <a:schemeClr val="accent6">
                  <a:lumMod val="75000"/>
                </a:schemeClr>
              </a:solidFill>
            </a:endParaRPr>
          </a:p>
          <a:p>
            <a:pPr algn="just"/>
            <a:r>
              <a:rPr dirty="0" lang="ru-RU">
                <a:solidFill>
                  <a:schemeClr val="accent6">
                    <a:lumMod val="75000"/>
                  </a:schemeClr>
                </a:solidFill>
              </a:rPr>
              <a:t>собранные с лучших плантаций мира: </a:t>
            </a:r>
          </a:p>
          <a:p>
            <a:pPr algn="just"/>
            <a:r>
              <a:rPr dirty="0" lang="ru-RU">
                <a:solidFill>
                  <a:schemeClr val="accent6">
                    <a:lumMod val="75000"/>
                  </a:schemeClr>
                </a:solidFill>
              </a:rPr>
              <a:t>Африки, Центральной и Южной Америки, </a:t>
            </a:r>
          </a:p>
          <a:p>
            <a:pPr algn="just"/>
            <a:r>
              <a:rPr dirty="0" lang="ru-RU">
                <a:solidFill>
                  <a:schemeClr val="accent6">
                    <a:lumMod val="75000"/>
                  </a:schemeClr>
                </a:solidFill>
              </a:rPr>
              <a:t>Индии, Восточной Азии</a:t>
            </a:r>
            <a:r>
              <a:rPr dirty="0" lang="en-US">
                <a:solidFill>
                  <a:schemeClr val="accent6">
                    <a:lumMod val="75000"/>
                  </a:schemeClr>
                </a:solidFill>
              </a:rPr>
              <a:t>…</a:t>
            </a:r>
            <a:endParaRPr dirty="0" lang="ru-RU">
              <a:solidFill>
                <a:schemeClr val="accent6">
                  <a:lumMod val="75000"/>
                </a:schemeClr>
              </a:solidFill>
            </a:endParaRPr>
          </a:p>
          <a:p>
            <a:pPr algn="just"/>
            <a:endParaRPr dirty="0" lang="ru-RU">
              <a:solidFill>
                <a:schemeClr val="accent6">
                  <a:lumMod val="75000"/>
                </a:schemeClr>
              </a:solidFill>
              <a:effectLst>
                <a:outerShdw algn="tl" blurRad="38100" dir="2700000" dist="38100">
                  <a:srgbClr val="000000">
                    <a:alpha val="43137"/>
                  </a:srgbClr>
                </a:outerShdw>
              </a:effectLst>
            </a:endParaRPr>
          </a:p>
        </p:txBody>
      </p:sp>
      <p:pic>
        <p:nvPicPr>
          <p:cNvPr id="2097164" name="Рисунок 11" descr="Изображение выглядит как человек, внешний, мальчик, молодой  Автоматически созданное описание"/>
          <p:cNvPicPr>
            <a:picLocks noChangeAspect="1"/>
          </p:cNvPicPr>
          <p:nvPr/>
        </p:nvPicPr>
        <p:blipFill>
          <a:blip xmlns:r="http://schemas.openxmlformats.org/officeDocument/2006/relationships" r:embed="rId2"/>
          <a:stretch>
            <a:fillRect/>
          </a:stretch>
        </p:blipFill>
        <p:spPr>
          <a:xfrm>
            <a:off x="0" y="3854284"/>
            <a:ext cx="4507335" cy="3003716"/>
          </a:xfrm>
          <a:prstGeom prst="rect"/>
          <a:effectLst>
            <a:softEdge rad="317500"/>
          </a:effectLst>
        </p:spPr>
      </p:pic>
      <p:sp>
        <p:nvSpPr>
          <p:cNvPr id="1048598" name="Date Placeholder 4"/>
          <p:cNvSpPr>
            <a:spLocks noGrp="1"/>
          </p:cNvSpPr>
          <p:nvPr>
            <p:ph type="dt" sz="half" idx="10"/>
          </p:nvPr>
        </p:nvSpPr>
        <p:spPr>
          <a:xfrm>
            <a:off x="8266564" y="6153150"/>
            <a:ext cx="3762150" cy="291194"/>
          </a:xfrm>
        </p:spPr>
        <p:txBody>
          <a:bodyPr anchor="ctr">
            <a:noAutofit/>
          </a:bodyPr>
          <a:p>
            <a:pPr rtl="0">
              <a:spcAft>
                <a:spcPts val="600"/>
              </a:spcAft>
            </a:pPr>
            <a:r>
              <a:rPr dirty="0" sz="2800" lang="en-US">
                <a:latin typeface="Vladimir Script" panose="020B0604020202020204" pitchFamily="66" charset="0"/>
              </a:rPr>
              <a:t>Share your feelings….</a:t>
            </a:r>
          </a:p>
        </p:txBody>
      </p:sp>
      <p:pic>
        <p:nvPicPr>
          <p:cNvPr id="2097165" name="Рисунок 5" descr="Изображение выглядит как зонт, рисунок  Автоматически созданное описание"/>
          <p:cNvPicPr>
            <a:picLocks noChangeAspect="1"/>
          </p:cNvPicPr>
          <p:nvPr/>
        </p:nvPicPr>
        <p:blipFill>
          <a:blip xmlns:r="http://schemas.openxmlformats.org/officeDocument/2006/relationships" r:embed="rId3"/>
          <a:stretch>
            <a:fillRect/>
          </a:stretch>
        </p:blipFill>
        <p:spPr>
          <a:xfrm>
            <a:off x="8620125" y="6114250"/>
            <a:ext cx="504825" cy="504825"/>
          </a:xfrm>
          <a:prstGeom prst="rect"/>
          <a:effectLst>
            <a:softEdge rad="63500"/>
          </a:effectLst>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22" presetSubtype="8">
                                  <p:stCondLst>
                                    <p:cond delay="500"/>
                                  </p:stCondLst>
                                  <p:childTnLst>
                                    <p:set>
                                      <p:cBhvr>
                                        <p:cTn dur="1" fill="hold" id="6">
                                          <p:stCondLst>
                                            <p:cond delay="0"/>
                                          </p:stCondLst>
                                        </p:cTn>
                                        <p:tgtEl>
                                          <p:spTgt spid="1048597"/>
                                        </p:tgtEl>
                                        <p:attrNameLst>
                                          <p:attrName>style.visibility</p:attrName>
                                        </p:attrNameLst>
                                      </p:cBhvr>
                                      <p:to>
                                        <p:strVal val="visible"/>
                                      </p:to>
                                    </p:set>
                                    <p:animEffect transition="in" filter="wipe(left)">
                                      <p:cBhvr>
                                        <p:cTn dur="2750" id="7"/>
                                        <p:tgtEl>
                                          <p:spTgt spid="1048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9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lumMod val="95000"/>
              </a:schemeClr>
            </a:gs>
            <a:gs pos="46000">
              <a:schemeClr val="tx1">
                <a:lumMod val="75000"/>
              </a:schemeClr>
            </a:gs>
            <a:gs pos="54000">
              <a:schemeClr val="tx1">
                <a:lumMod val="95000"/>
              </a:schemeClr>
            </a:gs>
            <a:gs pos="100000">
              <a:schemeClr val="accent1">
                <a:lumMod val="30000"/>
                <a:lumOff val="70000"/>
              </a:schemeClr>
            </a:gs>
          </a:gsLst>
          <a:lin ang="2700000" scaled="1"/>
        </a:gradFill>
      </p:bgPr>
    </p:bg>
    <p:spTree>
      <p:nvGrpSpPr>
        <p:cNvPr id="47" name=""/>
        <p:cNvGrpSpPr/>
        <p:nvPr/>
      </p:nvGrpSpPr>
      <p:grpSpPr>
        <a:xfrm>
          <a:off x="0" y="0"/>
          <a:ext cx="0" cy="0"/>
          <a:chOff x="0" y="0"/>
          <a:chExt cx="0" cy="0"/>
        </a:xfrm>
      </p:grpSpPr>
      <p:pic>
        <p:nvPicPr>
          <p:cNvPr id="2097166" name="Рисунок 1"/>
          <p:cNvPicPr>
            <a:picLocks noChangeAspect="1"/>
          </p:cNvPicPr>
          <p:nvPr/>
        </p:nvPicPr>
        <p:blipFill>
          <a:blip xmlns:r="http://schemas.openxmlformats.org/officeDocument/2006/relationships" r:embed="rId1"/>
          <a:stretch>
            <a:fillRect/>
          </a:stretch>
        </p:blipFill>
        <p:spPr>
          <a:xfrm>
            <a:off x="9477375" y="0"/>
            <a:ext cx="2714625" cy="1733550"/>
          </a:xfrm>
          <a:prstGeom prst="rect"/>
          <a:effectLst>
            <a:softEdge rad="63500"/>
          </a:effectLst>
        </p:spPr>
      </p:pic>
      <p:pic>
        <p:nvPicPr>
          <p:cNvPr id="2097167" name="Рисунок 2"/>
          <p:cNvPicPr>
            <a:picLocks noChangeAspect="1"/>
          </p:cNvPicPr>
          <p:nvPr/>
        </p:nvPicPr>
        <p:blipFill>
          <a:blip xmlns:r="http://schemas.openxmlformats.org/officeDocument/2006/relationships" r:embed="rId2"/>
          <a:stretch>
            <a:fillRect/>
          </a:stretch>
        </p:blipFill>
        <p:spPr>
          <a:xfrm>
            <a:off x="0" y="3803493"/>
            <a:ext cx="6096313" cy="3054507"/>
          </a:xfrm>
          <a:prstGeom prst="rect"/>
          <a:effectLst>
            <a:softEdge rad="635000"/>
          </a:effectLst>
        </p:spPr>
      </p:pic>
      <p:pic>
        <p:nvPicPr>
          <p:cNvPr id="2097168" name="Рисунок 3"/>
          <p:cNvPicPr>
            <a:picLocks noChangeAspect="1"/>
          </p:cNvPicPr>
          <p:nvPr/>
        </p:nvPicPr>
        <p:blipFill>
          <a:blip xmlns:r="http://schemas.openxmlformats.org/officeDocument/2006/relationships" r:embed="rId3"/>
          <a:stretch>
            <a:fillRect/>
          </a:stretch>
        </p:blipFill>
        <p:spPr>
          <a:xfrm>
            <a:off x="8604159" y="2838243"/>
            <a:ext cx="3518081" cy="4019757"/>
          </a:xfrm>
          <a:prstGeom prst="rect"/>
          <a:effectLst>
            <a:softEdge rad="317500"/>
          </a:effectLst>
        </p:spPr>
      </p:pic>
      <p:sp>
        <p:nvSpPr>
          <p:cNvPr id="1048599" name="TextBox 4"/>
          <p:cNvSpPr txBox="1"/>
          <p:nvPr/>
        </p:nvSpPr>
        <p:spPr>
          <a:xfrm>
            <a:off x="388475" y="807738"/>
            <a:ext cx="8271784" cy="3025140"/>
          </a:xfrm>
          <a:prstGeom prst="rect"/>
          <a:noFill/>
        </p:spPr>
        <p:txBody>
          <a:bodyPr rtlCol="0" wrap="square">
            <a:spAutoFit/>
            <a:scene3d>
              <a:camera prst="orthographicFront"/>
              <a:lightRig dir="t" rig="sunrise">
                <a:rot lat="0" lon="0" rev="8400000"/>
              </a:lightRig>
            </a:scene3d>
          </a:bodyPr>
          <a:p>
            <a:pPr algn="just"/>
            <a:r>
              <a:rPr dirty="0" sz="2800" lang="ru-RU">
                <a:solidFill>
                  <a:schemeClr val="bg1"/>
                </a:solidFill>
                <a:effectLst/>
              </a:rPr>
              <a:t>Наши зёрна проходят специальную сортировку и</a:t>
            </a:r>
          </a:p>
          <a:p>
            <a:pPr algn="just"/>
            <a:r>
              <a:rPr dirty="0" sz="2800" lang="ru-RU">
                <a:solidFill>
                  <a:schemeClr val="bg1"/>
                </a:solidFill>
                <a:effectLst/>
              </a:rPr>
              <a:t>оценку качества, в соответствии с требованиями </a:t>
            </a:r>
          </a:p>
          <a:p>
            <a:pPr algn="just"/>
            <a:r>
              <a:rPr dirty="0" sz="2800" lang="ru-RU">
                <a:solidFill>
                  <a:schemeClr val="bg1"/>
                </a:solidFill>
                <a:effectLst/>
              </a:rPr>
              <a:t>премиум</a:t>
            </a:r>
            <a:r>
              <a:rPr dirty="0" sz="2800" lang="en-US">
                <a:solidFill>
                  <a:schemeClr val="bg1"/>
                </a:solidFill>
                <a:effectLst/>
              </a:rPr>
              <a:t> </a:t>
            </a:r>
            <a:r>
              <a:rPr dirty="0" sz="2800" lang="ru-RU">
                <a:solidFill>
                  <a:schemeClr val="bg1"/>
                </a:solidFill>
                <a:effectLst/>
              </a:rPr>
              <a:t>–</a:t>
            </a:r>
            <a:r>
              <a:rPr dirty="0" sz="2800" lang="en-US">
                <a:solidFill>
                  <a:schemeClr val="bg1"/>
                </a:solidFill>
                <a:effectLst/>
              </a:rPr>
              <a:t> </a:t>
            </a:r>
            <a:r>
              <a:rPr dirty="0" sz="2800" lang="ru-RU">
                <a:solidFill>
                  <a:schemeClr val="bg1"/>
                </a:solidFill>
                <a:effectLst/>
              </a:rPr>
              <a:t>класса</a:t>
            </a:r>
            <a:r>
              <a:rPr dirty="0" sz="2800" lang="en-US">
                <a:solidFill>
                  <a:schemeClr val="bg1"/>
                </a:solidFill>
                <a:effectLst/>
              </a:rPr>
              <a:t> </a:t>
            </a:r>
            <a:r>
              <a:rPr dirty="0" sz="2800" lang="ru-RU">
                <a:solidFill>
                  <a:schemeClr val="bg1"/>
                </a:solidFill>
                <a:effectLst/>
              </a:rPr>
              <a:t>на выявление любых дефектов, возникающих на разных стадиях выращивания, сбора урожая и обработки. </a:t>
            </a: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10" presetSubtype="0">
                                  <p:stCondLst>
                                    <p:cond delay="750"/>
                                  </p:stCondLst>
                                  <p:childTnLst>
                                    <p:set>
                                      <p:cBhvr>
                                        <p:cTn dur="1" fill="hold" id="6">
                                          <p:stCondLst>
                                            <p:cond delay="0"/>
                                          </p:stCondLst>
                                        </p:cTn>
                                        <p:tgtEl>
                                          <p:spTgt spid="1048599"/>
                                        </p:tgtEl>
                                        <p:attrNameLst>
                                          <p:attrName>style.visibility</p:attrName>
                                        </p:attrNameLst>
                                      </p:cBhvr>
                                      <p:to>
                                        <p:strVal val="visible"/>
                                      </p:to>
                                    </p:set>
                                    <p:animEffect transition="in" filter="fade">
                                      <p:cBhvr>
                                        <p:cTn dur="7500" id="7"/>
                                        <p:tgtEl>
                                          <p:spTgt spid="1048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9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lumMod val="95000"/>
              </a:schemeClr>
            </a:gs>
            <a:gs pos="54000">
              <a:schemeClr val="tx1">
                <a:lumMod val="95000"/>
              </a:schemeClr>
            </a:gs>
            <a:gs pos="54000">
              <a:schemeClr val="tx1">
                <a:lumMod val="75000"/>
              </a:schemeClr>
            </a:gs>
            <a:gs pos="93000">
              <a:schemeClr val="tx1"/>
            </a:gs>
          </a:gsLst>
          <a:path path="circle">
            <a:fillToRect l="100000" t="100000"/>
          </a:path>
          <a:tileRect r="-100000" b="-100000"/>
        </a:gradFill>
      </p:bgPr>
    </p:bg>
    <p:spTree>
      <p:nvGrpSpPr>
        <p:cNvPr id="48" name=""/>
        <p:cNvGrpSpPr/>
        <p:nvPr/>
      </p:nvGrpSpPr>
      <p:grpSpPr>
        <a:xfrm>
          <a:off x="0" y="0"/>
          <a:ext cx="0" cy="0"/>
          <a:chOff x="0" y="0"/>
          <a:chExt cx="0" cy="0"/>
        </a:xfrm>
      </p:grpSpPr>
      <p:sp>
        <p:nvSpPr>
          <p:cNvPr id="1048600" name="TextBox 7"/>
          <p:cNvSpPr txBox="1"/>
          <p:nvPr/>
        </p:nvSpPr>
        <p:spPr>
          <a:xfrm>
            <a:off x="7140245" y="1360267"/>
            <a:ext cx="4657725" cy="3825240"/>
          </a:xfrm>
          <a:prstGeom prst="rect"/>
          <a:noFill/>
        </p:spPr>
        <p:txBody>
          <a:bodyPr rtlCol="0" wrap="square">
            <a:spAutoFit/>
          </a:bodyPr>
          <a:p>
            <a:pPr algn="just"/>
            <a:r>
              <a:rPr dirty="0" lang="ru-RU">
                <a:solidFill>
                  <a:schemeClr val="bg1">
                    <a:lumMod val="65000"/>
                    <a:lumOff val="35000"/>
                  </a:schemeClr>
                </a:solidFill>
              </a:rPr>
              <a:t>Каждое зерно проверяется на наличие каких-либо дефектов связанных с цветом, формой, целостностью оболочки, а также с избыточной ферментацией и насыщенностью почвы. Осуществляется контроль за процессом сушки при правильной температуре и отсутствием инородных предметов</a:t>
            </a:r>
            <a:r>
              <a:rPr dirty="0" lang="en-US">
                <a:solidFill>
                  <a:schemeClr val="bg1">
                    <a:lumMod val="65000"/>
                    <a:lumOff val="35000"/>
                  </a:schemeClr>
                </a:solidFill>
              </a:rPr>
              <a:t>…</a:t>
            </a:r>
            <a:endParaRPr dirty="0" lang="ru-RU">
              <a:solidFill>
                <a:schemeClr val="bg1">
                  <a:lumMod val="65000"/>
                  <a:lumOff val="35000"/>
                </a:schemeClr>
              </a:solidFill>
            </a:endParaRPr>
          </a:p>
          <a:p>
            <a:pPr algn="just"/>
            <a:endParaRPr dirty="0" lang="ru-RU">
              <a:solidFill>
                <a:schemeClr val="bg1">
                  <a:lumMod val="65000"/>
                  <a:lumOff val="35000"/>
                </a:schemeClr>
              </a:solidFill>
            </a:endParaRPr>
          </a:p>
          <a:p>
            <a:pPr algn="just"/>
            <a:endParaRPr dirty="0" lang="ru-RU">
              <a:solidFill>
                <a:schemeClr val="bg1">
                  <a:lumMod val="65000"/>
                  <a:lumOff val="35000"/>
                </a:schemeClr>
              </a:solidFill>
            </a:endParaRPr>
          </a:p>
          <a:p>
            <a:pPr algn="just"/>
            <a:r>
              <a:rPr dirty="0" lang="ru-RU">
                <a:solidFill>
                  <a:schemeClr val="bg1">
                    <a:lumMod val="65000"/>
                    <a:lumOff val="35000"/>
                  </a:schemeClr>
                </a:solidFill>
              </a:rPr>
              <a:t>Уровень средней обжарки позволяет прочувствовать яркость вкуса и аромата, исключающие наличие каких–либо  дефектов. 	</a:t>
            </a:r>
          </a:p>
        </p:txBody>
      </p:sp>
      <p:pic>
        <p:nvPicPr>
          <p:cNvPr id="2097169" name="Рисунок 5" descr="Изображение выглядит как стол, внутренний, человек, мужчина  Автоматически созданное описание"/>
          <p:cNvPicPr>
            <a:picLocks noChangeAspect="1"/>
          </p:cNvPicPr>
          <p:nvPr/>
        </p:nvPicPr>
        <p:blipFill>
          <a:blip xmlns:r="http://schemas.openxmlformats.org/officeDocument/2006/relationships" r:embed="rId1"/>
          <a:stretch>
            <a:fillRect/>
          </a:stretch>
        </p:blipFill>
        <p:spPr>
          <a:xfrm>
            <a:off x="0" y="1163052"/>
            <a:ext cx="6731000" cy="4724400"/>
          </a:xfrm>
          <a:prstGeom prst="rect"/>
          <a:effectLst>
            <a:softEdge rad="635000"/>
          </a:effectLst>
        </p:spPr>
      </p:pic>
      <p:sp>
        <p:nvSpPr>
          <p:cNvPr id="1048601" name="Date Placeholder 4"/>
          <p:cNvSpPr>
            <a:spLocks noGrp="1"/>
          </p:cNvSpPr>
          <p:nvPr>
            <p:ph type="dt" sz="half" idx="10"/>
          </p:nvPr>
        </p:nvSpPr>
        <p:spPr>
          <a:xfrm>
            <a:off x="8266564" y="6153150"/>
            <a:ext cx="3762150" cy="291194"/>
          </a:xfrm>
        </p:spPr>
        <p:txBody>
          <a:bodyPr anchor="ctr">
            <a:noAutofit/>
          </a:bodyPr>
          <a:p>
            <a:pPr rtl="0">
              <a:spcAft>
                <a:spcPts val="600"/>
              </a:spcAft>
            </a:pPr>
            <a:r>
              <a:rPr dirty="0" sz="2800" lang="en-US">
                <a:latin typeface="Vladimir Script" panose="020B0604020202020204" pitchFamily="66" charset="0"/>
              </a:rPr>
              <a:t>Share your feelings….</a:t>
            </a:r>
          </a:p>
        </p:txBody>
      </p:sp>
      <p:pic>
        <p:nvPicPr>
          <p:cNvPr id="2097170" name="Рисунок 4" descr="Изображение выглядит как зонт, рисунок  Автоматически созданное описание"/>
          <p:cNvPicPr>
            <a:picLocks noChangeAspect="1"/>
          </p:cNvPicPr>
          <p:nvPr/>
        </p:nvPicPr>
        <p:blipFill>
          <a:blip xmlns:r="http://schemas.openxmlformats.org/officeDocument/2006/relationships" r:embed="rId2"/>
          <a:stretch>
            <a:fillRect/>
          </a:stretch>
        </p:blipFill>
        <p:spPr>
          <a:xfrm>
            <a:off x="8620125" y="6114250"/>
            <a:ext cx="504825" cy="504825"/>
          </a:xfrm>
          <a:prstGeom prst="rect"/>
          <a:effectLst>
            <a:softEdge rad="635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49" name=""/>
        <p:cNvGrpSpPr/>
        <p:nvPr/>
      </p:nvGrpSpPr>
      <p:grpSpPr>
        <a:xfrm>
          <a:off x="0" y="0"/>
          <a:ext cx="0" cy="0"/>
          <a:chOff x="0" y="0"/>
          <a:chExt cx="0" cy="0"/>
        </a:xfrm>
      </p:grpSpPr>
      <p:pic>
        <p:nvPicPr>
          <p:cNvPr id="2097171" name="Рисунок 6"/>
          <p:cNvPicPr>
            <a:picLocks noChangeAspect="1"/>
          </p:cNvPicPr>
          <p:nvPr/>
        </p:nvPicPr>
        <p:blipFill>
          <a:blip xmlns:r="http://schemas.openxmlformats.org/officeDocument/2006/relationships" r:embed="rId1"/>
          <a:stretch>
            <a:fillRect/>
          </a:stretch>
        </p:blipFill>
        <p:spPr>
          <a:xfrm>
            <a:off x="2706718" y="808787"/>
            <a:ext cx="5332028" cy="6858000"/>
          </a:xfrm>
          <a:prstGeom prst="rect"/>
          <a:effectLst>
            <a:softEdge rad="635000"/>
          </a:effectLst>
        </p:spPr>
      </p:pic>
      <p:pic>
        <p:nvPicPr>
          <p:cNvPr id="2097172" name="Рисунок 5" descr="Изображение выглядит как внешний, фрукт, трава, сидит  Автоматически созданное описание"/>
          <p:cNvPicPr>
            <a:picLocks noChangeAspect="1"/>
          </p:cNvPicPr>
          <p:nvPr/>
        </p:nvPicPr>
        <p:blipFill>
          <a:blip xmlns:r="http://schemas.openxmlformats.org/officeDocument/2006/relationships" r:embed="rId2"/>
          <a:stretch>
            <a:fillRect/>
          </a:stretch>
        </p:blipFill>
        <p:spPr>
          <a:xfrm>
            <a:off x="10717" y="66675"/>
            <a:ext cx="5667625" cy="6805403"/>
          </a:xfrm>
          <a:prstGeom prst="rect"/>
          <a:effectLst>
            <a:softEdge rad="635000"/>
          </a:effec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СланецVTI">
  <a:themeElements>
    <a:clrScheme name="Coffee">
      <a:dk1>
        <a:sysClr lastClr="000000" val="windowText"/>
      </a:dk1>
      <a:lt1>
        <a:sysClr lastClr="FFFFFF" val="window"/>
      </a:lt1>
      <a:dk2>
        <a:srgbClr val="4E3B30"/>
      </a:dk2>
      <a:lt2>
        <a:srgbClr val="F4EEDC"/>
      </a:lt2>
      <a:accent1>
        <a:srgbClr val="CC830E"/>
      </a:accent1>
      <a:accent2>
        <a:srgbClr val="B54C2D"/>
      </a:accent2>
      <a:accent3>
        <a:srgbClr val="99570C"/>
      </a:accent3>
      <a:accent4>
        <a:srgbClr val="C17529"/>
      </a:accent4>
      <a:accent5>
        <a:srgbClr val="A19574"/>
      </a:accent5>
      <a:accent6>
        <a:srgbClr val="A49518"/>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r="5400000" dist="25400" rotWithShape="0">
              <a:srgbClr val="000000">
                <a:alpha val="60000"/>
              </a:srgbClr>
            </a:outerShdw>
          </a:effectLst>
        </a:effectStyle>
        <a:effectStyle>
          <a:effectLst>
            <a:outerShdw blurRad="76200" dir="5400000" dist="38100" rotWithShape="0">
              <a:srgbClr val="000000">
                <a:alpha val="75000"/>
              </a:srgbClr>
            </a:outerShdw>
          </a:effectLst>
          <a:scene3d>
            <a:camera prst="orthographicFront">
              <a:rot lat="0" lon="0" rev="0"/>
            </a:camera>
            <a:lightRig dir="t" rig="threeP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fillRect/>
          </a:stretch>
        </a:blipFill>
      </a:bgFillStyleLst>
    </a:fmtScheme>
  </a:themeElements>
</a:theme>
</file>

<file path=ppt/theme/theme2.xml><?xml version="1.0" encoding="utf-8"?>
<a:theme xmlns:a="http://schemas.openxmlformats.org/drawingml/2006/main" name="Тема Office">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3.xml><?xml version="1.0" encoding="utf-8"?>
<a:theme xmlns:a="http://schemas.openxmlformats.org/drawingml/2006/main" name="Тема Office">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Microsoft Office PowerPoint</Application>
  <ScaleCrop>0</ScaleCrop>
  <LinksUpToDate>0</LinksUpToDate>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creator>MI PAD 4</dc:creator>
  <dcterms:created xsi:type="dcterms:W3CDTF">2020-06-10T08:43:09Z</dcterms:created>
  <dcterms:modified xsi:type="dcterms:W3CDTF">2020-09-27T18:42:23Z</dcterms:modified>
</cp:coreProperties>
</file>