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3"/>
  </p:notesMasterIdLst>
  <p:sldIdLst>
    <p:sldId id="256" r:id="rId4"/>
    <p:sldId id="259" r:id="rId5"/>
    <p:sldId id="341" r:id="rId6"/>
    <p:sldId id="260" r:id="rId7"/>
    <p:sldId id="342" r:id="rId8"/>
    <p:sldId id="307" r:id="rId9"/>
    <p:sldId id="318" r:id="rId10"/>
    <p:sldId id="327" r:id="rId11"/>
    <p:sldId id="33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7AF"/>
    <a:srgbClr val="F8C391"/>
    <a:srgbClr val="AFD7A5"/>
    <a:srgbClr val="ADDAA6"/>
    <a:srgbClr val="C2E49C"/>
    <a:srgbClr val="A8D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6" autoAdjust="0"/>
    <p:restoredTop sz="86377" autoAdjust="0"/>
  </p:normalViewPr>
  <p:slideViewPr>
    <p:cSldViewPr snapToGrid="0" showGuides="1">
      <p:cViewPr varScale="1">
        <p:scale>
          <a:sx n="76" d="100"/>
          <a:sy n="76" d="100"/>
        </p:scale>
        <p:origin x="132" y="600"/>
      </p:cViewPr>
      <p:guideLst>
        <p:guide orient="horz" pos="283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16208-2485-464E-930D-2C8A8A9A45BC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07D50-9940-4A18-B936-00C0AB459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07D50-9940-4A18-B936-00C0AB459A1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b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b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07D50-9940-4A18-B936-00C0AB459A1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07D50-9940-4A18-B936-00C0AB459A1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07D50-9940-4A18-B936-00C0AB459A1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</a:rPr>
              <a:t>тел/факс: +7(848)2612585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07D50-9940-4A18-B936-00C0AB459A1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17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07D50-9940-4A18-B936-00C0AB459A1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3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B69EC6E-2DBC-4CA7-860F-ECFAA8EF01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038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EF41FC5-18C8-46B4-9DAF-A0B5333EA2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33625" y="-1"/>
            <a:ext cx="363855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073C10-8640-4F3C-B2E4-C837BE5509C5}"/>
              </a:ext>
            </a:extLst>
          </p:cNvPr>
          <p:cNvSpPr/>
          <p:nvPr userDrawn="1"/>
        </p:nvSpPr>
        <p:spPr>
          <a:xfrm>
            <a:off x="0" y="0"/>
            <a:ext cx="23336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006D4B37-3DBA-4BD8-912F-A843033ADF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DCBC7DC-32B7-4775-8C88-50655FC58F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594825B-001C-4F46-9DFF-BD6B030D0E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709633-A92F-4ED9-99D1-042A99AAC6A5}"/>
              </a:ext>
            </a:extLst>
          </p:cNvPr>
          <p:cNvSpPr/>
          <p:nvPr userDrawn="1"/>
        </p:nvSpPr>
        <p:spPr>
          <a:xfrm>
            <a:off x="0" y="1581150"/>
            <a:ext cx="12192000" cy="406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0CBBFA-C5B7-4809-BA42-28256F92DD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326" y="599613"/>
            <a:ext cx="4477497" cy="5658774"/>
          </a:xfrm>
          <a:custGeom>
            <a:avLst/>
            <a:gdLst>
              <a:gd name="connsiteX0" fmla="*/ 747136 w 4477497"/>
              <a:gd name="connsiteY0" fmla="*/ 4498539 h 5658774"/>
              <a:gd name="connsiteX1" fmla="*/ 546550 w 4477497"/>
              <a:gd name="connsiteY1" fmla="*/ 4845965 h 5658774"/>
              <a:gd name="connsiteX2" fmla="*/ 587761 w 4477497"/>
              <a:gd name="connsiteY2" fmla="*/ 4999768 h 5658774"/>
              <a:gd name="connsiteX3" fmla="*/ 1184640 w 4477497"/>
              <a:gd name="connsiteY3" fmla="*/ 5344376 h 5658774"/>
              <a:gd name="connsiteX4" fmla="*/ 1338443 w 4477497"/>
              <a:gd name="connsiteY4" fmla="*/ 5303165 h 5658774"/>
              <a:gd name="connsiteX5" fmla="*/ 1539030 w 4477497"/>
              <a:gd name="connsiteY5" fmla="*/ 4955738 h 5658774"/>
              <a:gd name="connsiteX6" fmla="*/ 1532973 w 4477497"/>
              <a:gd name="connsiteY6" fmla="*/ 4954049 h 5658774"/>
              <a:gd name="connsiteX7" fmla="*/ 1119562 w 4477497"/>
              <a:gd name="connsiteY7" fmla="*/ 4767877 h 5658774"/>
              <a:gd name="connsiteX8" fmla="*/ 751627 w 4477497"/>
              <a:gd name="connsiteY8" fmla="*/ 4502938 h 5658774"/>
              <a:gd name="connsiteX9" fmla="*/ 2282872 w 4477497"/>
              <a:gd name="connsiteY9" fmla="*/ 1186604 h 5658774"/>
              <a:gd name="connsiteX10" fmla="*/ 3060281 w 4477497"/>
              <a:gd name="connsiteY10" fmla="*/ 1406454 h 5658774"/>
              <a:gd name="connsiteX11" fmla="*/ 3661684 w 4477497"/>
              <a:gd name="connsiteY11" fmla="*/ 3650920 h 5658774"/>
              <a:gd name="connsiteX12" fmla="*/ 1417218 w 4477497"/>
              <a:gd name="connsiteY12" fmla="*/ 4252323 h 5658774"/>
              <a:gd name="connsiteX13" fmla="*/ 815815 w 4477497"/>
              <a:gd name="connsiteY13" fmla="*/ 2007857 h 5658774"/>
              <a:gd name="connsiteX14" fmla="*/ 2282872 w 4477497"/>
              <a:gd name="connsiteY14" fmla="*/ 1186604 h 5658774"/>
              <a:gd name="connsiteX15" fmla="*/ 2287220 w 4477497"/>
              <a:gd name="connsiteY15" fmla="*/ 1024707 h 5658774"/>
              <a:gd name="connsiteX16" fmla="*/ 675584 w 4477497"/>
              <a:gd name="connsiteY16" fmla="*/ 1926894 h 5658774"/>
              <a:gd name="connsiteX17" fmla="*/ 1336256 w 4477497"/>
              <a:gd name="connsiteY17" fmla="*/ 4392554 h 5658774"/>
              <a:gd name="connsiteX18" fmla="*/ 3801915 w 4477497"/>
              <a:gd name="connsiteY18" fmla="*/ 3731883 h 5658774"/>
              <a:gd name="connsiteX19" fmla="*/ 3141243 w 4477497"/>
              <a:gd name="connsiteY19" fmla="*/ 1266223 h 5658774"/>
              <a:gd name="connsiteX20" fmla="*/ 2287220 w 4477497"/>
              <a:gd name="connsiteY20" fmla="*/ 1024707 h 5658774"/>
              <a:gd name="connsiteX21" fmla="*/ 3250481 w 4477497"/>
              <a:gd name="connsiteY21" fmla="*/ 300148 h 5658774"/>
              <a:gd name="connsiteX22" fmla="*/ 3139056 w 4477497"/>
              <a:gd name="connsiteY22" fmla="*/ 355610 h 5658774"/>
              <a:gd name="connsiteX23" fmla="*/ 2938469 w 4477497"/>
              <a:gd name="connsiteY23" fmla="*/ 703037 h 5658774"/>
              <a:gd name="connsiteX24" fmla="*/ 2944526 w 4477497"/>
              <a:gd name="connsiteY24" fmla="*/ 704726 h 5658774"/>
              <a:gd name="connsiteX25" fmla="*/ 3357937 w 4477497"/>
              <a:gd name="connsiteY25" fmla="*/ 890898 h 5658774"/>
              <a:gd name="connsiteX26" fmla="*/ 3725872 w 4477497"/>
              <a:gd name="connsiteY26" fmla="*/ 1155836 h 5658774"/>
              <a:gd name="connsiteX27" fmla="*/ 3730363 w 4477497"/>
              <a:gd name="connsiteY27" fmla="*/ 1160237 h 5658774"/>
              <a:gd name="connsiteX28" fmla="*/ 3930950 w 4477497"/>
              <a:gd name="connsiteY28" fmla="*/ 812810 h 5658774"/>
              <a:gd name="connsiteX29" fmla="*/ 3889738 w 4477497"/>
              <a:gd name="connsiteY29" fmla="*/ 659007 h 5658774"/>
              <a:gd name="connsiteX30" fmla="*/ 3292859 w 4477497"/>
              <a:gd name="connsiteY30" fmla="*/ 314399 h 5658774"/>
              <a:gd name="connsiteX31" fmla="*/ 3250481 w 4477497"/>
              <a:gd name="connsiteY31" fmla="*/ 300148 h 5658774"/>
              <a:gd name="connsiteX32" fmla="*/ 3222523 w 4477497"/>
              <a:gd name="connsiteY32" fmla="*/ 860 h 5658774"/>
              <a:gd name="connsiteX33" fmla="*/ 3419003 w 4477497"/>
              <a:gd name="connsiteY33" fmla="*/ 46273 h 5658774"/>
              <a:gd name="connsiteX34" fmla="*/ 4058870 w 4477497"/>
              <a:gd name="connsiteY34" fmla="*/ 415700 h 5658774"/>
              <a:gd name="connsiteX35" fmla="*/ 4185130 w 4477497"/>
              <a:gd name="connsiteY35" fmla="*/ 886907 h 5658774"/>
              <a:gd name="connsiteX36" fmla="*/ 3917366 w 4477497"/>
              <a:gd name="connsiteY36" fmla="*/ 1350688 h 5658774"/>
              <a:gd name="connsiteX37" fmla="*/ 4024533 w 4477497"/>
              <a:gd name="connsiteY37" fmla="*/ 1478873 h 5658774"/>
              <a:gd name="connsiteX38" fmla="*/ 4177239 w 4477497"/>
              <a:gd name="connsiteY38" fmla="*/ 3948575 h 5658774"/>
              <a:gd name="connsiteX39" fmla="*/ 1962061 w 4477497"/>
              <a:gd name="connsiteY39" fmla="*/ 5051180 h 5658774"/>
              <a:gd name="connsiteX40" fmla="*/ 1797467 w 4477497"/>
              <a:gd name="connsiteY40" fmla="*/ 5022462 h 5658774"/>
              <a:gd name="connsiteX41" fmla="*/ 1529703 w 4477497"/>
              <a:gd name="connsiteY41" fmla="*/ 5486242 h 5658774"/>
              <a:gd name="connsiteX42" fmla="*/ 1058496 w 4477497"/>
              <a:gd name="connsiteY42" fmla="*/ 5612502 h 5658774"/>
              <a:gd name="connsiteX43" fmla="*/ 418629 w 4477497"/>
              <a:gd name="connsiteY43" fmla="*/ 5243075 h 5658774"/>
              <a:gd name="connsiteX44" fmla="*/ 292370 w 4477497"/>
              <a:gd name="connsiteY44" fmla="*/ 4771867 h 5658774"/>
              <a:gd name="connsiteX45" fmla="*/ 560133 w 4477497"/>
              <a:gd name="connsiteY45" fmla="*/ 4308088 h 5658774"/>
              <a:gd name="connsiteX46" fmla="*/ 452965 w 4477497"/>
              <a:gd name="connsiteY46" fmla="*/ 4179903 h 5658774"/>
              <a:gd name="connsiteX47" fmla="*/ 300260 w 4477497"/>
              <a:gd name="connsiteY47" fmla="*/ 1710200 h 5658774"/>
              <a:gd name="connsiteX48" fmla="*/ 2515437 w 4477497"/>
              <a:gd name="connsiteY48" fmla="*/ 607596 h 5658774"/>
              <a:gd name="connsiteX49" fmla="*/ 2680032 w 4477497"/>
              <a:gd name="connsiteY49" fmla="*/ 636313 h 5658774"/>
              <a:gd name="connsiteX50" fmla="*/ 2947796 w 4477497"/>
              <a:gd name="connsiteY50" fmla="*/ 172532 h 5658774"/>
              <a:gd name="connsiteX51" fmla="*/ 3222523 w 4477497"/>
              <a:gd name="connsiteY51" fmla="*/ 860 h 565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77497" h="5658774">
                <a:moveTo>
                  <a:pt x="747136" y="4498539"/>
                </a:moveTo>
                <a:lnTo>
                  <a:pt x="546550" y="4845965"/>
                </a:lnTo>
                <a:cubicBezTo>
                  <a:pt x="515458" y="4899817"/>
                  <a:pt x="533909" y="4968677"/>
                  <a:pt x="587761" y="4999768"/>
                </a:cubicBezTo>
                <a:lnTo>
                  <a:pt x="1184640" y="5344376"/>
                </a:lnTo>
                <a:cubicBezTo>
                  <a:pt x="1238492" y="5375468"/>
                  <a:pt x="1307352" y="5357017"/>
                  <a:pt x="1338443" y="5303165"/>
                </a:cubicBezTo>
                <a:lnTo>
                  <a:pt x="1539030" y="4955738"/>
                </a:lnTo>
                <a:lnTo>
                  <a:pt x="1532973" y="4954049"/>
                </a:lnTo>
                <a:cubicBezTo>
                  <a:pt x="1391873" y="4907016"/>
                  <a:pt x="1253387" y="4845141"/>
                  <a:pt x="1119562" y="4767877"/>
                </a:cubicBezTo>
                <a:cubicBezTo>
                  <a:pt x="985737" y="4690613"/>
                  <a:pt x="862909" y="4601618"/>
                  <a:pt x="751627" y="4502938"/>
                </a:cubicBezTo>
                <a:close/>
                <a:moveTo>
                  <a:pt x="2282872" y="1186604"/>
                </a:moveTo>
                <a:cubicBezTo>
                  <a:pt x="2547727" y="1193483"/>
                  <a:pt x="2814698" y="1264667"/>
                  <a:pt x="3060281" y="1406454"/>
                </a:cubicBezTo>
                <a:cubicBezTo>
                  <a:pt x="3846146" y="1860174"/>
                  <a:pt x="4115403" y="2865055"/>
                  <a:pt x="3661684" y="3650920"/>
                </a:cubicBezTo>
                <a:cubicBezTo>
                  <a:pt x="3207964" y="4436785"/>
                  <a:pt x="2203083" y="4706042"/>
                  <a:pt x="1417218" y="4252323"/>
                </a:cubicBezTo>
                <a:cubicBezTo>
                  <a:pt x="631353" y="3798603"/>
                  <a:pt x="362096" y="2793722"/>
                  <a:pt x="815815" y="2007857"/>
                </a:cubicBezTo>
                <a:cubicBezTo>
                  <a:pt x="1127747" y="1467575"/>
                  <a:pt x="1700190" y="1171470"/>
                  <a:pt x="2282872" y="1186604"/>
                </a:cubicBezTo>
                <a:close/>
                <a:moveTo>
                  <a:pt x="2287220" y="1024707"/>
                </a:moveTo>
                <a:cubicBezTo>
                  <a:pt x="1647114" y="1008082"/>
                  <a:pt x="1018257" y="1333367"/>
                  <a:pt x="675584" y="1926894"/>
                </a:cubicBezTo>
                <a:cubicBezTo>
                  <a:pt x="177151" y="2790207"/>
                  <a:pt x="472943" y="3894121"/>
                  <a:pt x="1336256" y="4392554"/>
                </a:cubicBezTo>
                <a:cubicBezTo>
                  <a:pt x="2199568" y="4890988"/>
                  <a:pt x="3303481" y="4595195"/>
                  <a:pt x="3801915" y="3731883"/>
                </a:cubicBezTo>
                <a:cubicBezTo>
                  <a:pt x="4300349" y="2868570"/>
                  <a:pt x="4004556" y="1764657"/>
                  <a:pt x="3141243" y="1266223"/>
                </a:cubicBezTo>
                <a:cubicBezTo>
                  <a:pt x="2871458" y="1110463"/>
                  <a:pt x="2578177" y="1032263"/>
                  <a:pt x="2287220" y="1024707"/>
                </a:cubicBezTo>
                <a:close/>
                <a:moveTo>
                  <a:pt x="3250481" y="300148"/>
                </a:moveTo>
                <a:cubicBezTo>
                  <a:pt x="3206938" y="294745"/>
                  <a:pt x="3162375" y="315221"/>
                  <a:pt x="3139056" y="355610"/>
                </a:cubicBezTo>
                <a:lnTo>
                  <a:pt x="2938469" y="703037"/>
                </a:lnTo>
                <a:lnTo>
                  <a:pt x="2944526" y="704726"/>
                </a:lnTo>
                <a:cubicBezTo>
                  <a:pt x="3085626" y="751760"/>
                  <a:pt x="3224112" y="813634"/>
                  <a:pt x="3357937" y="890898"/>
                </a:cubicBezTo>
                <a:cubicBezTo>
                  <a:pt x="3491762" y="968162"/>
                  <a:pt x="3614590" y="1057158"/>
                  <a:pt x="3725872" y="1155836"/>
                </a:cubicBezTo>
                <a:lnTo>
                  <a:pt x="3730363" y="1160237"/>
                </a:lnTo>
                <a:lnTo>
                  <a:pt x="3930950" y="812810"/>
                </a:lnTo>
                <a:cubicBezTo>
                  <a:pt x="3962041" y="758958"/>
                  <a:pt x="3943590" y="690098"/>
                  <a:pt x="3889738" y="659007"/>
                </a:cubicBezTo>
                <a:lnTo>
                  <a:pt x="3292859" y="314399"/>
                </a:lnTo>
                <a:cubicBezTo>
                  <a:pt x="3279396" y="306626"/>
                  <a:pt x="3264995" y="301949"/>
                  <a:pt x="3250481" y="300148"/>
                </a:cubicBezTo>
                <a:close/>
                <a:moveTo>
                  <a:pt x="3222523" y="860"/>
                </a:moveTo>
                <a:cubicBezTo>
                  <a:pt x="3288798" y="-3824"/>
                  <a:pt x="3357133" y="10552"/>
                  <a:pt x="3419003" y="46273"/>
                </a:cubicBezTo>
                <a:lnTo>
                  <a:pt x="4058870" y="415700"/>
                </a:lnTo>
                <a:cubicBezTo>
                  <a:pt x="4223856" y="510955"/>
                  <a:pt x="4280385" y="721921"/>
                  <a:pt x="4185130" y="886907"/>
                </a:cubicBezTo>
                <a:lnTo>
                  <a:pt x="3917366" y="1350688"/>
                </a:lnTo>
                <a:lnTo>
                  <a:pt x="4024533" y="1478873"/>
                </a:lnTo>
                <a:cubicBezTo>
                  <a:pt x="4550384" y="2174844"/>
                  <a:pt x="4640821" y="3145626"/>
                  <a:pt x="4177239" y="3948575"/>
                </a:cubicBezTo>
                <a:cubicBezTo>
                  <a:pt x="3713656" y="4751523"/>
                  <a:pt x="2827715" y="5158594"/>
                  <a:pt x="1962061" y="5051180"/>
                </a:cubicBezTo>
                <a:lnTo>
                  <a:pt x="1797467" y="5022462"/>
                </a:lnTo>
                <a:lnTo>
                  <a:pt x="1529703" y="5486242"/>
                </a:lnTo>
                <a:cubicBezTo>
                  <a:pt x="1434448" y="5651229"/>
                  <a:pt x="1223482" y="5707757"/>
                  <a:pt x="1058496" y="5612502"/>
                </a:cubicBezTo>
                <a:lnTo>
                  <a:pt x="418629" y="5243075"/>
                </a:lnTo>
                <a:cubicBezTo>
                  <a:pt x="253643" y="5147820"/>
                  <a:pt x="197115" y="4936854"/>
                  <a:pt x="292370" y="4771867"/>
                </a:cubicBezTo>
                <a:lnTo>
                  <a:pt x="560133" y="4308088"/>
                </a:lnTo>
                <a:lnTo>
                  <a:pt x="452965" y="4179903"/>
                </a:lnTo>
                <a:cubicBezTo>
                  <a:pt x="-72886" y="3483931"/>
                  <a:pt x="-163323" y="2513148"/>
                  <a:pt x="300260" y="1710200"/>
                </a:cubicBezTo>
                <a:cubicBezTo>
                  <a:pt x="763842" y="907251"/>
                  <a:pt x="1649782" y="500181"/>
                  <a:pt x="2515437" y="607596"/>
                </a:cubicBezTo>
                <a:lnTo>
                  <a:pt x="2680032" y="636313"/>
                </a:lnTo>
                <a:lnTo>
                  <a:pt x="2947796" y="172532"/>
                </a:lnTo>
                <a:cubicBezTo>
                  <a:pt x="3007330" y="69416"/>
                  <a:pt x="3112064" y="8666"/>
                  <a:pt x="3222523" y="8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FFED1C-7347-44FB-B415-96ADEBB15B5A}"/>
              </a:ext>
            </a:extLst>
          </p:cNvPr>
          <p:cNvGrpSpPr/>
          <p:nvPr userDrawn="1"/>
        </p:nvGrpSpPr>
        <p:grpSpPr>
          <a:xfrm>
            <a:off x="0" y="1958505"/>
            <a:ext cx="8404456" cy="3883620"/>
            <a:chOff x="0" y="1992982"/>
            <a:chExt cx="3096864" cy="33802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B78BFC-95A5-416C-AE31-98A37ED27526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25F02D-D8DA-4283-B0B2-0CB36F3B38BE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7809EEB-5FBD-405D-9DAF-33CFDC0B3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A844D3-5676-40C9-8B70-99FCB08E080B}"/>
              </a:ext>
            </a:extLst>
          </p:cNvPr>
          <p:cNvGrpSpPr/>
          <p:nvPr userDrawn="1"/>
        </p:nvGrpSpPr>
        <p:grpSpPr>
          <a:xfrm>
            <a:off x="9172759" y="1907887"/>
            <a:ext cx="2266766" cy="3984856"/>
            <a:chOff x="4871870" y="1763729"/>
            <a:chExt cx="2448272" cy="4303935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FE5FA093-4730-40D3-9808-FCB8F275430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3F26B978-F2BA-4435-BD7D-8BA75383445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A9EE186C-4FA2-483F-9560-BC0FB4295DB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1" name="Group 6">
                <a:extLst>
                  <a:ext uri="{FF2B5EF4-FFF2-40B4-BE49-F238E27FC236}">
                    <a16:creationId xmlns:a16="http://schemas.microsoft.com/office/drawing/2014/main" id="{AAB42CB8-FB70-4384-9995-4093F4013C6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2" name="Oval 7">
                  <a:extLst>
                    <a:ext uri="{FF2B5EF4-FFF2-40B4-BE49-F238E27FC236}">
                      <a16:creationId xmlns:a16="http://schemas.microsoft.com/office/drawing/2014/main" id="{744D317D-5CFC-48E4-9BF4-98C3EF35219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3" name="Rounded Rectangle 8">
                  <a:extLst>
                    <a:ext uri="{FF2B5EF4-FFF2-40B4-BE49-F238E27FC236}">
                      <a16:creationId xmlns:a16="http://schemas.microsoft.com/office/drawing/2014/main" id="{2D06F3B8-61E2-4783-87B7-3B516CEFD8FC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8" name="Picture Placeholder 2">
              <a:extLst>
                <a:ext uri="{FF2B5EF4-FFF2-40B4-BE49-F238E27FC236}">
                  <a16:creationId xmlns:a16="http://schemas.microsoft.com/office/drawing/2014/main" id="{96F46C5E-6300-4590-BCDF-772B5093F309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C047C560-DD35-4A91-83AA-295EE29936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7577" y="2240329"/>
            <a:ext cx="2046697" cy="3226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81E83D-1615-4CCC-B7E2-465DE0061B9F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CD33C19-9966-4061-9C06-8562E26E5C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437" y="1512807"/>
            <a:ext cx="2352438" cy="2483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193C3917-5565-466A-887F-9A51D013E131}"/>
              </a:ext>
            </a:extLst>
          </p:cNvPr>
          <p:cNvSpPr/>
          <p:nvPr userDrawn="1"/>
        </p:nvSpPr>
        <p:spPr>
          <a:xfrm rot="5400000">
            <a:off x="1548042" y="126203"/>
            <a:ext cx="3509501" cy="6605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AA5DBC2F-2573-4478-81A6-229D479F1BA5}"/>
              </a:ext>
            </a:extLst>
          </p:cNvPr>
          <p:cNvSpPr/>
          <p:nvPr userDrawn="1"/>
        </p:nvSpPr>
        <p:spPr>
          <a:xfrm rot="5400000">
            <a:off x="1582454" y="188115"/>
            <a:ext cx="3316851" cy="64817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BEEA2D1A-FA3E-4C74-A09D-E1A106AB24E6}"/>
              </a:ext>
            </a:extLst>
          </p:cNvPr>
          <p:cNvSpPr/>
          <p:nvPr userDrawn="1"/>
        </p:nvSpPr>
        <p:spPr>
          <a:xfrm rot="5400000">
            <a:off x="1621631" y="245268"/>
            <a:ext cx="3124198" cy="63674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E5F47ABD-950C-435F-867F-66F849BD95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77552" y="1941194"/>
            <a:ext cx="2975610" cy="297561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BAF8F5C0-FE3B-4322-834B-ADAF915154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9939" y="350044"/>
            <a:ext cx="4472711" cy="4472711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6B664DE-605A-4D0E-B2C7-0612FB1241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95204" y="1531615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2A65B3A-02FE-4279-B8F1-0E86FB60BA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92568" y="3526796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8044A80-8C78-4E5F-9DD6-8F16BD1AC6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0226" y="4000500"/>
            <a:ext cx="2346448" cy="234644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oschmak.t@yandex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7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751600" y="2636672"/>
            <a:ext cx="72834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КОШМАК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1751688" y="3506703"/>
            <a:ext cx="728333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заботой о качестве!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 descr="C:\Users\Admin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9408" y="2291445"/>
            <a:ext cx="2163617" cy="2163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8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4134" y="741325"/>
            <a:ext cx="6751641" cy="724247"/>
          </a:xfrm>
        </p:spPr>
        <p:txBody>
          <a:bodyPr/>
          <a:lstStyle/>
          <a:p>
            <a:pPr algn="l"/>
            <a:r>
              <a:rPr lang="ru-RU" dirty="0">
                <a:latin typeface="Arial Black" panose="020B0A04020102020204" pitchFamily="34" charset="0"/>
              </a:rPr>
              <a:t>Коротко о нас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B7BA87-DE65-4BCE-A6C8-04D7E77CBFE5}"/>
              </a:ext>
            </a:extLst>
          </p:cNvPr>
          <p:cNvSpPr/>
          <p:nvPr/>
        </p:nvSpPr>
        <p:spPr>
          <a:xfrm>
            <a:off x="1362699" y="2242940"/>
            <a:ext cx="792088" cy="792088"/>
          </a:xfrm>
          <a:prstGeom prst="ellipse">
            <a:avLst/>
          </a:prstGeom>
          <a:solidFill>
            <a:schemeClr val="accent5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563CC5-4A5B-43AF-B52C-FA16E704D3C2}"/>
              </a:ext>
            </a:extLst>
          </p:cNvPr>
          <p:cNvSpPr txBox="1"/>
          <p:nvPr/>
        </p:nvSpPr>
        <p:spPr>
          <a:xfrm>
            <a:off x="2421614" y="2283773"/>
            <a:ext cx="3741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Наше производство</a:t>
            </a:r>
          </a:p>
          <a:p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находится в Алтайском крае.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DC71DE-DD16-41BD-A6D7-B40B13BC72C9}"/>
              </a:ext>
            </a:extLst>
          </p:cNvPr>
          <p:cNvSpPr/>
          <p:nvPr/>
        </p:nvSpPr>
        <p:spPr>
          <a:xfrm>
            <a:off x="1354134" y="3482125"/>
            <a:ext cx="792088" cy="792088"/>
          </a:xfrm>
          <a:prstGeom prst="ellipse">
            <a:avLst/>
          </a:prstGeom>
          <a:solidFill>
            <a:schemeClr val="accent6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AAB6F5-35B7-44DB-8BB1-E5A270018489}"/>
              </a:ext>
            </a:extLst>
          </p:cNvPr>
          <p:cNvSpPr txBox="1"/>
          <p:nvPr/>
        </p:nvSpPr>
        <p:spPr>
          <a:xfrm>
            <a:off x="2421614" y="3482125"/>
            <a:ext cx="3178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 последний год мы продали в РФ </a:t>
            </a:r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более 1200 тонн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9916D89-AC0B-4E89-878B-916F31A04865}"/>
              </a:ext>
            </a:extLst>
          </p:cNvPr>
          <p:cNvSpPr/>
          <p:nvPr/>
        </p:nvSpPr>
        <p:spPr>
          <a:xfrm>
            <a:off x="6034159" y="2254165"/>
            <a:ext cx="792088" cy="792088"/>
          </a:xfrm>
          <a:prstGeom prst="ellipse">
            <a:avLst/>
          </a:prstGeom>
          <a:solidFill>
            <a:schemeClr val="accent3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E30AAF-B5FC-43BA-AB9A-6259B414B6FD}"/>
              </a:ext>
            </a:extLst>
          </p:cNvPr>
          <p:cNvSpPr txBox="1"/>
          <p:nvPr/>
        </p:nvSpPr>
        <p:spPr>
          <a:xfrm>
            <a:off x="7031381" y="2283773"/>
            <a:ext cx="380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Наши наиболее продаваемые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SKU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– </a:t>
            </a:r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это вареники!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1241E79-D8E0-4371-8E52-BE37EDEBB298}"/>
              </a:ext>
            </a:extLst>
          </p:cNvPr>
          <p:cNvSpPr/>
          <p:nvPr/>
        </p:nvSpPr>
        <p:spPr>
          <a:xfrm>
            <a:off x="6034159" y="3490878"/>
            <a:ext cx="792088" cy="792088"/>
          </a:xfrm>
          <a:prstGeom prst="ellipse">
            <a:avLst/>
          </a:prstGeom>
          <a:solidFill>
            <a:schemeClr val="accent4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000" b="1" dirty="0">
                <a:latin typeface="Arial Black" panose="020B0A04020102020204" pitchFamily="34" charset="0"/>
              </a:rPr>
              <a:t>96</a:t>
            </a:r>
            <a:endParaRPr lang="ko-KR" altLang="en-US" sz="2000" b="1" dirty="0">
              <a:latin typeface="Arial Black" panose="020B0A04020102020204" pitchFamily="34" charset="0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6EBDF15-BB53-427B-A2AF-C473D27C49B5}"/>
              </a:ext>
            </a:extLst>
          </p:cNvPr>
          <p:cNvSpPr/>
          <p:nvPr/>
        </p:nvSpPr>
        <p:spPr>
          <a:xfrm>
            <a:off x="1491625" y="2497457"/>
            <a:ext cx="548371" cy="305504"/>
          </a:xfrm>
          <a:custGeom>
            <a:avLst/>
            <a:gdLst>
              <a:gd name="connsiteX0" fmla="*/ 109543 w 838583"/>
              <a:gd name="connsiteY0" fmla="*/ 172709 h 467185"/>
              <a:gd name="connsiteX1" fmla="*/ 101648 w 838583"/>
              <a:gd name="connsiteY1" fmla="*/ 180704 h 467185"/>
              <a:gd name="connsiteX2" fmla="*/ 109593 w 838583"/>
              <a:gd name="connsiteY2" fmla="*/ 199771 h 467185"/>
              <a:gd name="connsiteX3" fmla="*/ 386467 w 838583"/>
              <a:gd name="connsiteY3" fmla="*/ 310998 h 467185"/>
              <a:gd name="connsiteX4" fmla="*/ 405535 w 838583"/>
              <a:gd name="connsiteY4" fmla="*/ 303053 h 467185"/>
              <a:gd name="connsiteX5" fmla="*/ 397590 w 838583"/>
              <a:gd name="connsiteY5" fmla="*/ 283986 h 467185"/>
              <a:gd name="connsiteX6" fmla="*/ 120715 w 838583"/>
              <a:gd name="connsiteY6" fmla="*/ 172759 h 467185"/>
              <a:gd name="connsiteX7" fmla="*/ 109543 w 838583"/>
              <a:gd name="connsiteY7" fmla="*/ 172709 h 467185"/>
              <a:gd name="connsiteX8" fmla="*/ 786882 w 838583"/>
              <a:gd name="connsiteY8" fmla="*/ 143363 h 467185"/>
              <a:gd name="connsiteX9" fmla="*/ 750337 w 838583"/>
              <a:gd name="connsiteY9" fmla="*/ 150513 h 467185"/>
              <a:gd name="connsiteX10" fmla="*/ 604153 w 838583"/>
              <a:gd name="connsiteY10" fmla="*/ 212482 h 467185"/>
              <a:gd name="connsiteX11" fmla="*/ 517952 w 838583"/>
              <a:gd name="connsiteY11" fmla="*/ 297094 h 467185"/>
              <a:gd name="connsiteX12" fmla="*/ 390440 w 838583"/>
              <a:gd name="connsiteY12" fmla="*/ 376938 h 467185"/>
              <a:gd name="connsiteX13" fmla="*/ 269679 w 838583"/>
              <a:gd name="connsiteY13" fmla="*/ 389253 h 467185"/>
              <a:gd name="connsiteX14" fmla="*/ 157261 w 838583"/>
              <a:gd name="connsiteY14" fmla="*/ 359858 h 467185"/>
              <a:gd name="connsiteX15" fmla="*/ 31734 w 838583"/>
              <a:gd name="connsiteY15" fmla="*/ 286368 h 467185"/>
              <a:gd name="connsiteX16" fmla="*/ 133030 w 838583"/>
              <a:gd name="connsiteY16" fmla="*/ 391239 h 467185"/>
              <a:gd name="connsiteX17" fmla="*/ 277624 w 838583"/>
              <a:gd name="connsiteY17" fmla="*/ 433346 h 467185"/>
              <a:gd name="connsiteX18" fmla="*/ 448833 w 838583"/>
              <a:gd name="connsiteY18" fmla="*/ 394019 h 467185"/>
              <a:gd name="connsiteX19" fmla="*/ 570388 w 838583"/>
              <a:gd name="connsiteY19" fmla="*/ 297491 h 467185"/>
              <a:gd name="connsiteX20" fmla="*/ 636329 w 838583"/>
              <a:gd name="connsiteY20" fmla="*/ 233138 h 467185"/>
              <a:gd name="connsiteX21" fmla="*/ 763445 w 838583"/>
              <a:gd name="connsiteY21" fmla="*/ 189840 h 467185"/>
              <a:gd name="connsiteX22" fmla="*/ 796813 w 838583"/>
              <a:gd name="connsiteY22" fmla="*/ 179114 h 467185"/>
              <a:gd name="connsiteX23" fmla="*/ 813100 w 838583"/>
              <a:gd name="connsiteY23" fmla="*/ 152102 h 467185"/>
              <a:gd name="connsiteX24" fmla="*/ 786882 w 838583"/>
              <a:gd name="connsiteY24" fmla="*/ 143363 h 467185"/>
              <a:gd name="connsiteX25" fmla="*/ 202099 w 838583"/>
              <a:gd name="connsiteY25" fmla="*/ 123848 h 467185"/>
              <a:gd name="connsiteX26" fmla="*/ 194204 w 838583"/>
              <a:gd name="connsiteY26" fmla="*/ 131843 h 467185"/>
              <a:gd name="connsiteX27" fmla="*/ 202149 w 838583"/>
              <a:gd name="connsiteY27" fmla="*/ 150910 h 467185"/>
              <a:gd name="connsiteX28" fmla="*/ 465517 w 838583"/>
              <a:gd name="connsiteY28" fmla="*/ 256575 h 467185"/>
              <a:gd name="connsiteX29" fmla="*/ 484585 w 838583"/>
              <a:gd name="connsiteY29" fmla="*/ 248630 h 467185"/>
              <a:gd name="connsiteX30" fmla="*/ 476640 w 838583"/>
              <a:gd name="connsiteY30" fmla="*/ 229563 h 467185"/>
              <a:gd name="connsiteX31" fmla="*/ 213271 w 838583"/>
              <a:gd name="connsiteY31" fmla="*/ 123898 h 467185"/>
              <a:gd name="connsiteX32" fmla="*/ 202099 w 838583"/>
              <a:gd name="connsiteY32" fmla="*/ 123848 h 467185"/>
              <a:gd name="connsiteX33" fmla="*/ 301011 w 838583"/>
              <a:gd name="connsiteY33" fmla="*/ 73400 h 467185"/>
              <a:gd name="connsiteX34" fmla="*/ 293116 w 838583"/>
              <a:gd name="connsiteY34" fmla="*/ 81395 h 467185"/>
              <a:gd name="connsiteX35" fmla="*/ 301061 w 838583"/>
              <a:gd name="connsiteY35" fmla="*/ 100462 h 467185"/>
              <a:gd name="connsiteX36" fmla="*/ 537019 w 838583"/>
              <a:gd name="connsiteY36" fmla="*/ 195004 h 467185"/>
              <a:gd name="connsiteX37" fmla="*/ 556086 w 838583"/>
              <a:gd name="connsiteY37" fmla="*/ 187059 h 467185"/>
              <a:gd name="connsiteX38" fmla="*/ 548142 w 838583"/>
              <a:gd name="connsiteY38" fmla="*/ 167992 h 467185"/>
              <a:gd name="connsiteX39" fmla="*/ 312183 w 838583"/>
              <a:gd name="connsiteY39" fmla="*/ 73450 h 467185"/>
              <a:gd name="connsiteX40" fmla="*/ 301011 w 838583"/>
              <a:gd name="connsiteY40" fmla="*/ 73400 h 467185"/>
              <a:gd name="connsiteX41" fmla="*/ 418991 w 838583"/>
              <a:gd name="connsiteY41" fmla="*/ 42812 h 467185"/>
              <a:gd name="connsiteX42" fmla="*/ 411096 w 838583"/>
              <a:gd name="connsiteY42" fmla="*/ 50807 h 467185"/>
              <a:gd name="connsiteX43" fmla="*/ 419041 w 838583"/>
              <a:gd name="connsiteY43" fmla="*/ 69874 h 467185"/>
              <a:gd name="connsiteX44" fmla="*/ 600181 w 838583"/>
              <a:gd name="connsiteY44" fmla="*/ 142569 h 467185"/>
              <a:gd name="connsiteX45" fmla="*/ 619248 w 838583"/>
              <a:gd name="connsiteY45" fmla="*/ 134624 h 467185"/>
              <a:gd name="connsiteX46" fmla="*/ 611303 w 838583"/>
              <a:gd name="connsiteY46" fmla="*/ 115556 h 467185"/>
              <a:gd name="connsiteX47" fmla="*/ 430163 w 838583"/>
              <a:gd name="connsiteY47" fmla="*/ 42862 h 467185"/>
              <a:gd name="connsiteX48" fmla="*/ 418991 w 838583"/>
              <a:gd name="connsiteY48" fmla="*/ 42812 h 467185"/>
              <a:gd name="connsiteX49" fmla="*/ 506830 w 838583"/>
              <a:gd name="connsiteY49" fmla="*/ 1947 h 467185"/>
              <a:gd name="connsiteX50" fmla="*/ 743980 w 838583"/>
              <a:gd name="connsiteY50" fmla="*/ 30548 h 467185"/>
              <a:gd name="connsiteX51" fmla="*/ 805552 w 838583"/>
              <a:gd name="connsiteY51" fmla="*/ 63916 h 467185"/>
              <a:gd name="connsiteX52" fmla="*/ 838125 w 838583"/>
              <a:gd name="connsiteY52" fmla="*/ 140582 h 467185"/>
              <a:gd name="connsiteX53" fmla="*/ 838125 w 838583"/>
              <a:gd name="connsiteY53" fmla="*/ 162430 h 467185"/>
              <a:gd name="connsiteX54" fmla="*/ 803566 w 838583"/>
              <a:gd name="connsiteY54" fmla="*/ 209304 h 467185"/>
              <a:gd name="connsiteX55" fmla="*/ 674066 w 838583"/>
              <a:gd name="connsiteY55" fmla="*/ 247042 h 467185"/>
              <a:gd name="connsiteX56" fmla="*/ 604153 w 838583"/>
              <a:gd name="connsiteY56" fmla="*/ 307422 h 467185"/>
              <a:gd name="connsiteX57" fmla="*/ 367796 w 838583"/>
              <a:gd name="connsiteY57" fmla="*/ 462344 h 467185"/>
              <a:gd name="connsiteX58" fmla="*/ 141372 w 838583"/>
              <a:gd name="connsiteY58" fmla="*/ 428977 h 467185"/>
              <a:gd name="connsiteX59" fmla="*/ 59938 w 838583"/>
              <a:gd name="connsiteY59" fmla="*/ 383691 h 467185"/>
              <a:gd name="connsiteX60" fmla="*/ 749 w 838583"/>
              <a:gd name="connsiteY60" fmla="*/ 245850 h 467185"/>
              <a:gd name="connsiteX61" fmla="*/ 98470 w 838583"/>
              <a:gd name="connsiteY61" fmla="*/ 100462 h 467185"/>
              <a:gd name="connsiteX62" fmla="*/ 304636 w 838583"/>
              <a:gd name="connsiteY62" fmla="*/ 30945 h 467185"/>
              <a:gd name="connsiteX63" fmla="*/ 506830 w 838583"/>
              <a:gd name="connsiteY63" fmla="*/ 1947 h 4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583" h="467185">
                <a:moveTo>
                  <a:pt x="109543" y="172709"/>
                </a:moveTo>
                <a:cubicBezTo>
                  <a:pt x="106117" y="174149"/>
                  <a:pt x="103237" y="176930"/>
                  <a:pt x="101648" y="180704"/>
                </a:cubicBezTo>
                <a:cubicBezTo>
                  <a:pt x="98470" y="188251"/>
                  <a:pt x="102045" y="196593"/>
                  <a:pt x="109593" y="199771"/>
                </a:cubicBezTo>
                <a:lnTo>
                  <a:pt x="386467" y="310998"/>
                </a:lnTo>
                <a:cubicBezTo>
                  <a:pt x="394015" y="313779"/>
                  <a:pt x="402357" y="310203"/>
                  <a:pt x="405535" y="303053"/>
                </a:cubicBezTo>
                <a:cubicBezTo>
                  <a:pt x="408712" y="295505"/>
                  <a:pt x="405138" y="287164"/>
                  <a:pt x="397590" y="283986"/>
                </a:cubicBezTo>
                <a:lnTo>
                  <a:pt x="120715" y="172759"/>
                </a:lnTo>
                <a:cubicBezTo>
                  <a:pt x="116942" y="171170"/>
                  <a:pt x="112969" y="171269"/>
                  <a:pt x="109543" y="172709"/>
                </a:cubicBezTo>
                <a:close/>
                <a:moveTo>
                  <a:pt x="786882" y="143363"/>
                </a:moveTo>
                <a:cubicBezTo>
                  <a:pt x="774568" y="144555"/>
                  <a:pt x="762651" y="148130"/>
                  <a:pt x="750337" y="150513"/>
                </a:cubicBezTo>
                <a:cubicBezTo>
                  <a:pt x="704654" y="159253"/>
                  <a:pt x="636727" y="177922"/>
                  <a:pt x="604153" y="212482"/>
                </a:cubicBezTo>
                <a:cubicBezTo>
                  <a:pt x="573963" y="244658"/>
                  <a:pt x="552910" y="269684"/>
                  <a:pt x="517952" y="297094"/>
                </a:cubicBezTo>
                <a:cubicBezTo>
                  <a:pt x="479421" y="327284"/>
                  <a:pt x="438505" y="364227"/>
                  <a:pt x="390440" y="376938"/>
                </a:cubicBezTo>
                <a:cubicBezTo>
                  <a:pt x="350716" y="387267"/>
                  <a:pt x="310992" y="394417"/>
                  <a:pt x="269679" y="389253"/>
                </a:cubicBezTo>
                <a:cubicBezTo>
                  <a:pt x="231147" y="384883"/>
                  <a:pt x="193410" y="373364"/>
                  <a:pt x="157261" y="359858"/>
                </a:cubicBezTo>
                <a:cubicBezTo>
                  <a:pt x="116743" y="344762"/>
                  <a:pt x="63910" y="323709"/>
                  <a:pt x="31734" y="286368"/>
                </a:cubicBezTo>
                <a:cubicBezTo>
                  <a:pt x="41268" y="333640"/>
                  <a:pt x="93306" y="369788"/>
                  <a:pt x="133030" y="391239"/>
                </a:cubicBezTo>
                <a:cubicBezTo>
                  <a:pt x="178315" y="415073"/>
                  <a:pt x="227175" y="426196"/>
                  <a:pt x="277624" y="433346"/>
                </a:cubicBezTo>
                <a:cubicBezTo>
                  <a:pt x="339196" y="442086"/>
                  <a:pt x="395603" y="422621"/>
                  <a:pt x="448833" y="394019"/>
                </a:cubicBezTo>
                <a:cubicBezTo>
                  <a:pt x="494913" y="369391"/>
                  <a:pt x="534239" y="335229"/>
                  <a:pt x="570388" y="297491"/>
                </a:cubicBezTo>
                <a:cubicBezTo>
                  <a:pt x="591442" y="275643"/>
                  <a:pt x="610112" y="250617"/>
                  <a:pt x="636329" y="233138"/>
                </a:cubicBezTo>
                <a:cubicBezTo>
                  <a:pt x="670492" y="210893"/>
                  <a:pt x="724516" y="200168"/>
                  <a:pt x="763445" y="189840"/>
                </a:cubicBezTo>
                <a:cubicBezTo>
                  <a:pt x="774568" y="187059"/>
                  <a:pt x="786088" y="184676"/>
                  <a:pt x="796813" y="179114"/>
                </a:cubicBezTo>
                <a:cubicBezTo>
                  <a:pt x="811114" y="171964"/>
                  <a:pt x="815483" y="161636"/>
                  <a:pt x="813100" y="152102"/>
                </a:cubicBezTo>
                <a:cubicBezTo>
                  <a:pt x="811114" y="143760"/>
                  <a:pt x="792841" y="142568"/>
                  <a:pt x="786882" y="143363"/>
                </a:cubicBezTo>
                <a:close/>
                <a:moveTo>
                  <a:pt x="202099" y="123848"/>
                </a:moveTo>
                <a:cubicBezTo>
                  <a:pt x="198673" y="125288"/>
                  <a:pt x="195793" y="128069"/>
                  <a:pt x="194204" y="131843"/>
                </a:cubicBezTo>
                <a:cubicBezTo>
                  <a:pt x="191026" y="139390"/>
                  <a:pt x="194601" y="147732"/>
                  <a:pt x="202149" y="150910"/>
                </a:cubicBezTo>
                <a:lnTo>
                  <a:pt x="465517" y="256575"/>
                </a:lnTo>
                <a:cubicBezTo>
                  <a:pt x="472667" y="259356"/>
                  <a:pt x="481407" y="255781"/>
                  <a:pt x="484585" y="248630"/>
                </a:cubicBezTo>
                <a:cubicBezTo>
                  <a:pt x="487762" y="241083"/>
                  <a:pt x="484188" y="232741"/>
                  <a:pt x="476640" y="229563"/>
                </a:cubicBezTo>
                <a:lnTo>
                  <a:pt x="213271" y="123898"/>
                </a:lnTo>
                <a:cubicBezTo>
                  <a:pt x="209498" y="122309"/>
                  <a:pt x="205525" y="122408"/>
                  <a:pt x="202099" y="123848"/>
                </a:cubicBezTo>
                <a:close/>
                <a:moveTo>
                  <a:pt x="301011" y="73400"/>
                </a:moveTo>
                <a:cubicBezTo>
                  <a:pt x="297585" y="74840"/>
                  <a:pt x="294705" y="77621"/>
                  <a:pt x="293116" y="81395"/>
                </a:cubicBezTo>
                <a:cubicBezTo>
                  <a:pt x="289938" y="88942"/>
                  <a:pt x="293513" y="97284"/>
                  <a:pt x="301061" y="100462"/>
                </a:cubicBezTo>
                <a:lnTo>
                  <a:pt x="537019" y="195004"/>
                </a:lnTo>
                <a:cubicBezTo>
                  <a:pt x="544169" y="198182"/>
                  <a:pt x="552909" y="194607"/>
                  <a:pt x="556086" y="187059"/>
                </a:cubicBezTo>
                <a:cubicBezTo>
                  <a:pt x="559264" y="179512"/>
                  <a:pt x="555689" y="171170"/>
                  <a:pt x="548142" y="167992"/>
                </a:cubicBezTo>
                <a:lnTo>
                  <a:pt x="312183" y="73450"/>
                </a:lnTo>
                <a:cubicBezTo>
                  <a:pt x="308410" y="71861"/>
                  <a:pt x="304437" y="71960"/>
                  <a:pt x="301011" y="73400"/>
                </a:cubicBezTo>
                <a:close/>
                <a:moveTo>
                  <a:pt x="418991" y="42812"/>
                </a:moveTo>
                <a:cubicBezTo>
                  <a:pt x="415565" y="44252"/>
                  <a:pt x="412685" y="47033"/>
                  <a:pt x="411096" y="50807"/>
                </a:cubicBezTo>
                <a:cubicBezTo>
                  <a:pt x="407918" y="58354"/>
                  <a:pt x="411493" y="66696"/>
                  <a:pt x="419041" y="69874"/>
                </a:cubicBezTo>
                <a:lnTo>
                  <a:pt x="600181" y="142569"/>
                </a:lnTo>
                <a:cubicBezTo>
                  <a:pt x="607331" y="145349"/>
                  <a:pt x="616070" y="141774"/>
                  <a:pt x="619248" y="134624"/>
                </a:cubicBezTo>
                <a:cubicBezTo>
                  <a:pt x="622426" y="127076"/>
                  <a:pt x="618851" y="118734"/>
                  <a:pt x="611303" y="115556"/>
                </a:cubicBezTo>
                <a:lnTo>
                  <a:pt x="430163" y="42862"/>
                </a:lnTo>
                <a:cubicBezTo>
                  <a:pt x="426390" y="41273"/>
                  <a:pt x="422417" y="41372"/>
                  <a:pt x="418991" y="42812"/>
                </a:cubicBezTo>
                <a:close/>
                <a:moveTo>
                  <a:pt x="506830" y="1947"/>
                </a:moveTo>
                <a:cubicBezTo>
                  <a:pt x="583893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1"/>
                  <a:pt x="838125" y="140582"/>
                </a:cubicBezTo>
                <a:cubicBezTo>
                  <a:pt x="838920" y="147733"/>
                  <a:pt x="838522" y="155280"/>
                  <a:pt x="838125" y="162430"/>
                </a:cubicBezTo>
                <a:cubicBezTo>
                  <a:pt x="837728" y="187059"/>
                  <a:pt x="827003" y="200963"/>
                  <a:pt x="803566" y="209304"/>
                </a:cubicBezTo>
                <a:cubicBezTo>
                  <a:pt x="766225" y="222810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6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49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bg1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200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C51A579-D07D-40CC-A640-D26429C56DFC}"/>
              </a:ext>
            </a:extLst>
          </p:cNvPr>
          <p:cNvSpPr/>
          <p:nvPr/>
        </p:nvSpPr>
        <p:spPr>
          <a:xfrm>
            <a:off x="1533041" y="3675350"/>
            <a:ext cx="465537" cy="405637"/>
          </a:xfrm>
          <a:custGeom>
            <a:avLst/>
            <a:gdLst>
              <a:gd name="connsiteX0" fmla="*/ 226671 w 778401"/>
              <a:gd name="connsiteY0" fmla="*/ 387981 h 678246"/>
              <a:gd name="connsiteX1" fmla="*/ 157914 w 778401"/>
              <a:gd name="connsiteY1" fmla="*/ 459489 h 678246"/>
              <a:gd name="connsiteX2" fmla="*/ 211544 w 778401"/>
              <a:gd name="connsiteY2" fmla="*/ 540622 h 678246"/>
              <a:gd name="connsiteX3" fmla="*/ 241798 w 778401"/>
              <a:gd name="connsiteY3" fmla="*/ 540622 h 678246"/>
              <a:gd name="connsiteX4" fmla="*/ 295429 w 778401"/>
              <a:gd name="connsiteY4" fmla="*/ 455363 h 678246"/>
              <a:gd name="connsiteX5" fmla="*/ 226671 w 778401"/>
              <a:gd name="connsiteY5" fmla="*/ 387981 h 678246"/>
              <a:gd name="connsiteX6" fmla="*/ 255735 w 778401"/>
              <a:gd name="connsiteY6" fmla="*/ 270716 h 678246"/>
              <a:gd name="connsiteX7" fmla="*/ 358686 w 778401"/>
              <a:gd name="connsiteY7" fmla="*/ 328850 h 678246"/>
              <a:gd name="connsiteX8" fmla="*/ 402690 w 778401"/>
              <a:gd name="connsiteY8" fmla="*/ 502118 h 678246"/>
              <a:gd name="connsiteX9" fmla="*/ 281787 w 778401"/>
              <a:gd name="connsiteY9" fmla="*/ 622087 h 678246"/>
              <a:gd name="connsiteX10" fmla="*/ 43776 w 778401"/>
              <a:gd name="connsiteY10" fmla="*/ 463614 h 678246"/>
              <a:gd name="connsiteX11" fmla="*/ 145316 w 778401"/>
              <a:gd name="connsiteY11" fmla="*/ 295626 h 678246"/>
              <a:gd name="connsiteX12" fmla="*/ 255735 w 778401"/>
              <a:gd name="connsiteY12" fmla="*/ 270716 h 678246"/>
              <a:gd name="connsiteX13" fmla="*/ 259530 w 778401"/>
              <a:gd name="connsiteY13" fmla="*/ 253389 h 678246"/>
              <a:gd name="connsiteX14" fmla="*/ 139067 w 778401"/>
              <a:gd name="connsiteY14" fmla="*/ 279620 h 678246"/>
              <a:gd name="connsiteX15" fmla="*/ 27570 w 778401"/>
              <a:gd name="connsiteY15" fmla="*/ 436276 h 678246"/>
              <a:gd name="connsiteX16" fmla="*/ 151333 w 778401"/>
              <a:gd name="connsiteY16" fmla="*/ 635673 h 678246"/>
              <a:gd name="connsiteX17" fmla="*/ 356231 w 778401"/>
              <a:gd name="connsiteY17" fmla="*/ 593044 h 678246"/>
              <a:gd name="connsiteX18" fmla="*/ 353480 w 778401"/>
              <a:gd name="connsiteY18" fmla="*/ 595794 h 678246"/>
              <a:gd name="connsiteX19" fmla="*/ 373557 w 778401"/>
              <a:gd name="connsiteY19" fmla="*/ 310203 h 678246"/>
              <a:gd name="connsiteX20" fmla="*/ 259530 w 778401"/>
              <a:gd name="connsiteY20" fmla="*/ 253389 h 678246"/>
              <a:gd name="connsiteX21" fmla="*/ 691766 w 778401"/>
              <a:gd name="connsiteY21" fmla="*/ 355 h 678246"/>
              <a:gd name="connsiteX22" fmla="*/ 738522 w 778401"/>
              <a:gd name="connsiteY22" fmla="*/ 23732 h 678246"/>
              <a:gd name="connsiteX23" fmla="*/ 760524 w 778401"/>
              <a:gd name="connsiteY23" fmla="*/ 60861 h 678246"/>
              <a:gd name="connsiteX24" fmla="*/ 778401 w 778401"/>
              <a:gd name="connsiteY24" fmla="*/ 128244 h 678246"/>
              <a:gd name="connsiteX25" fmla="*/ 716519 w 778401"/>
              <a:gd name="connsiteY25" fmla="*/ 141995 h 678246"/>
              <a:gd name="connsiteX26" fmla="*/ 583473 w 778401"/>
              <a:gd name="connsiteY26" fmla="*/ 221668 h 678246"/>
              <a:gd name="connsiteX27" fmla="*/ 551390 w 778401"/>
              <a:gd name="connsiteY27" fmla="*/ 242078 h 678246"/>
              <a:gd name="connsiteX28" fmla="*/ 562138 w 778401"/>
              <a:gd name="connsiteY28" fmla="*/ 273279 h 678246"/>
              <a:gd name="connsiteX29" fmla="*/ 558378 w 778401"/>
              <a:gd name="connsiteY29" fmla="*/ 356518 h 678246"/>
              <a:gd name="connsiteX30" fmla="*/ 314976 w 778401"/>
              <a:gd name="connsiteY30" fmla="*/ 656300 h 678246"/>
              <a:gd name="connsiteX31" fmla="*/ 42696 w 778401"/>
              <a:gd name="connsiteY31" fmla="*/ 583417 h 678246"/>
              <a:gd name="connsiteX32" fmla="*/ 63324 w 778401"/>
              <a:gd name="connsiteY32" fmla="*/ 297387 h 678246"/>
              <a:gd name="connsiteX33" fmla="*/ 390609 w 778401"/>
              <a:gd name="connsiteY33" fmla="*/ 152996 h 678246"/>
              <a:gd name="connsiteX34" fmla="*/ 469616 w 778401"/>
              <a:gd name="connsiteY34" fmla="*/ 165072 h 678246"/>
              <a:gd name="connsiteX35" fmla="*/ 496495 w 778401"/>
              <a:gd name="connsiteY35" fmla="*/ 179560 h 678246"/>
              <a:gd name="connsiteX36" fmla="*/ 496495 w 778401"/>
              <a:gd name="connsiteY36" fmla="*/ 179125 h 678246"/>
              <a:gd name="connsiteX37" fmla="*/ 497021 w 778401"/>
              <a:gd name="connsiteY37" fmla="*/ 179843 h 678246"/>
              <a:gd name="connsiteX38" fmla="*/ 497291 w 778401"/>
              <a:gd name="connsiteY38" fmla="*/ 179989 h 678246"/>
              <a:gd name="connsiteX39" fmla="*/ 566972 w 778401"/>
              <a:gd name="connsiteY39" fmla="*/ 135291 h 678246"/>
              <a:gd name="connsiteX40" fmla="*/ 635385 w 778401"/>
              <a:gd name="connsiteY40" fmla="*/ 86989 h 678246"/>
              <a:gd name="connsiteX41" fmla="*/ 656012 w 778401"/>
              <a:gd name="connsiteY41" fmla="*/ 37484 h 678246"/>
              <a:gd name="connsiteX42" fmla="*/ 691766 w 778401"/>
              <a:gd name="connsiteY42" fmla="*/ 355 h 67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78401" h="678246">
                <a:moveTo>
                  <a:pt x="226671" y="387981"/>
                </a:moveTo>
                <a:cubicBezTo>
                  <a:pt x="184041" y="379731"/>
                  <a:pt x="149663" y="415484"/>
                  <a:pt x="157914" y="459489"/>
                </a:cubicBezTo>
                <a:cubicBezTo>
                  <a:pt x="162039" y="489742"/>
                  <a:pt x="192293" y="514495"/>
                  <a:pt x="211544" y="540622"/>
                </a:cubicBezTo>
                <a:lnTo>
                  <a:pt x="241798" y="540622"/>
                </a:lnTo>
                <a:cubicBezTo>
                  <a:pt x="261050" y="511744"/>
                  <a:pt x="296804" y="482866"/>
                  <a:pt x="295429" y="455363"/>
                </a:cubicBezTo>
                <a:cubicBezTo>
                  <a:pt x="294053" y="430611"/>
                  <a:pt x="254174" y="393482"/>
                  <a:pt x="226671" y="387981"/>
                </a:cubicBezTo>
                <a:close/>
                <a:moveTo>
                  <a:pt x="255735" y="270716"/>
                </a:moveTo>
                <a:cubicBezTo>
                  <a:pt x="292706" y="272923"/>
                  <a:pt x="328433" y="288971"/>
                  <a:pt x="358686" y="328850"/>
                </a:cubicBezTo>
                <a:cubicBezTo>
                  <a:pt x="397190" y="381106"/>
                  <a:pt x="421943" y="437487"/>
                  <a:pt x="402690" y="502118"/>
                </a:cubicBezTo>
                <a:cubicBezTo>
                  <a:pt x="390314" y="552311"/>
                  <a:pt x="339138" y="603910"/>
                  <a:pt x="281787" y="622087"/>
                </a:cubicBezTo>
                <a:cubicBezTo>
                  <a:pt x="177087" y="655271"/>
                  <a:pt x="46526" y="587377"/>
                  <a:pt x="43776" y="463614"/>
                </a:cubicBezTo>
                <a:cubicBezTo>
                  <a:pt x="42401" y="386606"/>
                  <a:pt x="83766" y="330445"/>
                  <a:pt x="145316" y="295626"/>
                </a:cubicBezTo>
                <a:cubicBezTo>
                  <a:pt x="180549" y="280142"/>
                  <a:pt x="218765" y="268509"/>
                  <a:pt x="255735" y="270716"/>
                </a:cubicBezTo>
                <a:close/>
                <a:moveTo>
                  <a:pt x="259530" y="253389"/>
                </a:moveTo>
                <a:cubicBezTo>
                  <a:pt x="223047" y="250522"/>
                  <a:pt x="185492" y="261496"/>
                  <a:pt x="139067" y="279620"/>
                </a:cubicBezTo>
                <a:cubicBezTo>
                  <a:pt x="82355" y="305417"/>
                  <a:pt x="33070" y="360644"/>
                  <a:pt x="27570" y="436276"/>
                </a:cubicBezTo>
                <a:cubicBezTo>
                  <a:pt x="20694" y="524286"/>
                  <a:pt x="70200" y="604044"/>
                  <a:pt x="151333" y="635673"/>
                </a:cubicBezTo>
                <a:cubicBezTo>
                  <a:pt x="226966" y="665926"/>
                  <a:pt x="306725" y="649425"/>
                  <a:pt x="356231" y="593044"/>
                </a:cubicBezTo>
                <a:lnTo>
                  <a:pt x="353480" y="595794"/>
                </a:lnTo>
                <a:cubicBezTo>
                  <a:pt x="451116" y="524286"/>
                  <a:pt x="434121" y="384954"/>
                  <a:pt x="373557" y="310203"/>
                </a:cubicBezTo>
                <a:cubicBezTo>
                  <a:pt x="331423" y="272964"/>
                  <a:pt x="296013" y="256256"/>
                  <a:pt x="259530" y="253389"/>
                </a:cubicBezTo>
                <a:close/>
                <a:moveTo>
                  <a:pt x="691766" y="355"/>
                </a:moveTo>
                <a:cubicBezTo>
                  <a:pt x="705518" y="-2396"/>
                  <a:pt x="726145" y="11356"/>
                  <a:pt x="738522" y="23732"/>
                </a:cubicBezTo>
                <a:cubicBezTo>
                  <a:pt x="749523" y="31983"/>
                  <a:pt x="755024" y="47110"/>
                  <a:pt x="760524" y="60861"/>
                </a:cubicBezTo>
                <a:cubicBezTo>
                  <a:pt x="767400" y="82864"/>
                  <a:pt x="771526" y="106241"/>
                  <a:pt x="778401" y="128244"/>
                </a:cubicBezTo>
                <a:cubicBezTo>
                  <a:pt x="757774" y="132369"/>
                  <a:pt x="735772" y="133744"/>
                  <a:pt x="716519" y="141995"/>
                </a:cubicBezTo>
                <a:cubicBezTo>
                  <a:pt x="690735" y="152309"/>
                  <a:pt x="627049" y="193564"/>
                  <a:pt x="583473" y="221668"/>
                </a:cubicBezTo>
                <a:lnTo>
                  <a:pt x="551390" y="242078"/>
                </a:lnTo>
                <a:lnTo>
                  <a:pt x="562138" y="273279"/>
                </a:lnTo>
                <a:cubicBezTo>
                  <a:pt x="567402" y="298504"/>
                  <a:pt x="566629" y="326609"/>
                  <a:pt x="558378" y="356518"/>
                </a:cubicBezTo>
                <a:cubicBezTo>
                  <a:pt x="522624" y="491282"/>
                  <a:pt x="434614" y="588918"/>
                  <a:pt x="314976" y="656300"/>
                </a:cubicBezTo>
                <a:cubicBezTo>
                  <a:pt x="225591" y="705806"/>
                  <a:pt x="104578" y="667301"/>
                  <a:pt x="42696" y="583417"/>
                </a:cubicBezTo>
                <a:cubicBezTo>
                  <a:pt x="-19186" y="498158"/>
                  <a:pt x="-15061" y="368895"/>
                  <a:pt x="63324" y="297387"/>
                </a:cubicBezTo>
                <a:cubicBezTo>
                  <a:pt x="155459" y="213503"/>
                  <a:pt x="265471" y="161247"/>
                  <a:pt x="390609" y="152996"/>
                </a:cubicBezTo>
                <a:cubicBezTo>
                  <a:pt x="419144" y="151277"/>
                  <a:pt x="445959" y="155661"/>
                  <a:pt x="469616" y="165072"/>
                </a:cubicBezTo>
                <a:lnTo>
                  <a:pt x="496495" y="179560"/>
                </a:lnTo>
                <a:lnTo>
                  <a:pt x="496495" y="179125"/>
                </a:lnTo>
                <a:lnTo>
                  <a:pt x="497021" y="179843"/>
                </a:lnTo>
                <a:lnTo>
                  <a:pt x="497291" y="179989"/>
                </a:lnTo>
                <a:lnTo>
                  <a:pt x="566972" y="135291"/>
                </a:lnTo>
                <a:cubicBezTo>
                  <a:pt x="590349" y="119993"/>
                  <a:pt x="613383" y="104179"/>
                  <a:pt x="635385" y="86989"/>
                </a:cubicBezTo>
                <a:cubicBezTo>
                  <a:pt x="647762" y="77363"/>
                  <a:pt x="646387" y="52610"/>
                  <a:pt x="656012" y="37484"/>
                </a:cubicBezTo>
                <a:cubicBezTo>
                  <a:pt x="665639" y="22357"/>
                  <a:pt x="678015" y="1730"/>
                  <a:pt x="691766" y="355"/>
                </a:cubicBezTo>
                <a:close/>
              </a:path>
            </a:pathLst>
          </a:custGeom>
          <a:solidFill>
            <a:schemeClr val="bg1"/>
          </a:solidFill>
          <a:ln w="208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00" dirty="0"/>
          </a:p>
        </p:txBody>
      </p:sp>
      <p:grpSp>
        <p:nvGrpSpPr>
          <p:cNvPr id="68" name="Graphic 7">
            <a:extLst>
              <a:ext uri="{FF2B5EF4-FFF2-40B4-BE49-F238E27FC236}">
                <a16:creationId xmlns:a16="http://schemas.microsoft.com/office/drawing/2014/main" id="{069F02BC-DCF5-4D98-937C-5BEAC8D69C09}"/>
              </a:ext>
            </a:extLst>
          </p:cNvPr>
          <p:cNvGrpSpPr/>
          <p:nvPr/>
        </p:nvGrpSpPr>
        <p:grpSpPr>
          <a:xfrm>
            <a:off x="6178059" y="2498021"/>
            <a:ext cx="534288" cy="337068"/>
            <a:chOff x="4693080" y="160053"/>
            <a:chExt cx="1419225" cy="895350"/>
          </a:xfrm>
          <a:solidFill>
            <a:schemeClr val="bg1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3785E8C-F942-4ABA-AF60-3FF43B500113}"/>
                </a:ext>
              </a:extLst>
            </p:cNvPr>
            <p:cNvSpPr/>
            <p:nvPr/>
          </p:nvSpPr>
          <p:spPr>
            <a:xfrm>
              <a:off x="5438671" y="162283"/>
              <a:ext cx="547287" cy="411713"/>
            </a:xfrm>
            <a:custGeom>
              <a:avLst/>
              <a:gdLst>
                <a:gd name="connsiteX0" fmla="*/ 545999 w 547287"/>
                <a:gd name="connsiteY0" fmla="*/ 369245 h 411713"/>
                <a:gd name="connsiteX1" fmla="*/ 526949 w 547287"/>
                <a:gd name="connsiteY1" fmla="*/ 410202 h 411713"/>
                <a:gd name="connsiteX2" fmla="*/ 483134 w 547287"/>
                <a:gd name="connsiteY2" fmla="*/ 370197 h 411713"/>
                <a:gd name="connsiteX3" fmla="*/ 421221 w 547287"/>
                <a:gd name="connsiteY3" fmla="*/ 162552 h 411713"/>
                <a:gd name="connsiteX4" fmla="*/ 135471 w 547287"/>
                <a:gd name="connsiteY4" fmla="*/ 156838 h 411713"/>
                <a:gd name="connsiteX5" fmla="*/ 65939 w 547287"/>
                <a:gd name="connsiteY5" fmla="*/ 367340 h 411713"/>
                <a:gd name="connsiteX6" fmla="*/ 28791 w 547287"/>
                <a:gd name="connsiteY6" fmla="*/ 411155 h 411713"/>
                <a:gd name="connsiteX7" fmla="*/ 4979 w 547287"/>
                <a:gd name="connsiteY7" fmla="*/ 358768 h 411713"/>
                <a:gd name="connsiteX8" fmla="*/ 85941 w 547287"/>
                <a:gd name="connsiteY8" fmla="*/ 113975 h 411713"/>
                <a:gd name="connsiteX9" fmla="*/ 475514 w 547287"/>
                <a:gd name="connsiteY9" fmla="*/ 129215 h 411713"/>
                <a:gd name="connsiteX10" fmla="*/ 545999 w 547287"/>
                <a:gd name="connsiteY10" fmla="*/ 369245 h 41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7287" h="411713">
                  <a:moveTo>
                    <a:pt x="545999" y="369245"/>
                  </a:moveTo>
                  <a:cubicBezTo>
                    <a:pt x="538379" y="380675"/>
                    <a:pt x="563144" y="408297"/>
                    <a:pt x="526949" y="410202"/>
                  </a:cubicBezTo>
                  <a:cubicBezTo>
                    <a:pt x="498374" y="412108"/>
                    <a:pt x="485991" y="402583"/>
                    <a:pt x="483134" y="370197"/>
                  </a:cubicBezTo>
                  <a:cubicBezTo>
                    <a:pt x="476466" y="296855"/>
                    <a:pt x="459321" y="226370"/>
                    <a:pt x="421221" y="162552"/>
                  </a:cubicBezTo>
                  <a:cubicBezTo>
                    <a:pt x="346926" y="36822"/>
                    <a:pt x="216434" y="33965"/>
                    <a:pt x="135471" y="156838"/>
                  </a:cubicBezTo>
                  <a:cubicBezTo>
                    <a:pt x="93561" y="220655"/>
                    <a:pt x="76416" y="292092"/>
                    <a:pt x="65939" y="367340"/>
                  </a:cubicBezTo>
                  <a:cubicBezTo>
                    <a:pt x="63081" y="389247"/>
                    <a:pt x="68796" y="415918"/>
                    <a:pt x="28791" y="411155"/>
                  </a:cubicBezTo>
                  <a:cubicBezTo>
                    <a:pt x="-14071" y="406393"/>
                    <a:pt x="3074" y="377818"/>
                    <a:pt x="4979" y="358768"/>
                  </a:cubicBezTo>
                  <a:cubicBezTo>
                    <a:pt x="13551" y="271138"/>
                    <a:pt x="33554" y="187317"/>
                    <a:pt x="85941" y="113975"/>
                  </a:cubicBezTo>
                  <a:cubicBezTo>
                    <a:pt x="197384" y="-44140"/>
                    <a:pt x="378359" y="-36520"/>
                    <a:pt x="475514" y="129215"/>
                  </a:cubicBezTo>
                  <a:cubicBezTo>
                    <a:pt x="520281" y="201605"/>
                    <a:pt x="541237" y="281615"/>
                    <a:pt x="545999" y="369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0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706E8B8-B6EB-44E9-9D8C-694C7DBE05DB}"/>
                </a:ext>
              </a:extLst>
            </p:cNvPr>
            <p:cNvSpPr/>
            <p:nvPr/>
          </p:nvSpPr>
          <p:spPr>
            <a:xfrm>
              <a:off x="4810675" y="159944"/>
              <a:ext cx="543601" cy="413529"/>
            </a:xfrm>
            <a:custGeom>
              <a:avLst/>
              <a:gdLst>
                <a:gd name="connsiteX0" fmla="*/ 514 w 543601"/>
                <a:gd name="connsiteY0" fmla="*/ 366821 h 413529"/>
                <a:gd name="connsiteX1" fmla="*/ 91954 w 543601"/>
                <a:gd name="connsiteY1" fmla="*/ 96311 h 413529"/>
                <a:gd name="connsiteX2" fmla="*/ 431044 w 543601"/>
                <a:gd name="connsiteY2" fmla="*/ 79166 h 413529"/>
                <a:gd name="connsiteX3" fmla="*/ 543439 w 543601"/>
                <a:gd name="connsiteY3" fmla="*/ 385871 h 413529"/>
                <a:gd name="connsiteX4" fmla="*/ 513912 w 543601"/>
                <a:gd name="connsiteY4" fmla="*/ 411589 h 413529"/>
                <a:gd name="connsiteX5" fmla="*/ 481527 w 543601"/>
                <a:gd name="connsiteY5" fmla="*/ 389681 h 413529"/>
                <a:gd name="connsiteX6" fmla="*/ 451047 w 543601"/>
                <a:gd name="connsiteY6" fmla="*/ 245854 h 413529"/>
                <a:gd name="connsiteX7" fmla="*/ 400564 w 543601"/>
                <a:gd name="connsiteY7" fmla="*/ 143936 h 413529"/>
                <a:gd name="connsiteX8" fmla="*/ 152914 w 543601"/>
                <a:gd name="connsiteY8" fmla="*/ 134411 h 413529"/>
                <a:gd name="connsiteX9" fmla="*/ 54807 w 543601"/>
                <a:gd name="connsiteY9" fmla="*/ 386824 h 413529"/>
                <a:gd name="connsiteX10" fmla="*/ 21469 w 543601"/>
                <a:gd name="connsiteY10" fmla="*/ 413494 h 413529"/>
                <a:gd name="connsiteX11" fmla="*/ 514 w 543601"/>
                <a:gd name="connsiteY11" fmla="*/ 381109 h 413529"/>
                <a:gd name="connsiteX12" fmla="*/ 514 w 543601"/>
                <a:gd name="connsiteY12" fmla="*/ 366821 h 4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601" h="413529">
                  <a:moveTo>
                    <a:pt x="514" y="366821"/>
                  </a:moveTo>
                  <a:cubicBezTo>
                    <a:pt x="8134" y="265856"/>
                    <a:pt x="33852" y="174416"/>
                    <a:pt x="91954" y="96311"/>
                  </a:cubicBezTo>
                  <a:cubicBezTo>
                    <a:pt x="180537" y="-25609"/>
                    <a:pt x="330079" y="-32276"/>
                    <a:pt x="431044" y="79166"/>
                  </a:cubicBezTo>
                  <a:cubicBezTo>
                    <a:pt x="510102" y="165844"/>
                    <a:pt x="533914" y="273476"/>
                    <a:pt x="543439" y="385871"/>
                  </a:cubicBezTo>
                  <a:cubicBezTo>
                    <a:pt x="545344" y="410636"/>
                    <a:pt x="530104" y="409684"/>
                    <a:pt x="513912" y="411589"/>
                  </a:cubicBezTo>
                  <a:cubicBezTo>
                    <a:pt x="495814" y="413494"/>
                    <a:pt x="483432" y="411589"/>
                    <a:pt x="481527" y="389681"/>
                  </a:cubicBezTo>
                  <a:cubicBezTo>
                    <a:pt x="476764" y="340151"/>
                    <a:pt x="467239" y="292526"/>
                    <a:pt x="451047" y="245854"/>
                  </a:cubicBezTo>
                  <a:cubicBezTo>
                    <a:pt x="438664" y="209659"/>
                    <a:pt x="422472" y="175369"/>
                    <a:pt x="400564" y="143936"/>
                  </a:cubicBezTo>
                  <a:cubicBezTo>
                    <a:pt x="329127" y="46781"/>
                    <a:pt x="231972" y="42971"/>
                    <a:pt x="152914" y="134411"/>
                  </a:cubicBezTo>
                  <a:cubicBezTo>
                    <a:pt x="91002" y="206801"/>
                    <a:pt x="60522" y="292526"/>
                    <a:pt x="54807" y="386824"/>
                  </a:cubicBezTo>
                  <a:cubicBezTo>
                    <a:pt x="52902" y="412541"/>
                    <a:pt x="41472" y="412541"/>
                    <a:pt x="21469" y="413494"/>
                  </a:cubicBezTo>
                  <a:cubicBezTo>
                    <a:pt x="-5201" y="414446"/>
                    <a:pt x="514" y="396349"/>
                    <a:pt x="514" y="381109"/>
                  </a:cubicBezTo>
                  <a:cubicBezTo>
                    <a:pt x="514" y="375394"/>
                    <a:pt x="514" y="368726"/>
                    <a:pt x="514" y="366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0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64C7B65-3E71-4D8D-BF4E-FFF69A7A0393}"/>
                </a:ext>
              </a:extLst>
            </p:cNvPr>
            <p:cNvSpPr/>
            <p:nvPr/>
          </p:nvSpPr>
          <p:spPr>
            <a:xfrm>
              <a:off x="5763690" y="290545"/>
              <a:ext cx="125923" cy="285614"/>
            </a:xfrm>
            <a:custGeom>
              <a:avLst/>
              <a:gdLst>
                <a:gd name="connsiteX0" fmla="*/ 0 w 125923"/>
                <a:gd name="connsiteY0" fmla="*/ 0 h 285614"/>
                <a:gd name="connsiteX1" fmla="*/ 125730 w 125923"/>
                <a:gd name="connsiteY1" fmla="*/ 261938 h 285614"/>
                <a:gd name="connsiteX2" fmla="*/ 83820 w 125923"/>
                <a:gd name="connsiteY2" fmla="*/ 283845 h 285614"/>
                <a:gd name="connsiteX3" fmla="*/ 39052 w 125923"/>
                <a:gd name="connsiteY3" fmla="*/ 260033 h 285614"/>
                <a:gd name="connsiteX4" fmla="*/ 0 w 125923"/>
                <a:gd name="connsiteY4" fmla="*/ 0 h 28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23" h="285614">
                  <a:moveTo>
                    <a:pt x="0" y="0"/>
                  </a:moveTo>
                  <a:cubicBezTo>
                    <a:pt x="89535" y="64770"/>
                    <a:pt x="117157" y="160020"/>
                    <a:pt x="125730" y="261938"/>
                  </a:cubicBezTo>
                  <a:cubicBezTo>
                    <a:pt x="128588" y="293370"/>
                    <a:pt x="99060" y="283845"/>
                    <a:pt x="83820" y="283845"/>
                  </a:cubicBezTo>
                  <a:cubicBezTo>
                    <a:pt x="66675" y="283845"/>
                    <a:pt x="37148" y="295275"/>
                    <a:pt x="39052" y="260033"/>
                  </a:cubicBezTo>
                  <a:cubicBezTo>
                    <a:pt x="44767" y="170498"/>
                    <a:pt x="28575" y="8477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0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FB930D0-4057-4423-8946-FEE4482D8EAC}"/>
                </a:ext>
              </a:extLst>
            </p:cNvPr>
            <p:cNvSpPr/>
            <p:nvPr/>
          </p:nvSpPr>
          <p:spPr>
            <a:xfrm>
              <a:off x="5129324" y="305392"/>
              <a:ext cx="121942" cy="269235"/>
            </a:xfrm>
            <a:custGeom>
              <a:avLst/>
              <a:gdLst>
                <a:gd name="connsiteX0" fmla="*/ 0 w 121942"/>
                <a:gd name="connsiteY0" fmla="*/ 3250 h 269235"/>
                <a:gd name="connsiteX1" fmla="*/ 41910 w 121942"/>
                <a:gd name="connsiteY1" fmla="*/ 18490 h 269235"/>
                <a:gd name="connsiteX2" fmla="*/ 121920 w 121942"/>
                <a:gd name="connsiteY2" fmla="*/ 245185 h 269235"/>
                <a:gd name="connsiteX3" fmla="*/ 77153 w 121942"/>
                <a:gd name="connsiteY3" fmla="*/ 266140 h 269235"/>
                <a:gd name="connsiteX4" fmla="*/ 39053 w 121942"/>
                <a:gd name="connsiteY4" fmla="*/ 236613 h 269235"/>
                <a:gd name="connsiteX5" fmla="*/ 0 w 121942"/>
                <a:gd name="connsiteY5" fmla="*/ 3250 h 26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42" h="269235">
                  <a:moveTo>
                    <a:pt x="0" y="3250"/>
                  </a:moveTo>
                  <a:cubicBezTo>
                    <a:pt x="20955" y="-6275"/>
                    <a:pt x="31432" y="7060"/>
                    <a:pt x="41910" y="18490"/>
                  </a:cubicBezTo>
                  <a:cubicBezTo>
                    <a:pt x="100965" y="82308"/>
                    <a:pt x="119063" y="161365"/>
                    <a:pt x="121920" y="245185"/>
                  </a:cubicBezTo>
                  <a:cubicBezTo>
                    <a:pt x="122873" y="284238"/>
                    <a:pt x="93345" y="263283"/>
                    <a:pt x="77153" y="266140"/>
                  </a:cubicBezTo>
                  <a:cubicBezTo>
                    <a:pt x="56198" y="269950"/>
                    <a:pt x="38100" y="268998"/>
                    <a:pt x="39053" y="236613"/>
                  </a:cubicBezTo>
                  <a:cubicBezTo>
                    <a:pt x="40957" y="157555"/>
                    <a:pt x="26670" y="80403"/>
                    <a:pt x="0" y="3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0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22DA75C-4B95-48AB-AE91-5CA3D692C81A}"/>
                </a:ext>
              </a:extLst>
            </p:cNvPr>
            <p:cNvSpPr/>
            <p:nvPr/>
          </p:nvSpPr>
          <p:spPr>
            <a:xfrm>
              <a:off x="4692215" y="605822"/>
              <a:ext cx="1421978" cy="442971"/>
            </a:xfrm>
            <a:custGeom>
              <a:avLst/>
              <a:gdLst>
                <a:gd name="connsiteX0" fmla="*/ 1381989 w 1421978"/>
                <a:gd name="connsiteY0" fmla="*/ 0 h 442971"/>
                <a:gd name="connsiteX1" fmla="*/ 543789 w 1421978"/>
                <a:gd name="connsiteY1" fmla="*/ 0 h 442971"/>
                <a:gd name="connsiteX2" fmla="*/ 29439 w 1421978"/>
                <a:gd name="connsiteY2" fmla="*/ 3810 h 442971"/>
                <a:gd name="connsiteX3" fmla="*/ 4674 w 1421978"/>
                <a:gd name="connsiteY3" fmla="*/ 38100 h 442971"/>
                <a:gd name="connsiteX4" fmla="*/ 43727 w 1421978"/>
                <a:gd name="connsiteY4" fmla="*/ 164783 h 442971"/>
                <a:gd name="connsiteX5" fmla="*/ 95162 w 1421978"/>
                <a:gd name="connsiteY5" fmla="*/ 207645 h 442971"/>
                <a:gd name="connsiteX6" fmla="*/ 133262 w 1421978"/>
                <a:gd name="connsiteY6" fmla="*/ 243840 h 442971"/>
                <a:gd name="connsiteX7" fmla="*/ 170409 w 1421978"/>
                <a:gd name="connsiteY7" fmla="*/ 405765 h 442971"/>
                <a:gd name="connsiteX8" fmla="*/ 217082 w 1421978"/>
                <a:gd name="connsiteY8" fmla="*/ 442913 h 442971"/>
                <a:gd name="connsiteX9" fmla="*/ 555219 w 1421978"/>
                <a:gd name="connsiteY9" fmla="*/ 442913 h 442971"/>
                <a:gd name="connsiteX10" fmla="*/ 606654 w 1421978"/>
                <a:gd name="connsiteY10" fmla="*/ 399097 h 442971"/>
                <a:gd name="connsiteX11" fmla="*/ 643802 w 1421978"/>
                <a:gd name="connsiteY11" fmla="*/ 237172 h 442971"/>
                <a:gd name="connsiteX12" fmla="*/ 711429 w 1421978"/>
                <a:gd name="connsiteY12" fmla="*/ 203835 h 442971"/>
                <a:gd name="connsiteX13" fmla="*/ 754292 w 1421978"/>
                <a:gd name="connsiteY13" fmla="*/ 240030 h 442971"/>
                <a:gd name="connsiteX14" fmla="*/ 787629 w 1421978"/>
                <a:gd name="connsiteY14" fmla="*/ 393383 h 442971"/>
                <a:gd name="connsiteX15" fmla="*/ 853352 w 1421978"/>
                <a:gd name="connsiteY15" fmla="*/ 441960 h 442971"/>
                <a:gd name="connsiteX16" fmla="*/ 1010514 w 1421978"/>
                <a:gd name="connsiteY16" fmla="*/ 441008 h 442971"/>
                <a:gd name="connsiteX17" fmla="*/ 1177202 w 1421978"/>
                <a:gd name="connsiteY17" fmla="*/ 441960 h 442971"/>
                <a:gd name="connsiteX18" fmla="*/ 1229589 w 1421978"/>
                <a:gd name="connsiteY18" fmla="*/ 400050 h 442971"/>
                <a:gd name="connsiteX19" fmla="*/ 1259117 w 1421978"/>
                <a:gd name="connsiteY19" fmla="*/ 260985 h 442971"/>
                <a:gd name="connsiteX20" fmla="*/ 1333412 w 1421978"/>
                <a:gd name="connsiteY20" fmla="*/ 204788 h 442971"/>
                <a:gd name="connsiteX21" fmla="*/ 1379132 w 1421978"/>
                <a:gd name="connsiteY21" fmla="*/ 171450 h 442971"/>
                <a:gd name="connsiteX22" fmla="*/ 1416279 w 1421978"/>
                <a:gd name="connsiteY22" fmla="*/ 43815 h 442971"/>
                <a:gd name="connsiteX23" fmla="*/ 1381989 w 1421978"/>
                <a:gd name="connsiteY23" fmla="*/ 0 h 442971"/>
                <a:gd name="connsiteX24" fmla="*/ 284709 w 1421978"/>
                <a:gd name="connsiteY24" fmla="*/ 389572 h 442971"/>
                <a:gd name="connsiteX25" fmla="*/ 240894 w 1421978"/>
                <a:gd name="connsiteY25" fmla="*/ 374333 h 442971"/>
                <a:gd name="connsiteX26" fmla="*/ 207557 w 1421978"/>
                <a:gd name="connsiteY26" fmla="*/ 221933 h 442971"/>
                <a:gd name="connsiteX27" fmla="*/ 224702 w 1421978"/>
                <a:gd name="connsiteY27" fmla="*/ 202883 h 442971"/>
                <a:gd name="connsiteX28" fmla="*/ 274232 w 1421978"/>
                <a:gd name="connsiteY28" fmla="*/ 220980 h 442971"/>
                <a:gd name="connsiteX29" fmla="*/ 296139 w 1421978"/>
                <a:gd name="connsiteY29" fmla="*/ 349568 h 442971"/>
                <a:gd name="connsiteX30" fmla="*/ 284709 w 1421978"/>
                <a:gd name="connsiteY30" fmla="*/ 389572 h 442971"/>
                <a:gd name="connsiteX31" fmla="*/ 900977 w 1421978"/>
                <a:gd name="connsiteY31" fmla="*/ 391478 h 442971"/>
                <a:gd name="connsiteX32" fmla="*/ 875259 w 1421978"/>
                <a:gd name="connsiteY32" fmla="*/ 362903 h 442971"/>
                <a:gd name="connsiteX33" fmla="*/ 847637 w 1421978"/>
                <a:gd name="connsiteY33" fmla="*/ 234315 h 442971"/>
                <a:gd name="connsiteX34" fmla="*/ 859067 w 1421978"/>
                <a:gd name="connsiteY34" fmla="*/ 202883 h 442971"/>
                <a:gd name="connsiteX35" fmla="*/ 910502 w 1421978"/>
                <a:gd name="connsiteY35" fmla="*/ 219075 h 442971"/>
                <a:gd name="connsiteX36" fmla="*/ 936219 w 1421978"/>
                <a:gd name="connsiteY36" fmla="*/ 372428 h 442971"/>
                <a:gd name="connsiteX37" fmla="*/ 900977 w 1421978"/>
                <a:gd name="connsiteY37" fmla="*/ 391478 h 4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21978" h="442971">
                  <a:moveTo>
                    <a:pt x="1381989" y="0"/>
                  </a:moveTo>
                  <a:cubicBezTo>
                    <a:pt x="1102907" y="953"/>
                    <a:pt x="823824" y="0"/>
                    <a:pt x="543789" y="0"/>
                  </a:cubicBezTo>
                  <a:cubicBezTo>
                    <a:pt x="372339" y="0"/>
                    <a:pt x="200889" y="2857"/>
                    <a:pt x="29439" y="3810"/>
                  </a:cubicBezTo>
                  <a:cubicBezTo>
                    <a:pt x="864" y="3810"/>
                    <a:pt x="-5803" y="9525"/>
                    <a:pt x="4674" y="38100"/>
                  </a:cubicBezTo>
                  <a:cubicBezTo>
                    <a:pt x="19914" y="80010"/>
                    <a:pt x="32297" y="122873"/>
                    <a:pt x="43727" y="164783"/>
                  </a:cubicBezTo>
                  <a:cubicBezTo>
                    <a:pt x="52299" y="192405"/>
                    <a:pt x="61824" y="211455"/>
                    <a:pt x="95162" y="207645"/>
                  </a:cubicBezTo>
                  <a:cubicBezTo>
                    <a:pt x="120879" y="204788"/>
                    <a:pt x="129452" y="220028"/>
                    <a:pt x="133262" y="243840"/>
                  </a:cubicBezTo>
                  <a:cubicBezTo>
                    <a:pt x="143739" y="298133"/>
                    <a:pt x="158979" y="351472"/>
                    <a:pt x="170409" y="405765"/>
                  </a:cubicBezTo>
                  <a:cubicBezTo>
                    <a:pt x="176124" y="433388"/>
                    <a:pt x="187554" y="443865"/>
                    <a:pt x="217082" y="442913"/>
                  </a:cubicBezTo>
                  <a:cubicBezTo>
                    <a:pt x="329477" y="441008"/>
                    <a:pt x="442824" y="440055"/>
                    <a:pt x="555219" y="442913"/>
                  </a:cubicBezTo>
                  <a:cubicBezTo>
                    <a:pt x="592367" y="443865"/>
                    <a:pt x="599987" y="427672"/>
                    <a:pt x="606654" y="399097"/>
                  </a:cubicBezTo>
                  <a:cubicBezTo>
                    <a:pt x="618084" y="344805"/>
                    <a:pt x="632372" y="291465"/>
                    <a:pt x="643802" y="237172"/>
                  </a:cubicBezTo>
                  <a:cubicBezTo>
                    <a:pt x="652374" y="195263"/>
                    <a:pt x="683807" y="206693"/>
                    <a:pt x="711429" y="203835"/>
                  </a:cubicBezTo>
                  <a:cubicBezTo>
                    <a:pt x="740957" y="200025"/>
                    <a:pt x="749529" y="214313"/>
                    <a:pt x="754292" y="240030"/>
                  </a:cubicBezTo>
                  <a:cubicBezTo>
                    <a:pt x="763817" y="291465"/>
                    <a:pt x="780009" y="341947"/>
                    <a:pt x="787629" y="393383"/>
                  </a:cubicBezTo>
                  <a:cubicBezTo>
                    <a:pt x="794297" y="436245"/>
                    <a:pt x="814299" y="445770"/>
                    <a:pt x="853352" y="441960"/>
                  </a:cubicBezTo>
                  <a:cubicBezTo>
                    <a:pt x="905739" y="438150"/>
                    <a:pt x="958127" y="441008"/>
                    <a:pt x="1010514" y="441008"/>
                  </a:cubicBezTo>
                  <a:cubicBezTo>
                    <a:pt x="1065759" y="441008"/>
                    <a:pt x="1121957" y="438150"/>
                    <a:pt x="1177202" y="441960"/>
                  </a:cubicBezTo>
                  <a:cubicBezTo>
                    <a:pt x="1212444" y="444818"/>
                    <a:pt x="1224827" y="432435"/>
                    <a:pt x="1229589" y="400050"/>
                  </a:cubicBezTo>
                  <a:cubicBezTo>
                    <a:pt x="1237209" y="353378"/>
                    <a:pt x="1249592" y="306705"/>
                    <a:pt x="1259117" y="260985"/>
                  </a:cubicBezTo>
                  <a:cubicBezTo>
                    <a:pt x="1267689" y="220980"/>
                    <a:pt x="1285787" y="194310"/>
                    <a:pt x="1333412" y="204788"/>
                  </a:cubicBezTo>
                  <a:cubicBezTo>
                    <a:pt x="1360082" y="210503"/>
                    <a:pt x="1372464" y="198120"/>
                    <a:pt x="1379132" y="171450"/>
                  </a:cubicBezTo>
                  <a:cubicBezTo>
                    <a:pt x="1389609" y="128588"/>
                    <a:pt x="1401039" y="85725"/>
                    <a:pt x="1416279" y="43815"/>
                  </a:cubicBezTo>
                  <a:cubicBezTo>
                    <a:pt x="1429614" y="7620"/>
                    <a:pt x="1420089" y="0"/>
                    <a:pt x="1381989" y="0"/>
                  </a:cubicBezTo>
                  <a:close/>
                  <a:moveTo>
                    <a:pt x="284709" y="389572"/>
                  </a:moveTo>
                  <a:cubicBezTo>
                    <a:pt x="269469" y="389572"/>
                    <a:pt x="247562" y="400050"/>
                    <a:pt x="240894" y="374333"/>
                  </a:cubicBezTo>
                  <a:cubicBezTo>
                    <a:pt x="229464" y="323850"/>
                    <a:pt x="218034" y="272415"/>
                    <a:pt x="207557" y="221933"/>
                  </a:cubicBezTo>
                  <a:cubicBezTo>
                    <a:pt x="204699" y="206693"/>
                    <a:pt x="211367" y="200025"/>
                    <a:pt x="224702" y="202883"/>
                  </a:cubicBezTo>
                  <a:cubicBezTo>
                    <a:pt x="241847" y="206693"/>
                    <a:pt x="268517" y="187643"/>
                    <a:pt x="274232" y="220980"/>
                  </a:cubicBezTo>
                  <a:cubicBezTo>
                    <a:pt x="282804" y="267653"/>
                    <a:pt x="290424" y="314325"/>
                    <a:pt x="296139" y="349568"/>
                  </a:cubicBezTo>
                  <a:cubicBezTo>
                    <a:pt x="298044" y="373380"/>
                    <a:pt x="303759" y="389572"/>
                    <a:pt x="284709" y="389572"/>
                  </a:cubicBezTo>
                  <a:close/>
                  <a:moveTo>
                    <a:pt x="900977" y="391478"/>
                  </a:moveTo>
                  <a:cubicBezTo>
                    <a:pt x="889547" y="394335"/>
                    <a:pt x="880022" y="382905"/>
                    <a:pt x="875259" y="362903"/>
                  </a:cubicBezTo>
                  <a:cubicBezTo>
                    <a:pt x="865734" y="320040"/>
                    <a:pt x="855257" y="277178"/>
                    <a:pt x="847637" y="234315"/>
                  </a:cubicBezTo>
                  <a:cubicBezTo>
                    <a:pt x="845732" y="222885"/>
                    <a:pt x="834302" y="202883"/>
                    <a:pt x="859067" y="202883"/>
                  </a:cubicBezTo>
                  <a:cubicBezTo>
                    <a:pt x="876212" y="202883"/>
                    <a:pt x="903834" y="188595"/>
                    <a:pt x="910502" y="219075"/>
                  </a:cubicBezTo>
                  <a:cubicBezTo>
                    <a:pt x="920979" y="269558"/>
                    <a:pt x="928599" y="320993"/>
                    <a:pt x="936219" y="372428"/>
                  </a:cubicBezTo>
                  <a:cubicBezTo>
                    <a:pt x="940029" y="393383"/>
                    <a:pt x="922884" y="388620"/>
                    <a:pt x="900977" y="391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0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55E30AAF-B5FC-43BA-AB9A-6259B414B6FD}"/>
              </a:ext>
            </a:extLst>
          </p:cNvPr>
          <p:cNvSpPr txBox="1"/>
          <p:nvPr/>
        </p:nvSpPr>
        <p:spPr>
          <a:xfrm>
            <a:off x="7031381" y="3702256"/>
            <a:ext cx="380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Мы на рынке </a:t>
            </a:r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 1996 г.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B33E38-5D25-4328-A378-FD428B8B3D1C}"/>
              </a:ext>
            </a:extLst>
          </p:cNvPr>
          <p:cNvSpPr txBox="1"/>
          <p:nvPr/>
        </p:nvSpPr>
        <p:spPr>
          <a:xfrm>
            <a:off x="2421613" y="4841322"/>
            <a:ext cx="83009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10-летний успешный опыт производства СТМ для крупнейшей компании ОАО ТД «Русский Холод»</a:t>
            </a:r>
          </a:p>
        </p:txBody>
      </p:sp>
      <p:sp>
        <p:nvSpPr>
          <p:cNvPr id="21" name="Oval 18">
            <a:extLst>
              <a:ext uri="{FF2B5EF4-FFF2-40B4-BE49-F238E27FC236}">
                <a16:creationId xmlns:a16="http://schemas.microsoft.com/office/drawing/2014/main" id="{3E7DF3D8-8A2C-4BA0-891A-0139ED6EF77E}"/>
              </a:ext>
            </a:extLst>
          </p:cNvPr>
          <p:cNvSpPr/>
          <p:nvPr/>
        </p:nvSpPr>
        <p:spPr>
          <a:xfrm>
            <a:off x="1369765" y="4721310"/>
            <a:ext cx="792088" cy="792088"/>
          </a:xfrm>
          <a:prstGeom prst="ellipse">
            <a:avLst/>
          </a:prstGeom>
          <a:solidFill>
            <a:srgbClr val="0070C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400" dirty="0"/>
              <a:t>10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7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979"/>
            <a:ext cx="12192000" cy="1012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E492E8-841B-4715-9250-E40BA22F15A3}"/>
              </a:ext>
            </a:extLst>
          </p:cNvPr>
          <p:cNvSpPr txBox="1"/>
          <p:nvPr/>
        </p:nvSpPr>
        <p:spPr>
          <a:xfrm>
            <a:off x="8925875" y="1945750"/>
            <a:ext cx="2666233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Пельмени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4C86B3-173C-4D0E-AF1E-C44E47E4C75F}"/>
              </a:ext>
            </a:extLst>
          </p:cNvPr>
          <p:cNvSpPr txBox="1"/>
          <p:nvPr/>
        </p:nvSpPr>
        <p:spPr>
          <a:xfrm>
            <a:off x="0" y="349372"/>
            <a:ext cx="578167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Мы производим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2" name="Oval 3">
            <a:extLst>
              <a:ext uri="{FF2B5EF4-FFF2-40B4-BE49-F238E27FC236}">
                <a16:creationId xmlns:a16="http://schemas.microsoft.com/office/drawing/2014/main" id="{5F64A327-3DCA-434C-B88A-792CACE97349}"/>
              </a:ext>
            </a:extLst>
          </p:cNvPr>
          <p:cNvSpPr/>
          <p:nvPr/>
        </p:nvSpPr>
        <p:spPr>
          <a:xfrm>
            <a:off x="926088" y="1646347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2D9816-6FAC-48FF-989D-0AB99C1B9D36}"/>
              </a:ext>
            </a:extLst>
          </p:cNvPr>
          <p:cNvSpPr txBox="1"/>
          <p:nvPr/>
        </p:nvSpPr>
        <p:spPr>
          <a:xfrm>
            <a:off x="939276" y="1740675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1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Oval 24">
            <a:extLst>
              <a:ext uri="{FF2B5EF4-FFF2-40B4-BE49-F238E27FC236}">
                <a16:creationId xmlns:a16="http://schemas.microsoft.com/office/drawing/2014/main" id="{A6DDB6C0-B422-4631-AD9F-F3E4F35DEAEA}"/>
              </a:ext>
            </a:extLst>
          </p:cNvPr>
          <p:cNvSpPr/>
          <p:nvPr/>
        </p:nvSpPr>
        <p:spPr>
          <a:xfrm>
            <a:off x="926088" y="2863735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BBAF38-A046-44E2-BCAF-B6642CB6D3A9}"/>
              </a:ext>
            </a:extLst>
          </p:cNvPr>
          <p:cNvSpPr txBox="1"/>
          <p:nvPr/>
        </p:nvSpPr>
        <p:spPr>
          <a:xfrm>
            <a:off x="939276" y="2958063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2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8" name="Oval 28">
            <a:extLst>
              <a:ext uri="{FF2B5EF4-FFF2-40B4-BE49-F238E27FC236}">
                <a16:creationId xmlns:a16="http://schemas.microsoft.com/office/drawing/2014/main" id="{3E7CE6E3-3A7F-4D25-A78F-419C6DD51E5F}"/>
              </a:ext>
            </a:extLst>
          </p:cNvPr>
          <p:cNvSpPr/>
          <p:nvPr/>
        </p:nvSpPr>
        <p:spPr>
          <a:xfrm>
            <a:off x="899712" y="4081123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EE194F-E1F1-4E6F-9B6B-C0FA013C93A8}"/>
              </a:ext>
            </a:extLst>
          </p:cNvPr>
          <p:cNvSpPr txBox="1"/>
          <p:nvPr/>
        </p:nvSpPr>
        <p:spPr>
          <a:xfrm>
            <a:off x="912900" y="4175451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3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0" name="Oval 30">
            <a:extLst>
              <a:ext uri="{FF2B5EF4-FFF2-40B4-BE49-F238E27FC236}">
                <a16:creationId xmlns:a16="http://schemas.microsoft.com/office/drawing/2014/main" id="{DFCDD07A-2B4F-403E-B5B3-61076DEFDDB6}"/>
              </a:ext>
            </a:extLst>
          </p:cNvPr>
          <p:cNvSpPr/>
          <p:nvPr/>
        </p:nvSpPr>
        <p:spPr>
          <a:xfrm>
            <a:off x="912900" y="5298511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72A78B-279E-4D57-ACC1-186AB3B9043B}"/>
              </a:ext>
            </a:extLst>
          </p:cNvPr>
          <p:cNvSpPr txBox="1"/>
          <p:nvPr/>
        </p:nvSpPr>
        <p:spPr>
          <a:xfrm>
            <a:off x="926088" y="5392839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4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0" name="Oval 3">
            <a:extLst>
              <a:ext uri="{FF2B5EF4-FFF2-40B4-BE49-F238E27FC236}">
                <a16:creationId xmlns:a16="http://schemas.microsoft.com/office/drawing/2014/main" id="{5F64A327-3DCA-434C-B88A-792CACE97349}"/>
              </a:ext>
            </a:extLst>
          </p:cNvPr>
          <p:cNvSpPr/>
          <p:nvPr/>
        </p:nvSpPr>
        <p:spPr>
          <a:xfrm>
            <a:off x="4372798" y="1691657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2D9816-6FAC-48FF-989D-0AB99C1B9D36}"/>
              </a:ext>
            </a:extLst>
          </p:cNvPr>
          <p:cNvSpPr txBox="1"/>
          <p:nvPr/>
        </p:nvSpPr>
        <p:spPr>
          <a:xfrm>
            <a:off x="4385986" y="1785985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u-RU" altLang="ko-KR" sz="4400" b="1" dirty="0">
                <a:solidFill>
                  <a:schemeClr val="accent2"/>
                </a:solidFill>
                <a:cs typeface="Arial" pitchFamily="34" charset="0"/>
              </a:rPr>
              <a:t>5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2" name="Oval 24">
            <a:extLst>
              <a:ext uri="{FF2B5EF4-FFF2-40B4-BE49-F238E27FC236}">
                <a16:creationId xmlns:a16="http://schemas.microsoft.com/office/drawing/2014/main" id="{A6DDB6C0-B422-4631-AD9F-F3E4F35DEAEA}"/>
              </a:ext>
            </a:extLst>
          </p:cNvPr>
          <p:cNvSpPr/>
          <p:nvPr/>
        </p:nvSpPr>
        <p:spPr>
          <a:xfrm>
            <a:off x="4372798" y="2909045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BBAF38-A046-44E2-BCAF-B6642CB6D3A9}"/>
              </a:ext>
            </a:extLst>
          </p:cNvPr>
          <p:cNvSpPr txBox="1"/>
          <p:nvPr/>
        </p:nvSpPr>
        <p:spPr>
          <a:xfrm>
            <a:off x="4385986" y="3003373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u-RU" altLang="ko-KR" sz="4400" b="1" dirty="0">
                <a:solidFill>
                  <a:schemeClr val="accent3"/>
                </a:solidFill>
                <a:cs typeface="Arial" pitchFamily="34" charset="0"/>
              </a:rPr>
              <a:t>6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4" name="Oval 28">
            <a:extLst>
              <a:ext uri="{FF2B5EF4-FFF2-40B4-BE49-F238E27FC236}">
                <a16:creationId xmlns:a16="http://schemas.microsoft.com/office/drawing/2014/main" id="{3E7CE6E3-3A7F-4D25-A78F-419C6DD51E5F}"/>
              </a:ext>
            </a:extLst>
          </p:cNvPr>
          <p:cNvSpPr/>
          <p:nvPr/>
        </p:nvSpPr>
        <p:spPr>
          <a:xfrm>
            <a:off x="4346422" y="4126433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EE194F-E1F1-4E6F-9B6B-C0FA013C93A8}"/>
              </a:ext>
            </a:extLst>
          </p:cNvPr>
          <p:cNvSpPr txBox="1"/>
          <p:nvPr/>
        </p:nvSpPr>
        <p:spPr>
          <a:xfrm>
            <a:off x="4359610" y="4220761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u-RU" altLang="ko-KR" sz="4400" b="1" dirty="0">
                <a:solidFill>
                  <a:schemeClr val="accent4"/>
                </a:solidFill>
                <a:cs typeface="Arial" pitchFamily="34" charset="0"/>
              </a:rPr>
              <a:t>7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6" name="Oval 30">
            <a:extLst>
              <a:ext uri="{FF2B5EF4-FFF2-40B4-BE49-F238E27FC236}">
                <a16:creationId xmlns:a16="http://schemas.microsoft.com/office/drawing/2014/main" id="{DFCDD07A-2B4F-403E-B5B3-61076DEFDDB6}"/>
              </a:ext>
            </a:extLst>
          </p:cNvPr>
          <p:cNvSpPr/>
          <p:nvPr/>
        </p:nvSpPr>
        <p:spPr>
          <a:xfrm>
            <a:off x="4359610" y="5343821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72A78B-279E-4D57-ACC1-186AB3B9043B}"/>
              </a:ext>
            </a:extLst>
          </p:cNvPr>
          <p:cNvSpPr txBox="1"/>
          <p:nvPr/>
        </p:nvSpPr>
        <p:spPr>
          <a:xfrm>
            <a:off x="4372798" y="5438149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u-RU" altLang="ko-KR" sz="4400" b="1" dirty="0">
                <a:solidFill>
                  <a:schemeClr val="accent1"/>
                </a:solidFill>
                <a:cs typeface="Arial" pitchFamily="34" charset="0"/>
              </a:rPr>
              <a:t>8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6" name="Oval 3">
            <a:extLst>
              <a:ext uri="{FF2B5EF4-FFF2-40B4-BE49-F238E27FC236}">
                <a16:creationId xmlns:a16="http://schemas.microsoft.com/office/drawing/2014/main" id="{5F64A327-3DCA-434C-B88A-792CACE97349}"/>
              </a:ext>
            </a:extLst>
          </p:cNvPr>
          <p:cNvSpPr/>
          <p:nvPr/>
        </p:nvSpPr>
        <p:spPr>
          <a:xfrm>
            <a:off x="7845884" y="1740674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82D9816-6FAC-48FF-989D-0AB99C1B9D36}"/>
              </a:ext>
            </a:extLst>
          </p:cNvPr>
          <p:cNvSpPr txBox="1"/>
          <p:nvPr/>
        </p:nvSpPr>
        <p:spPr>
          <a:xfrm>
            <a:off x="7859072" y="1835002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u-RU" altLang="ko-KR" sz="4400" b="1" dirty="0">
                <a:solidFill>
                  <a:schemeClr val="accent2"/>
                </a:solidFill>
                <a:cs typeface="Arial" pitchFamily="34" charset="0"/>
              </a:rPr>
              <a:t>9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8" name="Oval 24">
            <a:extLst>
              <a:ext uri="{FF2B5EF4-FFF2-40B4-BE49-F238E27FC236}">
                <a16:creationId xmlns:a16="http://schemas.microsoft.com/office/drawing/2014/main" id="{A6DDB6C0-B422-4631-AD9F-F3E4F35DEAEA}"/>
              </a:ext>
            </a:extLst>
          </p:cNvPr>
          <p:cNvSpPr/>
          <p:nvPr/>
        </p:nvSpPr>
        <p:spPr>
          <a:xfrm>
            <a:off x="7845884" y="2958062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CBBAF38-A046-44E2-BCAF-B6642CB6D3A9}"/>
              </a:ext>
            </a:extLst>
          </p:cNvPr>
          <p:cNvSpPr txBox="1"/>
          <p:nvPr/>
        </p:nvSpPr>
        <p:spPr>
          <a:xfrm>
            <a:off x="7859072" y="3052390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u-RU" altLang="ko-KR" sz="4400" b="1" dirty="0">
                <a:solidFill>
                  <a:schemeClr val="accent3"/>
                </a:solidFill>
                <a:cs typeface="Arial" pitchFamily="34" charset="0"/>
              </a:rPr>
              <a:t>10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0" name="Oval 28">
            <a:extLst>
              <a:ext uri="{FF2B5EF4-FFF2-40B4-BE49-F238E27FC236}">
                <a16:creationId xmlns:a16="http://schemas.microsoft.com/office/drawing/2014/main" id="{3E7CE6E3-3A7F-4D25-A78F-419C6DD51E5F}"/>
              </a:ext>
            </a:extLst>
          </p:cNvPr>
          <p:cNvSpPr/>
          <p:nvPr/>
        </p:nvSpPr>
        <p:spPr>
          <a:xfrm>
            <a:off x="7819508" y="4175450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EE194F-E1F1-4E6F-9B6B-C0FA013C93A8}"/>
              </a:ext>
            </a:extLst>
          </p:cNvPr>
          <p:cNvSpPr txBox="1"/>
          <p:nvPr/>
        </p:nvSpPr>
        <p:spPr>
          <a:xfrm>
            <a:off x="7832696" y="4269778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u-RU" altLang="ko-KR" sz="4400" b="1" dirty="0">
                <a:solidFill>
                  <a:schemeClr val="accent4"/>
                </a:solidFill>
                <a:cs typeface="Arial" pitchFamily="34" charset="0"/>
              </a:rPr>
              <a:t>11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2" name="Oval 30">
            <a:extLst>
              <a:ext uri="{FF2B5EF4-FFF2-40B4-BE49-F238E27FC236}">
                <a16:creationId xmlns:a16="http://schemas.microsoft.com/office/drawing/2014/main" id="{DFCDD07A-2B4F-403E-B5B3-61076DEFDDB6}"/>
              </a:ext>
            </a:extLst>
          </p:cNvPr>
          <p:cNvSpPr/>
          <p:nvPr/>
        </p:nvSpPr>
        <p:spPr>
          <a:xfrm>
            <a:off x="7832696" y="5392838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372A78B-279E-4D57-ACC1-186AB3B9043B}"/>
              </a:ext>
            </a:extLst>
          </p:cNvPr>
          <p:cNvSpPr txBox="1"/>
          <p:nvPr/>
        </p:nvSpPr>
        <p:spPr>
          <a:xfrm>
            <a:off x="7845884" y="5487166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u-RU" altLang="ko-KR" sz="4400" b="1" dirty="0">
                <a:solidFill>
                  <a:schemeClr val="accent1"/>
                </a:solidFill>
                <a:cs typeface="Arial" pitchFamily="34" charset="0"/>
              </a:rPr>
              <a:t>12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2E492E8-841B-4715-9250-E40BA22F15A3}"/>
              </a:ext>
            </a:extLst>
          </p:cNvPr>
          <p:cNvSpPr txBox="1"/>
          <p:nvPr/>
        </p:nvSpPr>
        <p:spPr>
          <a:xfrm>
            <a:off x="8925875" y="3215084"/>
            <a:ext cx="2666233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Хе 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2E492E8-841B-4715-9250-E40BA22F15A3}"/>
              </a:ext>
            </a:extLst>
          </p:cNvPr>
          <p:cNvSpPr txBox="1"/>
          <p:nvPr/>
        </p:nvSpPr>
        <p:spPr>
          <a:xfrm>
            <a:off x="8925876" y="4420439"/>
            <a:ext cx="2666233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Полуфабрикаты в тесте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2E492E8-841B-4715-9250-E40BA22F15A3}"/>
              </a:ext>
            </a:extLst>
          </p:cNvPr>
          <p:cNvSpPr txBox="1"/>
          <p:nvPr/>
        </p:nvSpPr>
        <p:spPr>
          <a:xfrm>
            <a:off x="5452789" y="5637451"/>
            <a:ext cx="2666233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Закуски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2E492E8-841B-4715-9250-E40BA22F15A3}"/>
              </a:ext>
            </a:extLst>
          </p:cNvPr>
          <p:cNvSpPr txBox="1"/>
          <p:nvPr/>
        </p:nvSpPr>
        <p:spPr>
          <a:xfrm>
            <a:off x="2032456" y="1940729"/>
            <a:ext cx="2666233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Вареники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2E492E8-841B-4715-9250-E40BA22F15A3}"/>
              </a:ext>
            </a:extLst>
          </p:cNvPr>
          <p:cNvSpPr txBox="1"/>
          <p:nvPr/>
        </p:nvSpPr>
        <p:spPr>
          <a:xfrm>
            <a:off x="1992892" y="3137454"/>
            <a:ext cx="2666233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Блины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2E492E8-841B-4715-9250-E40BA22F15A3}"/>
              </a:ext>
            </a:extLst>
          </p:cNvPr>
          <p:cNvSpPr txBox="1"/>
          <p:nvPr/>
        </p:nvSpPr>
        <p:spPr>
          <a:xfrm>
            <a:off x="9033725" y="5644900"/>
            <a:ext cx="1857761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и мн. другое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5737" y="293842"/>
            <a:ext cx="1050358" cy="727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3509" y="200569"/>
            <a:ext cx="961828" cy="824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90792" y="294773"/>
            <a:ext cx="961828" cy="6995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62145" y="197604"/>
            <a:ext cx="724494" cy="84940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EB44D2E-D9F3-42B4-8BE1-AA92938C3A90}"/>
              </a:ext>
            </a:extLst>
          </p:cNvPr>
          <p:cNvSpPr txBox="1"/>
          <p:nvPr/>
        </p:nvSpPr>
        <p:spPr>
          <a:xfrm>
            <a:off x="2032456" y="4175450"/>
            <a:ext cx="209784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Рубленные</a:t>
            </a:r>
          </a:p>
          <a:p>
            <a:r>
              <a:rPr lang="ru-RU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полуфабрикаты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8289419-E28A-4383-B662-C47AC70545CC}"/>
              </a:ext>
            </a:extLst>
          </p:cNvPr>
          <p:cNvSpPr txBox="1"/>
          <p:nvPr/>
        </p:nvSpPr>
        <p:spPr>
          <a:xfrm>
            <a:off x="2111551" y="5610277"/>
            <a:ext cx="1850849" cy="80791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Тесто</a:t>
            </a:r>
          </a:p>
          <a:p>
            <a:endParaRPr lang="ru-RU" altLang="ko-KR" sz="105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A30DC1-FC3B-4955-9F2D-0F4093DC3055}"/>
              </a:ext>
            </a:extLst>
          </p:cNvPr>
          <p:cNvSpPr txBox="1"/>
          <p:nvPr/>
        </p:nvSpPr>
        <p:spPr>
          <a:xfrm>
            <a:off x="5468190" y="1938020"/>
            <a:ext cx="2666233" cy="53860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Рыбная продукция</a:t>
            </a:r>
          </a:p>
          <a:p>
            <a:r>
              <a:rPr lang="ru-RU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Вяленая, соленая копченая</a:t>
            </a:r>
            <a:endParaRPr lang="ko-KR" altLang="en-US" sz="11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76EB5B-A235-403B-8968-A328FB1100F7}"/>
              </a:ext>
            </a:extLst>
          </p:cNvPr>
          <p:cNvSpPr txBox="1"/>
          <p:nvPr/>
        </p:nvSpPr>
        <p:spPr>
          <a:xfrm>
            <a:off x="5472134" y="3137454"/>
            <a:ext cx="2666233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Пресервы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B88079F-5E4B-4657-BDE7-FDFA10743CC4}"/>
              </a:ext>
            </a:extLst>
          </p:cNvPr>
          <p:cNvSpPr txBox="1"/>
          <p:nvPr/>
        </p:nvSpPr>
        <p:spPr>
          <a:xfrm>
            <a:off x="5476286" y="4376698"/>
            <a:ext cx="2666233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Салаты 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041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7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Наиболее продаваемые </a:t>
            </a:r>
            <a:r>
              <a:rPr lang="en-US" dirty="0">
                <a:latin typeface="Arial Black" panose="020B0A04020102020204" pitchFamily="34" charset="0"/>
              </a:rPr>
              <a:t>SKU</a:t>
            </a: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FDCAD5F5-3041-4843-872C-116311CF0CCD}"/>
              </a:ext>
            </a:extLst>
          </p:cNvPr>
          <p:cNvSpPr/>
          <p:nvPr/>
        </p:nvSpPr>
        <p:spPr>
          <a:xfrm>
            <a:off x="2192615" y="5871944"/>
            <a:ext cx="8425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ko-K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Условия хранения и срок годности: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температуре минус 18°С - 6 месяцев.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AC1D4F-84A8-4B24-95B7-E9E2A7CCF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71" y="717743"/>
            <a:ext cx="7455799" cy="54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7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B030996-48D0-47EC-AE79-CC39F38D7B5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B79DE4-84A7-4AF0-8675-152474B73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71" y="29000"/>
            <a:ext cx="9142857" cy="6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8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16C8FEC-39F5-4F1B-980A-A482D2D7C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84" y="124667"/>
            <a:ext cx="9114286" cy="6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7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986" y="508952"/>
            <a:ext cx="11573197" cy="724247"/>
          </a:xfrm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</a:rPr>
              <a:t>Логистика</a:t>
            </a:r>
            <a:endParaRPr lang="en-US" b="1" dirty="0">
              <a:latin typeface="Arial Black" panose="020B0A040201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57FF532-B48D-415C-A012-68081BB9614A}"/>
              </a:ext>
            </a:extLst>
          </p:cNvPr>
          <p:cNvGrpSpPr/>
          <p:nvPr/>
        </p:nvGrpSpPr>
        <p:grpSpPr>
          <a:xfrm>
            <a:off x="3882881" y="1532167"/>
            <a:ext cx="4427409" cy="2240879"/>
            <a:chOff x="2903975" y="1064308"/>
            <a:chExt cx="7057170" cy="35719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0A27C8-4039-4A24-A96F-4DB981A447B4}"/>
                </a:ext>
              </a:extLst>
            </p:cNvPr>
            <p:cNvSpPr/>
            <p:nvPr/>
          </p:nvSpPr>
          <p:spPr>
            <a:xfrm>
              <a:off x="2903975" y="1064308"/>
              <a:ext cx="7057170" cy="3571901"/>
            </a:xfrm>
            <a:custGeom>
              <a:avLst/>
              <a:gdLst>
                <a:gd name="connsiteX0" fmla="*/ 6587518 w 6592145"/>
                <a:gd name="connsiteY0" fmla="*/ 2185704 h 3336534"/>
                <a:gd name="connsiteX1" fmla="*/ 6587518 w 6592145"/>
                <a:gd name="connsiteY1" fmla="*/ 2185704 h 3336534"/>
                <a:gd name="connsiteX2" fmla="*/ 6581849 w 6592145"/>
                <a:gd name="connsiteY2" fmla="*/ 2133135 h 3336534"/>
                <a:gd name="connsiteX3" fmla="*/ 6559172 w 6592145"/>
                <a:gd name="connsiteY3" fmla="*/ 2112520 h 3336534"/>
                <a:gd name="connsiteX4" fmla="*/ 5964431 w 6592145"/>
                <a:gd name="connsiteY4" fmla="*/ 1854833 h 3336534"/>
                <a:gd name="connsiteX5" fmla="*/ 4951204 w 6592145"/>
                <a:gd name="connsiteY5" fmla="*/ 1416765 h 3336534"/>
                <a:gd name="connsiteX6" fmla="*/ 4926466 w 6592145"/>
                <a:gd name="connsiteY6" fmla="*/ 1378627 h 3336534"/>
                <a:gd name="connsiteX7" fmla="*/ 4919766 w 6592145"/>
                <a:gd name="connsiteY7" fmla="*/ 1128670 h 3336534"/>
                <a:gd name="connsiteX8" fmla="*/ 4942443 w 6592145"/>
                <a:gd name="connsiteY8" fmla="*/ 1097232 h 3336534"/>
                <a:gd name="connsiteX9" fmla="*/ 5049640 w 6592145"/>
                <a:gd name="connsiteY9" fmla="*/ 1121970 h 3336534"/>
                <a:gd name="connsiteX10" fmla="*/ 5088294 w 6592145"/>
                <a:gd name="connsiteY10" fmla="*/ 1096202 h 3336534"/>
                <a:gd name="connsiteX11" fmla="*/ 5062010 w 6592145"/>
                <a:gd name="connsiteY11" fmla="*/ 1056518 h 3336534"/>
                <a:gd name="connsiteX12" fmla="*/ 5020264 w 6592145"/>
                <a:gd name="connsiteY12" fmla="*/ 1044664 h 3336534"/>
                <a:gd name="connsiteX13" fmla="*/ 4992949 w 6592145"/>
                <a:gd name="connsiteY13" fmla="*/ 1031264 h 3336534"/>
                <a:gd name="connsiteX14" fmla="*/ 4514682 w 6592145"/>
                <a:gd name="connsiteY14" fmla="*/ 835938 h 3336534"/>
                <a:gd name="connsiteX15" fmla="*/ 4194118 w 6592145"/>
                <a:gd name="connsiteY15" fmla="*/ 719463 h 3336534"/>
                <a:gd name="connsiteX16" fmla="*/ 4179173 w 6592145"/>
                <a:gd name="connsiteY16" fmla="*/ 710702 h 3336534"/>
                <a:gd name="connsiteX17" fmla="*/ 4179173 w 6592145"/>
                <a:gd name="connsiteY17" fmla="*/ 706063 h 3336534"/>
                <a:gd name="connsiteX18" fmla="*/ 4175565 w 6592145"/>
                <a:gd name="connsiteY18" fmla="*/ 612265 h 3336534"/>
                <a:gd name="connsiteX19" fmla="*/ 4175565 w 6592145"/>
                <a:gd name="connsiteY19" fmla="*/ 612265 h 3336534"/>
                <a:gd name="connsiteX20" fmla="*/ 4174534 w 6592145"/>
                <a:gd name="connsiteY20" fmla="*/ 530320 h 3336534"/>
                <a:gd name="connsiteX21" fmla="*/ 4193603 w 6592145"/>
                <a:gd name="connsiteY21" fmla="*/ 510736 h 3336534"/>
                <a:gd name="connsiteX22" fmla="*/ 4257510 w 6592145"/>
                <a:gd name="connsiteY22" fmla="*/ 510736 h 3336534"/>
                <a:gd name="connsiteX23" fmla="*/ 4304409 w 6592145"/>
                <a:gd name="connsiteY23" fmla="*/ 458168 h 3336534"/>
                <a:gd name="connsiteX24" fmla="*/ 4302863 w 6592145"/>
                <a:gd name="connsiteY24" fmla="*/ 453530 h 3336534"/>
                <a:gd name="connsiteX25" fmla="*/ 4247202 w 6592145"/>
                <a:gd name="connsiteY25" fmla="*/ 422607 h 3336534"/>
                <a:gd name="connsiteX26" fmla="*/ 3882317 w 6592145"/>
                <a:gd name="connsiteY26" fmla="*/ 245318 h 3336534"/>
                <a:gd name="connsiteX27" fmla="*/ 3882317 w 6592145"/>
                <a:gd name="connsiteY27" fmla="*/ 242741 h 3336534"/>
                <a:gd name="connsiteX28" fmla="*/ 3879225 w 6592145"/>
                <a:gd name="connsiteY28" fmla="*/ 241711 h 3336534"/>
                <a:gd name="connsiteX29" fmla="*/ 3507639 w 6592145"/>
                <a:gd name="connsiteY29" fmla="*/ 419515 h 3336534"/>
                <a:gd name="connsiteX30" fmla="*/ 3451979 w 6592145"/>
                <a:gd name="connsiteY30" fmla="*/ 450437 h 3336534"/>
                <a:gd name="connsiteX31" fmla="*/ 3450433 w 6592145"/>
                <a:gd name="connsiteY31" fmla="*/ 455076 h 3336534"/>
                <a:gd name="connsiteX32" fmla="*/ 3497332 w 6592145"/>
                <a:gd name="connsiteY32" fmla="*/ 507644 h 3336534"/>
                <a:gd name="connsiteX33" fmla="*/ 3561239 w 6592145"/>
                <a:gd name="connsiteY33" fmla="*/ 507644 h 3336534"/>
                <a:gd name="connsiteX34" fmla="*/ 3580307 w 6592145"/>
                <a:gd name="connsiteY34" fmla="*/ 527228 h 3336534"/>
                <a:gd name="connsiteX35" fmla="*/ 3579792 w 6592145"/>
                <a:gd name="connsiteY35" fmla="*/ 562274 h 3336534"/>
                <a:gd name="connsiteX36" fmla="*/ 3360758 w 6592145"/>
                <a:gd name="connsiteY36" fmla="*/ 505067 h 3336534"/>
                <a:gd name="connsiteX37" fmla="*/ 3360758 w 6592145"/>
                <a:gd name="connsiteY37" fmla="*/ 299433 h 3336534"/>
                <a:gd name="connsiteX38" fmla="*/ 3389619 w 6592145"/>
                <a:gd name="connsiteY38" fmla="*/ 271087 h 3336534"/>
                <a:gd name="connsiteX39" fmla="*/ 3445795 w 6592145"/>
                <a:gd name="connsiteY39" fmla="*/ 274695 h 3336534"/>
                <a:gd name="connsiteX40" fmla="*/ 3504547 w 6592145"/>
                <a:gd name="connsiteY40" fmla="*/ 241711 h 3336534"/>
                <a:gd name="connsiteX41" fmla="*/ 3490632 w 6592145"/>
                <a:gd name="connsiteY41" fmla="*/ 210273 h 3336534"/>
                <a:gd name="connsiteX42" fmla="*/ 3084517 w 6592145"/>
                <a:gd name="connsiteY42" fmla="*/ 17007 h 3336534"/>
                <a:gd name="connsiteX43" fmla="*/ 3056171 w 6592145"/>
                <a:gd name="connsiteY43" fmla="*/ 0 h 3336534"/>
                <a:gd name="connsiteX44" fmla="*/ 3035556 w 6592145"/>
                <a:gd name="connsiteY44" fmla="*/ 0 h 3336534"/>
                <a:gd name="connsiteX45" fmla="*/ 3023187 w 6592145"/>
                <a:gd name="connsiteY45" fmla="*/ 7215 h 3336534"/>
                <a:gd name="connsiteX46" fmla="*/ 2679433 w 6592145"/>
                <a:gd name="connsiteY46" fmla="*/ 177804 h 3336534"/>
                <a:gd name="connsiteX47" fmla="*/ 2623772 w 6592145"/>
                <a:gd name="connsiteY47" fmla="*/ 208727 h 3336534"/>
                <a:gd name="connsiteX48" fmla="*/ 2622226 w 6592145"/>
                <a:gd name="connsiteY48" fmla="*/ 213365 h 3336534"/>
                <a:gd name="connsiteX49" fmla="*/ 2669125 w 6592145"/>
                <a:gd name="connsiteY49" fmla="*/ 265933 h 3336534"/>
                <a:gd name="connsiteX50" fmla="*/ 2733032 w 6592145"/>
                <a:gd name="connsiteY50" fmla="*/ 265933 h 3336534"/>
                <a:gd name="connsiteX51" fmla="*/ 2752100 w 6592145"/>
                <a:gd name="connsiteY51" fmla="*/ 285518 h 3336534"/>
                <a:gd name="connsiteX52" fmla="*/ 2751070 w 6592145"/>
                <a:gd name="connsiteY52" fmla="*/ 348393 h 3336534"/>
                <a:gd name="connsiteX53" fmla="*/ 2508844 w 6592145"/>
                <a:gd name="connsiteY53" fmla="*/ 286033 h 3336534"/>
                <a:gd name="connsiteX54" fmla="*/ 2484621 w 6592145"/>
                <a:gd name="connsiteY54" fmla="*/ 288610 h 3336534"/>
                <a:gd name="connsiteX55" fmla="*/ 2316093 w 6592145"/>
                <a:gd name="connsiteY55" fmla="*/ 375708 h 3336534"/>
                <a:gd name="connsiteX56" fmla="*/ 1813603 w 6592145"/>
                <a:gd name="connsiteY56" fmla="*/ 625665 h 3336534"/>
                <a:gd name="connsiteX57" fmla="*/ 1792988 w 6592145"/>
                <a:gd name="connsiteY57" fmla="*/ 646795 h 3336534"/>
                <a:gd name="connsiteX58" fmla="*/ 1820818 w 6592145"/>
                <a:gd name="connsiteY58" fmla="*/ 659164 h 3336534"/>
                <a:gd name="connsiteX59" fmla="*/ 1871325 w 6592145"/>
                <a:gd name="connsiteY59" fmla="*/ 664833 h 3336534"/>
                <a:gd name="connsiteX60" fmla="*/ 1858956 w 6592145"/>
                <a:gd name="connsiteY60" fmla="*/ 1104963 h 3336534"/>
                <a:gd name="connsiteX61" fmla="*/ 1831126 w 6592145"/>
                <a:gd name="connsiteY61" fmla="*/ 1147739 h 3336534"/>
                <a:gd name="connsiteX62" fmla="*/ 0 w 6592145"/>
                <a:gd name="connsiteY62" fmla="*/ 2091905 h 3336534"/>
                <a:gd name="connsiteX63" fmla="*/ 0 w 6592145"/>
                <a:gd name="connsiteY63" fmla="*/ 2194980 h 3336534"/>
                <a:gd name="connsiteX64" fmla="*/ 41230 w 6592145"/>
                <a:gd name="connsiteY64" fmla="*/ 2194980 h 3336534"/>
                <a:gd name="connsiteX65" fmla="*/ 51537 w 6592145"/>
                <a:gd name="connsiteY65" fmla="*/ 2194980 h 3336534"/>
                <a:gd name="connsiteX66" fmla="*/ 213365 w 6592145"/>
                <a:gd name="connsiteY66" fmla="*/ 2196011 h 3336534"/>
                <a:gd name="connsiteX67" fmla="*/ 237588 w 6592145"/>
                <a:gd name="connsiteY67" fmla="*/ 2219203 h 3336534"/>
                <a:gd name="connsiteX68" fmla="*/ 239649 w 6592145"/>
                <a:gd name="connsiteY68" fmla="*/ 3336535 h 3336534"/>
                <a:gd name="connsiteX69" fmla="*/ 6434452 w 6592145"/>
                <a:gd name="connsiteY69" fmla="*/ 3280875 h 3336534"/>
                <a:gd name="connsiteX70" fmla="*/ 6438059 w 6592145"/>
                <a:gd name="connsiteY70" fmla="*/ 2211988 h 3336534"/>
                <a:gd name="connsiteX71" fmla="*/ 6436514 w 6592145"/>
                <a:gd name="connsiteY71" fmla="*/ 2210957 h 3336534"/>
                <a:gd name="connsiteX72" fmla="*/ 6436514 w 6592145"/>
                <a:gd name="connsiteY72" fmla="*/ 2210442 h 3336534"/>
                <a:gd name="connsiteX73" fmla="*/ 6438059 w 6592145"/>
                <a:gd name="connsiteY73" fmla="*/ 2211472 h 3336534"/>
                <a:gd name="connsiteX74" fmla="*/ 6559172 w 6592145"/>
                <a:gd name="connsiteY74" fmla="*/ 2224872 h 3336534"/>
                <a:gd name="connsiteX75" fmla="*/ 6587518 w 6592145"/>
                <a:gd name="connsiteY75" fmla="*/ 2201165 h 3336534"/>
                <a:gd name="connsiteX76" fmla="*/ 6587518 w 6592145"/>
                <a:gd name="connsiteY76" fmla="*/ 2185704 h 3336534"/>
                <a:gd name="connsiteX77" fmla="*/ 1697644 w 6592145"/>
                <a:gd name="connsiteY77" fmla="*/ 2139320 h 3336534"/>
                <a:gd name="connsiteX78" fmla="*/ 1695582 w 6592145"/>
                <a:gd name="connsiteY78" fmla="*/ 2139320 h 3336534"/>
                <a:gd name="connsiteX79" fmla="*/ 1695582 w 6592145"/>
                <a:gd name="connsiteY79" fmla="*/ 2139320 h 3336534"/>
                <a:gd name="connsiteX80" fmla="*/ 1697644 w 6592145"/>
                <a:gd name="connsiteY80" fmla="*/ 2139320 h 3336534"/>
                <a:gd name="connsiteX81" fmla="*/ 1697644 w 6592145"/>
                <a:gd name="connsiteY81" fmla="*/ 2139320 h 3336534"/>
                <a:gd name="connsiteX82" fmla="*/ 1697644 w 6592145"/>
                <a:gd name="connsiteY82" fmla="*/ 2139320 h 3336534"/>
                <a:gd name="connsiteX83" fmla="*/ 4855860 w 6592145"/>
                <a:gd name="connsiteY83" fmla="*/ 1215253 h 3336534"/>
                <a:gd name="connsiteX84" fmla="*/ 4855860 w 6592145"/>
                <a:gd name="connsiteY84" fmla="*/ 1215253 h 3336534"/>
                <a:gd name="connsiteX85" fmla="*/ 4855860 w 6592145"/>
                <a:gd name="connsiteY85" fmla="*/ 1215253 h 3336534"/>
                <a:gd name="connsiteX86" fmla="*/ 4855860 w 6592145"/>
                <a:gd name="connsiteY86" fmla="*/ 1215253 h 3336534"/>
                <a:gd name="connsiteX87" fmla="*/ 4855860 w 6592145"/>
                <a:gd name="connsiteY87" fmla="*/ 1215253 h 3336534"/>
                <a:gd name="connsiteX88" fmla="*/ 4855860 w 6592145"/>
                <a:gd name="connsiteY88" fmla="*/ 1215253 h 33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592145" h="3336534">
                  <a:moveTo>
                    <a:pt x="6587518" y="2185704"/>
                  </a:moveTo>
                  <a:cubicBezTo>
                    <a:pt x="6587518" y="2185704"/>
                    <a:pt x="6587518" y="2185704"/>
                    <a:pt x="6587518" y="2185704"/>
                  </a:cubicBezTo>
                  <a:cubicBezTo>
                    <a:pt x="6589064" y="2167666"/>
                    <a:pt x="6599887" y="2149112"/>
                    <a:pt x="6581849" y="2133135"/>
                  </a:cubicBezTo>
                  <a:cubicBezTo>
                    <a:pt x="6582364" y="2117674"/>
                    <a:pt x="6568965" y="2116643"/>
                    <a:pt x="6559172" y="2112520"/>
                  </a:cubicBezTo>
                  <a:cubicBezTo>
                    <a:pt x="6360753" y="2026453"/>
                    <a:pt x="6162334" y="1940385"/>
                    <a:pt x="5964431" y="1854833"/>
                  </a:cubicBezTo>
                  <a:cubicBezTo>
                    <a:pt x="5626860" y="1708467"/>
                    <a:pt x="5289290" y="1562100"/>
                    <a:pt x="4951204" y="1416765"/>
                  </a:cubicBezTo>
                  <a:cubicBezTo>
                    <a:pt x="4932650" y="1408519"/>
                    <a:pt x="4926466" y="1399242"/>
                    <a:pt x="4926466" y="1378627"/>
                  </a:cubicBezTo>
                  <a:cubicBezTo>
                    <a:pt x="4925951" y="1295136"/>
                    <a:pt x="4923374" y="1212161"/>
                    <a:pt x="4919766" y="1128670"/>
                  </a:cubicBezTo>
                  <a:cubicBezTo>
                    <a:pt x="4919251" y="1110117"/>
                    <a:pt x="4923374" y="1099809"/>
                    <a:pt x="4942443" y="1097232"/>
                  </a:cubicBezTo>
                  <a:cubicBezTo>
                    <a:pt x="4979034" y="1101871"/>
                    <a:pt x="5014080" y="1113724"/>
                    <a:pt x="5049640" y="1121970"/>
                  </a:cubicBezTo>
                  <a:cubicBezTo>
                    <a:pt x="5084171" y="1129701"/>
                    <a:pt x="5082625" y="1135886"/>
                    <a:pt x="5088294" y="1096202"/>
                  </a:cubicBezTo>
                  <a:cubicBezTo>
                    <a:pt x="5091901" y="1070433"/>
                    <a:pt x="5086232" y="1060641"/>
                    <a:pt x="5062010" y="1056518"/>
                  </a:cubicBezTo>
                  <a:cubicBezTo>
                    <a:pt x="5047579" y="1054456"/>
                    <a:pt x="5034179" y="1048787"/>
                    <a:pt x="5020264" y="1044664"/>
                  </a:cubicBezTo>
                  <a:cubicBezTo>
                    <a:pt x="5010987" y="1040026"/>
                    <a:pt x="5002226" y="1034872"/>
                    <a:pt x="4992949" y="1031264"/>
                  </a:cubicBezTo>
                  <a:cubicBezTo>
                    <a:pt x="4833699" y="965812"/>
                    <a:pt x="4674448" y="899844"/>
                    <a:pt x="4514682" y="835938"/>
                  </a:cubicBezTo>
                  <a:cubicBezTo>
                    <a:pt x="4409030" y="793677"/>
                    <a:pt x="4306986" y="742139"/>
                    <a:pt x="4194118" y="719463"/>
                  </a:cubicBezTo>
                  <a:cubicBezTo>
                    <a:pt x="4188449" y="718432"/>
                    <a:pt x="4183811" y="713794"/>
                    <a:pt x="4179173" y="710702"/>
                  </a:cubicBezTo>
                  <a:cubicBezTo>
                    <a:pt x="4179688" y="709155"/>
                    <a:pt x="4179688" y="707609"/>
                    <a:pt x="4179173" y="706063"/>
                  </a:cubicBezTo>
                  <a:cubicBezTo>
                    <a:pt x="4180203" y="674625"/>
                    <a:pt x="4181750" y="643187"/>
                    <a:pt x="4175565" y="612265"/>
                  </a:cubicBezTo>
                  <a:cubicBezTo>
                    <a:pt x="4175565" y="612265"/>
                    <a:pt x="4175565" y="612265"/>
                    <a:pt x="4175565" y="612265"/>
                  </a:cubicBezTo>
                  <a:cubicBezTo>
                    <a:pt x="4175050" y="584950"/>
                    <a:pt x="4175565" y="557635"/>
                    <a:pt x="4174534" y="530320"/>
                  </a:cubicBezTo>
                  <a:cubicBezTo>
                    <a:pt x="4174019" y="515890"/>
                    <a:pt x="4179173" y="510221"/>
                    <a:pt x="4193603" y="510736"/>
                  </a:cubicBezTo>
                  <a:cubicBezTo>
                    <a:pt x="4214734" y="511252"/>
                    <a:pt x="4236379" y="510736"/>
                    <a:pt x="4257510" y="510736"/>
                  </a:cubicBezTo>
                  <a:cubicBezTo>
                    <a:pt x="4309563" y="510736"/>
                    <a:pt x="4309563" y="510736"/>
                    <a:pt x="4304409" y="458168"/>
                  </a:cubicBezTo>
                  <a:cubicBezTo>
                    <a:pt x="4304409" y="456622"/>
                    <a:pt x="4303378" y="455076"/>
                    <a:pt x="4302863" y="453530"/>
                  </a:cubicBezTo>
                  <a:cubicBezTo>
                    <a:pt x="4287402" y="437553"/>
                    <a:pt x="4265756" y="432399"/>
                    <a:pt x="4247202" y="422607"/>
                  </a:cubicBezTo>
                  <a:cubicBezTo>
                    <a:pt x="4150312" y="376223"/>
                    <a:pt x="3928185" y="254595"/>
                    <a:pt x="3882317" y="245318"/>
                  </a:cubicBezTo>
                  <a:lnTo>
                    <a:pt x="3882317" y="242741"/>
                  </a:lnTo>
                  <a:cubicBezTo>
                    <a:pt x="3881286" y="242226"/>
                    <a:pt x="3880256" y="242226"/>
                    <a:pt x="3879225" y="241711"/>
                  </a:cubicBezTo>
                  <a:cubicBezTo>
                    <a:pt x="3858610" y="233465"/>
                    <a:pt x="3611230" y="370039"/>
                    <a:pt x="3507639" y="419515"/>
                  </a:cubicBezTo>
                  <a:cubicBezTo>
                    <a:pt x="3488571" y="429307"/>
                    <a:pt x="3466925" y="433945"/>
                    <a:pt x="3451979" y="450437"/>
                  </a:cubicBezTo>
                  <a:cubicBezTo>
                    <a:pt x="3451464" y="451984"/>
                    <a:pt x="3450433" y="453530"/>
                    <a:pt x="3450433" y="455076"/>
                  </a:cubicBezTo>
                  <a:cubicBezTo>
                    <a:pt x="3445279" y="507644"/>
                    <a:pt x="3445279" y="507644"/>
                    <a:pt x="3497332" y="507644"/>
                  </a:cubicBezTo>
                  <a:cubicBezTo>
                    <a:pt x="3518463" y="507644"/>
                    <a:pt x="3540108" y="508159"/>
                    <a:pt x="3561239" y="507644"/>
                  </a:cubicBezTo>
                  <a:cubicBezTo>
                    <a:pt x="3575669" y="507129"/>
                    <a:pt x="3580823" y="512798"/>
                    <a:pt x="3580307" y="527228"/>
                  </a:cubicBezTo>
                  <a:cubicBezTo>
                    <a:pt x="3579792" y="539082"/>
                    <a:pt x="3579792" y="550420"/>
                    <a:pt x="3579792" y="562274"/>
                  </a:cubicBezTo>
                  <a:cubicBezTo>
                    <a:pt x="3506609" y="543205"/>
                    <a:pt x="3433941" y="524136"/>
                    <a:pt x="3360758" y="505067"/>
                  </a:cubicBezTo>
                  <a:cubicBezTo>
                    <a:pt x="3360758" y="436522"/>
                    <a:pt x="3361789" y="367977"/>
                    <a:pt x="3360758" y="299433"/>
                  </a:cubicBezTo>
                  <a:cubicBezTo>
                    <a:pt x="3360242" y="277272"/>
                    <a:pt x="3363850" y="265933"/>
                    <a:pt x="3389619" y="271087"/>
                  </a:cubicBezTo>
                  <a:cubicBezTo>
                    <a:pt x="3407657" y="274695"/>
                    <a:pt x="3427241" y="272633"/>
                    <a:pt x="3445795" y="274695"/>
                  </a:cubicBezTo>
                  <a:cubicBezTo>
                    <a:pt x="3493209" y="279333"/>
                    <a:pt x="3480840" y="284487"/>
                    <a:pt x="3504547" y="241711"/>
                  </a:cubicBezTo>
                  <a:cubicBezTo>
                    <a:pt x="3514855" y="223157"/>
                    <a:pt x="3490632" y="210273"/>
                    <a:pt x="3490632" y="210273"/>
                  </a:cubicBezTo>
                  <a:cubicBezTo>
                    <a:pt x="3482902" y="200481"/>
                    <a:pt x="3209753" y="75245"/>
                    <a:pt x="3084517" y="17007"/>
                  </a:cubicBezTo>
                  <a:cubicBezTo>
                    <a:pt x="3074725" y="12369"/>
                    <a:pt x="3063387" y="9792"/>
                    <a:pt x="3056171" y="0"/>
                  </a:cubicBezTo>
                  <a:cubicBezTo>
                    <a:pt x="3049472" y="0"/>
                    <a:pt x="3042256" y="0"/>
                    <a:pt x="3035556" y="0"/>
                  </a:cubicBezTo>
                  <a:cubicBezTo>
                    <a:pt x="3035041" y="1031"/>
                    <a:pt x="3030403" y="3608"/>
                    <a:pt x="3023187" y="7215"/>
                  </a:cubicBezTo>
                  <a:cubicBezTo>
                    <a:pt x="2951550" y="35045"/>
                    <a:pt x="2765500" y="137090"/>
                    <a:pt x="2679433" y="177804"/>
                  </a:cubicBezTo>
                  <a:cubicBezTo>
                    <a:pt x="2660364" y="187596"/>
                    <a:pt x="2638718" y="192235"/>
                    <a:pt x="2623772" y="208727"/>
                  </a:cubicBezTo>
                  <a:cubicBezTo>
                    <a:pt x="2623257" y="210273"/>
                    <a:pt x="2622226" y="211819"/>
                    <a:pt x="2622226" y="213365"/>
                  </a:cubicBezTo>
                  <a:cubicBezTo>
                    <a:pt x="2617072" y="265933"/>
                    <a:pt x="2617072" y="265933"/>
                    <a:pt x="2669125" y="265933"/>
                  </a:cubicBezTo>
                  <a:cubicBezTo>
                    <a:pt x="2690255" y="265933"/>
                    <a:pt x="2711901" y="266449"/>
                    <a:pt x="2733032" y="265933"/>
                  </a:cubicBezTo>
                  <a:cubicBezTo>
                    <a:pt x="2747462" y="265418"/>
                    <a:pt x="2752616" y="271087"/>
                    <a:pt x="2752100" y="285518"/>
                  </a:cubicBezTo>
                  <a:cubicBezTo>
                    <a:pt x="2751070" y="306648"/>
                    <a:pt x="2751070" y="327263"/>
                    <a:pt x="2751070" y="348393"/>
                  </a:cubicBezTo>
                  <a:cubicBezTo>
                    <a:pt x="2669640" y="330355"/>
                    <a:pt x="2588727" y="309740"/>
                    <a:pt x="2508844" y="286033"/>
                  </a:cubicBezTo>
                  <a:cubicBezTo>
                    <a:pt x="2501628" y="283971"/>
                    <a:pt x="2508844" y="286033"/>
                    <a:pt x="2484621" y="288610"/>
                  </a:cubicBezTo>
                  <a:cubicBezTo>
                    <a:pt x="2428445" y="317471"/>
                    <a:pt x="2372269" y="346847"/>
                    <a:pt x="2316093" y="375708"/>
                  </a:cubicBezTo>
                  <a:cubicBezTo>
                    <a:pt x="2148597" y="461260"/>
                    <a:pt x="1981100" y="540113"/>
                    <a:pt x="1813603" y="625665"/>
                  </a:cubicBezTo>
                  <a:cubicBezTo>
                    <a:pt x="1806388" y="630303"/>
                    <a:pt x="1790927" y="637003"/>
                    <a:pt x="1792988" y="646795"/>
                  </a:cubicBezTo>
                  <a:cubicBezTo>
                    <a:pt x="1795050" y="659164"/>
                    <a:pt x="1808965" y="659679"/>
                    <a:pt x="1820818" y="659164"/>
                  </a:cubicBezTo>
                  <a:cubicBezTo>
                    <a:pt x="1832672" y="658649"/>
                    <a:pt x="1866171" y="662772"/>
                    <a:pt x="1871325" y="664833"/>
                  </a:cubicBezTo>
                  <a:cubicBezTo>
                    <a:pt x="1867202" y="811715"/>
                    <a:pt x="1862048" y="958597"/>
                    <a:pt x="1858956" y="1104963"/>
                  </a:cubicBezTo>
                  <a:cubicBezTo>
                    <a:pt x="1858441" y="1127124"/>
                    <a:pt x="1850195" y="1137947"/>
                    <a:pt x="1831126" y="1147739"/>
                  </a:cubicBezTo>
                  <a:cubicBezTo>
                    <a:pt x="1219376" y="1462118"/>
                    <a:pt x="609688" y="1777011"/>
                    <a:pt x="0" y="2091905"/>
                  </a:cubicBezTo>
                  <a:cubicBezTo>
                    <a:pt x="0" y="2126436"/>
                    <a:pt x="0" y="2160450"/>
                    <a:pt x="0" y="2194980"/>
                  </a:cubicBezTo>
                  <a:cubicBezTo>
                    <a:pt x="13915" y="2194980"/>
                    <a:pt x="27315" y="2194980"/>
                    <a:pt x="41230" y="2194980"/>
                  </a:cubicBezTo>
                  <a:cubicBezTo>
                    <a:pt x="44838" y="2197557"/>
                    <a:pt x="48445" y="2197557"/>
                    <a:pt x="51537" y="2194980"/>
                  </a:cubicBezTo>
                  <a:cubicBezTo>
                    <a:pt x="105652" y="2195496"/>
                    <a:pt x="159766" y="2196011"/>
                    <a:pt x="213365" y="2196011"/>
                  </a:cubicBezTo>
                  <a:cubicBezTo>
                    <a:pt x="230888" y="2196011"/>
                    <a:pt x="237072" y="2200649"/>
                    <a:pt x="237588" y="2219203"/>
                  </a:cubicBezTo>
                  <a:cubicBezTo>
                    <a:pt x="238103" y="2298055"/>
                    <a:pt x="239649" y="3336535"/>
                    <a:pt x="239649" y="3336535"/>
                  </a:cubicBezTo>
                  <a:cubicBezTo>
                    <a:pt x="239649" y="3336535"/>
                    <a:pt x="6273140" y="3285513"/>
                    <a:pt x="6434452" y="3280875"/>
                  </a:cubicBezTo>
                  <a:cubicBezTo>
                    <a:pt x="6429814" y="3126262"/>
                    <a:pt x="6433422" y="2267648"/>
                    <a:pt x="6438059" y="2211988"/>
                  </a:cubicBezTo>
                  <a:cubicBezTo>
                    <a:pt x="6437544" y="2211472"/>
                    <a:pt x="6437029" y="2211472"/>
                    <a:pt x="6436514" y="2210957"/>
                  </a:cubicBezTo>
                  <a:cubicBezTo>
                    <a:pt x="6436514" y="2210957"/>
                    <a:pt x="6436514" y="2210442"/>
                    <a:pt x="6436514" y="2210442"/>
                  </a:cubicBezTo>
                  <a:cubicBezTo>
                    <a:pt x="6436514" y="2210442"/>
                    <a:pt x="6438059" y="2211472"/>
                    <a:pt x="6438059" y="2211472"/>
                  </a:cubicBezTo>
                  <a:cubicBezTo>
                    <a:pt x="6478259" y="2215595"/>
                    <a:pt x="6518974" y="2219203"/>
                    <a:pt x="6559172" y="2224872"/>
                  </a:cubicBezTo>
                  <a:cubicBezTo>
                    <a:pt x="6579787" y="2227964"/>
                    <a:pt x="6590095" y="2223841"/>
                    <a:pt x="6587518" y="2201165"/>
                  </a:cubicBezTo>
                  <a:cubicBezTo>
                    <a:pt x="6586488" y="2196011"/>
                    <a:pt x="6587518" y="2190857"/>
                    <a:pt x="6587518" y="2185704"/>
                  </a:cubicBezTo>
                  <a:close/>
                  <a:moveTo>
                    <a:pt x="1697644" y="2139320"/>
                  </a:moveTo>
                  <a:cubicBezTo>
                    <a:pt x="1697129" y="2139320"/>
                    <a:pt x="1696613" y="2139320"/>
                    <a:pt x="1695582" y="2139320"/>
                  </a:cubicBezTo>
                  <a:cubicBezTo>
                    <a:pt x="1695582" y="2139320"/>
                    <a:pt x="1695582" y="2139320"/>
                    <a:pt x="1695582" y="2139320"/>
                  </a:cubicBezTo>
                  <a:cubicBezTo>
                    <a:pt x="1696098" y="2139320"/>
                    <a:pt x="1697129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lose/>
                  <a:moveTo>
                    <a:pt x="4855860" y="1215253"/>
                  </a:move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D879989-E3BA-4E4E-A0FE-54999CF22F1E}"/>
                </a:ext>
              </a:extLst>
            </p:cNvPr>
            <p:cNvSpPr/>
            <p:nvPr/>
          </p:nvSpPr>
          <p:spPr>
            <a:xfrm>
              <a:off x="2942403" y="1232079"/>
              <a:ext cx="6832268" cy="3396406"/>
            </a:xfrm>
            <a:custGeom>
              <a:avLst/>
              <a:gdLst>
                <a:gd name="connsiteX0" fmla="*/ 6786474 w 6832268"/>
                <a:gd name="connsiteY0" fmla="*/ 2191979 h 3396406"/>
                <a:gd name="connsiteX1" fmla="*/ 6832268 w 6832268"/>
                <a:gd name="connsiteY1" fmla="*/ 2191979 h 3396406"/>
                <a:gd name="connsiteX2" fmla="*/ 6832268 w 6832268"/>
                <a:gd name="connsiteY2" fmla="*/ 3341785 h 3396406"/>
                <a:gd name="connsiteX3" fmla="*/ 6786474 w 6832268"/>
                <a:gd name="connsiteY3" fmla="*/ 3341785 h 3396406"/>
                <a:gd name="connsiteX4" fmla="*/ 5548275 w 6832268"/>
                <a:gd name="connsiteY4" fmla="*/ 2062322 h 3396406"/>
                <a:gd name="connsiteX5" fmla="*/ 5594069 w 6832268"/>
                <a:gd name="connsiteY5" fmla="*/ 2062322 h 3396406"/>
                <a:gd name="connsiteX6" fmla="*/ 5594069 w 6832268"/>
                <a:gd name="connsiteY6" fmla="*/ 3341785 h 3396406"/>
                <a:gd name="connsiteX7" fmla="*/ 5548275 w 6832268"/>
                <a:gd name="connsiteY7" fmla="*/ 3341785 h 3396406"/>
                <a:gd name="connsiteX8" fmla="*/ 3619680 w 6832268"/>
                <a:gd name="connsiteY8" fmla="*/ 1103967 h 3396406"/>
                <a:gd name="connsiteX9" fmla="*/ 3635543 w 6832268"/>
                <a:gd name="connsiteY9" fmla="*/ 1110587 h 3396406"/>
                <a:gd name="connsiteX10" fmla="*/ 4108374 w 6832268"/>
                <a:gd name="connsiteY10" fmla="*/ 1315832 h 3396406"/>
                <a:gd name="connsiteX11" fmla="*/ 5733221 w 6832268"/>
                <a:gd name="connsiteY11" fmla="*/ 2023150 h 3396406"/>
                <a:gd name="connsiteX12" fmla="*/ 5750324 w 6832268"/>
                <a:gd name="connsiteY12" fmla="*/ 2082185 h 3396406"/>
                <a:gd name="connsiteX13" fmla="*/ 4331274 w 6832268"/>
                <a:gd name="connsiteY13" fmla="*/ 1464247 h 3396406"/>
                <a:gd name="connsiteX14" fmla="*/ 3623956 w 6832268"/>
                <a:gd name="connsiteY14" fmla="*/ 1157485 h 3396406"/>
                <a:gd name="connsiteX15" fmla="*/ 3604645 w 6832268"/>
                <a:gd name="connsiteY15" fmla="*/ 1112242 h 3396406"/>
                <a:gd name="connsiteX16" fmla="*/ 3619680 w 6832268"/>
                <a:gd name="connsiteY16" fmla="*/ 1103967 h 3396406"/>
                <a:gd name="connsiteX17" fmla="*/ 5103170 w 6832268"/>
                <a:gd name="connsiteY17" fmla="*/ 984163 h 3396406"/>
                <a:gd name="connsiteX18" fmla="*/ 5149124 w 6832268"/>
                <a:gd name="connsiteY18" fmla="*/ 984163 h 3396406"/>
                <a:gd name="connsiteX19" fmla="*/ 5160613 w 6832268"/>
                <a:gd name="connsiteY19" fmla="*/ 995652 h 3396406"/>
                <a:gd name="connsiteX20" fmla="*/ 5160613 w 6832268"/>
                <a:gd name="connsiteY20" fmla="*/ 1347747 h 3396406"/>
                <a:gd name="connsiteX21" fmla="*/ 5149124 w 6832268"/>
                <a:gd name="connsiteY21" fmla="*/ 1359236 h 3396406"/>
                <a:gd name="connsiteX22" fmla="*/ 5103170 w 6832268"/>
                <a:gd name="connsiteY22" fmla="*/ 1359236 h 3396406"/>
                <a:gd name="connsiteX23" fmla="*/ 5091681 w 6832268"/>
                <a:gd name="connsiteY23" fmla="*/ 1347747 h 3396406"/>
                <a:gd name="connsiteX24" fmla="*/ 5091681 w 6832268"/>
                <a:gd name="connsiteY24" fmla="*/ 995652 h 3396406"/>
                <a:gd name="connsiteX25" fmla="*/ 5103170 w 6832268"/>
                <a:gd name="connsiteY25" fmla="*/ 984163 h 3396406"/>
                <a:gd name="connsiteX26" fmla="*/ 4804163 w 6832268"/>
                <a:gd name="connsiteY26" fmla="*/ 929693 h 3396406"/>
                <a:gd name="connsiteX27" fmla="*/ 4850117 w 6832268"/>
                <a:gd name="connsiteY27" fmla="*/ 929693 h 3396406"/>
                <a:gd name="connsiteX28" fmla="*/ 4861606 w 6832268"/>
                <a:gd name="connsiteY28" fmla="*/ 941182 h 3396406"/>
                <a:gd name="connsiteX29" fmla="*/ 4861606 w 6832268"/>
                <a:gd name="connsiteY29" fmla="*/ 1293277 h 3396406"/>
                <a:gd name="connsiteX30" fmla="*/ 4850117 w 6832268"/>
                <a:gd name="connsiteY30" fmla="*/ 1304766 h 3396406"/>
                <a:gd name="connsiteX31" fmla="*/ 4804163 w 6832268"/>
                <a:gd name="connsiteY31" fmla="*/ 1304766 h 3396406"/>
                <a:gd name="connsiteX32" fmla="*/ 4792674 w 6832268"/>
                <a:gd name="connsiteY32" fmla="*/ 1293277 h 3396406"/>
                <a:gd name="connsiteX33" fmla="*/ 4792674 w 6832268"/>
                <a:gd name="connsiteY33" fmla="*/ 941182 h 3396406"/>
                <a:gd name="connsiteX34" fmla="*/ 4804163 w 6832268"/>
                <a:gd name="connsiteY34" fmla="*/ 929693 h 3396406"/>
                <a:gd name="connsiteX35" fmla="*/ 4496898 w 6832268"/>
                <a:gd name="connsiteY35" fmla="*/ 864765 h 3396406"/>
                <a:gd name="connsiteX36" fmla="*/ 4549459 w 6832268"/>
                <a:gd name="connsiteY36" fmla="*/ 864765 h 3396406"/>
                <a:gd name="connsiteX37" fmla="*/ 4562600 w 6832268"/>
                <a:gd name="connsiteY37" fmla="*/ 877906 h 3396406"/>
                <a:gd name="connsiteX38" fmla="*/ 4562600 w 6832268"/>
                <a:gd name="connsiteY38" fmla="*/ 1237157 h 3396406"/>
                <a:gd name="connsiteX39" fmla="*/ 4549459 w 6832268"/>
                <a:gd name="connsiteY39" fmla="*/ 1250298 h 3396406"/>
                <a:gd name="connsiteX40" fmla="*/ 4496898 w 6832268"/>
                <a:gd name="connsiteY40" fmla="*/ 1250298 h 3396406"/>
                <a:gd name="connsiteX41" fmla="*/ 4483757 w 6832268"/>
                <a:gd name="connsiteY41" fmla="*/ 1237157 h 3396406"/>
                <a:gd name="connsiteX42" fmla="*/ 4483757 w 6832268"/>
                <a:gd name="connsiteY42" fmla="*/ 877906 h 3396406"/>
                <a:gd name="connsiteX43" fmla="*/ 4496898 w 6832268"/>
                <a:gd name="connsiteY43" fmla="*/ 864765 h 3396406"/>
                <a:gd name="connsiteX44" fmla="*/ 4203459 w 6832268"/>
                <a:gd name="connsiteY44" fmla="*/ 789088 h 3396406"/>
                <a:gd name="connsiteX45" fmla="*/ 4243638 w 6832268"/>
                <a:gd name="connsiteY45" fmla="*/ 789088 h 3396406"/>
                <a:gd name="connsiteX46" fmla="*/ 4253683 w 6832268"/>
                <a:gd name="connsiteY46" fmla="*/ 799133 h 3396406"/>
                <a:gd name="connsiteX47" fmla="*/ 4253683 w 6832268"/>
                <a:gd name="connsiteY47" fmla="*/ 1175325 h 3396406"/>
                <a:gd name="connsiteX48" fmla="*/ 4243638 w 6832268"/>
                <a:gd name="connsiteY48" fmla="*/ 1185370 h 3396406"/>
                <a:gd name="connsiteX49" fmla="*/ 4203459 w 6832268"/>
                <a:gd name="connsiteY49" fmla="*/ 1185370 h 3396406"/>
                <a:gd name="connsiteX50" fmla="*/ 4193414 w 6832268"/>
                <a:gd name="connsiteY50" fmla="*/ 1175325 h 3396406"/>
                <a:gd name="connsiteX51" fmla="*/ 4193414 w 6832268"/>
                <a:gd name="connsiteY51" fmla="*/ 799133 h 3396406"/>
                <a:gd name="connsiteX52" fmla="*/ 4203459 w 6832268"/>
                <a:gd name="connsiteY52" fmla="*/ 789088 h 3396406"/>
                <a:gd name="connsiteX53" fmla="*/ 3913116 w 6832268"/>
                <a:gd name="connsiteY53" fmla="*/ 713411 h 3396406"/>
                <a:gd name="connsiteX54" fmla="*/ 3953295 w 6832268"/>
                <a:gd name="connsiteY54" fmla="*/ 713411 h 3396406"/>
                <a:gd name="connsiteX55" fmla="*/ 3963340 w 6832268"/>
                <a:gd name="connsiteY55" fmla="*/ 723456 h 3396406"/>
                <a:gd name="connsiteX56" fmla="*/ 3963340 w 6832268"/>
                <a:gd name="connsiteY56" fmla="*/ 1099648 h 3396406"/>
                <a:gd name="connsiteX57" fmla="*/ 3953295 w 6832268"/>
                <a:gd name="connsiteY57" fmla="*/ 1109693 h 3396406"/>
                <a:gd name="connsiteX58" fmla="*/ 3913116 w 6832268"/>
                <a:gd name="connsiteY58" fmla="*/ 1109693 h 3396406"/>
                <a:gd name="connsiteX59" fmla="*/ 3903071 w 6832268"/>
                <a:gd name="connsiteY59" fmla="*/ 1099648 h 3396406"/>
                <a:gd name="connsiteX60" fmla="*/ 3903071 w 6832268"/>
                <a:gd name="connsiteY60" fmla="*/ 723456 h 3396406"/>
                <a:gd name="connsiteX61" fmla="*/ 3913116 w 6832268"/>
                <a:gd name="connsiteY61" fmla="*/ 713411 h 3396406"/>
                <a:gd name="connsiteX62" fmla="*/ 3622773 w 6832268"/>
                <a:gd name="connsiteY62" fmla="*/ 637734 h 3396406"/>
                <a:gd name="connsiteX63" fmla="*/ 3662952 w 6832268"/>
                <a:gd name="connsiteY63" fmla="*/ 637734 h 3396406"/>
                <a:gd name="connsiteX64" fmla="*/ 3672997 w 6832268"/>
                <a:gd name="connsiteY64" fmla="*/ 647779 h 3396406"/>
                <a:gd name="connsiteX65" fmla="*/ 3672997 w 6832268"/>
                <a:gd name="connsiteY65" fmla="*/ 1023971 h 3396406"/>
                <a:gd name="connsiteX66" fmla="*/ 3662952 w 6832268"/>
                <a:gd name="connsiteY66" fmla="*/ 1034016 h 3396406"/>
                <a:gd name="connsiteX67" fmla="*/ 3622773 w 6832268"/>
                <a:gd name="connsiteY67" fmla="*/ 1034016 h 3396406"/>
                <a:gd name="connsiteX68" fmla="*/ 3612728 w 6832268"/>
                <a:gd name="connsiteY68" fmla="*/ 1023971 h 3396406"/>
                <a:gd name="connsiteX69" fmla="*/ 3612728 w 6832268"/>
                <a:gd name="connsiteY69" fmla="*/ 647779 h 3396406"/>
                <a:gd name="connsiteX70" fmla="*/ 3622773 w 6832268"/>
                <a:gd name="connsiteY70" fmla="*/ 637734 h 3396406"/>
                <a:gd name="connsiteX71" fmla="*/ 2020697 w 6832268"/>
                <a:gd name="connsiteY71" fmla="*/ 566720 h 3396406"/>
                <a:gd name="connsiteX72" fmla="*/ 2044904 w 6832268"/>
                <a:gd name="connsiteY72" fmla="*/ 575962 h 3396406"/>
                <a:gd name="connsiteX73" fmla="*/ 2041041 w 6832268"/>
                <a:gd name="connsiteY73" fmla="*/ 1132106 h 3396406"/>
                <a:gd name="connsiteX74" fmla="*/ 2036076 w 6832268"/>
                <a:gd name="connsiteY74" fmla="*/ 1137623 h 3396406"/>
                <a:gd name="connsiteX75" fmla="*/ 300884 w 6832268"/>
                <a:gd name="connsiteY75" fmla="*/ 2050184 h 3396406"/>
                <a:gd name="connsiteX76" fmla="*/ 326816 w 6832268"/>
                <a:gd name="connsiteY76" fmla="*/ 2084944 h 3396406"/>
                <a:gd name="connsiteX77" fmla="*/ 302539 w 6832268"/>
                <a:gd name="connsiteY77" fmla="*/ 2099289 h 3396406"/>
                <a:gd name="connsiteX78" fmla="*/ 284333 w 6832268"/>
                <a:gd name="connsiteY78" fmla="*/ 2116392 h 3396406"/>
                <a:gd name="connsiteX79" fmla="*/ 289851 w 6832268"/>
                <a:gd name="connsiteY79" fmla="*/ 3396406 h 3396406"/>
                <a:gd name="connsiteX80" fmla="*/ 250126 w 6832268"/>
                <a:gd name="connsiteY80" fmla="*/ 3393647 h 3396406"/>
                <a:gd name="connsiteX81" fmla="*/ 234677 w 6832268"/>
                <a:gd name="connsiteY81" fmla="*/ 2103151 h 3396406"/>
                <a:gd name="connsiteX82" fmla="*/ 224194 w 6832268"/>
                <a:gd name="connsiteY82" fmla="*/ 2100944 h 3396406"/>
                <a:gd name="connsiteX83" fmla="*/ 204884 w 6832268"/>
                <a:gd name="connsiteY83" fmla="*/ 2100944 h 3396406"/>
                <a:gd name="connsiteX84" fmla="*/ 20054 w 6832268"/>
                <a:gd name="connsiteY84" fmla="*/ 2201359 h 3396406"/>
                <a:gd name="connsiteX85" fmla="*/ 9019 w 6832268"/>
                <a:gd name="connsiteY85" fmla="*/ 2201359 h 3396406"/>
                <a:gd name="connsiteX86" fmla="*/ 36606 w 6832268"/>
                <a:gd name="connsiteY86" fmla="*/ 2135703 h 3396406"/>
                <a:gd name="connsiteX87" fmla="*/ 1960489 w 6832268"/>
                <a:gd name="connsiteY87" fmla="*/ 1122727 h 3396406"/>
                <a:gd name="connsiteX88" fmla="*/ 1989179 w 6832268"/>
                <a:gd name="connsiteY88" fmla="*/ 1102864 h 3396406"/>
                <a:gd name="connsiteX89" fmla="*/ 1989731 w 6832268"/>
                <a:gd name="connsiteY89" fmla="*/ 607962 h 3396406"/>
                <a:gd name="connsiteX90" fmla="*/ 1995248 w 6832268"/>
                <a:gd name="connsiteY90" fmla="*/ 571548 h 3396406"/>
                <a:gd name="connsiteX91" fmla="*/ 2020697 w 6832268"/>
                <a:gd name="connsiteY91" fmla="*/ 566720 h 3396406"/>
                <a:gd name="connsiteX92" fmla="*/ 4322240 w 6832268"/>
                <a:gd name="connsiteY92" fmla="*/ 340924 h 3396406"/>
                <a:gd name="connsiteX93" fmla="*/ 4341206 w 6832268"/>
                <a:gd name="connsiteY93" fmla="*/ 340924 h 3396406"/>
                <a:gd name="connsiteX94" fmla="*/ 4411275 w 6832268"/>
                <a:gd name="connsiteY94" fmla="*/ 433615 h 3396406"/>
                <a:gd name="connsiteX95" fmla="*/ 4411275 w 6832268"/>
                <a:gd name="connsiteY95" fmla="*/ 492098 h 3396406"/>
                <a:gd name="connsiteX96" fmla="*/ 4411827 w 6832268"/>
                <a:gd name="connsiteY96" fmla="*/ 594168 h 3396406"/>
                <a:gd name="connsiteX97" fmla="*/ 4390309 w 6832268"/>
                <a:gd name="connsiteY97" fmla="*/ 611271 h 3396406"/>
                <a:gd name="connsiteX98" fmla="*/ 4320791 w 6832268"/>
                <a:gd name="connsiteY98" fmla="*/ 519133 h 3396406"/>
                <a:gd name="connsiteX99" fmla="*/ 4318585 w 6832268"/>
                <a:gd name="connsiteY99" fmla="*/ 359131 h 3396406"/>
                <a:gd name="connsiteX100" fmla="*/ 4322240 w 6832268"/>
                <a:gd name="connsiteY100" fmla="*/ 340924 h 3396406"/>
                <a:gd name="connsiteX101" fmla="*/ 4323136 w 6832268"/>
                <a:gd name="connsiteY101" fmla="*/ 254819 h 3396406"/>
                <a:gd name="connsiteX102" fmla="*/ 4370447 w 6832268"/>
                <a:gd name="connsiteY102" fmla="*/ 259819 h 3396406"/>
                <a:gd name="connsiteX103" fmla="*/ 4524380 w 6832268"/>
                <a:gd name="connsiteY103" fmla="*/ 306165 h 3396406"/>
                <a:gd name="connsiteX104" fmla="*/ 4539829 w 6832268"/>
                <a:gd name="connsiteY104" fmla="*/ 334854 h 3396406"/>
                <a:gd name="connsiteX105" fmla="*/ 4492931 w 6832268"/>
                <a:gd name="connsiteY105" fmla="*/ 365751 h 3396406"/>
                <a:gd name="connsiteX106" fmla="*/ 4368792 w 6832268"/>
                <a:gd name="connsiteY106" fmla="*/ 333199 h 3396406"/>
                <a:gd name="connsiteX107" fmla="*/ 4292102 w 6832268"/>
                <a:gd name="connsiteY107" fmla="*/ 323269 h 3396406"/>
                <a:gd name="connsiteX108" fmla="*/ 3779544 w 6832268"/>
                <a:gd name="connsiteY108" fmla="*/ 330440 h 3396406"/>
                <a:gd name="connsiteX109" fmla="*/ 3776785 w 6832268"/>
                <a:gd name="connsiteY109" fmla="*/ 283544 h 3396406"/>
                <a:gd name="connsiteX110" fmla="*/ 4237480 w 6832268"/>
                <a:gd name="connsiteY110" fmla="*/ 258717 h 3396406"/>
                <a:gd name="connsiteX111" fmla="*/ 4323136 w 6832268"/>
                <a:gd name="connsiteY111" fmla="*/ 254819 h 3396406"/>
                <a:gd name="connsiteX112" fmla="*/ 3447403 w 6832268"/>
                <a:gd name="connsiteY112" fmla="*/ 82715 h 3396406"/>
                <a:gd name="connsiteX113" fmla="*/ 3514714 w 6832268"/>
                <a:gd name="connsiteY113" fmla="*/ 90438 h 3396406"/>
                <a:gd name="connsiteX114" fmla="*/ 3540093 w 6832268"/>
                <a:gd name="connsiteY114" fmla="*/ 120233 h 3396406"/>
                <a:gd name="connsiteX115" fmla="*/ 3540093 w 6832268"/>
                <a:gd name="connsiteY115" fmla="*/ 374029 h 3396406"/>
                <a:gd name="connsiteX116" fmla="*/ 3526852 w 6832268"/>
                <a:gd name="connsiteY116" fmla="*/ 397753 h 3396406"/>
                <a:gd name="connsiteX117" fmla="*/ 3516369 w 6832268"/>
                <a:gd name="connsiteY117" fmla="*/ 393891 h 3396406"/>
                <a:gd name="connsiteX118" fmla="*/ 3447403 w 6832268"/>
                <a:gd name="connsiteY118" fmla="*/ 364650 h 3396406"/>
                <a:gd name="connsiteX119" fmla="*/ 3442989 w 6832268"/>
                <a:gd name="connsiteY119" fmla="*/ 291821 h 3396406"/>
                <a:gd name="connsiteX120" fmla="*/ 3439679 w 6832268"/>
                <a:gd name="connsiteY120" fmla="*/ 109750 h 3396406"/>
                <a:gd name="connsiteX121" fmla="*/ 3447403 w 6832268"/>
                <a:gd name="connsiteY121" fmla="*/ 82715 h 3396406"/>
                <a:gd name="connsiteX122" fmla="*/ 3440149 w 6832268"/>
                <a:gd name="connsiteY122" fmla="*/ 298 h 3396406"/>
                <a:gd name="connsiteX123" fmla="*/ 3484369 w 6832268"/>
                <a:gd name="connsiteY123" fmla="*/ 2161 h 3396406"/>
                <a:gd name="connsiteX124" fmla="*/ 3673613 w 6832268"/>
                <a:gd name="connsiteY124" fmla="*/ 71127 h 3396406"/>
                <a:gd name="connsiteX125" fmla="*/ 3698441 w 6832268"/>
                <a:gd name="connsiteY125" fmla="*/ 88230 h 3396406"/>
                <a:gd name="connsiteX126" fmla="*/ 3650992 w 6832268"/>
                <a:gd name="connsiteY126" fmla="*/ 113611 h 3396406"/>
                <a:gd name="connsiteX127" fmla="*/ 3543404 w 6832268"/>
                <a:gd name="connsiteY127" fmla="*/ 86575 h 3396406"/>
                <a:gd name="connsiteX128" fmla="*/ 3439127 w 6832268"/>
                <a:gd name="connsiteY128" fmla="*/ 58990 h 3396406"/>
                <a:gd name="connsiteX129" fmla="*/ 2952501 w 6832268"/>
                <a:gd name="connsiteY129" fmla="*/ 84369 h 3396406"/>
                <a:gd name="connsiteX130" fmla="*/ 2891810 w 6832268"/>
                <a:gd name="connsiteY130" fmla="*/ 86024 h 3396406"/>
                <a:gd name="connsiteX131" fmla="*/ 2818430 w 6832268"/>
                <a:gd name="connsiteY131" fmla="*/ 81059 h 3396406"/>
                <a:gd name="connsiteX132" fmla="*/ 2816223 w 6832268"/>
                <a:gd name="connsiteY132" fmla="*/ 55127 h 3396406"/>
                <a:gd name="connsiteX133" fmla="*/ 2846016 w 6832268"/>
                <a:gd name="connsiteY133" fmla="*/ 50713 h 3396406"/>
                <a:gd name="connsiteX134" fmla="*/ 3281884 w 6832268"/>
                <a:gd name="connsiteY134" fmla="*/ 20367 h 3396406"/>
                <a:gd name="connsiteX135" fmla="*/ 3440149 w 6832268"/>
                <a:gd name="connsiteY135" fmla="*/ 298 h 339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832268" h="3396406">
                  <a:moveTo>
                    <a:pt x="6786474" y="2191979"/>
                  </a:moveTo>
                  <a:lnTo>
                    <a:pt x="6832268" y="2191979"/>
                  </a:lnTo>
                  <a:lnTo>
                    <a:pt x="6832268" y="3341785"/>
                  </a:lnTo>
                  <a:lnTo>
                    <a:pt x="6786474" y="3341785"/>
                  </a:lnTo>
                  <a:close/>
                  <a:moveTo>
                    <a:pt x="5548275" y="2062322"/>
                  </a:moveTo>
                  <a:lnTo>
                    <a:pt x="5594069" y="2062322"/>
                  </a:lnTo>
                  <a:lnTo>
                    <a:pt x="5594069" y="3341785"/>
                  </a:lnTo>
                  <a:lnTo>
                    <a:pt x="5548275" y="3341785"/>
                  </a:lnTo>
                  <a:close/>
                  <a:moveTo>
                    <a:pt x="3619680" y="1103967"/>
                  </a:moveTo>
                  <a:cubicBezTo>
                    <a:pt x="3624921" y="1104932"/>
                    <a:pt x="3630301" y="1108381"/>
                    <a:pt x="3635543" y="1110587"/>
                  </a:cubicBezTo>
                  <a:cubicBezTo>
                    <a:pt x="3793337" y="1179003"/>
                    <a:pt x="3950580" y="1247417"/>
                    <a:pt x="4108374" y="1315832"/>
                  </a:cubicBezTo>
                  <a:cubicBezTo>
                    <a:pt x="4650174" y="1551421"/>
                    <a:pt x="5191973" y="1787561"/>
                    <a:pt x="5733221" y="2023150"/>
                  </a:cubicBezTo>
                  <a:cubicBezTo>
                    <a:pt x="5775704" y="2041909"/>
                    <a:pt x="5775704" y="2041909"/>
                    <a:pt x="5750324" y="2082185"/>
                  </a:cubicBezTo>
                  <a:cubicBezTo>
                    <a:pt x="5277491" y="1876389"/>
                    <a:pt x="4804658" y="1670042"/>
                    <a:pt x="4331274" y="1464247"/>
                  </a:cubicBezTo>
                  <a:cubicBezTo>
                    <a:pt x="4095685" y="1361625"/>
                    <a:pt x="3860096" y="1258452"/>
                    <a:pt x="3623956" y="1157485"/>
                  </a:cubicBezTo>
                  <a:cubicBezTo>
                    <a:pt x="3598576" y="1147002"/>
                    <a:pt x="3591404" y="1135968"/>
                    <a:pt x="3604645" y="1112242"/>
                  </a:cubicBezTo>
                  <a:cubicBezTo>
                    <a:pt x="3609335" y="1104518"/>
                    <a:pt x="3614438" y="1103001"/>
                    <a:pt x="3619680" y="1103967"/>
                  </a:cubicBezTo>
                  <a:close/>
                  <a:moveTo>
                    <a:pt x="5103170" y="984163"/>
                  </a:moveTo>
                  <a:lnTo>
                    <a:pt x="5149124" y="984163"/>
                  </a:lnTo>
                  <a:cubicBezTo>
                    <a:pt x="5155469" y="984163"/>
                    <a:pt x="5160613" y="989307"/>
                    <a:pt x="5160613" y="995652"/>
                  </a:cubicBezTo>
                  <a:lnTo>
                    <a:pt x="5160613" y="1347747"/>
                  </a:lnTo>
                  <a:cubicBezTo>
                    <a:pt x="5160613" y="1354092"/>
                    <a:pt x="5155469" y="1359236"/>
                    <a:pt x="5149124" y="1359236"/>
                  </a:cubicBezTo>
                  <a:lnTo>
                    <a:pt x="5103170" y="1359236"/>
                  </a:lnTo>
                  <a:cubicBezTo>
                    <a:pt x="5096825" y="1359236"/>
                    <a:pt x="5091681" y="1354092"/>
                    <a:pt x="5091681" y="1347747"/>
                  </a:cubicBezTo>
                  <a:lnTo>
                    <a:pt x="5091681" y="995652"/>
                  </a:lnTo>
                  <a:cubicBezTo>
                    <a:pt x="5091681" y="989307"/>
                    <a:pt x="5096825" y="984163"/>
                    <a:pt x="5103170" y="984163"/>
                  </a:cubicBezTo>
                  <a:close/>
                  <a:moveTo>
                    <a:pt x="4804163" y="929693"/>
                  </a:moveTo>
                  <a:lnTo>
                    <a:pt x="4850117" y="929693"/>
                  </a:lnTo>
                  <a:cubicBezTo>
                    <a:pt x="4856462" y="929693"/>
                    <a:pt x="4861606" y="934837"/>
                    <a:pt x="4861606" y="941182"/>
                  </a:cubicBezTo>
                  <a:lnTo>
                    <a:pt x="4861606" y="1293277"/>
                  </a:lnTo>
                  <a:cubicBezTo>
                    <a:pt x="4861606" y="1299622"/>
                    <a:pt x="4856462" y="1304766"/>
                    <a:pt x="4850117" y="1304766"/>
                  </a:cubicBezTo>
                  <a:lnTo>
                    <a:pt x="4804163" y="1304766"/>
                  </a:lnTo>
                  <a:cubicBezTo>
                    <a:pt x="4797818" y="1304766"/>
                    <a:pt x="4792674" y="1299622"/>
                    <a:pt x="4792674" y="1293277"/>
                  </a:cubicBezTo>
                  <a:lnTo>
                    <a:pt x="4792674" y="941182"/>
                  </a:lnTo>
                  <a:cubicBezTo>
                    <a:pt x="4792674" y="934837"/>
                    <a:pt x="4797818" y="929693"/>
                    <a:pt x="4804163" y="929693"/>
                  </a:cubicBezTo>
                  <a:close/>
                  <a:moveTo>
                    <a:pt x="4496898" y="864765"/>
                  </a:moveTo>
                  <a:lnTo>
                    <a:pt x="4549459" y="864765"/>
                  </a:lnTo>
                  <a:cubicBezTo>
                    <a:pt x="4556717" y="864765"/>
                    <a:pt x="4562600" y="870648"/>
                    <a:pt x="4562600" y="877906"/>
                  </a:cubicBezTo>
                  <a:lnTo>
                    <a:pt x="4562600" y="1237157"/>
                  </a:lnTo>
                  <a:cubicBezTo>
                    <a:pt x="4562600" y="1244415"/>
                    <a:pt x="4556717" y="1250298"/>
                    <a:pt x="4549459" y="1250298"/>
                  </a:cubicBezTo>
                  <a:lnTo>
                    <a:pt x="4496898" y="1250298"/>
                  </a:lnTo>
                  <a:cubicBezTo>
                    <a:pt x="4489640" y="1250298"/>
                    <a:pt x="4483757" y="1244415"/>
                    <a:pt x="4483757" y="1237157"/>
                  </a:cubicBezTo>
                  <a:lnTo>
                    <a:pt x="4483757" y="877906"/>
                  </a:lnTo>
                  <a:cubicBezTo>
                    <a:pt x="4483757" y="870648"/>
                    <a:pt x="4489640" y="864765"/>
                    <a:pt x="4496898" y="864765"/>
                  </a:cubicBezTo>
                  <a:close/>
                  <a:moveTo>
                    <a:pt x="4203459" y="789088"/>
                  </a:moveTo>
                  <a:lnTo>
                    <a:pt x="4243638" y="789088"/>
                  </a:lnTo>
                  <a:cubicBezTo>
                    <a:pt x="4249186" y="789088"/>
                    <a:pt x="4253683" y="793585"/>
                    <a:pt x="4253683" y="799133"/>
                  </a:cubicBezTo>
                  <a:lnTo>
                    <a:pt x="4253683" y="1175325"/>
                  </a:lnTo>
                  <a:cubicBezTo>
                    <a:pt x="4253683" y="1180873"/>
                    <a:pt x="4249186" y="1185370"/>
                    <a:pt x="4243638" y="1185370"/>
                  </a:cubicBezTo>
                  <a:lnTo>
                    <a:pt x="4203459" y="1185370"/>
                  </a:lnTo>
                  <a:cubicBezTo>
                    <a:pt x="4197911" y="1185370"/>
                    <a:pt x="4193414" y="1180873"/>
                    <a:pt x="4193414" y="1175325"/>
                  </a:cubicBezTo>
                  <a:lnTo>
                    <a:pt x="4193414" y="799133"/>
                  </a:lnTo>
                  <a:cubicBezTo>
                    <a:pt x="4193414" y="793585"/>
                    <a:pt x="4197911" y="789088"/>
                    <a:pt x="4203459" y="789088"/>
                  </a:cubicBezTo>
                  <a:close/>
                  <a:moveTo>
                    <a:pt x="3913116" y="713411"/>
                  </a:moveTo>
                  <a:lnTo>
                    <a:pt x="3953295" y="713411"/>
                  </a:lnTo>
                  <a:cubicBezTo>
                    <a:pt x="3958843" y="713411"/>
                    <a:pt x="3963340" y="717908"/>
                    <a:pt x="3963340" y="723456"/>
                  </a:cubicBezTo>
                  <a:lnTo>
                    <a:pt x="3963340" y="1099648"/>
                  </a:lnTo>
                  <a:cubicBezTo>
                    <a:pt x="3963340" y="1105196"/>
                    <a:pt x="3958843" y="1109693"/>
                    <a:pt x="3953295" y="1109693"/>
                  </a:cubicBezTo>
                  <a:lnTo>
                    <a:pt x="3913116" y="1109693"/>
                  </a:lnTo>
                  <a:cubicBezTo>
                    <a:pt x="3907568" y="1109693"/>
                    <a:pt x="3903071" y="1105196"/>
                    <a:pt x="3903071" y="1099648"/>
                  </a:cubicBezTo>
                  <a:lnTo>
                    <a:pt x="3903071" y="723456"/>
                  </a:lnTo>
                  <a:cubicBezTo>
                    <a:pt x="3903071" y="717908"/>
                    <a:pt x="3907568" y="713411"/>
                    <a:pt x="3913116" y="713411"/>
                  </a:cubicBezTo>
                  <a:close/>
                  <a:moveTo>
                    <a:pt x="3622773" y="637734"/>
                  </a:moveTo>
                  <a:lnTo>
                    <a:pt x="3662952" y="637734"/>
                  </a:lnTo>
                  <a:cubicBezTo>
                    <a:pt x="3668500" y="637734"/>
                    <a:pt x="3672997" y="642231"/>
                    <a:pt x="3672997" y="647779"/>
                  </a:cubicBezTo>
                  <a:lnTo>
                    <a:pt x="3672997" y="1023971"/>
                  </a:lnTo>
                  <a:cubicBezTo>
                    <a:pt x="3672997" y="1029519"/>
                    <a:pt x="3668500" y="1034016"/>
                    <a:pt x="3662952" y="1034016"/>
                  </a:cubicBezTo>
                  <a:lnTo>
                    <a:pt x="3622773" y="1034016"/>
                  </a:lnTo>
                  <a:cubicBezTo>
                    <a:pt x="3617225" y="1034016"/>
                    <a:pt x="3612728" y="1029519"/>
                    <a:pt x="3612728" y="1023971"/>
                  </a:cubicBezTo>
                  <a:lnTo>
                    <a:pt x="3612728" y="647779"/>
                  </a:lnTo>
                  <a:cubicBezTo>
                    <a:pt x="3612728" y="642231"/>
                    <a:pt x="3617225" y="637734"/>
                    <a:pt x="3622773" y="637734"/>
                  </a:cubicBezTo>
                  <a:close/>
                  <a:moveTo>
                    <a:pt x="2020697" y="566720"/>
                  </a:moveTo>
                  <a:cubicBezTo>
                    <a:pt x="2029042" y="566720"/>
                    <a:pt x="2037180" y="569065"/>
                    <a:pt x="2044904" y="575962"/>
                  </a:cubicBezTo>
                  <a:cubicBezTo>
                    <a:pt x="2038835" y="676377"/>
                    <a:pt x="2041594" y="1046036"/>
                    <a:pt x="2041041" y="1132106"/>
                  </a:cubicBezTo>
                  <a:cubicBezTo>
                    <a:pt x="2041041" y="1135968"/>
                    <a:pt x="2038284" y="1135968"/>
                    <a:pt x="2036076" y="1137623"/>
                  </a:cubicBezTo>
                  <a:cubicBezTo>
                    <a:pt x="1460070" y="1440523"/>
                    <a:pt x="883512" y="1743975"/>
                    <a:pt x="300884" y="2050184"/>
                  </a:cubicBezTo>
                  <a:cubicBezTo>
                    <a:pt x="331781" y="2051288"/>
                    <a:pt x="326816" y="2069496"/>
                    <a:pt x="326816" y="2084944"/>
                  </a:cubicBezTo>
                  <a:cubicBezTo>
                    <a:pt x="326816" y="2102599"/>
                    <a:pt x="312471" y="2098737"/>
                    <a:pt x="302539" y="2099289"/>
                  </a:cubicBezTo>
                  <a:cubicBezTo>
                    <a:pt x="290953" y="2099840"/>
                    <a:pt x="283780" y="2102048"/>
                    <a:pt x="284333" y="2116392"/>
                  </a:cubicBezTo>
                  <a:cubicBezTo>
                    <a:pt x="285988" y="2175427"/>
                    <a:pt x="289851" y="3381510"/>
                    <a:pt x="289851" y="3396406"/>
                  </a:cubicBezTo>
                  <a:cubicBezTo>
                    <a:pt x="274953" y="3393647"/>
                    <a:pt x="274953" y="3393647"/>
                    <a:pt x="250126" y="3393647"/>
                  </a:cubicBezTo>
                  <a:cubicBezTo>
                    <a:pt x="247918" y="3321371"/>
                    <a:pt x="241298" y="2146186"/>
                    <a:pt x="234677" y="2103151"/>
                  </a:cubicBezTo>
                  <a:cubicBezTo>
                    <a:pt x="231367" y="2102599"/>
                    <a:pt x="227504" y="2101495"/>
                    <a:pt x="224194" y="2100944"/>
                  </a:cubicBezTo>
                  <a:cubicBezTo>
                    <a:pt x="217021" y="2097082"/>
                    <a:pt x="210401" y="2098185"/>
                    <a:pt x="204884" y="2100944"/>
                  </a:cubicBezTo>
                  <a:cubicBezTo>
                    <a:pt x="143641" y="2134600"/>
                    <a:pt x="78537" y="2162186"/>
                    <a:pt x="20054" y="2201359"/>
                  </a:cubicBezTo>
                  <a:cubicBezTo>
                    <a:pt x="16743" y="2204118"/>
                    <a:pt x="12881" y="2204118"/>
                    <a:pt x="9019" y="2201359"/>
                  </a:cubicBezTo>
                  <a:cubicBezTo>
                    <a:pt x="-5877" y="2157772"/>
                    <a:pt x="-5877" y="2157772"/>
                    <a:pt x="36606" y="2135703"/>
                  </a:cubicBezTo>
                  <a:cubicBezTo>
                    <a:pt x="678268" y="1798044"/>
                    <a:pt x="1319379" y="1460385"/>
                    <a:pt x="1960489" y="1122727"/>
                  </a:cubicBezTo>
                  <a:cubicBezTo>
                    <a:pt x="1970972" y="1117209"/>
                    <a:pt x="1983662" y="1115554"/>
                    <a:pt x="1989179" y="1102864"/>
                  </a:cubicBezTo>
                  <a:cubicBezTo>
                    <a:pt x="1984214" y="1022863"/>
                    <a:pt x="1989731" y="639962"/>
                    <a:pt x="1989731" y="607962"/>
                  </a:cubicBezTo>
                  <a:cubicBezTo>
                    <a:pt x="1990283" y="595272"/>
                    <a:pt x="1988628" y="583134"/>
                    <a:pt x="1995248" y="571548"/>
                  </a:cubicBezTo>
                  <a:cubicBezTo>
                    <a:pt x="2003800" y="569065"/>
                    <a:pt x="2012352" y="566720"/>
                    <a:pt x="2020697" y="566720"/>
                  </a:cubicBezTo>
                  <a:close/>
                  <a:moveTo>
                    <a:pt x="4322240" y="340924"/>
                  </a:moveTo>
                  <a:cubicBezTo>
                    <a:pt x="4325481" y="337890"/>
                    <a:pt x="4331274" y="337890"/>
                    <a:pt x="4341206" y="340924"/>
                  </a:cubicBezTo>
                  <a:cubicBezTo>
                    <a:pt x="4410723" y="361890"/>
                    <a:pt x="4411275" y="361338"/>
                    <a:pt x="4411275" y="433615"/>
                  </a:cubicBezTo>
                  <a:cubicBezTo>
                    <a:pt x="4411275" y="453476"/>
                    <a:pt x="4411275" y="472787"/>
                    <a:pt x="4411275" y="492098"/>
                  </a:cubicBezTo>
                  <a:cubicBezTo>
                    <a:pt x="4411275" y="526305"/>
                    <a:pt x="4410723" y="559961"/>
                    <a:pt x="4411827" y="594168"/>
                  </a:cubicBezTo>
                  <a:cubicBezTo>
                    <a:pt x="4412378" y="610720"/>
                    <a:pt x="4409620" y="617341"/>
                    <a:pt x="4390309" y="611271"/>
                  </a:cubicBezTo>
                  <a:cubicBezTo>
                    <a:pt x="4321895" y="590306"/>
                    <a:pt x="4321343" y="590858"/>
                    <a:pt x="4320791" y="519133"/>
                  </a:cubicBezTo>
                  <a:cubicBezTo>
                    <a:pt x="4320240" y="465615"/>
                    <a:pt x="4320240" y="412649"/>
                    <a:pt x="4318585" y="359131"/>
                  </a:cubicBezTo>
                  <a:cubicBezTo>
                    <a:pt x="4318309" y="350028"/>
                    <a:pt x="4318998" y="343959"/>
                    <a:pt x="4322240" y="340924"/>
                  </a:cubicBezTo>
                  <a:close/>
                  <a:moveTo>
                    <a:pt x="4323136" y="254819"/>
                  </a:moveTo>
                  <a:cubicBezTo>
                    <a:pt x="4338033" y="254601"/>
                    <a:pt x="4346539" y="255865"/>
                    <a:pt x="4370447" y="259819"/>
                  </a:cubicBezTo>
                  <a:cubicBezTo>
                    <a:pt x="4406862" y="266992"/>
                    <a:pt x="4496149" y="293659"/>
                    <a:pt x="4524380" y="306165"/>
                  </a:cubicBezTo>
                  <a:cubicBezTo>
                    <a:pt x="4536518" y="312234"/>
                    <a:pt x="4544242" y="319958"/>
                    <a:pt x="4539829" y="334854"/>
                  </a:cubicBezTo>
                  <a:cubicBezTo>
                    <a:pt x="4532656" y="368510"/>
                    <a:pt x="4527138" y="371269"/>
                    <a:pt x="4492931" y="365751"/>
                  </a:cubicBezTo>
                  <a:cubicBezTo>
                    <a:pt x="4450448" y="359131"/>
                    <a:pt x="4412378" y="337062"/>
                    <a:pt x="4368792" y="333199"/>
                  </a:cubicBezTo>
                  <a:cubicBezTo>
                    <a:pt x="4343964" y="329338"/>
                    <a:pt x="4318032" y="326579"/>
                    <a:pt x="4292102" y="323269"/>
                  </a:cubicBezTo>
                  <a:cubicBezTo>
                    <a:pt x="4121249" y="325659"/>
                    <a:pt x="3865430" y="337062"/>
                    <a:pt x="3779544" y="330440"/>
                  </a:cubicBezTo>
                  <a:cubicBezTo>
                    <a:pt x="3693658" y="323820"/>
                    <a:pt x="3700463" y="295498"/>
                    <a:pt x="3776785" y="283544"/>
                  </a:cubicBezTo>
                  <a:cubicBezTo>
                    <a:pt x="3853107" y="271591"/>
                    <a:pt x="4138537" y="262671"/>
                    <a:pt x="4237480" y="258717"/>
                  </a:cubicBezTo>
                  <a:cubicBezTo>
                    <a:pt x="4286952" y="256739"/>
                    <a:pt x="4308240" y="255038"/>
                    <a:pt x="4323136" y="254819"/>
                  </a:cubicBezTo>
                  <a:close/>
                  <a:moveTo>
                    <a:pt x="3447403" y="82715"/>
                  </a:moveTo>
                  <a:cubicBezTo>
                    <a:pt x="3470024" y="82163"/>
                    <a:pt x="3492645" y="86025"/>
                    <a:pt x="3514714" y="90438"/>
                  </a:cubicBezTo>
                  <a:cubicBezTo>
                    <a:pt x="3531817" y="94301"/>
                    <a:pt x="3540093" y="102578"/>
                    <a:pt x="3540093" y="120233"/>
                  </a:cubicBezTo>
                  <a:cubicBezTo>
                    <a:pt x="3540093" y="204648"/>
                    <a:pt x="3540093" y="289062"/>
                    <a:pt x="3540093" y="374029"/>
                  </a:cubicBezTo>
                  <a:cubicBezTo>
                    <a:pt x="3540093" y="383408"/>
                    <a:pt x="3540646" y="394443"/>
                    <a:pt x="3526852" y="397753"/>
                  </a:cubicBezTo>
                  <a:cubicBezTo>
                    <a:pt x="3523542" y="396649"/>
                    <a:pt x="3520231" y="394994"/>
                    <a:pt x="3516369" y="393891"/>
                  </a:cubicBezTo>
                  <a:cubicBezTo>
                    <a:pt x="3492645" y="383960"/>
                    <a:pt x="3459540" y="385615"/>
                    <a:pt x="3447403" y="364650"/>
                  </a:cubicBezTo>
                  <a:cubicBezTo>
                    <a:pt x="3436369" y="345891"/>
                    <a:pt x="3443540" y="316649"/>
                    <a:pt x="3442989" y="291821"/>
                  </a:cubicBezTo>
                  <a:cubicBezTo>
                    <a:pt x="3441885" y="231131"/>
                    <a:pt x="3440230" y="170440"/>
                    <a:pt x="3439679" y="109750"/>
                  </a:cubicBezTo>
                  <a:cubicBezTo>
                    <a:pt x="3439679" y="100370"/>
                    <a:pt x="3435265" y="88784"/>
                    <a:pt x="3447403" y="82715"/>
                  </a:cubicBezTo>
                  <a:close/>
                  <a:moveTo>
                    <a:pt x="3440149" y="298"/>
                  </a:moveTo>
                  <a:cubicBezTo>
                    <a:pt x="3453880" y="-380"/>
                    <a:pt x="3468047" y="45"/>
                    <a:pt x="3484369" y="2161"/>
                  </a:cubicBezTo>
                  <a:cubicBezTo>
                    <a:pt x="3549658" y="10621"/>
                    <a:pt x="3637933" y="56782"/>
                    <a:pt x="3673613" y="71127"/>
                  </a:cubicBezTo>
                  <a:cubicBezTo>
                    <a:pt x="3709292" y="85473"/>
                    <a:pt x="3696234" y="73334"/>
                    <a:pt x="3698441" y="88230"/>
                  </a:cubicBezTo>
                  <a:cubicBezTo>
                    <a:pt x="3685751" y="129611"/>
                    <a:pt x="3691820" y="123541"/>
                    <a:pt x="3650992" y="113611"/>
                  </a:cubicBezTo>
                  <a:cubicBezTo>
                    <a:pt x="3615130" y="104231"/>
                    <a:pt x="3581474" y="87679"/>
                    <a:pt x="3543404" y="86575"/>
                  </a:cubicBezTo>
                  <a:cubicBezTo>
                    <a:pt x="3510852" y="69472"/>
                    <a:pt x="3476093" y="57334"/>
                    <a:pt x="3439127" y="58990"/>
                  </a:cubicBezTo>
                  <a:lnTo>
                    <a:pt x="2952501" y="84369"/>
                  </a:lnTo>
                  <a:cubicBezTo>
                    <a:pt x="2932087" y="85473"/>
                    <a:pt x="2912224" y="85473"/>
                    <a:pt x="2891810" y="86024"/>
                  </a:cubicBezTo>
                  <a:cubicBezTo>
                    <a:pt x="2868085" y="77196"/>
                    <a:pt x="2831029" y="86208"/>
                    <a:pt x="2818430" y="81059"/>
                  </a:cubicBezTo>
                  <a:cubicBezTo>
                    <a:pt x="2805832" y="75909"/>
                    <a:pt x="2811625" y="60184"/>
                    <a:pt x="2816223" y="55127"/>
                  </a:cubicBezTo>
                  <a:cubicBezTo>
                    <a:pt x="2820821" y="50070"/>
                    <a:pt x="2836086" y="53472"/>
                    <a:pt x="2846016" y="50713"/>
                  </a:cubicBezTo>
                  <a:lnTo>
                    <a:pt x="3281884" y="20367"/>
                  </a:lnTo>
                  <a:cubicBezTo>
                    <a:pt x="3361678" y="14298"/>
                    <a:pt x="3398955" y="2332"/>
                    <a:pt x="3440149" y="298"/>
                  </a:cubicBezTo>
                  <a:close/>
                </a:path>
              </a:pathLst>
            </a:custGeom>
            <a:solidFill>
              <a:schemeClr val="bg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855D53E-FAC9-437E-A3AA-20E33C6E27EC}"/>
                </a:ext>
              </a:extLst>
            </p:cNvPr>
            <p:cNvSpPr/>
            <p:nvPr/>
          </p:nvSpPr>
          <p:spPr>
            <a:xfrm>
              <a:off x="4986203" y="1484955"/>
              <a:ext cx="3491350" cy="1901585"/>
            </a:xfrm>
            <a:custGeom>
              <a:avLst/>
              <a:gdLst>
                <a:gd name="connsiteX0" fmla="*/ 1349534 w 3491350"/>
                <a:gd name="connsiteY0" fmla="*/ 830126 h 1901585"/>
                <a:gd name="connsiteX1" fmla="*/ 1504018 w 3491350"/>
                <a:gd name="connsiteY1" fmla="*/ 830126 h 1901585"/>
                <a:gd name="connsiteX2" fmla="*/ 1525536 w 3491350"/>
                <a:gd name="connsiteY2" fmla="*/ 859919 h 1901585"/>
                <a:gd name="connsiteX3" fmla="*/ 1552018 w 3491350"/>
                <a:gd name="connsiteY3" fmla="*/ 920058 h 1901585"/>
                <a:gd name="connsiteX4" fmla="*/ 2540167 w 3491350"/>
                <a:gd name="connsiteY4" fmla="*/ 1343787 h 1901585"/>
                <a:gd name="connsiteX5" fmla="*/ 3417970 w 3491350"/>
                <a:gd name="connsiteY5" fmla="*/ 1723376 h 1901585"/>
                <a:gd name="connsiteX6" fmla="*/ 3485281 w 3491350"/>
                <a:gd name="connsiteY6" fmla="*/ 1826550 h 1901585"/>
                <a:gd name="connsiteX7" fmla="*/ 3491350 w 3491350"/>
                <a:gd name="connsiteY7" fmla="*/ 1901034 h 1901585"/>
                <a:gd name="connsiteX8" fmla="*/ 3486936 w 3491350"/>
                <a:gd name="connsiteY8" fmla="*/ 1901585 h 1901585"/>
                <a:gd name="connsiteX9" fmla="*/ 3126105 w 3491350"/>
                <a:gd name="connsiteY9" fmla="*/ 1743239 h 1901585"/>
                <a:gd name="connsiteX10" fmla="*/ 2150094 w 3491350"/>
                <a:gd name="connsiteY10" fmla="*/ 1312890 h 1901585"/>
                <a:gd name="connsiteX11" fmla="*/ 1345120 w 3491350"/>
                <a:gd name="connsiteY11" fmla="*/ 958679 h 1901585"/>
                <a:gd name="connsiteX12" fmla="*/ 1301533 w 3491350"/>
                <a:gd name="connsiteY12" fmla="*/ 885298 h 1901585"/>
                <a:gd name="connsiteX13" fmla="*/ 1349534 w 3491350"/>
                <a:gd name="connsiteY13" fmla="*/ 830126 h 1901585"/>
                <a:gd name="connsiteX14" fmla="*/ 599110 w 3491350"/>
                <a:gd name="connsiteY14" fmla="*/ 323 h 1901585"/>
                <a:gd name="connsiteX15" fmla="*/ 614627 w 3491350"/>
                <a:gd name="connsiteY15" fmla="*/ 5840 h 1901585"/>
                <a:gd name="connsiteX16" fmla="*/ 1128288 w 3491350"/>
                <a:gd name="connsiteY16" fmla="*/ 192324 h 1901585"/>
                <a:gd name="connsiteX17" fmla="*/ 1478638 w 3491350"/>
                <a:gd name="connsiteY17" fmla="*/ 320325 h 1901585"/>
                <a:gd name="connsiteX18" fmla="*/ 1509535 w 3491350"/>
                <a:gd name="connsiteY18" fmla="*/ 342947 h 1901585"/>
                <a:gd name="connsiteX19" fmla="*/ 1497397 w 3491350"/>
                <a:gd name="connsiteY19" fmla="*/ 370533 h 1901585"/>
                <a:gd name="connsiteX20" fmla="*/ 1501258 w 3491350"/>
                <a:gd name="connsiteY20" fmla="*/ 418534 h 1901585"/>
                <a:gd name="connsiteX21" fmla="*/ 1518914 w 3491350"/>
                <a:gd name="connsiteY21" fmla="*/ 458258 h 1901585"/>
                <a:gd name="connsiteX22" fmla="*/ 1482499 w 3491350"/>
                <a:gd name="connsiteY22" fmla="*/ 481982 h 1901585"/>
                <a:gd name="connsiteX23" fmla="*/ 1234221 w 3491350"/>
                <a:gd name="connsiteY23" fmla="*/ 374948 h 1901585"/>
                <a:gd name="connsiteX24" fmla="*/ 1028977 w 3491350"/>
                <a:gd name="connsiteY24" fmla="*/ 286671 h 1901585"/>
                <a:gd name="connsiteX25" fmla="*/ 983735 w 3491350"/>
                <a:gd name="connsiteY25" fmla="*/ 277291 h 1901585"/>
                <a:gd name="connsiteX26" fmla="*/ 537385 w 3491350"/>
                <a:gd name="connsiteY26" fmla="*/ 283912 h 1901585"/>
                <a:gd name="connsiteX27" fmla="*/ 57380 w 3491350"/>
                <a:gd name="connsiteY27" fmla="*/ 294946 h 1901585"/>
                <a:gd name="connsiteX28" fmla="*/ 1103 w 3491350"/>
                <a:gd name="connsiteY28" fmla="*/ 294946 h 1901585"/>
                <a:gd name="connsiteX29" fmla="*/ 0 w 3491350"/>
                <a:gd name="connsiteY29" fmla="*/ 288326 h 1901585"/>
                <a:gd name="connsiteX30" fmla="*/ 583179 w 3491350"/>
                <a:gd name="connsiteY30" fmla="*/ 6391 h 1901585"/>
                <a:gd name="connsiteX31" fmla="*/ 599110 w 3491350"/>
                <a:gd name="connsiteY31" fmla="*/ 323 h 190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91350" h="1901585">
                  <a:moveTo>
                    <a:pt x="1349534" y="830126"/>
                  </a:moveTo>
                  <a:cubicBezTo>
                    <a:pt x="1400845" y="830126"/>
                    <a:pt x="1452707" y="830677"/>
                    <a:pt x="1504018" y="830126"/>
                  </a:cubicBezTo>
                  <a:cubicBezTo>
                    <a:pt x="1527191" y="829574"/>
                    <a:pt x="1532708" y="837850"/>
                    <a:pt x="1525536" y="859919"/>
                  </a:cubicBezTo>
                  <a:cubicBezTo>
                    <a:pt x="1511191" y="901851"/>
                    <a:pt x="1511742" y="902954"/>
                    <a:pt x="1552018" y="920058"/>
                  </a:cubicBezTo>
                  <a:cubicBezTo>
                    <a:pt x="1881402" y="1061301"/>
                    <a:pt x="2210785" y="1201992"/>
                    <a:pt x="2540167" y="1343787"/>
                  </a:cubicBezTo>
                  <a:cubicBezTo>
                    <a:pt x="2833136" y="1469581"/>
                    <a:pt x="3125553" y="1596479"/>
                    <a:pt x="3417970" y="1723376"/>
                  </a:cubicBezTo>
                  <a:cubicBezTo>
                    <a:pt x="3497971" y="1758136"/>
                    <a:pt x="3482522" y="1735515"/>
                    <a:pt x="3485281" y="1826550"/>
                  </a:cubicBezTo>
                  <a:cubicBezTo>
                    <a:pt x="3486385" y="1851930"/>
                    <a:pt x="3489144" y="1876206"/>
                    <a:pt x="3491350" y="1901034"/>
                  </a:cubicBezTo>
                  <a:cubicBezTo>
                    <a:pt x="3489695" y="1901585"/>
                    <a:pt x="3488591" y="1901585"/>
                    <a:pt x="3486936" y="1901585"/>
                  </a:cubicBezTo>
                  <a:cubicBezTo>
                    <a:pt x="3366659" y="1848619"/>
                    <a:pt x="3246382" y="1796205"/>
                    <a:pt x="3126105" y="1743239"/>
                  </a:cubicBezTo>
                  <a:cubicBezTo>
                    <a:pt x="2800584" y="1599789"/>
                    <a:pt x="2475614" y="1456339"/>
                    <a:pt x="2150094" y="1312890"/>
                  </a:cubicBezTo>
                  <a:cubicBezTo>
                    <a:pt x="1881953" y="1194820"/>
                    <a:pt x="1614364" y="1075094"/>
                    <a:pt x="1345120" y="958679"/>
                  </a:cubicBezTo>
                  <a:cubicBezTo>
                    <a:pt x="1307603" y="942678"/>
                    <a:pt x="1305395" y="916195"/>
                    <a:pt x="1301533" y="885298"/>
                  </a:cubicBezTo>
                  <a:cubicBezTo>
                    <a:pt x="1295463" y="830126"/>
                    <a:pt x="1295463" y="830126"/>
                    <a:pt x="1349534" y="830126"/>
                  </a:cubicBezTo>
                  <a:close/>
                  <a:moveTo>
                    <a:pt x="599110" y="323"/>
                  </a:moveTo>
                  <a:cubicBezTo>
                    <a:pt x="604559" y="1288"/>
                    <a:pt x="609938" y="4185"/>
                    <a:pt x="614627" y="5840"/>
                  </a:cubicBezTo>
                  <a:cubicBezTo>
                    <a:pt x="785112" y="69840"/>
                    <a:pt x="957252" y="130531"/>
                    <a:pt x="1128288" y="192324"/>
                  </a:cubicBezTo>
                  <a:cubicBezTo>
                    <a:pt x="1245255" y="234807"/>
                    <a:pt x="1361671" y="278946"/>
                    <a:pt x="1478638" y="320325"/>
                  </a:cubicBezTo>
                  <a:cubicBezTo>
                    <a:pt x="1490224" y="324188"/>
                    <a:pt x="1507327" y="324739"/>
                    <a:pt x="1509535" y="342947"/>
                  </a:cubicBezTo>
                  <a:cubicBezTo>
                    <a:pt x="1505672" y="352326"/>
                    <a:pt x="1502913" y="362257"/>
                    <a:pt x="1497397" y="370533"/>
                  </a:cubicBezTo>
                  <a:cubicBezTo>
                    <a:pt x="1486914" y="388188"/>
                    <a:pt x="1489673" y="403086"/>
                    <a:pt x="1501258" y="418534"/>
                  </a:cubicBezTo>
                  <a:cubicBezTo>
                    <a:pt x="1510086" y="430120"/>
                    <a:pt x="1519466" y="441706"/>
                    <a:pt x="1518914" y="458258"/>
                  </a:cubicBezTo>
                  <a:cubicBezTo>
                    <a:pt x="1517811" y="485845"/>
                    <a:pt x="1507327" y="492465"/>
                    <a:pt x="1482499" y="481982"/>
                  </a:cubicBezTo>
                  <a:cubicBezTo>
                    <a:pt x="1399740" y="446120"/>
                    <a:pt x="1316980" y="410810"/>
                    <a:pt x="1234221" y="374948"/>
                  </a:cubicBezTo>
                  <a:cubicBezTo>
                    <a:pt x="1165807" y="345706"/>
                    <a:pt x="1097391" y="315911"/>
                    <a:pt x="1028977" y="286671"/>
                  </a:cubicBezTo>
                  <a:cubicBezTo>
                    <a:pt x="1014632" y="280601"/>
                    <a:pt x="999183" y="277291"/>
                    <a:pt x="983735" y="277291"/>
                  </a:cubicBezTo>
                  <a:cubicBezTo>
                    <a:pt x="834768" y="279498"/>
                    <a:pt x="685801" y="279498"/>
                    <a:pt x="537385" y="283912"/>
                  </a:cubicBezTo>
                  <a:cubicBezTo>
                    <a:pt x="376832" y="288877"/>
                    <a:pt x="217382" y="293291"/>
                    <a:pt x="57380" y="294946"/>
                  </a:cubicBezTo>
                  <a:cubicBezTo>
                    <a:pt x="38621" y="294946"/>
                    <a:pt x="19863" y="294946"/>
                    <a:pt x="1103" y="294946"/>
                  </a:cubicBezTo>
                  <a:cubicBezTo>
                    <a:pt x="551" y="292740"/>
                    <a:pt x="551" y="290532"/>
                    <a:pt x="0" y="288326"/>
                  </a:cubicBezTo>
                  <a:cubicBezTo>
                    <a:pt x="194209" y="194531"/>
                    <a:pt x="388970" y="100186"/>
                    <a:pt x="583179" y="6391"/>
                  </a:cubicBezTo>
                  <a:cubicBezTo>
                    <a:pt x="588145" y="322"/>
                    <a:pt x="593662" y="-643"/>
                    <a:pt x="599110" y="3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540992C-95DA-4A6F-9311-4ED08CD6C708}"/>
                </a:ext>
              </a:extLst>
            </p:cNvPr>
            <p:cNvSpPr/>
            <p:nvPr/>
          </p:nvSpPr>
          <p:spPr>
            <a:xfrm>
              <a:off x="6633119" y="2315080"/>
              <a:ext cx="3274519" cy="1049943"/>
            </a:xfrm>
            <a:custGeom>
              <a:avLst/>
              <a:gdLst>
                <a:gd name="connsiteX0" fmla="*/ 908605 w 3058748"/>
                <a:gd name="connsiteY0" fmla="*/ 166981 h 980757"/>
                <a:gd name="connsiteX1" fmla="*/ 928190 w 3058748"/>
                <a:gd name="connsiteY1" fmla="*/ 177804 h 980757"/>
                <a:gd name="connsiteX2" fmla="*/ 1408519 w 3058748"/>
                <a:gd name="connsiteY2" fmla="*/ 269541 h 980757"/>
                <a:gd name="connsiteX3" fmla="*/ 1556947 w 3058748"/>
                <a:gd name="connsiteY3" fmla="*/ 327778 h 980757"/>
                <a:gd name="connsiteX4" fmla="*/ 2148597 w 3058748"/>
                <a:gd name="connsiteY4" fmla="*/ 582373 h 980757"/>
                <a:gd name="connsiteX5" fmla="*/ 3051533 w 3058748"/>
                <a:gd name="connsiteY5" fmla="*/ 972512 h 980757"/>
                <a:gd name="connsiteX6" fmla="*/ 3058748 w 3058748"/>
                <a:gd name="connsiteY6" fmla="*/ 980758 h 980757"/>
                <a:gd name="connsiteX7" fmla="*/ 2862391 w 3058748"/>
                <a:gd name="connsiteY7" fmla="*/ 959112 h 980757"/>
                <a:gd name="connsiteX8" fmla="*/ 2514513 w 3058748"/>
                <a:gd name="connsiteY8" fmla="*/ 920459 h 980757"/>
                <a:gd name="connsiteX9" fmla="*/ 2171789 w 3058748"/>
                <a:gd name="connsiteY9" fmla="*/ 882321 h 980757"/>
                <a:gd name="connsiteX10" fmla="*/ 2033668 w 3058748"/>
                <a:gd name="connsiteY10" fmla="*/ 868406 h 980757"/>
                <a:gd name="connsiteX11" fmla="*/ 1849680 w 3058748"/>
                <a:gd name="connsiteY11" fmla="*/ 814292 h 980757"/>
                <a:gd name="connsiteX12" fmla="*/ 832330 w 3058748"/>
                <a:gd name="connsiteY12" fmla="*/ 370039 h 980757"/>
                <a:gd name="connsiteX13" fmla="*/ 56176 w 3058748"/>
                <a:gd name="connsiteY13" fmla="*/ 30922 h 980757"/>
                <a:gd name="connsiteX14" fmla="*/ 0 w 3058748"/>
                <a:gd name="connsiteY14" fmla="*/ 0 h 980757"/>
                <a:gd name="connsiteX15" fmla="*/ 193265 w 3058748"/>
                <a:gd name="connsiteY15" fmla="*/ 37107 h 980757"/>
                <a:gd name="connsiteX16" fmla="*/ 274695 w 3058748"/>
                <a:gd name="connsiteY16" fmla="*/ 48961 h 980757"/>
                <a:gd name="connsiteX17" fmla="*/ 274179 w 3058748"/>
                <a:gd name="connsiteY17" fmla="*/ 48961 h 980757"/>
                <a:gd name="connsiteX18" fmla="*/ 564335 w 3058748"/>
                <a:gd name="connsiteY18" fmla="*/ 98436 h 980757"/>
                <a:gd name="connsiteX19" fmla="*/ 573096 w 3058748"/>
                <a:gd name="connsiteY19" fmla="*/ 97406 h 980757"/>
                <a:gd name="connsiteX20" fmla="*/ 598350 w 3058748"/>
                <a:gd name="connsiteY20" fmla="*/ 97921 h 980757"/>
                <a:gd name="connsiteX21" fmla="*/ 709155 w 3058748"/>
                <a:gd name="connsiteY21" fmla="*/ 127813 h 980757"/>
                <a:gd name="connsiteX22" fmla="*/ 863768 w 3058748"/>
                <a:gd name="connsiteY22" fmla="*/ 158220 h 980757"/>
                <a:gd name="connsiteX23" fmla="*/ 879229 w 3058748"/>
                <a:gd name="connsiteY23" fmla="*/ 158735 h 980757"/>
                <a:gd name="connsiteX24" fmla="*/ 908605 w 3058748"/>
                <a:gd name="connsiteY24" fmla="*/ 166981 h 980757"/>
                <a:gd name="connsiteX0" fmla="*/ 879229 w 3058748"/>
                <a:gd name="connsiteY0" fmla="*/ 158735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22" fmla="*/ 863768 w 3058748"/>
                <a:gd name="connsiteY22" fmla="*/ 158220 h 980758"/>
                <a:gd name="connsiteX23" fmla="*/ 879229 w 3058748"/>
                <a:gd name="connsiteY23" fmla="*/ 158735 h 980758"/>
                <a:gd name="connsiteX0" fmla="*/ 863768 w 3058748"/>
                <a:gd name="connsiteY0" fmla="*/ 158220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22" fmla="*/ 863768 w 3058748"/>
                <a:gd name="connsiteY22" fmla="*/ 158220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709155 w 3058748"/>
                <a:gd name="connsiteY20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709155 w 3058748"/>
                <a:gd name="connsiteY19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709155 w 3058748"/>
                <a:gd name="connsiteY18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709155 w 3058748"/>
                <a:gd name="connsiteY17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274695 w 3058748"/>
                <a:gd name="connsiteY15" fmla="*/ 48961 h 980758"/>
                <a:gd name="connsiteX16" fmla="*/ 709155 w 3058748"/>
                <a:gd name="connsiteY16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709155 w 3058748"/>
                <a:gd name="connsiteY15" fmla="*/ 127813 h 980758"/>
                <a:gd name="connsiteX0" fmla="*/ 0 w 3058748"/>
                <a:gd name="connsiteY0" fmla="*/ 0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2148597 w 3058748"/>
                <a:gd name="connsiteY3" fmla="*/ 582373 h 980758"/>
                <a:gd name="connsiteX4" fmla="*/ 3051533 w 3058748"/>
                <a:gd name="connsiteY4" fmla="*/ 972512 h 980758"/>
                <a:gd name="connsiteX5" fmla="*/ 3058748 w 3058748"/>
                <a:gd name="connsiteY5" fmla="*/ 980758 h 980758"/>
                <a:gd name="connsiteX6" fmla="*/ 2862391 w 3058748"/>
                <a:gd name="connsiteY6" fmla="*/ 959112 h 980758"/>
                <a:gd name="connsiteX7" fmla="*/ 2514513 w 3058748"/>
                <a:gd name="connsiteY7" fmla="*/ 920459 h 980758"/>
                <a:gd name="connsiteX8" fmla="*/ 2171789 w 3058748"/>
                <a:gd name="connsiteY8" fmla="*/ 882321 h 980758"/>
                <a:gd name="connsiteX9" fmla="*/ 2033668 w 3058748"/>
                <a:gd name="connsiteY9" fmla="*/ 868406 h 980758"/>
                <a:gd name="connsiteX10" fmla="*/ 1849680 w 3058748"/>
                <a:gd name="connsiteY10" fmla="*/ 814292 h 980758"/>
                <a:gd name="connsiteX11" fmla="*/ 832330 w 3058748"/>
                <a:gd name="connsiteY11" fmla="*/ 370039 h 980758"/>
                <a:gd name="connsiteX12" fmla="*/ 56176 w 3058748"/>
                <a:gd name="connsiteY12" fmla="*/ 30922 h 980758"/>
                <a:gd name="connsiteX13" fmla="*/ 0 w 3058748"/>
                <a:gd name="connsiteY13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3051533 w 3058748"/>
                <a:gd name="connsiteY3" fmla="*/ 972512 h 980758"/>
                <a:gd name="connsiteX4" fmla="*/ 3058748 w 3058748"/>
                <a:gd name="connsiteY4" fmla="*/ 980758 h 980758"/>
                <a:gd name="connsiteX5" fmla="*/ 2862391 w 3058748"/>
                <a:gd name="connsiteY5" fmla="*/ 959112 h 980758"/>
                <a:gd name="connsiteX6" fmla="*/ 2514513 w 3058748"/>
                <a:gd name="connsiteY6" fmla="*/ 920459 h 980758"/>
                <a:gd name="connsiteX7" fmla="*/ 2171789 w 3058748"/>
                <a:gd name="connsiteY7" fmla="*/ 882321 h 980758"/>
                <a:gd name="connsiteX8" fmla="*/ 2033668 w 3058748"/>
                <a:gd name="connsiteY8" fmla="*/ 868406 h 980758"/>
                <a:gd name="connsiteX9" fmla="*/ 1849680 w 3058748"/>
                <a:gd name="connsiteY9" fmla="*/ 814292 h 980758"/>
                <a:gd name="connsiteX10" fmla="*/ 832330 w 3058748"/>
                <a:gd name="connsiteY10" fmla="*/ 370039 h 980758"/>
                <a:gd name="connsiteX11" fmla="*/ 56176 w 3058748"/>
                <a:gd name="connsiteY11" fmla="*/ 30922 h 980758"/>
                <a:gd name="connsiteX12" fmla="*/ 0 w 3058748"/>
                <a:gd name="connsiteY12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3051533 w 3058748"/>
                <a:gd name="connsiteY3" fmla="*/ 972512 h 980758"/>
                <a:gd name="connsiteX4" fmla="*/ 3058748 w 3058748"/>
                <a:gd name="connsiteY4" fmla="*/ 980758 h 980758"/>
                <a:gd name="connsiteX5" fmla="*/ 2862391 w 3058748"/>
                <a:gd name="connsiteY5" fmla="*/ 959112 h 980758"/>
                <a:gd name="connsiteX6" fmla="*/ 2514513 w 3058748"/>
                <a:gd name="connsiteY6" fmla="*/ 920459 h 980758"/>
                <a:gd name="connsiteX7" fmla="*/ 2171789 w 3058748"/>
                <a:gd name="connsiteY7" fmla="*/ 882321 h 980758"/>
                <a:gd name="connsiteX8" fmla="*/ 2033668 w 3058748"/>
                <a:gd name="connsiteY8" fmla="*/ 868406 h 980758"/>
                <a:gd name="connsiteX9" fmla="*/ 1849680 w 3058748"/>
                <a:gd name="connsiteY9" fmla="*/ 814292 h 980758"/>
                <a:gd name="connsiteX10" fmla="*/ 56176 w 3058748"/>
                <a:gd name="connsiteY10" fmla="*/ 30922 h 980758"/>
                <a:gd name="connsiteX11" fmla="*/ 0 w 3058748"/>
                <a:gd name="connsiteY11" fmla="*/ 0 h 98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58748" h="980758">
                  <a:moveTo>
                    <a:pt x="0" y="0"/>
                  </a:moveTo>
                  <a:lnTo>
                    <a:pt x="1408519" y="269541"/>
                  </a:lnTo>
                  <a:cubicBezTo>
                    <a:pt x="1461087" y="279848"/>
                    <a:pt x="1507986" y="307163"/>
                    <a:pt x="1556947" y="327778"/>
                  </a:cubicBezTo>
                  <a:lnTo>
                    <a:pt x="3051533" y="972512"/>
                  </a:lnTo>
                  <a:cubicBezTo>
                    <a:pt x="3054625" y="974058"/>
                    <a:pt x="3058233" y="974573"/>
                    <a:pt x="3058748" y="980758"/>
                  </a:cubicBezTo>
                  <a:lnTo>
                    <a:pt x="2862391" y="959112"/>
                  </a:lnTo>
                  <a:lnTo>
                    <a:pt x="2514513" y="920459"/>
                  </a:lnTo>
                  <a:lnTo>
                    <a:pt x="2171789" y="882321"/>
                  </a:lnTo>
                  <a:cubicBezTo>
                    <a:pt x="2125920" y="877167"/>
                    <a:pt x="2080052" y="870468"/>
                    <a:pt x="2033668" y="868406"/>
                  </a:cubicBezTo>
                  <a:cubicBezTo>
                    <a:pt x="1967700" y="865314"/>
                    <a:pt x="1908948" y="840060"/>
                    <a:pt x="1849680" y="814292"/>
                  </a:cubicBezTo>
                  <a:lnTo>
                    <a:pt x="56176" y="30922"/>
                  </a:lnTo>
                  <a:cubicBezTo>
                    <a:pt x="36591" y="22676"/>
                    <a:pt x="17523" y="1340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56AA61B-EBE1-4830-8FEE-1C2124E8EE76}"/>
                </a:ext>
              </a:extLst>
            </p:cNvPr>
            <p:cNvSpPr/>
            <p:nvPr/>
          </p:nvSpPr>
          <p:spPr>
            <a:xfrm>
              <a:off x="5316977" y="3342279"/>
              <a:ext cx="857389" cy="1266772"/>
            </a:xfrm>
            <a:custGeom>
              <a:avLst/>
              <a:gdLst>
                <a:gd name="connsiteX0" fmla="*/ 800377 w 800892"/>
                <a:gd name="connsiteY0" fmla="*/ 1183300 h 1183299"/>
                <a:gd name="connsiteX1" fmla="*/ 0 w 800892"/>
                <a:gd name="connsiteY1" fmla="*/ 1183300 h 1183299"/>
                <a:gd name="connsiteX2" fmla="*/ 0 w 800892"/>
                <a:gd name="connsiteY2" fmla="*/ 17007 h 1183299"/>
                <a:gd name="connsiteX3" fmla="*/ 17007 w 800892"/>
                <a:gd name="connsiteY3" fmla="*/ 0 h 1183299"/>
                <a:gd name="connsiteX4" fmla="*/ 783885 w 800892"/>
                <a:gd name="connsiteY4" fmla="*/ 0 h 1183299"/>
                <a:gd name="connsiteX5" fmla="*/ 800892 w 800892"/>
                <a:gd name="connsiteY5" fmla="*/ 17007 h 1183299"/>
                <a:gd name="connsiteX6" fmla="*/ 800892 w 800892"/>
                <a:gd name="connsiteY6" fmla="*/ 1183300 h 118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892" h="1183299">
                  <a:moveTo>
                    <a:pt x="800377" y="1183300"/>
                  </a:moveTo>
                  <a:lnTo>
                    <a:pt x="0" y="1183300"/>
                  </a:lnTo>
                  <a:lnTo>
                    <a:pt x="0" y="17007"/>
                  </a:lnTo>
                  <a:cubicBezTo>
                    <a:pt x="0" y="7731"/>
                    <a:pt x="7731" y="0"/>
                    <a:pt x="17007" y="0"/>
                  </a:cubicBezTo>
                  <a:lnTo>
                    <a:pt x="783885" y="0"/>
                  </a:lnTo>
                  <a:cubicBezTo>
                    <a:pt x="793161" y="0"/>
                    <a:pt x="800892" y="7731"/>
                    <a:pt x="800892" y="17007"/>
                  </a:cubicBezTo>
                  <a:lnTo>
                    <a:pt x="800892" y="11833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F0A4F95-6E66-4233-9CF9-945867DE382B}"/>
                </a:ext>
              </a:extLst>
            </p:cNvPr>
            <p:cNvSpPr/>
            <p:nvPr/>
          </p:nvSpPr>
          <p:spPr>
            <a:xfrm>
              <a:off x="3842467" y="2248222"/>
              <a:ext cx="4464060" cy="2359849"/>
            </a:xfrm>
            <a:custGeom>
              <a:avLst/>
              <a:gdLst>
                <a:gd name="connsiteX0" fmla="*/ 55172 w 4464060"/>
                <a:gd name="connsiteY0" fmla="*/ 1912948 h 2359849"/>
                <a:gd name="connsiteX1" fmla="*/ 55172 w 4464060"/>
                <a:gd name="connsiteY1" fmla="*/ 1935569 h 2359849"/>
                <a:gd name="connsiteX2" fmla="*/ 462350 w 4464060"/>
                <a:gd name="connsiteY2" fmla="*/ 1935569 h 2359849"/>
                <a:gd name="connsiteX3" fmla="*/ 462350 w 4464060"/>
                <a:gd name="connsiteY3" fmla="*/ 1912948 h 2359849"/>
                <a:gd name="connsiteX4" fmla="*/ 3455487 w 4464060"/>
                <a:gd name="connsiteY4" fmla="*/ 1862741 h 2359849"/>
                <a:gd name="connsiteX5" fmla="*/ 3455487 w 4464060"/>
                <a:gd name="connsiteY5" fmla="*/ 1885362 h 2359849"/>
                <a:gd name="connsiteX6" fmla="*/ 3862664 w 4464060"/>
                <a:gd name="connsiteY6" fmla="*/ 1885362 h 2359849"/>
                <a:gd name="connsiteX7" fmla="*/ 3862664 w 4464060"/>
                <a:gd name="connsiteY7" fmla="*/ 1862741 h 2359849"/>
                <a:gd name="connsiteX8" fmla="*/ 0 w 4464060"/>
                <a:gd name="connsiteY8" fmla="*/ 1857223 h 2359849"/>
                <a:gd name="connsiteX9" fmla="*/ 55172 w 4464060"/>
                <a:gd name="connsiteY9" fmla="*/ 1857223 h 2359849"/>
                <a:gd name="connsiteX10" fmla="*/ 462350 w 4464060"/>
                <a:gd name="connsiteY10" fmla="*/ 1857223 h 2359849"/>
                <a:gd name="connsiteX11" fmla="*/ 517523 w 4464060"/>
                <a:gd name="connsiteY11" fmla="*/ 1857223 h 2359849"/>
                <a:gd name="connsiteX12" fmla="*/ 517523 w 4464060"/>
                <a:gd name="connsiteY12" fmla="*/ 1990190 h 2359849"/>
                <a:gd name="connsiteX13" fmla="*/ 462350 w 4464060"/>
                <a:gd name="connsiteY13" fmla="*/ 1990190 h 2359849"/>
                <a:gd name="connsiteX14" fmla="*/ 55172 w 4464060"/>
                <a:gd name="connsiteY14" fmla="*/ 1990190 h 2359849"/>
                <a:gd name="connsiteX15" fmla="*/ 0 w 4464060"/>
                <a:gd name="connsiteY15" fmla="*/ 1990190 h 2359849"/>
                <a:gd name="connsiteX16" fmla="*/ 0 w 4464060"/>
                <a:gd name="connsiteY16" fmla="*/ 1935017 h 2359849"/>
                <a:gd name="connsiteX17" fmla="*/ 0 w 4464060"/>
                <a:gd name="connsiteY17" fmla="*/ 1912396 h 2359849"/>
                <a:gd name="connsiteX18" fmla="*/ 3399762 w 4464060"/>
                <a:gd name="connsiteY18" fmla="*/ 1807568 h 2359849"/>
                <a:gd name="connsiteX19" fmla="*/ 3454935 w 4464060"/>
                <a:gd name="connsiteY19" fmla="*/ 1807568 h 2359849"/>
                <a:gd name="connsiteX20" fmla="*/ 3862113 w 4464060"/>
                <a:gd name="connsiteY20" fmla="*/ 1807568 h 2359849"/>
                <a:gd name="connsiteX21" fmla="*/ 3917285 w 4464060"/>
                <a:gd name="connsiteY21" fmla="*/ 1807568 h 2359849"/>
                <a:gd name="connsiteX22" fmla="*/ 3917285 w 4464060"/>
                <a:gd name="connsiteY22" fmla="*/ 1940535 h 2359849"/>
                <a:gd name="connsiteX23" fmla="*/ 3862113 w 4464060"/>
                <a:gd name="connsiteY23" fmla="*/ 1940535 h 2359849"/>
                <a:gd name="connsiteX24" fmla="*/ 3454935 w 4464060"/>
                <a:gd name="connsiteY24" fmla="*/ 1940535 h 2359849"/>
                <a:gd name="connsiteX25" fmla="*/ 3399762 w 4464060"/>
                <a:gd name="connsiteY25" fmla="*/ 1940535 h 2359849"/>
                <a:gd name="connsiteX26" fmla="*/ 3399762 w 4464060"/>
                <a:gd name="connsiteY26" fmla="*/ 1885362 h 2359849"/>
                <a:gd name="connsiteX27" fmla="*/ 3399762 w 4464060"/>
                <a:gd name="connsiteY27" fmla="*/ 1862741 h 2359849"/>
                <a:gd name="connsiteX28" fmla="*/ 1107322 w 4464060"/>
                <a:gd name="connsiteY28" fmla="*/ 1806463 h 2359849"/>
                <a:gd name="connsiteX29" fmla="*/ 877251 w 4464060"/>
                <a:gd name="connsiteY29" fmla="*/ 2305228 h 2359849"/>
                <a:gd name="connsiteX30" fmla="*/ 1337393 w 4464060"/>
                <a:gd name="connsiteY30" fmla="*/ 2305228 h 2359849"/>
                <a:gd name="connsiteX31" fmla="*/ 2732720 w 4464060"/>
                <a:gd name="connsiteY31" fmla="*/ 1797635 h 2359849"/>
                <a:gd name="connsiteX32" fmla="*/ 2502649 w 4464060"/>
                <a:gd name="connsiteY32" fmla="*/ 2296400 h 2359849"/>
                <a:gd name="connsiteX33" fmla="*/ 2962791 w 4464060"/>
                <a:gd name="connsiteY33" fmla="*/ 2296400 h 2359849"/>
                <a:gd name="connsiteX34" fmla="*/ 307313 w 4464060"/>
                <a:gd name="connsiteY34" fmla="*/ 1385494 h 2359849"/>
                <a:gd name="connsiteX35" fmla="*/ 307313 w 4464060"/>
                <a:gd name="connsiteY35" fmla="*/ 1774465 h 2359849"/>
                <a:gd name="connsiteX36" fmla="*/ 462350 w 4464060"/>
                <a:gd name="connsiteY36" fmla="*/ 1774465 h 2359849"/>
                <a:gd name="connsiteX37" fmla="*/ 462350 w 4464060"/>
                <a:gd name="connsiteY37" fmla="*/ 1385494 h 2359849"/>
                <a:gd name="connsiteX38" fmla="*/ 55172 w 4464060"/>
                <a:gd name="connsiteY38" fmla="*/ 1385494 h 2359849"/>
                <a:gd name="connsiteX39" fmla="*/ 55172 w 4464060"/>
                <a:gd name="connsiteY39" fmla="*/ 1774465 h 2359849"/>
                <a:gd name="connsiteX40" fmla="*/ 252140 w 4464060"/>
                <a:gd name="connsiteY40" fmla="*/ 1774465 h 2359849"/>
                <a:gd name="connsiteX41" fmla="*/ 252140 w 4464060"/>
                <a:gd name="connsiteY41" fmla="*/ 1385494 h 2359849"/>
                <a:gd name="connsiteX42" fmla="*/ 3707075 w 4464060"/>
                <a:gd name="connsiteY42" fmla="*/ 1335839 h 2359849"/>
                <a:gd name="connsiteX43" fmla="*/ 3707075 w 4464060"/>
                <a:gd name="connsiteY43" fmla="*/ 1724809 h 2359849"/>
                <a:gd name="connsiteX44" fmla="*/ 3862111 w 4464060"/>
                <a:gd name="connsiteY44" fmla="*/ 1724809 h 2359849"/>
                <a:gd name="connsiteX45" fmla="*/ 3862111 w 4464060"/>
                <a:gd name="connsiteY45" fmla="*/ 1335839 h 2359849"/>
                <a:gd name="connsiteX46" fmla="*/ 3455486 w 4464060"/>
                <a:gd name="connsiteY46" fmla="*/ 1335839 h 2359849"/>
                <a:gd name="connsiteX47" fmla="*/ 3455486 w 4464060"/>
                <a:gd name="connsiteY47" fmla="*/ 1724809 h 2359849"/>
                <a:gd name="connsiteX48" fmla="*/ 3652454 w 4464060"/>
                <a:gd name="connsiteY48" fmla="*/ 1724809 h 2359849"/>
                <a:gd name="connsiteX49" fmla="*/ 3652454 w 4464060"/>
                <a:gd name="connsiteY49" fmla="*/ 1335839 h 2359849"/>
                <a:gd name="connsiteX50" fmla="*/ 551 w 4464060"/>
                <a:gd name="connsiteY50" fmla="*/ 1330321 h 2359849"/>
                <a:gd name="connsiteX51" fmla="*/ 517522 w 4464060"/>
                <a:gd name="connsiteY51" fmla="*/ 1330321 h 2359849"/>
                <a:gd name="connsiteX52" fmla="*/ 517522 w 4464060"/>
                <a:gd name="connsiteY52" fmla="*/ 1333080 h 2359849"/>
                <a:gd name="connsiteX53" fmla="*/ 518074 w 4464060"/>
                <a:gd name="connsiteY53" fmla="*/ 1829637 h 2359849"/>
                <a:gd name="connsiteX54" fmla="*/ 462901 w 4464060"/>
                <a:gd name="connsiteY54" fmla="*/ 1829637 h 2359849"/>
                <a:gd name="connsiteX55" fmla="*/ 307865 w 4464060"/>
                <a:gd name="connsiteY55" fmla="*/ 1829637 h 2359849"/>
                <a:gd name="connsiteX56" fmla="*/ 252692 w 4464060"/>
                <a:gd name="connsiteY56" fmla="*/ 1829637 h 2359849"/>
                <a:gd name="connsiteX57" fmla="*/ 55723 w 4464060"/>
                <a:gd name="connsiteY57" fmla="*/ 1829637 h 2359849"/>
                <a:gd name="connsiteX58" fmla="*/ 551 w 4464060"/>
                <a:gd name="connsiteY58" fmla="*/ 1829637 h 2359849"/>
                <a:gd name="connsiteX59" fmla="*/ 551 w 4464060"/>
                <a:gd name="connsiteY59" fmla="*/ 1774465 h 2359849"/>
                <a:gd name="connsiteX60" fmla="*/ 551 w 4464060"/>
                <a:gd name="connsiteY60" fmla="*/ 1385494 h 2359849"/>
                <a:gd name="connsiteX61" fmla="*/ 551 w 4464060"/>
                <a:gd name="connsiteY61" fmla="*/ 1333080 h 2359849"/>
                <a:gd name="connsiteX62" fmla="*/ 3400313 w 4464060"/>
                <a:gd name="connsiteY62" fmla="*/ 1280114 h 2359849"/>
                <a:gd name="connsiteX63" fmla="*/ 3917285 w 4464060"/>
                <a:gd name="connsiteY63" fmla="*/ 1280114 h 2359849"/>
                <a:gd name="connsiteX64" fmla="*/ 3917285 w 4464060"/>
                <a:gd name="connsiteY64" fmla="*/ 1282873 h 2359849"/>
                <a:gd name="connsiteX65" fmla="*/ 3917836 w 4464060"/>
                <a:gd name="connsiteY65" fmla="*/ 1779430 h 2359849"/>
                <a:gd name="connsiteX66" fmla="*/ 3862664 w 4464060"/>
                <a:gd name="connsiteY66" fmla="*/ 1779430 h 2359849"/>
                <a:gd name="connsiteX67" fmla="*/ 3707627 w 4464060"/>
                <a:gd name="connsiteY67" fmla="*/ 1779430 h 2359849"/>
                <a:gd name="connsiteX68" fmla="*/ 3652454 w 4464060"/>
                <a:gd name="connsiteY68" fmla="*/ 1779430 h 2359849"/>
                <a:gd name="connsiteX69" fmla="*/ 3455486 w 4464060"/>
                <a:gd name="connsiteY69" fmla="*/ 1779430 h 2359849"/>
                <a:gd name="connsiteX70" fmla="*/ 3400313 w 4464060"/>
                <a:gd name="connsiteY70" fmla="*/ 1779430 h 2359849"/>
                <a:gd name="connsiteX71" fmla="*/ 3400313 w 4464060"/>
                <a:gd name="connsiteY71" fmla="*/ 1724258 h 2359849"/>
                <a:gd name="connsiteX72" fmla="*/ 3400313 w 4464060"/>
                <a:gd name="connsiteY72" fmla="*/ 1335287 h 2359849"/>
                <a:gd name="connsiteX73" fmla="*/ 3400313 w 4464060"/>
                <a:gd name="connsiteY73" fmla="*/ 1282873 h 2359849"/>
                <a:gd name="connsiteX74" fmla="*/ 3962366 w 4464060"/>
                <a:gd name="connsiteY74" fmla="*/ 1255337 h 2359849"/>
                <a:gd name="connsiteX75" fmla="*/ 4461131 w 4464060"/>
                <a:gd name="connsiteY75" fmla="*/ 1255337 h 2359849"/>
                <a:gd name="connsiteX76" fmla="*/ 4461131 w 4464060"/>
                <a:gd name="connsiteY76" fmla="*/ 1255613 h 2359849"/>
                <a:gd name="connsiteX77" fmla="*/ 4464060 w 4464060"/>
                <a:gd name="connsiteY77" fmla="*/ 1255613 h 2359849"/>
                <a:gd name="connsiteX78" fmla="*/ 4464060 w 4464060"/>
                <a:gd name="connsiteY78" fmla="*/ 2337557 h 2359849"/>
                <a:gd name="connsiteX79" fmla="*/ 4408887 w 4464060"/>
                <a:gd name="connsiteY79" fmla="*/ 2337557 h 2359849"/>
                <a:gd name="connsiteX80" fmla="*/ 4408887 w 4464060"/>
                <a:gd name="connsiteY80" fmla="*/ 1310511 h 2359849"/>
                <a:gd name="connsiteX81" fmla="*/ 4017711 w 4464060"/>
                <a:gd name="connsiteY81" fmla="*/ 1310511 h 2359849"/>
                <a:gd name="connsiteX82" fmla="*/ 4017711 w 4464060"/>
                <a:gd name="connsiteY82" fmla="*/ 2337557 h 2359849"/>
                <a:gd name="connsiteX83" fmla="*/ 3962537 w 4464060"/>
                <a:gd name="connsiteY83" fmla="*/ 2337557 h 2359849"/>
                <a:gd name="connsiteX84" fmla="*/ 3962537 w 4464060"/>
                <a:gd name="connsiteY84" fmla="*/ 1310511 h 2359849"/>
                <a:gd name="connsiteX85" fmla="*/ 3962366 w 4464060"/>
                <a:gd name="connsiteY85" fmla="*/ 1310511 h 2359849"/>
                <a:gd name="connsiteX86" fmla="*/ 839181 w 4464060"/>
                <a:gd name="connsiteY86" fmla="*/ 1225492 h 2359849"/>
                <a:gd name="connsiteX87" fmla="*/ 839181 w 4464060"/>
                <a:gd name="connsiteY87" fmla="*/ 2255021 h 2359849"/>
                <a:gd name="connsiteX88" fmla="*/ 1076978 w 4464060"/>
                <a:gd name="connsiteY88" fmla="*/ 1740256 h 2359849"/>
                <a:gd name="connsiteX89" fmla="*/ 1375463 w 4464060"/>
                <a:gd name="connsiteY89" fmla="*/ 1224940 h 2359849"/>
                <a:gd name="connsiteX90" fmla="*/ 1137668 w 4464060"/>
                <a:gd name="connsiteY90" fmla="*/ 1740256 h 2359849"/>
                <a:gd name="connsiteX91" fmla="*/ 1375463 w 4464060"/>
                <a:gd name="connsiteY91" fmla="*/ 2255021 h 2359849"/>
                <a:gd name="connsiteX92" fmla="*/ 3000861 w 4464060"/>
                <a:gd name="connsiteY92" fmla="*/ 1216664 h 2359849"/>
                <a:gd name="connsiteX93" fmla="*/ 2763066 w 4464060"/>
                <a:gd name="connsiteY93" fmla="*/ 1731980 h 2359849"/>
                <a:gd name="connsiteX94" fmla="*/ 3000861 w 4464060"/>
                <a:gd name="connsiteY94" fmla="*/ 2246744 h 2359849"/>
                <a:gd name="connsiteX95" fmla="*/ 2464579 w 4464060"/>
                <a:gd name="connsiteY95" fmla="*/ 1216664 h 2359849"/>
                <a:gd name="connsiteX96" fmla="*/ 2464579 w 4464060"/>
                <a:gd name="connsiteY96" fmla="*/ 2246744 h 2359849"/>
                <a:gd name="connsiteX97" fmla="*/ 2702376 w 4464060"/>
                <a:gd name="connsiteY97" fmla="*/ 1731980 h 2359849"/>
                <a:gd name="connsiteX98" fmla="*/ 879457 w 4464060"/>
                <a:gd name="connsiteY98" fmla="*/ 1180802 h 2359849"/>
                <a:gd name="connsiteX99" fmla="*/ 1107322 w 4464060"/>
                <a:gd name="connsiteY99" fmla="*/ 1674600 h 2359849"/>
                <a:gd name="connsiteX100" fmla="*/ 1335187 w 4464060"/>
                <a:gd name="connsiteY100" fmla="*/ 1180802 h 2359849"/>
                <a:gd name="connsiteX101" fmla="*/ 2504855 w 4464060"/>
                <a:gd name="connsiteY101" fmla="*/ 1172525 h 2359849"/>
                <a:gd name="connsiteX102" fmla="*/ 2732720 w 4464060"/>
                <a:gd name="connsiteY102" fmla="*/ 1666324 h 2359849"/>
                <a:gd name="connsiteX103" fmla="*/ 2960585 w 4464060"/>
                <a:gd name="connsiteY103" fmla="*/ 1172525 h 2359849"/>
                <a:gd name="connsiteX104" fmla="*/ 784560 w 4464060"/>
                <a:gd name="connsiteY104" fmla="*/ 1122318 h 2359849"/>
                <a:gd name="connsiteX105" fmla="*/ 1430636 w 4464060"/>
                <a:gd name="connsiteY105" fmla="*/ 1122318 h 2359849"/>
                <a:gd name="connsiteX106" fmla="*/ 1430636 w 4464060"/>
                <a:gd name="connsiteY106" fmla="*/ 2356539 h 2359849"/>
                <a:gd name="connsiteX107" fmla="*/ 1428429 w 4464060"/>
                <a:gd name="connsiteY107" fmla="*/ 2356539 h 2359849"/>
                <a:gd name="connsiteX108" fmla="*/ 1428429 w 4464060"/>
                <a:gd name="connsiteY108" fmla="*/ 2359849 h 2359849"/>
                <a:gd name="connsiteX109" fmla="*/ 784560 w 4464060"/>
                <a:gd name="connsiteY109" fmla="*/ 2359849 h 2359849"/>
                <a:gd name="connsiteX110" fmla="*/ 784560 w 4464060"/>
                <a:gd name="connsiteY110" fmla="*/ 2304677 h 2359849"/>
                <a:gd name="connsiteX111" fmla="*/ 784560 w 4464060"/>
                <a:gd name="connsiteY111" fmla="*/ 1180802 h 2359849"/>
                <a:gd name="connsiteX112" fmla="*/ 784560 w 4464060"/>
                <a:gd name="connsiteY112" fmla="*/ 1125628 h 2359849"/>
                <a:gd name="connsiteX113" fmla="*/ 2409958 w 4464060"/>
                <a:gd name="connsiteY113" fmla="*/ 1113490 h 2359849"/>
                <a:gd name="connsiteX114" fmla="*/ 3056034 w 4464060"/>
                <a:gd name="connsiteY114" fmla="*/ 1113490 h 2359849"/>
                <a:gd name="connsiteX115" fmla="*/ 3056034 w 4464060"/>
                <a:gd name="connsiteY115" fmla="*/ 2347711 h 2359849"/>
                <a:gd name="connsiteX116" fmla="*/ 3053827 w 4464060"/>
                <a:gd name="connsiteY116" fmla="*/ 2347711 h 2359849"/>
                <a:gd name="connsiteX117" fmla="*/ 3053827 w 4464060"/>
                <a:gd name="connsiteY117" fmla="*/ 2351021 h 2359849"/>
                <a:gd name="connsiteX118" fmla="*/ 2409958 w 4464060"/>
                <a:gd name="connsiteY118" fmla="*/ 2351021 h 2359849"/>
                <a:gd name="connsiteX119" fmla="*/ 2409958 w 4464060"/>
                <a:gd name="connsiteY119" fmla="*/ 2295849 h 2359849"/>
                <a:gd name="connsiteX120" fmla="*/ 2409958 w 4464060"/>
                <a:gd name="connsiteY120" fmla="*/ 1171974 h 2359849"/>
                <a:gd name="connsiteX121" fmla="*/ 2409958 w 4464060"/>
                <a:gd name="connsiteY121" fmla="*/ 1116800 h 2359849"/>
                <a:gd name="connsiteX122" fmla="*/ 3275652 w 4464060"/>
                <a:gd name="connsiteY122" fmla="*/ 1048712 h 2359849"/>
                <a:gd name="connsiteX123" fmla="*/ 3275820 w 4464060"/>
                <a:gd name="connsiteY123" fmla="*/ 1074092 h 2359849"/>
                <a:gd name="connsiteX124" fmla="*/ 579514 w 4464060"/>
                <a:gd name="connsiteY124" fmla="*/ 1091963 h 2359849"/>
                <a:gd name="connsiteX125" fmla="*/ 579346 w 4464060"/>
                <a:gd name="connsiteY125" fmla="*/ 1066584 h 2359849"/>
                <a:gd name="connsiteX126" fmla="*/ 2151132 w 4464060"/>
                <a:gd name="connsiteY126" fmla="*/ 574370 h 2359849"/>
                <a:gd name="connsiteX127" fmla="*/ 1995946 w 4464060"/>
                <a:gd name="connsiteY127" fmla="*/ 942653 h 2359849"/>
                <a:gd name="connsiteX128" fmla="*/ 2306319 w 4464060"/>
                <a:gd name="connsiteY128" fmla="*/ 942653 h 2359849"/>
                <a:gd name="connsiteX129" fmla="*/ 1664155 w 4464060"/>
                <a:gd name="connsiteY129" fmla="*/ 574135 h 2359849"/>
                <a:gd name="connsiteX130" fmla="*/ 1508872 w 4464060"/>
                <a:gd name="connsiteY130" fmla="*/ 942648 h 2359849"/>
                <a:gd name="connsiteX131" fmla="*/ 1819438 w 4464060"/>
                <a:gd name="connsiteY131" fmla="*/ 942648 h 2359849"/>
                <a:gd name="connsiteX132" fmla="*/ 1498271 w 4464060"/>
                <a:gd name="connsiteY132" fmla="*/ 180466 h 2359849"/>
                <a:gd name="connsiteX133" fmla="*/ 1498271 w 4464060"/>
                <a:gd name="connsiteY133" fmla="*/ 825725 h 2359849"/>
                <a:gd name="connsiteX134" fmla="*/ 1634220 w 4464060"/>
                <a:gd name="connsiteY134" fmla="*/ 503095 h 2359849"/>
                <a:gd name="connsiteX135" fmla="*/ 1985125 w 4464060"/>
                <a:gd name="connsiteY135" fmla="*/ 180409 h 2359849"/>
                <a:gd name="connsiteX136" fmla="*/ 1985125 w 4464060"/>
                <a:gd name="connsiteY136" fmla="*/ 826252 h 2359849"/>
                <a:gd name="connsiteX137" fmla="*/ 2121197 w 4464060"/>
                <a:gd name="connsiteY137" fmla="*/ 503330 h 2359849"/>
                <a:gd name="connsiteX138" fmla="*/ 2318370 w 4464060"/>
                <a:gd name="connsiteY138" fmla="*/ 177486 h 2359849"/>
                <a:gd name="connsiteX139" fmla="*/ 2181066 w 4464060"/>
                <a:gd name="connsiteY139" fmla="*/ 503331 h 2359849"/>
                <a:gd name="connsiteX140" fmla="*/ 2318370 w 4464060"/>
                <a:gd name="connsiteY140" fmla="*/ 829175 h 2359849"/>
                <a:gd name="connsiteX141" fmla="*/ 1831514 w 4464060"/>
                <a:gd name="connsiteY141" fmla="*/ 176964 h 2359849"/>
                <a:gd name="connsiteX142" fmla="*/ 1694089 w 4464060"/>
                <a:gd name="connsiteY142" fmla="*/ 503096 h 2359849"/>
                <a:gd name="connsiteX143" fmla="*/ 1831514 w 4464060"/>
                <a:gd name="connsiteY143" fmla="*/ 829228 h 2359849"/>
                <a:gd name="connsiteX144" fmla="*/ 1992223 w 4464060"/>
                <a:gd name="connsiteY144" fmla="*/ 55174 h 2359849"/>
                <a:gd name="connsiteX145" fmla="*/ 2151132 w 4464060"/>
                <a:gd name="connsiteY145" fmla="*/ 432291 h 2359849"/>
                <a:gd name="connsiteX146" fmla="*/ 2310041 w 4464060"/>
                <a:gd name="connsiteY146" fmla="*/ 55174 h 2359849"/>
                <a:gd name="connsiteX147" fmla="*/ 1505345 w 4464060"/>
                <a:gd name="connsiteY147" fmla="*/ 55173 h 2359849"/>
                <a:gd name="connsiteX148" fmla="*/ 1664155 w 4464060"/>
                <a:gd name="connsiteY148" fmla="*/ 432056 h 2359849"/>
                <a:gd name="connsiteX149" fmla="*/ 1822965 w 4464060"/>
                <a:gd name="connsiteY149" fmla="*/ 55173 h 2359849"/>
                <a:gd name="connsiteX150" fmla="*/ 1930001 w 4464060"/>
                <a:gd name="connsiteY150" fmla="*/ 0 h 2359849"/>
                <a:gd name="connsiteX151" fmla="*/ 2373592 w 4464060"/>
                <a:gd name="connsiteY151" fmla="*/ 0 h 2359849"/>
                <a:gd name="connsiteX152" fmla="*/ 2373592 w 4464060"/>
                <a:gd name="connsiteY152" fmla="*/ 55174 h 2359849"/>
                <a:gd name="connsiteX153" fmla="*/ 2373543 w 4464060"/>
                <a:gd name="connsiteY153" fmla="*/ 55174 h 2359849"/>
                <a:gd name="connsiteX154" fmla="*/ 2373543 w 4464060"/>
                <a:gd name="connsiteY154" fmla="*/ 942653 h 2359849"/>
                <a:gd name="connsiteX155" fmla="*/ 2373845 w 4464060"/>
                <a:gd name="connsiteY155" fmla="*/ 942653 h 2359849"/>
                <a:gd name="connsiteX156" fmla="*/ 2373845 w 4464060"/>
                <a:gd name="connsiteY156" fmla="*/ 997827 h 2359849"/>
                <a:gd name="connsiteX157" fmla="*/ 1930254 w 4464060"/>
                <a:gd name="connsiteY157" fmla="*/ 997827 h 2359849"/>
                <a:gd name="connsiteX158" fmla="*/ 1930254 w 4464060"/>
                <a:gd name="connsiteY158" fmla="*/ 997628 h 2359849"/>
                <a:gd name="connsiteX159" fmla="*/ 1929951 w 4464060"/>
                <a:gd name="connsiteY159" fmla="*/ 997628 h 2359849"/>
                <a:gd name="connsiteX160" fmla="*/ 1929951 w 4464060"/>
                <a:gd name="connsiteY160" fmla="*/ 6720 h 2359849"/>
                <a:gd name="connsiteX161" fmla="*/ 1930001 w 4464060"/>
                <a:gd name="connsiteY161" fmla="*/ 6720 h 2359849"/>
                <a:gd name="connsiteX162" fmla="*/ 1443020 w 4464060"/>
                <a:gd name="connsiteY162" fmla="*/ 0 h 2359849"/>
                <a:gd name="connsiteX163" fmla="*/ 1886611 w 4464060"/>
                <a:gd name="connsiteY163" fmla="*/ 0 h 2359849"/>
                <a:gd name="connsiteX164" fmla="*/ 1886611 w 4464060"/>
                <a:gd name="connsiteY164" fmla="*/ 6837 h 2359849"/>
                <a:gd name="connsiteX165" fmla="*/ 1886687 w 4464060"/>
                <a:gd name="connsiteY165" fmla="*/ 6837 h 2359849"/>
                <a:gd name="connsiteX166" fmla="*/ 1886687 w 4464060"/>
                <a:gd name="connsiteY166" fmla="*/ 942648 h 2359849"/>
                <a:gd name="connsiteX167" fmla="*/ 1886869 w 4464060"/>
                <a:gd name="connsiteY167" fmla="*/ 942648 h 2359849"/>
                <a:gd name="connsiteX168" fmla="*/ 1886869 w 4464060"/>
                <a:gd name="connsiteY168" fmla="*/ 997821 h 2359849"/>
                <a:gd name="connsiteX169" fmla="*/ 1443278 w 4464060"/>
                <a:gd name="connsiteY169" fmla="*/ 997821 h 2359849"/>
                <a:gd name="connsiteX170" fmla="*/ 1443278 w 4464060"/>
                <a:gd name="connsiteY170" fmla="*/ 997745 h 2359849"/>
                <a:gd name="connsiteX171" fmla="*/ 1443097 w 4464060"/>
                <a:gd name="connsiteY171" fmla="*/ 997745 h 2359849"/>
                <a:gd name="connsiteX172" fmla="*/ 1443097 w 4464060"/>
                <a:gd name="connsiteY172" fmla="*/ 55173 h 2359849"/>
                <a:gd name="connsiteX173" fmla="*/ 1443020 w 4464060"/>
                <a:gd name="connsiteY173" fmla="*/ 55173 h 235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4464060" h="2359849">
                  <a:moveTo>
                    <a:pt x="55172" y="1912948"/>
                  </a:moveTo>
                  <a:lnTo>
                    <a:pt x="55172" y="1935569"/>
                  </a:lnTo>
                  <a:lnTo>
                    <a:pt x="462350" y="1935569"/>
                  </a:lnTo>
                  <a:lnTo>
                    <a:pt x="462350" y="1912948"/>
                  </a:lnTo>
                  <a:close/>
                  <a:moveTo>
                    <a:pt x="3455487" y="1862741"/>
                  </a:moveTo>
                  <a:lnTo>
                    <a:pt x="3455487" y="1885362"/>
                  </a:lnTo>
                  <a:lnTo>
                    <a:pt x="3862664" y="1885362"/>
                  </a:lnTo>
                  <a:lnTo>
                    <a:pt x="3862664" y="1862741"/>
                  </a:lnTo>
                  <a:close/>
                  <a:moveTo>
                    <a:pt x="0" y="1857223"/>
                  </a:moveTo>
                  <a:lnTo>
                    <a:pt x="55172" y="1857223"/>
                  </a:lnTo>
                  <a:lnTo>
                    <a:pt x="462350" y="1857223"/>
                  </a:lnTo>
                  <a:lnTo>
                    <a:pt x="517523" y="1857223"/>
                  </a:lnTo>
                  <a:lnTo>
                    <a:pt x="517523" y="1990190"/>
                  </a:lnTo>
                  <a:lnTo>
                    <a:pt x="462350" y="1990190"/>
                  </a:lnTo>
                  <a:lnTo>
                    <a:pt x="55172" y="1990190"/>
                  </a:lnTo>
                  <a:lnTo>
                    <a:pt x="0" y="1990190"/>
                  </a:lnTo>
                  <a:lnTo>
                    <a:pt x="0" y="1935017"/>
                  </a:lnTo>
                  <a:lnTo>
                    <a:pt x="0" y="1912396"/>
                  </a:lnTo>
                  <a:close/>
                  <a:moveTo>
                    <a:pt x="3399762" y="1807568"/>
                  </a:moveTo>
                  <a:lnTo>
                    <a:pt x="3454935" y="1807568"/>
                  </a:lnTo>
                  <a:lnTo>
                    <a:pt x="3862113" y="1807568"/>
                  </a:lnTo>
                  <a:lnTo>
                    <a:pt x="3917285" y="1807568"/>
                  </a:lnTo>
                  <a:lnTo>
                    <a:pt x="3917285" y="1940535"/>
                  </a:lnTo>
                  <a:lnTo>
                    <a:pt x="3862113" y="1940535"/>
                  </a:lnTo>
                  <a:lnTo>
                    <a:pt x="3454935" y="1940535"/>
                  </a:lnTo>
                  <a:lnTo>
                    <a:pt x="3399762" y="1940535"/>
                  </a:lnTo>
                  <a:lnTo>
                    <a:pt x="3399762" y="1885362"/>
                  </a:lnTo>
                  <a:lnTo>
                    <a:pt x="3399762" y="1862741"/>
                  </a:lnTo>
                  <a:close/>
                  <a:moveTo>
                    <a:pt x="1107322" y="1806463"/>
                  </a:moveTo>
                  <a:lnTo>
                    <a:pt x="877251" y="2305228"/>
                  </a:lnTo>
                  <a:lnTo>
                    <a:pt x="1337393" y="2305228"/>
                  </a:lnTo>
                  <a:close/>
                  <a:moveTo>
                    <a:pt x="2732720" y="1797635"/>
                  </a:moveTo>
                  <a:lnTo>
                    <a:pt x="2502649" y="2296400"/>
                  </a:lnTo>
                  <a:lnTo>
                    <a:pt x="2962791" y="2296400"/>
                  </a:lnTo>
                  <a:close/>
                  <a:moveTo>
                    <a:pt x="307313" y="1385494"/>
                  </a:moveTo>
                  <a:lnTo>
                    <a:pt x="307313" y="1774465"/>
                  </a:lnTo>
                  <a:lnTo>
                    <a:pt x="462350" y="1774465"/>
                  </a:lnTo>
                  <a:lnTo>
                    <a:pt x="462350" y="1385494"/>
                  </a:lnTo>
                  <a:close/>
                  <a:moveTo>
                    <a:pt x="55172" y="1385494"/>
                  </a:moveTo>
                  <a:lnTo>
                    <a:pt x="55172" y="1774465"/>
                  </a:lnTo>
                  <a:lnTo>
                    <a:pt x="252140" y="1774465"/>
                  </a:lnTo>
                  <a:lnTo>
                    <a:pt x="252140" y="1385494"/>
                  </a:lnTo>
                  <a:close/>
                  <a:moveTo>
                    <a:pt x="3707075" y="1335839"/>
                  </a:moveTo>
                  <a:lnTo>
                    <a:pt x="3707075" y="1724809"/>
                  </a:lnTo>
                  <a:lnTo>
                    <a:pt x="3862111" y="1724809"/>
                  </a:lnTo>
                  <a:lnTo>
                    <a:pt x="3862111" y="1335839"/>
                  </a:lnTo>
                  <a:close/>
                  <a:moveTo>
                    <a:pt x="3455486" y="1335839"/>
                  </a:moveTo>
                  <a:lnTo>
                    <a:pt x="3455486" y="1724809"/>
                  </a:lnTo>
                  <a:lnTo>
                    <a:pt x="3652454" y="1724809"/>
                  </a:lnTo>
                  <a:lnTo>
                    <a:pt x="3652454" y="1335839"/>
                  </a:lnTo>
                  <a:close/>
                  <a:moveTo>
                    <a:pt x="551" y="1330321"/>
                  </a:moveTo>
                  <a:lnTo>
                    <a:pt x="517522" y="1330321"/>
                  </a:lnTo>
                  <a:lnTo>
                    <a:pt x="517522" y="1333080"/>
                  </a:lnTo>
                  <a:lnTo>
                    <a:pt x="518074" y="1829637"/>
                  </a:lnTo>
                  <a:lnTo>
                    <a:pt x="462901" y="1829637"/>
                  </a:lnTo>
                  <a:lnTo>
                    <a:pt x="307865" y="1829637"/>
                  </a:lnTo>
                  <a:lnTo>
                    <a:pt x="252692" y="1829637"/>
                  </a:lnTo>
                  <a:lnTo>
                    <a:pt x="55723" y="1829637"/>
                  </a:lnTo>
                  <a:lnTo>
                    <a:pt x="551" y="1829637"/>
                  </a:lnTo>
                  <a:lnTo>
                    <a:pt x="551" y="1774465"/>
                  </a:lnTo>
                  <a:lnTo>
                    <a:pt x="551" y="1385494"/>
                  </a:lnTo>
                  <a:lnTo>
                    <a:pt x="551" y="1333080"/>
                  </a:lnTo>
                  <a:close/>
                  <a:moveTo>
                    <a:pt x="3400313" y="1280114"/>
                  </a:moveTo>
                  <a:lnTo>
                    <a:pt x="3917285" y="1280114"/>
                  </a:lnTo>
                  <a:lnTo>
                    <a:pt x="3917285" y="1282873"/>
                  </a:lnTo>
                  <a:lnTo>
                    <a:pt x="3917836" y="1779430"/>
                  </a:lnTo>
                  <a:lnTo>
                    <a:pt x="3862664" y="1779430"/>
                  </a:lnTo>
                  <a:lnTo>
                    <a:pt x="3707627" y="1779430"/>
                  </a:lnTo>
                  <a:lnTo>
                    <a:pt x="3652454" y="1779430"/>
                  </a:lnTo>
                  <a:lnTo>
                    <a:pt x="3455486" y="1779430"/>
                  </a:lnTo>
                  <a:lnTo>
                    <a:pt x="3400313" y="1779430"/>
                  </a:lnTo>
                  <a:lnTo>
                    <a:pt x="3400313" y="1724258"/>
                  </a:lnTo>
                  <a:lnTo>
                    <a:pt x="3400313" y="1335287"/>
                  </a:lnTo>
                  <a:lnTo>
                    <a:pt x="3400313" y="1282873"/>
                  </a:lnTo>
                  <a:close/>
                  <a:moveTo>
                    <a:pt x="3962366" y="1255337"/>
                  </a:moveTo>
                  <a:lnTo>
                    <a:pt x="4461131" y="1255337"/>
                  </a:lnTo>
                  <a:lnTo>
                    <a:pt x="4461131" y="1255613"/>
                  </a:lnTo>
                  <a:lnTo>
                    <a:pt x="4464060" y="1255613"/>
                  </a:lnTo>
                  <a:lnTo>
                    <a:pt x="4464060" y="2337557"/>
                  </a:lnTo>
                  <a:lnTo>
                    <a:pt x="4408887" y="2337557"/>
                  </a:lnTo>
                  <a:lnTo>
                    <a:pt x="4408887" y="1310511"/>
                  </a:lnTo>
                  <a:lnTo>
                    <a:pt x="4017711" y="1310511"/>
                  </a:lnTo>
                  <a:lnTo>
                    <a:pt x="4017711" y="2337557"/>
                  </a:lnTo>
                  <a:lnTo>
                    <a:pt x="3962537" y="2337557"/>
                  </a:lnTo>
                  <a:lnTo>
                    <a:pt x="3962537" y="1310511"/>
                  </a:lnTo>
                  <a:lnTo>
                    <a:pt x="3962366" y="1310511"/>
                  </a:lnTo>
                  <a:close/>
                  <a:moveTo>
                    <a:pt x="839181" y="1225492"/>
                  </a:moveTo>
                  <a:lnTo>
                    <a:pt x="839181" y="2255021"/>
                  </a:lnTo>
                  <a:lnTo>
                    <a:pt x="1076978" y="1740256"/>
                  </a:lnTo>
                  <a:close/>
                  <a:moveTo>
                    <a:pt x="1375463" y="1224940"/>
                  </a:moveTo>
                  <a:lnTo>
                    <a:pt x="1137668" y="1740256"/>
                  </a:lnTo>
                  <a:lnTo>
                    <a:pt x="1375463" y="2255021"/>
                  </a:lnTo>
                  <a:close/>
                  <a:moveTo>
                    <a:pt x="3000861" y="1216664"/>
                  </a:moveTo>
                  <a:lnTo>
                    <a:pt x="2763066" y="1731980"/>
                  </a:lnTo>
                  <a:lnTo>
                    <a:pt x="3000861" y="2246744"/>
                  </a:lnTo>
                  <a:close/>
                  <a:moveTo>
                    <a:pt x="2464579" y="1216664"/>
                  </a:moveTo>
                  <a:lnTo>
                    <a:pt x="2464579" y="2246744"/>
                  </a:lnTo>
                  <a:lnTo>
                    <a:pt x="2702376" y="1731980"/>
                  </a:lnTo>
                  <a:close/>
                  <a:moveTo>
                    <a:pt x="879457" y="1180802"/>
                  </a:moveTo>
                  <a:lnTo>
                    <a:pt x="1107322" y="1674600"/>
                  </a:lnTo>
                  <a:lnTo>
                    <a:pt x="1335187" y="1180802"/>
                  </a:lnTo>
                  <a:close/>
                  <a:moveTo>
                    <a:pt x="2504855" y="1172525"/>
                  </a:moveTo>
                  <a:lnTo>
                    <a:pt x="2732720" y="1666324"/>
                  </a:lnTo>
                  <a:lnTo>
                    <a:pt x="2960585" y="1172525"/>
                  </a:lnTo>
                  <a:close/>
                  <a:moveTo>
                    <a:pt x="784560" y="1122318"/>
                  </a:moveTo>
                  <a:lnTo>
                    <a:pt x="1430636" y="1122318"/>
                  </a:lnTo>
                  <a:lnTo>
                    <a:pt x="1430636" y="2356539"/>
                  </a:lnTo>
                  <a:lnTo>
                    <a:pt x="1428429" y="2356539"/>
                  </a:lnTo>
                  <a:lnTo>
                    <a:pt x="1428429" y="2359849"/>
                  </a:lnTo>
                  <a:lnTo>
                    <a:pt x="784560" y="2359849"/>
                  </a:lnTo>
                  <a:lnTo>
                    <a:pt x="784560" y="2304677"/>
                  </a:lnTo>
                  <a:lnTo>
                    <a:pt x="784560" y="1180802"/>
                  </a:lnTo>
                  <a:lnTo>
                    <a:pt x="784560" y="1125628"/>
                  </a:lnTo>
                  <a:close/>
                  <a:moveTo>
                    <a:pt x="2409958" y="1113490"/>
                  </a:moveTo>
                  <a:lnTo>
                    <a:pt x="3056034" y="1113490"/>
                  </a:lnTo>
                  <a:lnTo>
                    <a:pt x="3056034" y="2347711"/>
                  </a:lnTo>
                  <a:lnTo>
                    <a:pt x="3053827" y="2347711"/>
                  </a:lnTo>
                  <a:lnTo>
                    <a:pt x="3053827" y="2351021"/>
                  </a:lnTo>
                  <a:lnTo>
                    <a:pt x="2409958" y="2351021"/>
                  </a:lnTo>
                  <a:lnTo>
                    <a:pt x="2409958" y="2295849"/>
                  </a:lnTo>
                  <a:lnTo>
                    <a:pt x="2409958" y="1171974"/>
                  </a:lnTo>
                  <a:lnTo>
                    <a:pt x="2409958" y="1116800"/>
                  </a:lnTo>
                  <a:close/>
                  <a:moveTo>
                    <a:pt x="3275652" y="1048712"/>
                  </a:moveTo>
                  <a:lnTo>
                    <a:pt x="3275820" y="1074092"/>
                  </a:lnTo>
                  <a:lnTo>
                    <a:pt x="579514" y="1091963"/>
                  </a:lnTo>
                  <a:lnTo>
                    <a:pt x="579346" y="1066584"/>
                  </a:lnTo>
                  <a:close/>
                  <a:moveTo>
                    <a:pt x="2151132" y="574370"/>
                  </a:moveTo>
                  <a:lnTo>
                    <a:pt x="1995946" y="942653"/>
                  </a:lnTo>
                  <a:lnTo>
                    <a:pt x="2306319" y="942653"/>
                  </a:lnTo>
                  <a:close/>
                  <a:moveTo>
                    <a:pt x="1664155" y="574135"/>
                  </a:moveTo>
                  <a:lnTo>
                    <a:pt x="1508872" y="942648"/>
                  </a:lnTo>
                  <a:lnTo>
                    <a:pt x="1819438" y="942648"/>
                  </a:lnTo>
                  <a:close/>
                  <a:moveTo>
                    <a:pt x="1498271" y="180466"/>
                  </a:moveTo>
                  <a:lnTo>
                    <a:pt x="1498271" y="825725"/>
                  </a:lnTo>
                  <a:lnTo>
                    <a:pt x="1634220" y="503095"/>
                  </a:lnTo>
                  <a:close/>
                  <a:moveTo>
                    <a:pt x="1985125" y="180409"/>
                  </a:moveTo>
                  <a:lnTo>
                    <a:pt x="1985125" y="826252"/>
                  </a:lnTo>
                  <a:lnTo>
                    <a:pt x="2121197" y="503330"/>
                  </a:lnTo>
                  <a:close/>
                  <a:moveTo>
                    <a:pt x="2318370" y="177486"/>
                  </a:moveTo>
                  <a:lnTo>
                    <a:pt x="2181066" y="503331"/>
                  </a:lnTo>
                  <a:lnTo>
                    <a:pt x="2318370" y="829175"/>
                  </a:lnTo>
                  <a:close/>
                  <a:moveTo>
                    <a:pt x="1831514" y="176964"/>
                  </a:moveTo>
                  <a:lnTo>
                    <a:pt x="1694089" y="503096"/>
                  </a:lnTo>
                  <a:lnTo>
                    <a:pt x="1831514" y="829228"/>
                  </a:lnTo>
                  <a:close/>
                  <a:moveTo>
                    <a:pt x="1992223" y="55174"/>
                  </a:moveTo>
                  <a:lnTo>
                    <a:pt x="2151132" y="432291"/>
                  </a:lnTo>
                  <a:lnTo>
                    <a:pt x="2310041" y="55174"/>
                  </a:lnTo>
                  <a:close/>
                  <a:moveTo>
                    <a:pt x="1505345" y="55173"/>
                  </a:moveTo>
                  <a:lnTo>
                    <a:pt x="1664155" y="432056"/>
                  </a:lnTo>
                  <a:lnTo>
                    <a:pt x="1822965" y="55173"/>
                  </a:lnTo>
                  <a:close/>
                  <a:moveTo>
                    <a:pt x="1930001" y="0"/>
                  </a:moveTo>
                  <a:lnTo>
                    <a:pt x="2373592" y="0"/>
                  </a:lnTo>
                  <a:lnTo>
                    <a:pt x="2373592" y="55174"/>
                  </a:lnTo>
                  <a:lnTo>
                    <a:pt x="2373543" y="55174"/>
                  </a:lnTo>
                  <a:lnTo>
                    <a:pt x="2373543" y="942653"/>
                  </a:lnTo>
                  <a:lnTo>
                    <a:pt x="2373845" y="942653"/>
                  </a:lnTo>
                  <a:lnTo>
                    <a:pt x="2373845" y="997827"/>
                  </a:lnTo>
                  <a:lnTo>
                    <a:pt x="1930254" y="997827"/>
                  </a:lnTo>
                  <a:lnTo>
                    <a:pt x="1930254" y="997628"/>
                  </a:lnTo>
                  <a:lnTo>
                    <a:pt x="1929951" y="997628"/>
                  </a:lnTo>
                  <a:lnTo>
                    <a:pt x="1929951" y="6720"/>
                  </a:lnTo>
                  <a:lnTo>
                    <a:pt x="1930001" y="6720"/>
                  </a:lnTo>
                  <a:close/>
                  <a:moveTo>
                    <a:pt x="1443020" y="0"/>
                  </a:moveTo>
                  <a:lnTo>
                    <a:pt x="1886611" y="0"/>
                  </a:lnTo>
                  <a:lnTo>
                    <a:pt x="1886611" y="6837"/>
                  </a:lnTo>
                  <a:lnTo>
                    <a:pt x="1886687" y="6837"/>
                  </a:lnTo>
                  <a:lnTo>
                    <a:pt x="1886687" y="942648"/>
                  </a:lnTo>
                  <a:lnTo>
                    <a:pt x="1886869" y="942648"/>
                  </a:lnTo>
                  <a:lnTo>
                    <a:pt x="1886869" y="997821"/>
                  </a:lnTo>
                  <a:lnTo>
                    <a:pt x="1443278" y="997821"/>
                  </a:lnTo>
                  <a:lnTo>
                    <a:pt x="1443278" y="997745"/>
                  </a:lnTo>
                  <a:lnTo>
                    <a:pt x="1443097" y="997745"/>
                  </a:lnTo>
                  <a:lnTo>
                    <a:pt x="1443097" y="55173"/>
                  </a:lnTo>
                  <a:lnTo>
                    <a:pt x="1443020" y="55173"/>
                  </a:lnTo>
                  <a:close/>
                </a:path>
              </a:pathLst>
            </a:custGeom>
            <a:solidFill>
              <a:schemeClr val="bg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048EBEB-994A-44A5-9900-58EDB79D986B}"/>
              </a:ext>
            </a:extLst>
          </p:cNvPr>
          <p:cNvGrpSpPr/>
          <p:nvPr/>
        </p:nvGrpSpPr>
        <p:grpSpPr>
          <a:xfrm>
            <a:off x="8934879" y="4470995"/>
            <a:ext cx="2433895" cy="1330779"/>
            <a:chOff x="2801651" y="3947683"/>
            <a:chExt cx="1683399" cy="920431"/>
          </a:xfrm>
          <a:solidFill>
            <a:schemeClr val="accent4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143017F-8AB2-4FDB-9D83-064A418EE8B8}"/>
                </a:ext>
              </a:extLst>
            </p:cNvPr>
            <p:cNvSpPr/>
            <p:nvPr/>
          </p:nvSpPr>
          <p:spPr>
            <a:xfrm>
              <a:off x="2807950" y="3947683"/>
              <a:ext cx="1677100" cy="771623"/>
            </a:xfrm>
            <a:custGeom>
              <a:avLst/>
              <a:gdLst>
                <a:gd name="connsiteX0" fmla="*/ 1153498 w 1677099"/>
                <a:gd name="connsiteY0" fmla="*/ 762963 h 771623"/>
                <a:gd name="connsiteX1" fmla="*/ 1137751 w 1677099"/>
                <a:gd name="connsiteY1" fmla="*/ 766112 h 771623"/>
                <a:gd name="connsiteX2" fmla="*/ 980277 w 1677099"/>
                <a:gd name="connsiteY2" fmla="*/ 766112 h 771623"/>
                <a:gd name="connsiteX3" fmla="*/ 509429 w 1677099"/>
                <a:gd name="connsiteY3" fmla="*/ 766112 h 771623"/>
                <a:gd name="connsiteX4" fmla="*/ 481871 w 1677099"/>
                <a:gd name="connsiteY4" fmla="*/ 766112 h 771623"/>
                <a:gd name="connsiteX5" fmla="*/ 404709 w 1677099"/>
                <a:gd name="connsiteY5" fmla="*/ 627535 h 771623"/>
                <a:gd name="connsiteX6" fmla="*/ 297626 w 1677099"/>
                <a:gd name="connsiteY6" fmla="*/ 602339 h 771623"/>
                <a:gd name="connsiteX7" fmla="*/ 151175 w 1677099"/>
                <a:gd name="connsiteY7" fmla="*/ 764537 h 771623"/>
                <a:gd name="connsiteX8" fmla="*/ 23621 w 1677099"/>
                <a:gd name="connsiteY8" fmla="*/ 764537 h 771623"/>
                <a:gd name="connsiteX9" fmla="*/ 23621 w 1677099"/>
                <a:gd name="connsiteY9" fmla="*/ 722019 h 771623"/>
                <a:gd name="connsiteX10" fmla="*/ 1575 w 1677099"/>
                <a:gd name="connsiteY10" fmla="*/ 699186 h 771623"/>
                <a:gd name="connsiteX11" fmla="*/ 0 w 1677099"/>
                <a:gd name="connsiteY11" fmla="*/ 688950 h 771623"/>
                <a:gd name="connsiteX12" fmla="*/ 0 w 1677099"/>
                <a:gd name="connsiteY12" fmla="*/ 489745 h 771623"/>
                <a:gd name="connsiteX13" fmla="*/ 25196 w 1677099"/>
                <a:gd name="connsiteY13" fmla="*/ 445652 h 771623"/>
                <a:gd name="connsiteX14" fmla="*/ 35432 w 1677099"/>
                <a:gd name="connsiteY14" fmla="*/ 430692 h 771623"/>
                <a:gd name="connsiteX15" fmla="*/ 94485 w 1677099"/>
                <a:gd name="connsiteY15" fmla="*/ 275580 h 771623"/>
                <a:gd name="connsiteX16" fmla="*/ 121255 w 1677099"/>
                <a:gd name="connsiteY16" fmla="*/ 257470 h 771623"/>
                <a:gd name="connsiteX17" fmla="*/ 511004 w 1677099"/>
                <a:gd name="connsiteY17" fmla="*/ 257470 h 771623"/>
                <a:gd name="connsiteX18" fmla="*/ 536987 w 1677099"/>
                <a:gd name="connsiteY18" fmla="*/ 283454 h 771623"/>
                <a:gd name="connsiteX19" fmla="*/ 536987 w 1677099"/>
                <a:gd name="connsiteY19" fmla="*/ 685800 h 771623"/>
                <a:gd name="connsiteX20" fmla="*/ 561395 w 1677099"/>
                <a:gd name="connsiteY20" fmla="*/ 710209 h 771623"/>
                <a:gd name="connsiteX21" fmla="*/ 1137751 w 1677099"/>
                <a:gd name="connsiteY21" fmla="*/ 710209 h 771623"/>
                <a:gd name="connsiteX22" fmla="*/ 1165309 w 1677099"/>
                <a:gd name="connsiteY22" fmla="*/ 710209 h 771623"/>
                <a:gd name="connsiteX23" fmla="*/ 1177120 w 1677099"/>
                <a:gd name="connsiteY23" fmla="*/ 681863 h 771623"/>
                <a:gd name="connsiteX24" fmla="*/ 673202 w 1677099"/>
                <a:gd name="connsiteY24" fmla="*/ 681863 h 771623"/>
                <a:gd name="connsiteX25" fmla="*/ 591316 w 1677099"/>
                <a:gd name="connsiteY25" fmla="*/ 599977 h 771623"/>
                <a:gd name="connsiteX26" fmla="*/ 591316 w 1677099"/>
                <a:gd name="connsiteY26" fmla="*/ 83462 h 771623"/>
                <a:gd name="connsiteX27" fmla="*/ 591316 w 1677099"/>
                <a:gd name="connsiteY27" fmla="*/ 66927 h 771623"/>
                <a:gd name="connsiteX28" fmla="*/ 662179 w 1677099"/>
                <a:gd name="connsiteY28" fmla="*/ 0 h 771623"/>
                <a:gd name="connsiteX29" fmla="*/ 1613323 w 1677099"/>
                <a:gd name="connsiteY29" fmla="*/ 3937 h 771623"/>
                <a:gd name="connsiteX30" fmla="*/ 1681037 w 1677099"/>
                <a:gd name="connsiteY30" fmla="*/ 70863 h 771623"/>
                <a:gd name="connsiteX31" fmla="*/ 1681037 w 1677099"/>
                <a:gd name="connsiteY31" fmla="*/ 614937 h 771623"/>
                <a:gd name="connsiteX32" fmla="*/ 1614110 w 1677099"/>
                <a:gd name="connsiteY32" fmla="*/ 681863 h 771623"/>
                <a:gd name="connsiteX33" fmla="*/ 1507028 w 1677099"/>
                <a:gd name="connsiteY33" fmla="*/ 682651 h 771623"/>
                <a:gd name="connsiteX34" fmla="*/ 1503091 w 1677099"/>
                <a:gd name="connsiteY34" fmla="*/ 683438 h 771623"/>
                <a:gd name="connsiteX35" fmla="*/ 1515689 w 1677099"/>
                <a:gd name="connsiteY35" fmla="*/ 716507 h 771623"/>
                <a:gd name="connsiteX36" fmla="*/ 1518051 w 1677099"/>
                <a:gd name="connsiteY36" fmla="*/ 714933 h 771623"/>
                <a:gd name="connsiteX37" fmla="*/ 1591277 w 1677099"/>
                <a:gd name="connsiteY37" fmla="*/ 718870 h 771623"/>
                <a:gd name="connsiteX38" fmla="*/ 1599938 w 1677099"/>
                <a:gd name="connsiteY38" fmla="*/ 744065 h 771623"/>
                <a:gd name="connsiteX39" fmla="*/ 1576316 w 1677099"/>
                <a:gd name="connsiteY39" fmla="*/ 765325 h 771623"/>
                <a:gd name="connsiteX40" fmla="*/ 1526712 w 1677099"/>
                <a:gd name="connsiteY40" fmla="*/ 766112 h 771623"/>
                <a:gd name="connsiteX41" fmla="*/ 1524350 w 1677099"/>
                <a:gd name="connsiteY41" fmla="*/ 750365 h 771623"/>
                <a:gd name="connsiteX42" fmla="*/ 1522775 w 1677099"/>
                <a:gd name="connsiteY42" fmla="*/ 751939 h 771623"/>
                <a:gd name="connsiteX43" fmla="*/ 1521988 w 1677099"/>
                <a:gd name="connsiteY43" fmla="*/ 762963 h 771623"/>
                <a:gd name="connsiteX44" fmla="*/ 1510965 w 1677099"/>
                <a:gd name="connsiteY44" fmla="*/ 778710 h 771623"/>
                <a:gd name="connsiteX45" fmla="*/ 1500729 w 1677099"/>
                <a:gd name="connsiteY45" fmla="*/ 762963 h 771623"/>
                <a:gd name="connsiteX46" fmla="*/ 1336168 w 1677099"/>
                <a:gd name="connsiteY46" fmla="*/ 607063 h 771623"/>
                <a:gd name="connsiteX47" fmla="*/ 1177120 w 1677099"/>
                <a:gd name="connsiteY47" fmla="*/ 760601 h 771623"/>
                <a:gd name="connsiteX48" fmla="*/ 1166096 w 1677099"/>
                <a:gd name="connsiteY48" fmla="*/ 778710 h 771623"/>
                <a:gd name="connsiteX49" fmla="*/ 1153498 w 1677099"/>
                <a:gd name="connsiteY49" fmla="*/ 762963 h 771623"/>
                <a:gd name="connsiteX50" fmla="*/ 248809 w 1677099"/>
                <a:gd name="connsiteY50" fmla="*/ 272431 h 771623"/>
                <a:gd name="connsiteX51" fmla="*/ 176371 w 1677099"/>
                <a:gd name="connsiteY51" fmla="*/ 272431 h 771623"/>
                <a:gd name="connsiteX52" fmla="*/ 155899 w 1677099"/>
                <a:gd name="connsiteY52" fmla="*/ 293690 h 771623"/>
                <a:gd name="connsiteX53" fmla="*/ 155899 w 1677099"/>
                <a:gd name="connsiteY53" fmla="*/ 424393 h 771623"/>
                <a:gd name="connsiteX54" fmla="*/ 176371 w 1677099"/>
                <a:gd name="connsiteY54" fmla="*/ 445652 h 771623"/>
                <a:gd name="connsiteX55" fmla="*/ 319673 w 1677099"/>
                <a:gd name="connsiteY55" fmla="*/ 445652 h 771623"/>
                <a:gd name="connsiteX56" fmla="*/ 340932 w 1677099"/>
                <a:gd name="connsiteY56" fmla="*/ 423606 h 771623"/>
                <a:gd name="connsiteX57" fmla="*/ 340932 w 1677099"/>
                <a:gd name="connsiteY57" fmla="*/ 295264 h 771623"/>
                <a:gd name="connsiteX58" fmla="*/ 319673 w 1677099"/>
                <a:gd name="connsiteY58" fmla="*/ 273218 h 771623"/>
                <a:gd name="connsiteX59" fmla="*/ 248809 w 1677099"/>
                <a:gd name="connsiteY59" fmla="*/ 272431 h 771623"/>
                <a:gd name="connsiteX60" fmla="*/ 478721 w 1677099"/>
                <a:gd name="connsiteY60" fmla="*/ 359829 h 771623"/>
                <a:gd name="connsiteX61" fmla="*/ 478721 w 1677099"/>
                <a:gd name="connsiteY61" fmla="*/ 291327 h 771623"/>
                <a:gd name="connsiteX62" fmla="*/ 460612 w 1677099"/>
                <a:gd name="connsiteY62" fmla="*/ 272431 h 771623"/>
                <a:gd name="connsiteX63" fmla="*/ 397622 w 1677099"/>
                <a:gd name="connsiteY63" fmla="*/ 272431 h 771623"/>
                <a:gd name="connsiteX64" fmla="*/ 379513 w 1677099"/>
                <a:gd name="connsiteY64" fmla="*/ 291327 h 771623"/>
                <a:gd name="connsiteX65" fmla="*/ 379513 w 1677099"/>
                <a:gd name="connsiteY65" fmla="*/ 425180 h 771623"/>
                <a:gd name="connsiteX66" fmla="*/ 398410 w 1677099"/>
                <a:gd name="connsiteY66" fmla="*/ 445652 h 771623"/>
                <a:gd name="connsiteX67" fmla="*/ 459825 w 1677099"/>
                <a:gd name="connsiteY67" fmla="*/ 445652 h 771623"/>
                <a:gd name="connsiteX68" fmla="*/ 478721 w 1677099"/>
                <a:gd name="connsiteY68" fmla="*/ 425180 h 771623"/>
                <a:gd name="connsiteX69" fmla="*/ 478721 w 1677099"/>
                <a:gd name="connsiteY69" fmla="*/ 359829 h 771623"/>
                <a:gd name="connsiteX70" fmla="*/ 123617 w 1677099"/>
                <a:gd name="connsiteY70" fmla="*/ 272431 h 771623"/>
                <a:gd name="connsiteX71" fmla="*/ 118106 w 1677099"/>
                <a:gd name="connsiteY71" fmla="*/ 277155 h 771623"/>
                <a:gd name="connsiteX72" fmla="*/ 60627 w 1677099"/>
                <a:gd name="connsiteY72" fmla="*/ 432267 h 771623"/>
                <a:gd name="connsiteX73" fmla="*/ 71651 w 1677099"/>
                <a:gd name="connsiteY73" fmla="*/ 446439 h 771623"/>
                <a:gd name="connsiteX74" fmla="*/ 107870 w 1677099"/>
                <a:gd name="connsiteY74" fmla="*/ 446439 h 771623"/>
                <a:gd name="connsiteX75" fmla="*/ 125979 w 1677099"/>
                <a:gd name="connsiteY75" fmla="*/ 429117 h 771623"/>
                <a:gd name="connsiteX76" fmla="*/ 126767 w 1677099"/>
                <a:gd name="connsiteY76" fmla="*/ 277155 h 771623"/>
                <a:gd name="connsiteX77" fmla="*/ 123617 w 1677099"/>
                <a:gd name="connsiteY77" fmla="*/ 272431 h 77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77099" h="771623">
                  <a:moveTo>
                    <a:pt x="1153498" y="762963"/>
                  </a:moveTo>
                  <a:cubicBezTo>
                    <a:pt x="1148774" y="763750"/>
                    <a:pt x="1143262" y="766112"/>
                    <a:pt x="1137751" y="766112"/>
                  </a:cubicBezTo>
                  <a:cubicBezTo>
                    <a:pt x="1084997" y="766112"/>
                    <a:pt x="1032243" y="766112"/>
                    <a:pt x="980277" y="766112"/>
                  </a:cubicBezTo>
                  <a:cubicBezTo>
                    <a:pt x="823590" y="766112"/>
                    <a:pt x="666116" y="766112"/>
                    <a:pt x="509429" y="766112"/>
                  </a:cubicBezTo>
                  <a:cubicBezTo>
                    <a:pt x="500768" y="766112"/>
                    <a:pt x="492894" y="766112"/>
                    <a:pt x="481871" y="766112"/>
                  </a:cubicBezTo>
                  <a:cubicBezTo>
                    <a:pt x="477934" y="707847"/>
                    <a:pt x="454313" y="659817"/>
                    <a:pt x="404709" y="627535"/>
                  </a:cubicBezTo>
                  <a:cubicBezTo>
                    <a:pt x="372426" y="606276"/>
                    <a:pt x="336207" y="597615"/>
                    <a:pt x="297626" y="602339"/>
                  </a:cubicBezTo>
                  <a:cubicBezTo>
                    <a:pt x="214952" y="612575"/>
                    <a:pt x="153537" y="679501"/>
                    <a:pt x="151175" y="764537"/>
                  </a:cubicBezTo>
                  <a:cubicBezTo>
                    <a:pt x="109445" y="764537"/>
                    <a:pt x="67714" y="764537"/>
                    <a:pt x="23621" y="764537"/>
                  </a:cubicBezTo>
                  <a:cubicBezTo>
                    <a:pt x="23621" y="750365"/>
                    <a:pt x="23621" y="736192"/>
                    <a:pt x="23621" y="722019"/>
                  </a:cubicBezTo>
                  <a:cubicBezTo>
                    <a:pt x="23621" y="701548"/>
                    <a:pt x="22834" y="700760"/>
                    <a:pt x="1575" y="699186"/>
                  </a:cubicBezTo>
                  <a:cubicBezTo>
                    <a:pt x="787" y="696036"/>
                    <a:pt x="0" y="692886"/>
                    <a:pt x="0" y="688950"/>
                  </a:cubicBezTo>
                  <a:cubicBezTo>
                    <a:pt x="0" y="622811"/>
                    <a:pt x="0" y="555884"/>
                    <a:pt x="0" y="489745"/>
                  </a:cubicBezTo>
                  <a:cubicBezTo>
                    <a:pt x="0" y="470848"/>
                    <a:pt x="3937" y="454313"/>
                    <a:pt x="25196" y="445652"/>
                  </a:cubicBezTo>
                  <a:cubicBezTo>
                    <a:pt x="29920" y="444077"/>
                    <a:pt x="33857" y="436204"/>
                    <a:pt x="35432" y="430692"/>
                  </a:cubicBezTo>
                  <a:cubicBezTo>
                    <a:pt x="55116" y="378726"/>
                    <a:pt x="75588" y="327547"/>
                    <a:pt x="94485" y="275580"/>
                  </a:cubicBezTo>
                  <a:cubicBezTo>
                    <a:pt x="99209" y="262195"/>
                    <a:pt x="106295" y="256683"/>
                    <a:pt x="121255" y="257470"/>
                  </a:cubicBezTo>
                  <a:cubicBezTo>
                    <a:pt x="251171" y="258258"/>
                    <a:pt x="381087" y="257470"/>
                    <a:pt x="511004" y="257470"/>
                  </a:cubicBezTo>
                  <a:cubicBezTo>
                    <a:pt x="534625" y="257470"/>
                    <a:pt x="536987" y="259832"/>
                    <a:pt x="536987" y="283454"/>
                  </a:cubicBezTo>
                  <a:cubicBezTo>
                    <a:pt x="536987" y="417307"/>
                    <a:pt x="536987" y="551947"/>
                    <a:pt x="536987" y="685800"/>
                  </a:cubicBezTo>
                  <a:cubicBezTo>
                    <a:pt x="536987" y="708634"/>
                    <a:pt x="538562" y="710209"/>
                    <a:pt x="561395" y="710209"/>
                  </a:cubicBezTo>
                  <a:cubicBezTo>
                    <a:pt x="753514" y="710209"/>
                    <a:pt x="945633" y="710209"/>
                    <a:pt x="1137751" y="710209"/>
                  </a:cubicBezTo>
                  <a:cubicBezTo>
                    <a:pt x="1146412" y="710209"/>
                    <a:pt x="1155860" y="710209"/>
                    <a:pt x="1165309" y="710209"/>
                  </a:cubicBezTo>
                  <a:cubicBezTo>
                    <a:pt x="1169246" y="700760"/>
                    <a:pt x="1173183" y="691312"/>
                    <a:pt x="1177120" y="681863"/>
                  </a:cubicBezTo>
                  <a:cubicBezTo>
                    <a:pt x="1008622" y="681863"/>
                    <a:pt x="840912" y="681863"/>
                    <a:pt x="673202" y="681863"/>
                  </a:cubicBezTo>
                  <a:cubicBezTo>
                    <a:pt x="620448" y="681863"/>
                    <a:pt x="591316" y="652731"/>
                    <a:pt x="591316" y="599977"/>
                  </a:cubicBezTo>
                  <a:cubicBezTo>
                    <a:pt x="591316" y="427543"/>
                    <a:pt x="591316" y="255896"/>
                    <a:pt x="591316" y="83462"/>
                  </a:cubicBezTo>
                  <a:cubicBezTo>
                    <a:pt x="591316" y="77950"/>
                    <a:pt x="591316" y="72438"/>
                    <a:pt x="591316" y="66927"/>
                  </a:cubicBezTo>
                  <a:cubicBezTo>
                    <a:pt x="594465" y="18897"/>
                    <a:pt x="614149" y="0"/>
                    <a:pt x="662179" y="0"/>
                  </a:cubicBezTo>
                  <a:cubicBezTo>
                    <a:pt x="979489" y="788"/>
                    <a:pt x="1296800" y="2362"/>
                    <a:pt x="1613323" y="3937"/>
                  </a:cubicBezTo>
                  <a:cubicBezTo>
                    <a:pt x="1653479" y="3937"/>
                    <a:pt x="1681037" y="30708"/>
                    <a:pt x="1681037" y="70863"/>
                  </a:cubicBezTo>
                  <a:cubicBezTo>
                    <a:pt x="1681037" y="251959"/>
                    <a:pt x="1681037" y="433054"/>
                    <a:pt x="1681037" y="614937"/>
                  </a:cubicBezTo>
                  <a:cubicBezTo>
                    <a:pt x="1681037" y="654305"/>
                    <a:pt x="1653479" y="681863"/>
                    <a:pt x="1614110" y="681863"/>
                  </a:cubicBezTo>
                  <a:cubicBezTo>
                    <a:pt x="1578678" y="682651"/>
                    <a:pt x="1542460" y="681863"/>
                    <a:pt x="1507028" y="682651"/>
                  </a:cubicBezTo>
                  <a:cubicBezTo>
                    <a:pt x="1506240" y="682651"/>
                    <a:pt x="1506240" y="682651"/>
                    <a:pt x="1503091" y="683438"/>
                  </a:cubicBezTo>
                  <a:cubicBezTo>
                    <a:pt x="1507028" y="694461"/>
                    <a:pt x="1510965" y="705485"/>
                    <a:pt x="1515689" y="716507"/>
                  </a:cubicBezTo>
                  <a:cubicBezTo>
                    <a:pt x="1516476" y="715720"/>
                    <a:pt x="1517264" y="714933"/>
                    <a:pt x="1518051" y="714933"/>
                  </a:cubicBezTo>
                  <a:cubicBezTo>
                    <a:pt x="1530649" y="707059"/>
                    <a:pt x="1582615" y="708634"/>
                    <a:pt x="1591277" y="718870"/>
                  </a:cubicBezTo>
                  <a:cubicBezTo>
                    <a:pt x="1596788" y="725169"/>
                    <a:pt x="1602300" y="737767"/>
                    <a:pt x="1599938" y="744065"/>
                  </a:cubicBezTo>
                  <a:cubicBezTo>
                    <a:pt x="1596001" y="752727"/>
                    <a:pt x="1585765" y="762963"/>
                    <a:pt x="1576316" y="765325"/>
                  </a:cubicBezTo>
                  <a:cubicBezTo>
                    <a:pt x="1560569" y="768474"/>
                    <a:pt x="1544034" y="766112"/>
                    <a:pt x="1526712" y="766112"/>
                  </a:cubicBezTo>
                  <a:cubicBezTo>
                    <a:pt x="1525925" y="760601"/>
                    <a:pt x="1525137" y="755876"/>
                    <a:pt x="1524350" y="750365"/>
                  </a:cubicBezTo>
                  <a:cubicBezTo>
                    <a:pt x="1523563" y="751152"/>
                    <a:pt x="1522775" y="751939"/>
                    <a:pt x="1522775" y="751939"/>
                  </a:cubicBezTo>
                  <a:cubicBezTo>
                    <a:pt x="1522775" y="755876"/>
                    <a:pt x="1523563" y="759813"/>
                    <a:pt x="1521988" y="762963"/>
                  </a:cubicBezTo>
                  <a:cubicBezTo>
                    <a:pt x="1518838" y="768474"/>
                    <a:pt x="1514902" y="773198"/>
                    <a:pt x="1510965" y="778710"/>
                  </a:cubicBezTo>
                  <a:cubicBezTo>
                    <a:pt x="1507028" y="773198"/>
                    <a:pt x="1500729" y="767687"/>
                    <a:pt x="1500729" y="762963"/>
                  </a:cubicBezTo>
                  <a:cubicBezTo>
                    <a:pt x="1499154" y="679501"/>
                    <a:pt x="1426716" y="605488"/>
                    <a:pt x="1336168" y="607063"/>
                  </a:cubicBezTo>
                  <a:cubicBezTo>
                    <a:pt x="1253494" y="608638"/>
                    <a:pt x="1181844" y="676352"/>
                    <a:pt x="1177120" y="760601"/>
                  </a:cubicBezTo>
                  <a:cubicBezTo>
                    <a:pt x="1176332" y="769261"/>
                    <a:pt x="1177907" y="780285"/>
                    <a:pt x="1166096" y="778710"/>
                  </a:cubicBezTo>
                  <a:cubicBezTo>
                    <a:pt x="1162160" y="777135"/>
                    <a:pt x="1157435" y="767687"/>
                    <a:pt x="1153498" y="762963"/>
                  </a:cubicBezTo>
                  <a:close/>
                  <a:moveTo>
                    <a:pt x="248809" y="272431"/>
                  </a:moveTo>
                  <a:cubicBezTo>
                    <a:pt x="224401" y="272431"/>
                    <a:pt x="200780" y="272431"/>
                    <a:pt x="176371" y="272431"/>
                  </a:cubicBezTo>
                  <a:cubicBezTo>
                    <a:pt x="162198" y="272431"/>
                    <a:pt x="155899" y="278729"/>
                    <a:pt x="155899" y="293690"/>
                  </a:cubicBezTo>
                  <a:cubicBezTo>
                    <a:pt x="155899" y="336995"/>
                    <a:pt x="155899" y="380301"/>
                    <a:pt x="155899" y="424393"/>
                  </a:cubicBezTo>
                  <a:cubicBezTo>
                    <a:pt x="155899" y="439353"/>
                    <a:pt x="162986" y="445652"/>
                    <a:pt x="176371" y="445652"/>
                  </a:cubicBezTo>
                  <a:cubicBezTo>
                    <a:pt x="224401" y="445652"/>
                    <a:pt x="271643" y="445652"/>
                    <a:pt x="319673" y="445652"/>
                  </a:cubicBezTo>
                  <a:cubicBezTo>
                    <a:pt x="334633" y="445652"/>
                    <a:pt x="341719" y="438566"/>
                    <a:pt x="340932" y="423606"/>
                  </a:cubicBezTo>
                  <a:cubicBezTo>
                    <a:pt x="340144" y="381088"/>
                    <a:pt x="340932" y="337782"/>
                    <a:pt x="340932" y="295264"/>
                  </a:cubicBezTo>
                  <a:cubicBezTo>
                    <a:pt x="340932" y="280304"/>
                    <a:pt x="334633" y="273218"/>
                    <a:pt x="319673" y="273218"/>
                  </a:cubicBezTo>
                  <a:cubicBezTo>
                    <a:pt x="296052" y="273218"/>
                    <a:pt x="272430" y="272431"/>
                    <a:pt x="248809" y="272431"/>
                  </a:cubicBezTo>
                  <a:close/>
                  <a:moveTo>
                    <a:pt x="478721" y="359829"/>
                  </a:moveTo>
                  <a:cubicBezTo>
                    <a:pt x="478721" y="336995"/>
                    <a:pt x="478721" y="314161"/>
                    <a:pt x="478721" y="291327"/>
                  </a:cubicBezTo>
                  <a:cubicBezTo>
                    <a:pt x="478721" y="278729"/>
                    <a:pt x="473997" y="272431"/>
                    <a:pt x="460612" y="272431"/>
                  </a:cubicBezTo>
                  <a:cubicBezTo>
                    <a:pt x="439353" y="273218"/>
                    <a:pt x="418094" y="273218"/>
                    <a:pt x="397622" y="272431"/>
                  </a:cubicBezTo>
                  <a:cubicBezTo>
                    <a:pt x="384237" y="272431"/>
                    <a:pt x="379513" y="278729"/>
                    <a:pt x="379513" y="291327"/>
                  </a:cubicBezTo>
                  <a:cubicBezTo>
                    <a:pt x="379513" y="336207"/>
                    <a:pt x="379513" y="380301"/>
                    <a:pt x="379513" y="425180"/>
                  </a:cubicBezTo>
                  <a:cubicBezTo>
                    <a:pt x="379513" y="438566"/>
                    <a:pt x="385024" y="445652"/>
                    <a:pt x="398410" y="445652"/>
                  </a:cubicBezTo>
                  <a:cubicBezTo>
                    <a:pt x="418881" y="445652"/>
                    <a:pt x="439353" y="445652"/>
                    <a:pt x="459825" y="445652"/>
                  </a:cubicBezTo>
                  <a:cubicBezTo>
                    <a:pt x="473210" y="445652"/>
                    <a:pt x="479509" y="439353"/>
                    <a:pt x="478721" y="425180"/>
                  </a:cubicBezTo>
                  <a:cubicBezTo>
                    <a:pt x="478721" y="403922"/>
                    <a:pt x="478721" y="381875"/>
                    <a:pt x="478721" y="359829"/>
                  </a:cubicBezTo>
                  <a:close/>
                  <a:moveTo>
                    <a:pt x="123617" y="272431"/>
                  </a:moveTo>
                  <a:cubicBezTo>
                    <a:pt x="121255" y="274005"/>
                    <a:pt x="118893" y="275580"/>
                    <a:pt x="118106" y="277155"/>
                  </a:cubicBezTo>
                  <a:cubicBezTo>
                    <a:pt x="99209" y="329121"/>
                    <a:pt x="79525" y="380301"/>
                    <a:pt x="60627" y="432267"/>
                  </a:cubicBezTo>
                  <a:cubicBezTo>
                    <a:pt x="56691" y="442503"/>
                    <a:pt x="61415" y="446439"/>
                    <a:pt x="71651" y="446439"/>
                  </a:cubicBezTo>
                  <a:cubicBezTo>
                    <a:pt x="83461" y="446439"/>
                    <a:pt x="96059" y="445652"/>
                    <a:pt x="107870" y="446439"/>
                  </a:cubicBezTo>
                  <a:cubicBezTo>
                    <a:pt x="120468" y="447227"/>
                    <a:pt x="125979" y="440928"/>
                    <a:pt x="125979" y="429117"/>
                  </a:cubicBezTo>
                  <a:cubicBezTo>
                    <a:pt x="125979" y="378726"/>
                    <a:pt x="125979" y="328334"/>
                    <a:pt x="126767" y="277155"/>
                  </a:cubicBezTo>
                  <a:cubicBezTo>
                    <a:pt x="125979" y="276367"/>
                    <a:pt x="124405" y="274793"/>
                    <a:pt x="123617" y="27243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0BB0CB1-36CB-4DD8-94F3-7BC5AC8A96BC}"/>
                </a:ext>
              </a:extLst>
            </p:cNvPr>
            <p:cNvSpPr/>
            <p:nvPr/>
          </p:nvSpPr>
          <p:spPr>
            <a:xfrm>
              <a:off x="2968574" y="4560258"/>
              <a:ext cx="307075" cy="307075"/>
            </a:xfrm>
            <a:custGeom>
              <a:avLst/>
              <a:gdLst>
                <a:gd name="connsiteX0" fmla="*/ 311012 w 307074"/>
                <a:gd name="connsiteY0" fmla="*/ 156687 h 307074"/>
                <a:gd name="connsiteX1" fmla="*/ 155112 w 307074"/>
                <a:gd name="connsiteY1" fmla="*/ 311011 h 307074"/>
                <a:gd name="connsiteX2" fmla="*/ 0 w 307074"/>
                <a:gd name="connsiteY2" fmla="*/ 155112 h 307074"/>
                <a:gd name="connsiteX3" fmla="*/ 157474 w 307074"/>
                <a:gd name="connsiteY3" fmla="*/ 0 h 307074"/>
                <a:gd name="connsiteX4" fmla="*/ 311012 w 307074"/>
                <a:gd name="connsiteY4" fmla="*/ 156687 h 307074"/>
                <a:gd name="connsiteX5" fmla="*/ 158262 w 307074"/>
                <a:gd name="connsiteY5" fmla="*/ 79524 h 307074"/>
                <a:gd name="connsiteX6" fmla="*/ 78737 w 307074"/>
                <a:gd name="connsiteY6" fmla="*/ 154324 h 307074"/>
                <a:gd name="connsiteX7" fmla="*/ 153537 w 307074"/>
                <a:gd name="connsiteY7" fmla="*/ 232274 h 307074"/>
                <a:gd name="connsiteX8" fmla="*/ 232274 w 307074"/>
                <a:gd name="connsiteY8" fmla="*/ 156687 h 307074"/>
                <a:gd name="connsiteX9" fmla="*/ 158262 w 307074"/>
                <a:gd name="connsiteY9" fmla="*/ 7952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2" y="156687"/>
                  </a:moveTo>
                  <a:cubicBezTo>
                    <a:pt x="310224" y="242510"/>
                    <a:pt x="240148" y="311799"/>
                    <a:pt x="155112" y="311011"/>
                  </a:cubicBezTo>
                  <a:cubicBezTo>
                    <a:pt x="69289" y="310224"/>
                    <a:pt x="0" y="240935"/>
                    <a:pt x="0" y="155112"/>
                  </a:cubicBezTo>
                  <a:cubicBezTo>
                    <a:pt x="0" y="68501"/>
                    <a:pt x="70076" y="0"/>
                    <a:pt x="157474" y="0"/>
                  </a:cubicBezTo>
                  <a:cubicBezTo>
                    <a:pt x="244085" y="787"/>
                    <a:pt x="311799" y="70076"/>
                    <a:pt x="311012" y="156687"/>
                  </a:cubicBezTo>
                  <a:close/>
                  <a:moveTo>
                    <a:pt x="158262" y="79524"/>
                  </a:moveTo>
                  <a:cubicBezTo>
                    <a:pt x="115744" y="77949"/>
                    <a:pt x="80312" y="111806"/>
                    <a:pt x="78737" y="154324"/>
                  </a:cubicBezTo>
                  <a:cubicBezTo>
                    <a:pt x="77950" y="195268"/>
                    <a:pt x="111807" y="230700"/>
                    <a:pt x="153537" y="232274"/>
                  </a:cubicBezTo>
                  <a:cubicBezTo>
                    <a:pt x="195268" y="233849"/>
                    <a:pt x="231487" y="199205"/>
                    <a:pt x="232274" y="156687"/>
                  </a:cubicBezTo>
                  <a:cubicBezTo>
                    <a:pt x="233849" y="115743"/>
                    <a:pt x="200780" y="81099"/>
                    <a:pt x="158262" y="7952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0CF162F-AB77-49C1-9374-95B9C13512C3}"/>
                </a:ext>
              </a:extLst>
            </p:cNvPr>
            <p:cNvSpPr/>
            <p:nvPr/>
          </p:nvSpPr>
          <p:spPr>
            <a:xfrm>
              <a:off x="3992917" y="4561039"/>
              <a:ext cx="307075" cy="307075"/>
            </a:xfrm>
            <a:custGeom>
              <a:avLst/>
              <a:gdLst>
                <a:gd name="connsiteX0" fmla="*/ 27 w 307074"/>
                <a:gd name="connsiteY0" fmla="*/ 153544 h 307074"/>
                <a:gd name="connsiteX1" fmla="*/ 157501 w 307074"/>
                <a:gd name="connsiteY1" fmla="*/ 7 h 307074"/>
                <a:gd name="connsiteX2" fmla="*/ 311038 w 307074"/>
                <a:gd name="connsiteY2" fmla="*/ 156694 h 307074"/>
                <a:gd name="connsiteX3" fmla="*/ 153564 w 307074"/>
                <a:gd name="connsiteY3" fmla="*/ 310231 h 307074"/>
                <a:gd name="connsiteX4" fmla="*/ 27 w 307074"/>
                <a:gd name="connsiteY4" fmla="*/ 153544 h 307074"/>
                <a:gd name="connsiteX5" fmla="*/ 77976 w 307074"/>
                <a:gd name="connsiteY5" fmla="*/ 153544 h 307074"/>
                <a:gd name="connsiteX6" fmla="*/ 152777 w 307074"/>
                <a:gd name="connsiteY6" fmla="*/ 231494 h 307074"/>
                <a:gd name="connsiteX7" fmla="*/ 231514 w 307074"/>
                <a:gd name="connsiteY7" fmla="*/ 155119 h 307074"/>
                <a:gd name="connsiteX8" fmla="*/ 154351 w 307074"/>
                <a:gd name="connsiteY8" fmla="*/ 77957 h 307074"/>
                <a:gd name="connsiteX9" fmla="*/ 77976 w 307074"/>
                <a:gd name="connsiteY9" fmla="*/ 15354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27" y="153544"/>
                  </a:moveTo>
                  <a:cubicBezTo>
                    <a:pt x="814" y="66146"/>
                    <a:pt x="69315" y="-780"/>
                    <a:pt x="157501" y="7"/>
                  </a:cubicBezTo>
                  <a:cubicBezTo>
                    <a:pt x="243324" y="794"/>
                    <a:pt x="311826" y="71657"/>
                    <a:pt x="311038" y="156694"/>
                  </a:cubicBezTo>
                  <a:cubicBezTo>
                    <a:pt x="309463" y="242517"/>
                    <a:pt x="239387" y="311806"/>
                    <a:pt x="153564" y="310231"/>
                  </a:cubicBezTo>
                  <a:cubicBezTo>
                    <a:pt x="66953" y="308656"/>
                    <a:pt x="-1548" y="239368"/>
                    <a:pt x="27" y="153544"/>
                  </a:cubicBezTo>
                  <a:close/>
                  <a:moveTo>
                    <a:pt x="77976" y="153544"/>
                  </a:moveTo>
                  <a:cubicBezTo>
                    <a:pt x="77189" y="195275"/>
                    <a:pt x="111046" y="229919"/>
                    <a:pt x="152777" y="231494"/>
                  </a:cubicBezTo>
                  <a:cubicBezTo>
                    <a:pt x="194507" y="233068"/>
                    <a:pt x="230726" y="197637"/>
                    <a:pt x="231514" y="155119"/>
                  </a:cubicBezTo>
                  <a:cubicBezTo>
                    <a:pt x="232301" y="113388"/>
                    <a:pt x="196869" y="77957"/>
                    <a:pt x="154351" y="77957"/>
                  </a:cubicBezTo>
                  <a:cubicBezTo>
                    <a:pt x="113408" y="77957"/>
                    <a:pt x="78764" y="111814"/>
                    <a:pt x="77976" y="15354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4E3BA10-1741-4AE2-B090-9F53583B7184}"/>
                </a:ext>
              </a:extLst>
            </p:cNvPr>
            <p:cNvSpPr/>
            <p:nvPr/>
          </p:nvSpPr>
          <p:spPr>
            <a:xfrm>
              <a:off x="2801651" y="4655530"/>
              <a:ext cx="23621" cy="55116"/>
            </a:xfrm>
            <a:custGeom>
              <a:avLst/>
              <a:gdLst>
                <a:gd name="connsiteX0" fmla="*/ 23621 w 23621"/>
                <a:gd name="connsiteY0" fmla="*/ 60628 h 55115"/>
                <a:gd name="connsiteX1" fmla="*/ 0 w 23621"/>
                <a:gd name="connsiteY1" fmla="*/ 60628 h 55115"/>
                <a:gd name="connsiteX2" fmla="*/ 0 w 23621"/>
                <a:gd name="connsiteY2" fmla="*/ 0 h 55115"/>
                <a:gd name="connsiteX3" fmla="*/ 23621 w 23621"/>
                <a:gd name="connsiteY3" fmla="*/ 0 h 55115"/>
                <a:gd name="connsiteX4" fmla="*/ 23621 w 23621"/>
                <a:gd name="connsiteY4" fmla="*/ 60628 h 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1" h="55115">
                  <a:moveTo>
                    <a:pt x="23621" y="60628"/>
                  </a:moveTo>
                  <a:cubicBezTo>
                    <a:pt x="14960" y="60628"/>
                    <a:pt x="7874" y="60628"/>
                    <a:pt x="0" y="60628"/>
                  </a:cubicBezTo>
                  <a:cubicBezTo>
                    <a:pt x="0" y="40156"/>
                    <a:pt x="0" y="20471"/>
                    <a:pt x="0" y="0"/>
                  </a:cubicBezTo>
                  <a:cubicBezTo>
                    <a:pt x="7874" y="0"/>
                    <a:pt x="14960" y="0"/>
                    <a:pt x="23621" y="0"/>
                  </a:cubicBezTo>
                  <a:cubicBezTo>
                    <a:pt x="23621" y="20471"/>
                    <a:pt x="23621" y="40156"/>
                    <a:pt x="23621" y="6062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Arrow: Left-Right 69">
            <a:extLst>
              <a:ext uri="{FF2B5EF4-FFF2-40B4-BE49-F238E27FC236}">
                <a16:creationId xmlns:a16="http://schemas.microsoft.com/office/drawing/2014/main" id="{B2C3D6B7-8048-4A62-AE68-C5E4CDD98EBB}"/>
              </a:ext>
            </a:extLst>
          </p:cNvPr>
          <p:cNvSpPr/>
          <p:nvPr/>
        </p:nvSpPr>
        <p:spPr>
          <a:xfrm rot="19620157">
            <a:off x="2669580" y="3619887"/>
            <a:ext cx="1129900" cy="450261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Left-Right 70">
            <a:extLst>
              <a:ext uri="{FF2B5EF4-FFF2-40B4-BE49-F238E27FC236}">
                <a16:creationId xmlns:a16="http://schemas.microsoft.com/office/drawing/2014/main" id="{AF3D4AE4-8A74-4904-9DE4-64C5F25F6900}"/>
              </a:ext>
            </a:extLst>
          </p:cNvPr>
          <p:cNvSpPr/>
          <p:nvPr/>
        </p:nvSpPr>
        <p:spPr>
          <a:xfrm rot="1979843" flipH="1">
            <a:off x="8393691" y="3619887"/>
            <a:ext cx="1129900" cy="450261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B3FC1FF-8285-4B9C-B1E6-D925E9C898AB}"/>
              </a:ext>
            </a:extLst>
          </p:cNvPr>
          <p:cNvSpPr txBox="1"/>
          <p:nvPr/>
        </p:nvSpPr>
        <p:spPr>
          <a:xfrm>
            <a:off x="8950389" y="2636082"/>
            <a:ext cx="268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>
                <a:latin typeface="Arial Black" panose="020B0A04020102020204" pitchFamily="34" charset="0"/>
                <a:cs typeface="Arial" pitchFamily="34" charset="0"/>
              </a:rPr>
              <a:t>Работаем через дистрибьюторов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3FC1FF-8285-4B9C-B1E6-D925E9C898AB}"/>
              </a:ext>
            </a:extLst>
          </p:cNvPr>
          <p:cNvSpPr txBox="1"/>
          <p:nvPr/>
        </p:nvSpPr>
        <p:spPr>
          <a:xfrm>
            <a:off x="1176420" y="2636082"/>
            <a:ext cx="268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>
                <a:latin typeface="Arial Black" panose="020B0A04020102020204" pitchFamily="34" charset="0"/>
                <a:cs typeface="Arial" pitchFamily="34" charset="0"/>
              </a:rPr>
              <a:t>Готовы поставлять на РЦ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3FC1FF-8285-4B9C-B1E6-D925E9C898AB}"/>
              </a:ext>
            </a:extLst>
          </p:cNvPr>
          <p:cNvSpPr txBox="1"/>
          <p:nvPr/>
        </p:nvSpPr>
        <p:spPr>
          <a:xfrm>
            <a:off x="3979153" y="4031618"/>
            <a:ext cx="43311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>
                <a:latin typeface="Arial Black" panose="020B0A04020102020204" pitchFamily="34" charset="0"/>
                <a:cs typeface="Arial" pitchFamily="34" charset="0"/>
              </a:rPr>
              <a:t>Минимальный квант поставки:</a:t>
            </a:r>
          </a:p>
          <a:p>
            <a:endParaRPr lang="ru-RU" altLang="ko-KR" b="1" dirty="0">
              <a:latin typeface="Arial Black" panose="020B0A04020102020204" pitchFamily="34" charset="0"/>
              <a:cs typeface="Arial" pitchFamily="34" charset="0"/>
            </a:endParaRPr>
          </a:p>
          <a:p>
            <a:r>
              <a:rPr lang="ru-RU" altLang="ko-KR" sz="1600" dirty="0">
                <a:cs typeface="Arial" pitchFamily="34" charset="0"/>
              </a:rPr>
              <a:t>Минимальный квант поставки </a:t>
            </a:r>
            <a:r>
              <a:rPr lang="ru-RU" altLang="ko-KR" sz="1600" b="1" dirty="0">
                <a:cs typeface="Arial" pitchFamily="34" charset="0"/>
              </a:rPr>
              <a:t> SKU </a:t>
            </a:r>
          </a:p>
          <a:p>
            <a:r>
              <a:rPr lang="ru-RU" altLang="ko-KR" sz="1600" dirty="0">
                <a:cs typeface="Arial" pitchFamily="34" charset="0"/>
              </a:rPr>
              <a:t>на РЦ </a:t>
            </a:r>
          </a:p>
          <a:p>
            <a:r>
              <a:rPr lang="ru-RU" altLang="ko-KR" sz="1600" dirty="0">
                <a:cs typeface="Arial" pitchFamily="34" charset="0"/>
              </a:rPr>
              <a:t>- 1 паллет (90 кор. = 432 кг) </a:t>
            </a:r>
          </a:p>
          <a:p>
            <a:endParaRPr lang="ru-RU" altLang="ko-KR" sz="1600" dirty="0">
              <a:cs typeface="Arial" pitchFamily="34" charset="0"/>
            </a:endParaRPr>
          </a:p>
          <a:p>
            <a:r>
              <a:rPr lang="ru-RU" altLang="ko-KR" sz="1600" dirty="0">
                <a:cs typeface="Arial" pitchFamily="34" charset="0"/>
              </a:rPr>
              <a:t>Минимальная поставка                                на РЦ (</a:t>
            </a:r>
            <a:r>
              <a:rPr lang="ru-RU" altLang="ko-KR" sz="1600" b="1" dirty="0">
                <a:cs typeface="Arial" pitchFamily="34" charset="0"/>
              </a:rPr>
              <a:t>сборная</a:t>
            </a:r>
            <a:r>
              <a:rPr lang="ru-RU" altLang="ko-KR" sz="1600" dirty="0">
                <a:cs typeface="Arial" pitchFamily="34" charset="0"/>
              </a:rPr>
              <a:t>) </a:t>
            </a:r>
          </a:p>
          <a:p>
            <a:r>
              <a:rPr lang="ru-RU" altLang="ko-KR" sz="1600" dirty="0">
                <a:cs typeface="Arial" pitchFamily="34" charset="0"/>
              </a:rPr>
              <a:t>– 12 паллет  (1080кор.=5184кг) </a:t>
            </a:r>
          </a:p>
          <a:p>
            <a:endParaRPr lang="ru-RU" altLang="ko-KR" sz="1600" b="1" dirty="0">
              <a:cs typeface="Arial" pitchFamily="34" charset="0"/>
            </a:endParaRPr>
          </a:p>
        </p:txBody>
      </p:sp>
      <p:pic>
        <p:nvPicPr>
          <p:cNvPr id="21" name="Рисунок 20" descr="плакат на машинк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0888" y="4341506"/>
            <a:ext cx="3120000" cy="1800000"/>
          </a:xfrm>
          <a:prstGeom prst="rect">
            <a:avLst/>
          </a:prstGeom>
        </p:spPr>
      </p:pic>
      <p:pic>
        <p:nvPicPr>
          <p:cNvPr id="22" name="Рисунок 21" descr="плакат на машинке.jpg">
            <a:extLst>
              <a:ext uri="{FF2B5EF4-FFF2-40B4-BE49-F238E27FC236}">
                <a16:creationId xmlns:a16="http://schemas.microsoft.com/office/drawing/2014/main" id="{2AF5CCDA-7E69-4A3D-80ED-114F63F2D6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986" y="4355276"/>
            <a:ext cx="312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7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600" dirty="0">
                <a:latin typeface="Arial Black" panose="020B0A04020102020204" pitchFamily="34" charset="0"/>
              </a:rPr>
              <a:t>Цена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C6F54-0495-4471-9809-B1B605A0D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6" y="1063755"/>
            <a:ext cx="11293578" cy="435526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F19302-2A1B-4A8C-A956-649D8F6A0FF1}"/>
              </a:ext>
            </a:extLst>
          </p:cNvPr>
          <p:cNvSpPr/>
          <p:nvPr/>
        </p:nvSpPr>
        <p:spPr>
          <a:xfrm>
            <a:off x="470787" y="5687495"/>
            <a:ext cx="11293577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Отдел продаж в г. Москва:</a:t>
            </a:r>
          </a:p>
          <a:p>
            <a:r>
              <a:rPr lang="ru-RU" sz="1200" dirty="0">
                <a:solidFill>
                  <a:srgbClr val="000000"/>
                </a:solidFill>
              </a:rPr>
              <a:t>Россия, Московская область </a:t>
            </a:r>
            <a:r>
              <a:rPr lang="ru-RU" sz="1200" dirty="0" err="1">
                <a:solidFill>
                  <a:srgbClr val="000000"/>
                </a:solidFill>
              </a:rPr>
              <a:t>пгт</a:t>
            </a:r>
            <a:r>
              <a:rPr lang="ru-RU" sz="1200" dirty="0">
                <a:solidFill>
                  <a:srgbClr val="000000"/>
                </a:solidFill>
              </a:rPr>
              <a:t>. Томилино 4-й км Егорьевского шоссе д.2</a:t>
            </a:r>
            <a:br>
              <a:rPr lang="ru-RU" sz="1200" dirty="0">
                <a:solidFill>
                  <a:srgbClr val="000000"/>
                </a:solidFill>
              </a:rPr>
            </a:br>
            <a:r>
              <a:rPr lang="ru-RU" sz="1200" dirty="0">
                <a:solidFill>
                  <a:srgbClr val="000000"/>
                </a:solidFill>
              </a:rPr>
              <a:t>тел/факс: +7(848)2612585</a:t>
            </a:r>
          </a:p>
          <a:p>
            <a:r>
              <a:rPr lang="ru-RU" sz="1200" dirty="0">
                <a:solidFill>
                  <a:srgbClr val="000000"/>
                </a:solidFill>
              </a:rPr>
              <a:t>e-</a:t>
            </a:r>
            <a:r>
              <a:rPr lang="ru-RU" sz="1200" dirty="0" err="1">
                <a:solidFill>
                  <a:srgbClr val="000000"/>
                </a:solidFill>
              </a:rPr>
              <a:t>mail</a:t>
            </a:r>
            <a:r>
              <a:rPr lang="ru-RU" sz="1200" dirty="0">
                <a:solidFill>
                  <a:srgbClr val="000000"/>
                </a:solidFill>
              </a:rPr>
              <a:t>: </a:t>
            </a:r>
            <a:r>
              <a:rPr lang="en-US" sz="1200" dirty="0">
                <a:solidFill>
                  <a:srgbClr val="000000"/>
                </a:solidFill>
              </a:rPr>
              <a:t>vt63</a:t>
            </a:r>
            <a:r>
              <a:rPr lang="ru-RU" sz="1200" dirty="0">
                <a:solidFill>
                  <a:srgbClr val="000000"/>
                </a:solidFill>
              </a:rPr>
              <a:t>@</a:t>
            </a:r>
            <a:r>
              <a:rPr lang="en-US" sz="1200" dirty="0">
                <a:solidFill>
                  <a:srgbClr val="000000"/>
                </a:solidFill>
              </a:rPr>
              <a:t>inbox.ru</a:t>
            </a:r>
            <a:endParaRPr lang="ru-RU" sz="1200" dirty="0">
              <a:solidFill>
                <a:srgbClr val="000000"/>
              </a:solidFill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7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054" y="490352"/>
            <a:ext cx="11573197" cy="724247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Наши контакты</a:t>
            </a:r>
            <a:endParaRPr lang="en-US" dirty="0">
              <a:latin typeface="Arial Black" panose="020B0A040201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92E7A2-7E75-4E55-872A-01AD6643235C}"/>
              </a:ext>
            </a:extLst>
          </p:cNvPr>
          <p:cNvGrpSpPr/>
          <p:nvPr/>
        </p:nvGrpSpPr>
        <p:grpSpPr>
          <a:xfrm>
            <a:off x="9462923" y="1725636"/>
            <a:ext cx="2577144" cy="4290703"/>
            <a:chOff x="756338" y="2636912"/>
            <a:chExt cx="1152128" cy="19181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B0C21E6-D9D1-4109-AAA3-50A5AC0B26A3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ABE0BDAC-9102-4692-9C66-E61977CA32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FE875BC-824C-4E88-A066-A529CACDCDA7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Right Triangle 3">
                <a:extLst>
                  <a:ext uri="{FF2B5EF4-FFF2-40B4-BE49-F238E27FC236}">
                    <a16:creationId xmlns:a16="http://schemas.microsoft.com/office/drawing/2014/main" id="{DFECE8DB-B722-42F3-904D-AC0DC2E1AD4C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047AC701-8668-4644-9F00-CAD5A0735AE9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40F6909-1E8C-401F-87FA-2177E936E4D1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487401" y="1670416"/>
            <a:ext cx="7523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Юридический адрес: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Россия, 658240. Алтайский край, </a:t>
            </a:r>
            <a:r>
              <a:rPr lang="ru-RU" dirty="0" err="1">
                <a:solidFill>
                  <a:srgbClr val="000000"/>
                </a:solidFill>
              </a:rPr>
              <a:t>Рубцовский</a:t>
            </a:r>
            <a:r>
              <a:rPr lang="ru-RU" dirty="0">
                <a:solidFill>
                  <a:srgbClr val="000000"/>
                </a:solidFill>
              </a:rPr>
              <a:t> район, </a:t>
            </a:r>
            <a:r>
              <a:rPr lang="ru-RU" dirty="0" err="1">
                <a:solidFill>
                  <a:srgbClr val="000000"/>
                </a:solidFill>
              </a:rPr>
              <a:t>с.Безрукавка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ул.Арнольда</a:t>
            </a:r>
            <a:r>
              <a:rPr lang="ru-RU" dirty="0">
                <a:solidFill>
                  <a:srgbClr val="000000"/>
                </a:solidFill>
              </a:rPr>
              <a:t>, 40.</a:t>
            </a:r>
          </a:p>
          <a:p>
            <a:r>
              <a:rPr lang="ru-RU" dirty="0">
                <a:solidFill>
                  <a:srgbClr val="000000"/>
                </a:solidFill>
              </a:rPr>
              <a:t> </a:t>
            </a:r>
          </a:p>
          <a:p>
            <a:r>
              <a:rPr lang="ru-RU" b="1" dirty="0">
                <a:solidFill>
                  <a:srgbClr val="000000"/>
                </a:solidFill>
              </a:rPr>
              <a:t>Почтовый адрес: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658225 Алтайский край, г. Рубцовск, ул. Жуковского, 12.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тел/факс: (385-57) 4-98-19, 4-99-34, 6-50-43.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e-mail: </a:t>
            </a:r>
            <a:r>
              <a:rPr lang="ru-RU" dirty="0">
                <a:solidFill>
                  <a:srgbClr val="000000"/>
                </a:solidFill>
                <a:hlinkClick r:id="rId3"/>
              </a:rPr>
              <a:t>koschmak.t@yandex.ru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 </a:t>
            </a:r>
          </a:p>
          <a:p>
            <a:r>
              <a:rPr lang="ru-RU" b="1" dirty="0">
                <a:solidFill>
                  <a:srgbClr val="000000"/>
                </a:solidFill>
              </a:rPr>
              <a:t>Отдел продаж в г. Москва:</a:t>
            </a:r>
          </a:p>
          <a:p>
            <a:r>
              <a:rPr lang="ru-RU" dirty="0">
                <a:solidFill>
                  <a:srgbClr val="000000"/>
                </a:solidFill>
              </a:rPr>
              <a:t>Россия, Московская область </a:t>
            </a:r>
            <a:r>
              <a:rPr lang="ru-RU" dirty="0" err="1">
                <a:solidFill>
                  <a:srgbClr val="000000"/>
                </a:solidFill>
              </a:rPr>
              <a:t>пгт</a:t>
            </a:r>
            <a:r>
              <a:rPr lang="ru-RU" dirty="0">
                <a:solidFill>
                  <a:srgbClr val="000000"/>
                </a:solidFill>
              </a:rPr>
              <a:t>. Томилино 4-й км Егорьевского шоссе д.2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тел/факс: +7(848)2612585</a:t>
            </a:r>
          </a:p>
          <a:p>
            <a:r>
              <a:rPr lang="ru-RU" dirty="0">
                <a:solidFill>
                  <a:srgbClr val="000000"/>
                </a:solidFill>
              </a:rPr>
              <a:t>e-</a:t>
            </a:r>
            <a:r>
              <a:rPr lang="ru-RU" dirty="0" err="1">
                <a:solidFill>
                  <a:srgbClr val="000000"/>
                </a:solidFill>
              </a:rPr>
              <a:t>mail</a:t>
            </a:r>
            <a:r>
              <a:rPr lang="ru-RU" dirty="0">
                <a:solidFill>
                  <a:srgbClr val="000000"/>
                </a:solidFill>
              </a:rPr>
              <a:t>: </a:t>
            </a:r>
            <a:r>
              <a:rPr lang="en-US" dirty="0">
                <a:solidFill>
                  <a:srgbClr val="000000"/>
                </a:solidFill>
              </a:rPr>
              <a:t>vt63</a:t>
            </a:r>
            <a:r>
              <a:rPr lang="ru-RU" dirty="0">
                <a:solidFill>
                  <a:srgbClr val="000000"/>
                </a:solidFill>
              </a:rPr>
              <a:t>@</a:t>
            </a:r>
            <a:r>
              <a:rPr lang="en-US" dirty="0">
                <a:solidFill>
                  <a:srgbClr val="000000"/>
                </a:solidFill>
              </a:rPr>
              <a:t>inbox.ru</a:t>
            </a:r>
            <a:endParaRPr lang="ru-RU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775042" y="3151628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775042" y="4302650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8C3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754381" y="1725636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Cover and End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DABB"/>
      </a:accent1>
      <a:accent2>
        <a:srgbClr val="FEFA75"/>
      </a:accent2>
      <a:accent3>
        <a:srgbClr val="C3FEAA"/>
      </a:accent3>
      <a:accent4>
        <a:srgbClr val="99D3FD"/>
      </a:accent4>
      <a:accent5>
        <a:srgbClr val="CBCBCB"/>
      </a:accent5>
      <a:accent6>
        <a:srgbClr val="57687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4654</TotalTime>
  <Words>313</Words>
  <Application>Microsoft Office PowerPoint</Application>
  <PresentationFormat>Широкоэкранный</PresentationFormat>
  <Paragraphs>77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Пользователь</cp:lastModifiedBy>
  <cp:revision>112</cp:revision>
  <dcterms:created xsi:type="dcterms:W3CDTF">2020-01-20T05:08:25Z</dcterms:created>
  <dcterms:modified xsi:type="dcterms:W3CDTF">2021-02-10T19:22:21Z</dcterms:modified>
</cp:coreProperties>
</file>