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</p:showPr>
  <p:clrMru>
    <a:srgbClr val="53E3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30425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ООО «АРТ-С» представляет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БЕЗАЛКОГОЛЬНЫЕ  НЕГАЗИРОВННЫЕ  НАПИТКИ СЕРИИ 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TASTE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44216"/>
          </a:xfrm>
        </p:spPr>
        <p:txBody>
          <a:bodyPr/>
          <a:lstStyle/>
          <a:p>
            <a:r>
              <a:rPr lang="ru-RU" b="1" i="1" dirty="0" smtClean="0">
                <a:solidFill>
                  <a:srgbClr val="53E331"/>
                </a:solidFill>
                <a:latin typeface="Times New Roman" pitchFamily="18" charset="0"/>
                <a:cs typeface="Times New Roman" pitchFamily="18" charset="0"/>
              </a:rPr>
              <a:t>ОСТАНОВИ ВРЕМЯ.</a:t>
            </a:r>
          </a:p>
          <a:p>
            <a:r>
              <a:rPr lang="ru-RU" dirty="0" smtClean="0">
                <a:solidFill>
                  <a:srgbClr val="53E331"/>
                </a:solidFill>
                <a:latin typeface="Times New Roman" pitchFamily="18" charset="0"/>
                <a:cs typeface="Times New Roman" pitchFamily="18" charset="0"/>
              </a:rPr>
              <a:t>НАСЛАДИСЬ ИЗУМИТЛЬНЫМ ВКУСОМ</a:t>
            </a:r>
            <a:endParaRPr lang="ru-RU" dirty="0">
              <a:solidFill>
                <a:srgbClr val="53E3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НАПИТКИ  СЕРИИ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TASTE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СОСТАВ: ОСНОВА ГОСТ 28499-2014, ВОДА ПИТЬЕВАЯ ОЧИЩЕННАЯ, ЛИМОННАЯ КИСЛОТА, САХАР НАТУРАЛЬНЫЙ, НАТУРАЛЬНЫЙ ПИЩЕВОЙ АРОМАТИЗАТОР.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ПИЩЕВАЯ ЦЕННОСТЬ В 100 мл.: УГЛЕВОДЫ-10,2;  БЕЛКИ-0; ЖИРЫ-0. ЭНЕРГЕТИЧЕСКАЯ ЦЕННОСТЬ-39кКАЛ/163кДЖ, СРОК ГОДНОСТИ 180 ДНЕЙ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НАПИТКОВ 0,5Л; 1Л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760640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ЧЁРНАЯ СМОРОДИНА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Черная смородина содержит большое количество витамина С, фитонцидов - убивающих микробы. Ягоды черной смородины - прекрасное средство при простудных заболеваниях, при заболеваниях верхних дыхательных путей, при вирусных и инфекционных заболеваниях.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НАПИТОК СОКОСОДЕРЖАЩИЙ минимальный объём сока не менее 15% 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ОБЛАДАЕТ ЯРКО ВЫРАЖЕННЫМ ВКУСОМ И АРОМАТОМ.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Объем напитков: 0,5л, 1л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такан чер смород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996952"/>
            <a:ext cx="4618856" cy="2518072"/>
          </a:xfrm>
        </p:spPr>
      </p:pic>
      <p:pic>
        <p:nvPicPr>
          <p:cNvPr id="8" name="Содержимое 7" descr="IMG_24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060848"/>
            <a:ext cx="2942045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КЛУБНИКА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Клубника – богатейший источник таких питательных веществ как витамины А, В, С, Е и минералы (калий, фосфор, кальций, магний, кальций, железо, йод, марганец). Помимо этого, ягода содержит целый набор непитательных биологически активных составляющих (фенольные соединения), которые вместе оказывают синергетическое действие на организм, укрепляя здоровье и предотвращая развитие различных заболеваний.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НАПИТОК СОКОСОДЕРЖАЩИЙ минимальный объём сока не менее 15% 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ОБЛАДАЕТ ЯРКО ВЫРАЖЕННЫМ ВКУСОМ И АРОМАТОМ.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 напитков: 0,5л, 1л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4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3433064" cy="4392488"/>
          </a:xfrm>
        </p:spPr>
      </p:pic>
      <p:pic>
        <p:nvPicPr>
          <p:cNvPr id="5" name="Содержимое 4" descr="брызги клубни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5" y="2348880"/>
            <a:ext cx="4032448" cy="43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БРУСНИКА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Брусничный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напиток обостряет зрение, очень полезен при неврозах и анемии, также  обладает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противоязвенным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действием, снижает содержание холестерина в крови, улучшает работу желудка и кишечника, понижает артериальное давление.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8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НАПИТОК СОКОСОДЕРЖАЩИЙ минимальный объём сока не менее 15% .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ОБЛАДАЕТ ЯРКО ВЫРАЖЕННЫМ ВКУСОМ И АРОМАТОМ.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Объем напитков: 0,5л</a:t>
            </a:r>
            <a:endParaRPr lang="ru-RU" sz="13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792088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НАПИТОК СОКОСОДЕРЖАЩИЙ минимальный объём сока не менее 15% 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ОБЛАДАЕТ ЯРКО ВЫРАЖЕННЫМ ВКУСОМ И АРОМАТОМ.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напитков:  1л</a:t>
            </a:r>
            <a:endParaRPr lang="ru-RU" sz="1300" dirty="0"/>
          </a:p>
        </p:txBody>
      </p:sp>
      <p:pic>
        <p:nvPicPr>
          <p:cNvPr id="9" name="Содержимое 8" descr="IMG_24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44208" y="2537520"/>
            <a:ext cx="2479830" cy="4320480"/>
          </a:xfrm>
        </p:spPr>
      </p:pic>
      <p:pic>
        <p:nvPicPr>
          <p:cNvPr id="10" name="Содержимое 9" descr="IMG_24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780928"/>
            <a:ext cx="2753242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МОХИТО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НАПИТОК СОКОСОДЕРЖАЩИЙ минимальный объём сока не менее 15% 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ОБЛАДАЕТ ЯРКО ВЫРАЖЕННЫМ ВКУСОМ И АРОМАТОМ.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ПОДХОДИТ ДЛЯ СОЗДАНИЯ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АЛКОГОЛЬНЫХ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БЕЗАЛКОГОЛЬНЫХ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КОКТЕЛЕЙ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напитков: 0,5л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" name="Содержимое 6" descr="IMG_24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3327223" cy="4669979"/>
          </a:xfrm>
        </p:spPr>
      </p:pic>
      <p:pic>
        <p:nvPicPr>
          <p:cNvPr id="8" name="Содержимое 7" descr="брызги мохи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700808"/>
            <a:ext cx="4464496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ВИШНЯ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Вишневый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напиток, благодаря антисептическим и противовоспалительным свойствам, избавит от жажды и повышенной температуры.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НАПИТОК СОКОСОДЕРЖАЩИЙ минимальный объём сока не менее 15% 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ОБЛАДАЕТ ЯРКО ВЫРАЖЕННЫМ ВКУСОМ И АРОМАТОМ.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 напитков: 0,5л; 1л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вишня с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420888"/>
            <a:ext cx="4248472" cy="3384376"/>
          </a:xfrm>
        </p:spPr>
      </p:pic>
      <p:pic>
        <p:nvPicPr>
          <p:cNvPr id="5" name="Содержимое 4" descr="IMG_24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3024336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КЛЮКВА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Напиток клюквы улучшает аппетит и пищеварение. Усиливает выработку желудочного сока и сока поджелудочной железы. Это приводит к излечению при гастритах с пониженной кислотностью желудочного сока, а также воспалений поджелудочной железы.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3096344" cy="5040560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2636912"/>
            <a:ext cx="360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НАПИТОК СОКОСОДЕРЖАЩИЙ минимальный объём сока не менее 15% .  ОБЛАДАЕТ ЯРКО ВЫРАЖЕННЫМ ВКУСОМ И АРОМАТОМ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Объем напитков: 0,5л; 1л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НАПИТКИ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TASTE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ullSizeRend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476673"/>
            <a:ext cx="5588024" cy="42509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ВЫБИРАЙТЕ ЛУЧШЕЕ!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ООО «АРТ-С» представляет   БЕЗАЛКОГОЛЬНЫЕ  НЕГАЗИРОВННЫЕ  НАПИТКИ СЕРИИ TASTE</vt:lpstr>
      <vt:lpstr>НАПИТКИ  СЕРИИ TASTE  СОСТАВ: ОСНОВА ГОСТ 28499-2014, ВОДА ПИТЬЕВАЯ ОЧИЩЕННАЯ, ЛИМОННАЯ КИСЛОТА, САХАР НАТУРАЛЬНЫЙ, НАТУРАЛЬНЫЙ ПИЩЕВОЙ АРОМАТИЗАТОР.  ПИЩЕВАЯ ЦЕННОСТЬ В 100 мл.: УГЛЕВОДЫ-10,2;  БЕЛКИ-0; ЖИРЫ-0. ЭНЕРГЕТИЧЕСКАЯ ЦЕННОСТЬ-39кКАЛ/163кДЖ, СРОК ГОДНОСТИ 180 ДНЕЙ ОБЪЕМ НАПИТКОВ 0,5Л; 1Л</vt:lpstr>
      <vt:lpstr>ЧЁРНАЯ СМОРОДИНА Черная смородина содержит большое количество витамина С, фитонцидов - убивающих микробы. Ягоды черной смородины - прекрасное средство при простудных заболеваниях, при заболеваниях верхних дыхательных путей, при вирусных и инфекционных заболеваниях.  НАПИТОК СОКОСОДЕРЖАЩИЙ минимальный объём сока не менее 15% . ОБЛАДАЕТ ЯРКО ВЫРАЖЕННЫМ ВКУСОМ И АРОМАТОМ. Объем напитков: 0,5л, 1л</vt:lpstr>
      <vt:lpstr>КЛУБНИКА Клубника – богатейший источник таких питательных веществ как витамины А, В, С, Е и минералы (калий, фосфор, кальций, магний, кальций, железо, йод, марганец). Помимо этого, ягода содержит целый набор непитательных биологически активных составляющих (фенольные соединения), которые вместе оказывают синергетическое действие на организм, укрепляя здоровье и предотвращая развитие различных заболеваний.   НАПИТОК СОКОСОДЕРЖАЩИЙ минимальный объём сока не менее 15% .  ОБЛАДАЕТ ЯРКО ВЫРАЖЕННЫМ ВКУСОМ И АРОМАТОМ. Объем напитков: 0,5л, 1л</vt:lpstr>
      <vt:lpstr>БРУСНИКА Брусничный напиток обостряет зрение, очень полезен при неврозах и анемии, также  обладает противоязвенным действием, снижает содержание холестерина в крови, улучшает работу желудка и кишечника, понижает артериальное давление. </vt:lpstr>
      <vt:lpstr>МОХИТО  НАПИТОК СОКОСОДЕРЖАЩИЙ минимальный объём сока не менее 15% .  ОБЛАДАЕТ ЯРКО ВЫРАЖЕННЫМ ВКУСОМ И АРОМАТОМ.  ПОДХОДИТ ДЛЯ СОЗДАНИЯ АЛКОГОЛЬНЫХ, БЕЗАЛКОГОЛЬНЫХ  КОКТЕЛЕЙ.  Объем напитков: 0,5л </vt:lpstr>
      <vt:lpstr>  ВИШНЯ Вишневый  напиток, благодаря антисептическим и противовоспалительным свойствам, избавит от жажды и повышенной температуры.   НАПИТОК СОКОСОДЕРЖАЩИЙ минимальный объём сока не менее 15% .   ОБЛАДАЕТ ЯРКО ВЫРАЖЕННЫМ ВКУСОМ И АРОМАТОМ.  Объем напитков: 0,5л; 1л  </vt:lpstr>
      <vt:lpstr>КЛЮКВА Напиток клюквы улучшает аппетит и пищеварение. Усиливает выработку желудочного сока и сока поджелудочной железы. Это приводит к излечению при гастритах с пониженной кислотностью желудочного сока, а также воспалений поджелудочной железы. </vt:lpstr>
      <vt:lpstr>НАПИТКИ TASTE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БЕЗАЛКОГОЛЬНЫЕ НАПИТКИ СЕРИИ TASTE</dc:title>
  <dc:creator>Севан</dc:creator>
  <cp:lastModifiedBy>Севан</cp:lastModifiedBy>
  <cp:revision>81</cp:revision>
  <dcterms:created xsi:type="dcterms:W3CDTF">2021-09-21T04:23:20Z</dcterms:created>
  <dcterms:modified xsi:type="dcterms:W3CDTF">2021-09-22T13:23:22Z</dcterms:modified>
</cp:coreProperties>
</file>