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61" r:id="rId5"/>
    <p:sldId id="262" r:id="rId6"/>
    <p:sldId id="263" r:id="rId7"/>
    <p:sldId id="259" r:id="rId8"/>
    <p:sldId id="260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4" r:id="rId27"/>
    <p:sldId id="291" r:id="rId28"/>
    <p:sldId id="281" r:id="rId29"/>
    <p:sldId id="282" r:id="rId30"/>
    <p:sldId id="283" r:id="rId31"/>
    <p:sldId id="285" r:id="rId32"/>
    <p:sldId id="286" r:id="rId33"/>
    <p:sldId id="287" r:id="rId34"/>
    <p:sldId id="288" r:id="rId35"/>
    <p:sldId id="289" r:id="rId36"/>
    <p:sldId id="290" r:id="rId37"/>
    <p:sldId id="292" r:id="rId38"/>
    <p:sldId id="293" r:id="rId39"/>
    <p:sldId id="294" r:id="rId40"/>
    <p:sldId id="295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830DFF-24CB-485A-ADB9-527839565F6F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BA1C7-138F-4E78-8319-2F16502EE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450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BA1C7-138F-4E78-8319-2F16502EEF5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70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4E9EDD-C871-4026-90E5-5F3CAEE6C9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EFFC283-6F4E-48E4-BC42-33F81B6CA5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F9526F-FEE6-45BF-A411-71115B11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001F8-AFD6-418C-9E7E-31F01643D103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4304B7-A960-489A-8066-3EB3A1C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E0AE91-D63F-419A-9163-A8DD82F9A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904B-635C-4800-B230-80DA3E824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754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3EA83C-0EC5-4335-B57A-01200F317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FF0710-22A2-45A6-A087-6D5F2F7AD9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7F2A96-5D7E-47D3-AFC7-77603598C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001F8-AFD6-418C-9E7E-31F01643D103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0C3D87-2004-4F8F-B5CB-921C4C0FD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0B03E-2FE5-4E46-94B1-C94B35F13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904B-635C-4800-B230-80DA3E824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807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ACF5DCF-3587-495D-9838-61EA7EE0B8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141D22A-7708-4D78-B84A-C09D810B1E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929211-3070-4D4C-8B12-723B27A8B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001F8-AFD6-418C-9E7E-31F01643D103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DBD509-2419-431B-A0CD-44E24B062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566C40-2199-47D7-8636-DE1E8362F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904B-635C-4800-B230-80DA3E824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558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04A31-315C-4CA3-9376-294860447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5B4317-6F44-44D2-AB5B-05CB38643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6536F5-89F3-4FC9-83C7-4B2900C74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001F8-AFD6-418C-9E7E-31F01643D103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9AEC68-FF54-43CF-9ACD-7E0C54191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4B90D1-0387-4319-8226-341225E96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904B-635C-4800-B230-80DA3E824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571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82495-A62E-4E17-963C-FF081E62D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04EDBE8-2296-4DDF-AC37-ADCACFD72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65CDE1-7F2B-44AA-8FAD-D4C84E4EE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001F8-AFD6-418C-9E7E-31F01643D103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4C260C-5838-4390-B763-287D32667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F22DFA-4727-41A9-9A0A-CFF336CF8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904B-635C-4800-B230-80DA3E824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20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B5BE88-EEE9-460A-A1B3-665BE607C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365AC8-4039-4755-9695-EBF3D97C24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1921C42-A0BC-454C-8E71-8A333637BB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AFD8627-074A-4054-9D48-35F408BF8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001F8-AFD6-418C-9E7E-31F01643D103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301239-32D7-4D48-BD87-39B4D357D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E52CD2-763E-4BD6-BAC1-18D11303C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904B-635C-4800-B230-80DA3E824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740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E8ABB2-E2DF-4AF6-956C-D4DD0ACFE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88B344-C558-4A4D-80AB-664728507F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1DF579D-C4A4-41BF-BBDA-B1DFBA8819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D1EDA81-4A94-480D-80E9-C158C9D940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3F15DD0-73F4-4B89-96E9-1C25839828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D96EA2-689B-4121-9C4D-45B30B195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001F8-AFD6-418C-9E7E-31F01643D103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0D58C0-FAFE-4B38-89F8-2989D3C10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B103288-963D-4A12-B0AA-1656A536E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904B-635C-4800-B230-80DA3E824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212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85A7A-7F2C-4B22-870B-59ECA5F58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8644084-3286-4317-A9EE-D34F9A624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001F8-AFD6-418C-9E7E-31F01643D103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C39A3C9-46C9-4E4D-9ACC-28CD3D733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36D123F-1D42-4FCD-95BA-73D5C661B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904B-635C-4800-B230-80DA3E824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034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5B9F695-4652-45A4-AFB3-9190706EA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001F8-AFD6-418C-9E7E-31F01643D103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961D649-B007-4E29-B4B2-E8E65883C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DCECF29-34C2-4F5E-A306-AC02AD643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904B-635C-4800-B230-80DA3E824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172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DC1C96-E2C0-44B6-9068-DA3A256E4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1EADA9-2A8B-4A3E-84A4-2A7566075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3BB8DB-3659-46FD-9BE0-6AF2BAC05C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EDA2CE0-A8D7-4CC2-BA17-3EA205A01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001F8-AFD6-418C-9E7E-31F01643D103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6B7AA6-E5D1-4413-8957-6FD3BF99C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EE961E-21AB-4562-B3BE-F18176668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904B-635C-4800-B230-80DA3E824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296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8E44E1-E2FA-44E8-B623-68DE130F9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07F6034-B0E3-4F6D-958C-1AED2CA75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FBDBC2-1A36-4A41-9AFE-539E64384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98825D-329D-4B9A-ABAB-7D03B7F84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001F8-AFD6-418C-9E7E-31F01643D103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A599AA7-8625-41C4-AC0E-B91A4D16A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891A97-087F-4FA2-8AE8-A325E4BF7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904B-635C-4800-B230-80DA3E824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029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823CA3-957F-4700-9128-461D30429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C1E132-4DAC-4984-B3DD-79EFC95FC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A4B07B-E7E3-4891-8740-C8B2855E04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001F8-AFD6-418C-9E7E-31F01643D103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F2D197-503C-4728-BDCC-9DA48E2D8D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3D211E-9307-4E84-B7CA-4A7245CF08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0904B-635C-4800-B230-80DA3E824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094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131A96-0C66-4ABE-8347-FBCEE1570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598"/>
            <a:ext cx="12192000" cy="619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94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014825-68E5-4F8C-B4E9-82E8C3B10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476"/>
            <a:ext cx="12192000" cy="594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48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3575A9-EE21-47F2-90F5-3124079AF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156"/>
            <a:ext cx="12192000" cy="613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120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530241-4195-47FC-8489-D6AFA438A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606"/>
            <a:ext cx="12192000" cy="611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181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C0848D-63E0-4345-B692-03C3173A2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393"/>
            <a:ext cx="12192000" cy="604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152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DCFD9B-A7F6-4D87-B6B4-7D422B5A3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89"/>
            <a:ext cx="12192000" cy="683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89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D6D909-97FC-4D06-B411-99E072569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733"/>
            <a:ext cx="12192000" cy="600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28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86A0B1-8680-491F-89C5-3ACF9ACDF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07"/>
            <a:ext cx="12192000" cy="673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06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BD121D-0D6C-49BB-9729-36F95CB93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828"/>
            <a:ext cx="12192000" cy="612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86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454527-AF23-4DFA-9F3E-8E156CE61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5256"/>
            <a:ext cx="12192000" cy="624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72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A3F755-A490-4AD4-9920-96BEF38B5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918"/>
            <a:ext cx="12192000" cy="604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53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2A7515-CB36-4F29-8477-4F7447FDF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003"/>
            <a:ext cx="12192001" cy="615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3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FD56DF-6978-429C-9C92-B50B6DA44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130"/>
            <a:ext cx="12192000" cy="605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69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D45E4A-6ADB-4FDA-BFCD-3917F4D3C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873"/>
            <a:ext cx="12192000" cy="612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483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F307A3-B180-40DB-ACC5-77A945EE3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582"/>
            <a:ext cx="12192000" cy="601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05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F117C6-9B26-417A-93F6-AD6E3DA7A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7" y="424953"/>
            <a:ext cx="12067713" cy="600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635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8867D3-7450-4594-A970-F3A64C6EF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3301"/>
            <a:ext cx="12192000" cy="612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0334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D8BBA9-AFE3-4A10-81AB-0998BB1BA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683"/>
            <a:ext cx="12192000" cy="653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4881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42A51D-1264-49B9-AAA2-A08460BBE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4951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DE7E98-7C1A-4A80-BDE0-C9CBAD185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751"/>
            <a:ext cx="12192000" cy="644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268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986A8B-3FDC-4B6C-A6E9-D413E8691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" y="346012"/>
            <a:ext cx="12194461" cy="616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466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794590-4FDD-4DF1-A132-CBCD5F54C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150"/>
            <a:ext cx="12192000" cy="616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70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282B58-0C76-4795-8D49-99BCFF6FA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355"/>
            <a:ext cx="12192000" cy="596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174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58FA92-4914-4889-92B6-376DBF517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2005"/>
            <a:ext cx="12192000" cy="611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711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A40B8B-720D-472E-85A7-3DDB24398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655"/>
            <a:ext cx="12192000" cy="616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914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60BE75-87E1-406E-AD0F-1977640EC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266"/>
            <a:ext cx="12192000" cy="620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929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74BF7E-16B6-45F5-A239-2CBBB9CFC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1829"/>
            <a:ext cx="12192000" cy="61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658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8AD63D-D3B9-4DE1-BF84-868425E9F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617"/>
            <a:ext cx="12192000" cy="62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45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311164-97B3-45F3-BC7A-E5FDA3953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9884"/>
            <a:ext cx="12192000" cy="615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606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DEC0AF-64F6-4E04-AB93-C7339DCFC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066"/>
            <a:ext cx="12192000" cy="678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146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B5439-3B8D-4629-9677-62F0F0D43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342"/>
            <a:ext cx="12192000" cy="612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1154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457492-68AF-4BF3-B39D-A576C6E59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4" y="82018"/>
            <a:ext cx="11330866" cy="669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788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2DBAD0-37D5-43CE-B80B-AF046EB39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21"/>
            <a:ext cx="12192000" cy="609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80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5CA230-5F47-45A0-987E-35BB6DB20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871"/>
            <a:ext cx="12192000" cy="599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768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24E1BD-A6D4-406E-9D1F-B9A3C45BF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679"/>
            <a:ext cx="12192000" cy="614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50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0892B0-3056-48DD-BB1C-0B6CA9708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867"/>
            <a:ext cx="12192000" cy="595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89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9EEA9A-972B-4563-8909-FA717741F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999"/>
            <a:ext cx="12192000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1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3F3BC8-2E90-4C71-A646-2B5464FA3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04" y="26371"/>
            <a:ext cx="11597196" cy="680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27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3E7E7A-9A88-4520-90DA-F87AB546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276"/>
            <a:ext cx="12192000" cy="601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464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9C4143-2DCD-4058-B606-78552DC9F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0204"/>
            <a:ext cx="12192000" cy="604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631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</Words>
  <Application>Microsoft Office PowerPoint</Application>
  <PresentationFormat>Широкоэкранный</PresentationFormat>
  <Paragraphs>1</Paragraphs>
  <Slides>40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Sales DVH</dc:creator>
  <cp:lastModifiedBy>Sales DVH</cp:lastModifiedBy>
  <cp:revision>3</cp:revision>
  <dcterms:created xsi:type="dcterms:W3CDTF">2021-11-18T12:11:43Z</dcterms:created>
  <dcterms:modified xsi:type="dcterms:W3CDTF">2021-11-18T15:02:47Z</dcterms:modified>
</cp:coreProperties>
</file>