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69691"/>
            <a:ext cx="7990656" cy="4611637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>
                <a:latin typeface="+mn-lt"/>
              </a:rPr>
              <a:t>                                          Уважаемый Партнёр !</a:t>
            </a:r>
            <a:br>
              <a:rPr lang="ru-RU" sz="2000" dirty="0" smtClean="0">
                <a:latin typeface="+mn-lt"/>
              </a:rPr>
            </a:br>
            <a:br>
              <a:rPr lang="ru-RU" sz="2000" dirty="0" smtClean="0">
                <a:latin typeface="+mn-lt"/>
              </a:rPr>
            </a:br>
            <a:r>
              <a:rPr lang="ru-RU" sz="1600" dirty="0" smtClean="0">
                <a:latin typeface="+mn-lt"/>
              </a:rPr>
              <a:t>Природная питьевая , артезианская  высшей категории  </a:t>
            </a:r>
            <a:r>
              <a:rPr lang="ru-RU" sz="1600" dirty="0">
                <a:latin typeface="+mn-lt"/>
              </a:rPr>
              <a:t>под торговой маркой </a:t>
            </a:r>
            <a:r>
              <a:rPr lang="en-US" sz="1600" dirty="0" smtClean="0">
                <a:latin typeface="+mn-lt"/>
              </a:rPr>
              <a:t>VULCANICA</a:t>
            </a:r>
            <a:br>
              <a:rPr lang="ru-RU" sz="1600" dirty="0">
                <a:latin typeface="+mn-lt"/>
              </a:rPr>
            </a:br>
            <a:r>
              <a:rPr lang="ru-RU" sz="1600" dirty="0" smtClean="0">
                <a:latin typeface="+mn-lt"/>
              </a:rPr>
              <a:t>Наше производство расположено в экологически чистом месте на самом юге Красноярского края , уникальный уголок природы в предгорье Саян. </a:t>
            </a:r>
            <a:br>
              <a:rPr lang="ru-RU" sz="1600" dirty="0">
                <a:latin typeface="+mn-lt"/>
              </a:rPr>
            </a:br>
            <a:r>
              <a:rPr lang="ru-RU" sz="1600" dirty="0">
                <a:latin typeface="+mn-lt"/>
              </a:rPr>
              <a:t>Вода </a:t>
            </a:r>
            <a:r>
              <a:rPr lang="ru-RU" sz="1600" dirty="0" smtClean="0">
                <a:latin typeface="+mn-lt"/>
              </a:rPr>
              <a:t>V</a:t>
            </a:r>
            <a:r>
              <a:rPr lang="en-US" sz="1600" dirty="0" smtClean="0">
                <a:latin typeface="+mn-lt"/>
              </a:rPr>
              <a:t>ULCANICA</a:t>
            </a:r>
            <a:r>
              <a:rPr lang="ru-RU" sz="1600" dirty="0" smtClean="0">
                <a:latin typeface="+mn-lt"/>
              </a:rPr>
              <a:t>- </a:t>
            </a:r>
            <a:r>
              <a:rPr lang="ru-RU" sz="1600" dirty="0">
                <a:latin typeface="+mn-lt"/>
              </a:rPr>
              <a:t>артезианская, негазированная вода высшей категории и полезный для здоровья продукт. Вода из подземного моря с историей 350 миллионов лет.</a:t>
            </a:r>
            <a:br>
              <a:rPr lang="ru-RU" sz="1600" dirty="0">
                <a:latin typeface="+mn-lt"/>
              </a:rPr>
            </a:br>
            <a:br>
              <a:rPr lang="ru-RU" sz="1600" dirty="0">
                <a:latin typeface="+mn-lt"/>
              </a:rPr>
            </a:br>
            <a:r>
              <a:rPr lang="ru-RU" sz="1600" dirty="0">
                <a:latin typeface="+mn-lt"/>
              </a:rPr>
              <a:t>-Вода высшей категории не подвергается очистке так как вода в своем первозданном виде поступает на производственную линию под собственным давлением и по своим органолептическим показателям соответствует самым высоким мировым требованиям.</a:t>
            </a:r>
            <a:br>
              <a:rPr lang="ru-RU" sz="1600" dirty="0">
                <a:latin typeface="+mn-lt"/>
              </a:rPr>
            </a:br>
            <a:br>
              <a:rPr lang="ru-RU" sz="1600" dirty="0">
                <a:latin typeface="+mn-lt"/>
              </a:rPr>
            </a:br>
            <a:r>
              <a:rPr lang="ru-RU" sz="1600" dirty="0">
                <a:latin typeface="+mn-lt"/>
              </a:rPr>
              <a:t>-Здоровый баланс микроэлементов и РН</a:t>
            </a:r>
            <a:br>
              <a:rPr lang="ru-RU" sz="1600" dirty="0">
                <a:latin typeface="+mn-lt"/>
              </a:rPr>
            </a:br>
            <a:br>
              <a:rPr lang="ru-RU" sz="1600" dirty="0">
                <a:latin typeface="+mn-lt"/>
              </a:rPr>
            </a:br>
            <a:r>
              <a:rPr lang="ru-RU" sz="1600" dirty="0" err="1">
                <a:latin typeface="+mn-lt"/>
              </a:rPr>
              <a:t>Si</a:t>
            </a:r>
            <a:r>
              <a:rPr lang="ru-RU" sz="1600" dirty="0">
                <a:latin typeface="+mn-lt"/>
              </a:rPr>
              <a:t> - Кремний нормализует обмен веществ</a:t>
            </a:r>
            <a:br>
              <a:rPr lang="ru-RU" sz="1600" dirty="0">
                <a:latin typeface="+mn-lt"/>
              </a:rPr>
            </a:br>
            <a:r>
              <a:rPr lang="ru-RU" sz="1600" dirty="0" err="1">
                <a:latin typeface="+mn-lt"/>
              </a:rPr>
              <a:t>Mg</a:t>
            </a:r>
            <a:r>
              <a:rPr lang="ru-RU" sz="1600" dirty="0">
                <a:latin typeface="+mn-lt"/>
              </a:rPr>
              <a:t> - Магний защищает от стресса и улучшает настроение</a:t>
            </a:r>
            <a:br>
              <a:rPr lang="ru-RU" sz="1600" dirty="0">
                <a:latin typeface="+mn-lt"/>
              </a:rPr>
            </a:br>
            <a:r>
              <a:rPr lang="ru-RU" sz="1600" dirty="0" err="1">
                <a:latin typeface="+mn-lt"/>
              </a:rPr>
              <a:t>Ca</a:t>
            </a:r>
            <a:r>
              <a:rPr lang="ru-RU" sz="1600" dirty="0">
                <a:latin typeface="+mn-lt"/>
              </a:rPr>
              <a:t> - Кальций укрепляет кости</a:t>
            </a:r>
            <a:br>
              <a:rPr lang="ru-RU" sz="1600" dirty="0">
                <a:latin typeface="+mn-lt"/>
              </a:rPr>
            </a:br>
            <a:r>
              <a:rPr lang="ru-RU" sz="1600" dirty="0">
                <a:latin typeface="+mn-lt"/>
              </a:rPr>
              <a:t>F - Фтор укрепляет зубы</a:t>
            </a:r>
            <a:br>
              <a:rPr lang="ru-RU" sz="1600" dirty="0">
                <a:latin typeface="+mn-lt"/>
              </a:rPr>
            </a:br>
            <a:endParaRPr lang="ru-RU" sz="1600" dirty="0"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0"/>
            <a:ext cx="2771800" cy="2060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55776" cy="20608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-1"/>
            <a:ext cx="2771800" cy="2060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6" y="2420888"/>
          <a:ext cx="8280917" cy="3024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5272"/>
                <a:gridCol w="922085"/>
                <a:gridCol w="1058816"/>
                <a:gridCol w="907556"/>
                <a:gridCol w="831926"/>
                <a:gridCol w="907556"/>
                <a:gridCol w="983186"/>
                <a:gridCol w="907556"/>
                <a:gridCol w="1436964"/>
              </a:tblGrid>
              <a:tr h="1830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</a:t>
                      </a:r>
                      <a:endParaRPr lang="ru-RU" sz="1200" dirty="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Объем,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мл</a:t>
                      </a:r>
                      <a:endParaRPr lang="ru-RU" sz="1200" dirty="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Цена за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Единицу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товара,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 НДС</a:t>
                      </a:r>
                      <a:endParaRPr lang="ru-RU" sz="1200" dirty="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Кол-во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штук в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упаковке</a:t>
                      </a:r>
                      <a:endParaRPr lang="ru-RU" sz="1200" dirty="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Цена за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Упаковку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НДС</a:t>
                      </a:r>
                      <a:endParaRPr lang="ru-RU" sz="1200" dirty="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Газация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endParaRPr lang="ru-RU" sz="1200" dirty="0">
                        <a:effectLst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Упаковка</a:t>
                      </a:r>
                      <a:endParaRPr lang="ru-RU" sz="1200" dirty="0">
                        <a:effectLst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Кол-во упаковок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 поддоне/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Кол-во упаковок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одном ряду</a:t>
                      </a:r>
                      <a:endParaRPr lang="ru-RU" sz="1200" dirty="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</a:tr>
              <a:tr h="596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ru-RU" sz="1200">
                          <a:effectLst/>
                        </a:rPr>
                        <a:t>VULCANICA</a:t>
                      </a:r>
                      <a:endParaRPr lang="ru-RU" sz="120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0,45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л</a:t>
                      </a:r>
                      <a:endParaRPr lang="ru-RU" sz="1200" dirty="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ru-RU" sz="1200" dirty="0">
                          <a:effectLst/>
                          <a:latin typeface="Calibri" panose="020F0502020204030204" charset="0"/>
                          <a:ea typeface="Arial" panose="020B0604020202020204"/>
                          <a:cs typeface="Calibri" panose="020F0502020204030204" charset="0"/>
                        </a:rPr>
                        <a:t>41.30</a:t>
                      </a:r>
                      <a:endParaRPr lang="en-US" altLang="ru-RU" sz="1200" dirty="0">
                        <a:effectLst/>
                        <a:latin typeface="Calibri" panose="020F0502020204030204" charset="0"/>
                        <a:ea typeface="Arial" panose="020B0604020202020204"/>
                        <a:cs typeface="Calibri" panose="020F0502020204030204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ru-RU" sz="1200">
                          <a:effectLst/>
                        </a:rPr>
                        <a:t>24</a:t>
                      </a:r>
                      <a:endParaRPr lang="ru-RU" sz="120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991.20</a:t>
                      </a:r>
                      <a:endParaRPr lang="en-US" altLang="ru-RU" sz="1200" dirty="0" smtClean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нет</a:t>
                      </a:r>
                      <a:endParaRPr lang="ru-RU" sz="1200" dirty="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ПЭТ</a:t>
                      </a:r>
                      <a:endParaRPr lang="ru-RU" sz="1200" dirty="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ru-RU" sz="1200" dirty="0">
                          <a:effectLst/>
                        </a:rPr>
                        <a:t>60/10</a:t>
                      </a:r>
                      <a:endParaRPr lang="ru-RU" sz="1200" dirty="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</a:tr>
              <a:tr h="596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ru-RU" sz="1200">
                          <a:effectLst/>
                        </a:rPr>
                        <a:t>VULCANICA</a:t>
                      </a:r>
                      <a:endParaRPr lang="ru-RU" sz="120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0,85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л</a:t>
                      </a:r>
                      <a:endParaRPr lang="ru-RU" sz="1200" dirty="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61.90</a:t>
                      </a:r>
                      <a:endParaRPr lang="en-US" altLang="ru-RU" sz="1200" dirty="0" smtClean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ru-RU" sz="1200" dirty="0" smtClean="0">
                          <a:effectLst/>
                        </a:rPr>
                        <a:t>928.50</a:t>
                      </a:r>
                      <a:endParaRPr lang="en-US" altLang="ru-RU" sz="1200" dirty="0" smtClean="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нет</a:t>
                      </a:r>
                      <a:endParaRPr lang="ru-RU" sz="1200" dirty="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ПЭТ</a:t>
                      </a:r>
                      <a:endParaRPr lang="ru-RU" sz="1200" dirty="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ru-RU" sz="1200" dirty="0">
                          <a:effectLst/>
                        </a:rPr>
                        <a:t>55/11</a:t>
                      </a:r>
                      <a:endParaRPr lang="ru-RU" sz="1200" dirty="0">
                        <a:effectLst/>
                        <a:latin typeface="Arial" panose="020B0604020202020204"/>
                        <a:ea typeface="Arial" panose="020B0604020202020204"/>
                        <a:cs typeface="Times New Roman" panose="02020603050405020304"/>
                      </a:endParaRPr>
                    </a:p>
                  </a:txBody>
                  <a:tcPr marL="68580" marR="68580" marT="36195" marB="36195"/>
                </a:tc>
              </a:tr>
            </a:tbl>
          </a:graphicData>
        </a:graphic>
      </p:graphicFrame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991580" y="1916832"/>
            <a:ext cx="67665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Коммерческие условия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6237312"/>
            <a:ext cx="6192688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Цены указаны с доставкой до ТТ  </a:t>
            </a:r>
            <a:endParaRPr lang="ru-RU" sz="12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028" cy="206084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944" y="0"/>
            <a:ext cx="5400600" cy="6858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0"/>
            <a:ext cx="4499992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1188</Words>
  <Application>WPS Presentation</Application>
  <PresentationFormat>Экран (4:3)</PresentationFormat>
  <Paragraphs>71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SimSun</vt:lpstr>
      <vt:lpstr>Wingdings</vt:lpstr>
      <vt:lpstr>Arial</vt:lpstr>
      <vt:lpstr>Times New Roman</vt:lpstr>
      <vt:lpstr>Calibri</vt:lpstr>
      <vt:lpstr>Microsoft YaHei</vt:lpstr>
      <vt:lpstr>Arial Unicode MS</vt:lpstr>
      <vt:lpstr>Тема Office</vt:lpstr>
      <vt:lpstr>                                          Уважаемый Партнёр !  Природная питьевая , артезианская  высшей категории  под торговой маркой VULCANICA Наше производство расположено в экологически чистом месте на самом юге Красноярского края , уникальный уголок природы в предгорье Саян.  Вода VULCANICA- артезианская, негазированная вода высшей категории и полезный для здоровья продукт. Вода из подземного моря с историей 350 миллионов лет.  -Вода высшей категории не подвергается очистке так как вода в своем первозданном виде поступает на производственную линию под собственным давлением и по своим органолептическим показателям соответствует самым высоким мировым требованиям.  -Здоровый баланс микроэлементов и РН  Si - Кремний нормализует обмен веществ Mg - Магний защищает от стресса и улучшает настроение Ca - Кальций укрепляет кости F - Фтор укрепляет зубы </vt:lpstr>
      <vt:lpstr>                                 Коммерческие условия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Компания ИП Коротких А.В производит воду под торговой маркой Vulcanica. Вода Vulcanica - артезианская, негазированная вода высшей категории и полезный для здоровья продукт. Вода из подземного моря с историей 350 миллионов лет.  -Вода высшей категории не подвергается очистке так как вода в своем первозданном виде поступает на производственную линию под собственным давлением и по своим органолептическим показателям соответствует самым высоким мировым требованиям.  -Здоровый баланс микроэлементов и РН  Si - Кремний нормализует обмен веществ Mg - Магний защищает от стресса и улучшает настроение Ca - Кальций укрепляет кости F - Фтор укрепляет зубы</dc:title>
  <dc:creator>sunfruit</dc:creator>
  <cp:lastModifiedBy>Dmitry Vladimirovich</cp:lastModifiedBy>
  <cp:revision>18</cp:revision>
  <dcterms:created xsi:type="dcterms:W3CDTF">2021-09-13T07:39:00Z</dcterms:created>
  <dcterms:modified xsi:type="dcterms:W3CDTF">2021-11-25T06:10:26Z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84785B9D5D8140A5B94D4D3F9128A900</vt:lpwstr>
  </property>
  <property fmtid="{D5CDD505-2E9C-101B-9397-08002B2CF9AE}" pid="3" name="KSOProductBuildVer">
    <vt:lpwstr>1049-11.2.0.10382</vt:lpwstr>
  </property>
</Properties>
</file>