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FA3D-FEE0-4254-95EF-DA58F9DE2B34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B03B-5BCE-4EEA-AC8A-67B7CAB19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5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FA3D-FEE0-4254-95EF-DA58F9DE2B34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B03B-5BCE-4EEA-AC8A-67B7CAB19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1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92D050"/>
                </a:solidFill>
              </a:rPr>
              <a:t>Продукты пчеловодства прямо с пасеки.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9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92D050"/>
                </a:solidFill>
              </a:rPr>
              <a:t>Вкусный, ароматный и неповторимый мёд,</a:t>
            </a:r>
            <a:br>
              <a:rPr lang="ru-RU" b="1" smtClean="0">
                <a:solidFill>
                  <a:srgbClr val="92D050"/>
                </a:solidFill>
              </a:rPr>
            </a:br>
            <a:r>
              <a:rPr lang="ru-RU" b="1" smtClean="0">
                <a:solidFill>
                  <a:srgbClr val="92D050"/>
                </a:solidFill>
              </a:rPr>
              <a:t>собранный с солнечных заливных лугов Смоленщины, без рапса и подсолнуха.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2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92D050"/>
                </a:solidFill>
              </a:rPr>
              <a:t>Любимое семейное дело.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5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92D050"/>
                </a:solidFill>
              </a:rPr>
              <a:t>Неповторимая медоносная база.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5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92D050"/>
                </a:solidFill>
              </a:rPr>
              <a:t>Дикая и красивая природа.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92D050"/>
                </a:solidFill>
              </a:rPr>
              <a:t>Только натуральный деревенский мёд.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6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92D050"/>
                </a:solidFill>
              </a:rPr>
              <a:t>С семейной пасеки «Деревенский лужок»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7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92D050"/>
                </a:solidFill>
              </a:rPr>
              <a:t>Мы молодая семья, Людмила и Евгений Корнеевы, ведущая здоровый образ жизни!!! Занимаемся природным земледелием и пчеловодством.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Продукты пчеловодства прямо с пасеки.</vt:lpstr>
      <vt:lpstr>Вкусный, ароматный и неповторимый мёд, собранный с солнечных заливных лугов Смоленщины, без рапса и подсолнуха.</vt:lpstr>
      <vt:lpstr>Любимое семейное дело.</vt:lpstr>
      <vt:lpstr>Неповторимая медоносная база.</vt:lpstr>
      <vt:lpstr>Дикая и красивая природа.</vt:lpstr>
      <vt:lpstr>Только натуральный деревенский мёд.</vt:lpstr>
      <vt:lpstr>С семейной пасеки «Деревенский лужок»</vt:lpstr>
      <vt:lpstr>Мы молодая семья, Людмила и Евгений Корнеевы, ведущая здоровый образ жизни!!! Занимаемся природным земледелием и пчеловодством.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Продукты пчеловодства прямо с пасеки.</dc:title>
  <dc:creator>user</dc:creator>
  <cp:lastModifiedBy>user</cp:lastModifiedBy>
  <cp:revision>1</cp:revision>
  <dcterms:created xsi:type="dcterms:W3CDTF">2022-02-18T19:18:59Z</dcterms:created>
  <dcterms:modified xsi:type="dcterms:W3CDTF">2022-02-18T19:18:59Z</dcterms:modified>
</cp:coreProperties>
</file>