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6" r:id="rId2"/>
  </p:sldMasterIdLst>
  <p:notesMasterIdLst>
    <p:notesMasterId r:id="rId17"/>
  </p:notesMasterIdLst>
  <p:sldIdLst>
    <p:sldId id="256" r:id="rId3"/>
    <p:sldId id="257" r:id="rId4"/>
    <p:sldId id="259" r:id="rId5"/>
    <p:sldId id="262" r:id="rId6"/>
    <p:sldId id="263" r:id="rId7"/>
    <p:sldId id="276" r:id="rId8"/>
    <p:sldId id="272" r:id="rId9"/>
    <p:sldId id="270" r:id="rId10"/>
    <p:sldId id="265" r:id="rId11"/>
    <p:sldId id="275" r:id="rId12"/>
    <p:sldId id="267" r:id="rId13"/>
    <p:sldId id="266" r:id="rId14"/>
    <p:sldId id="274" r:id="rId15"/>
    <p:sldId id="268" r:id="rId16"/>
  </p:sldIdLst>
  <p:sldSz cx="11049000" cy="7924800"/>
  <p:notesSz cx="11049000" cy="79248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4" d="100"/>
          <a:sy n="94" d="100"/>
        </p:scale>
        <p:origin x="1530" y="9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787900" cy="3968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6257925" y="0"/>
            <a:ext cx="4787900" cy="3968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7BD055-BF5F-4AA7-9816-BA2B40BE3904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452813" y="593725"/>
            <a:ext cx="4143375" cy="2971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104900" y="3763963"/>
            <a:ext cx="8839200" cy="35671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7527925"/>
            <a:ext cx="4787900" cy="3952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6257925" y="7527925"/>
            <a:ext cx="4787900" cy="3952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33F674-E31A-4C94-861C-CA6C2D8CDC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20134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3F674-E31A-4C94-861C-CA6C2D8CDC1E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10825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3F674-E31A-4C94-861C-CA6C2D8CDC1E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38332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3F674-E31A-4C94-861C-CA6C2D8CDC1E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3833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29151" y="2456688"/>
            <a:ext cx="9397048" cy="16642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58302" y="4437888"/>
            <a:ext cx="7738745" cy="1981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3/22/2022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450" b="1" i="1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39370">
              <a:lnSpc>
                <a:spcPts val="2760"/>
              </a:lnSpc>
            </a:pPr>
            <a:fld id="{81D60167-4931-47E6-BA6A-407CBD079E47}" type="slidenum">
              <a:rPr spc="210" dirty="0"/>
              <a:t>‹#›</a:t>
            </a:fld>
            <a:endParaRPr spc="210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450" b="1" i="1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39370">
              <a:lnSpc>
                <a:spcPts val="2760"/>
              </a:lnSpc>
            </a:pPr>
            <a:fld id="{81D60167-4931-47E6-BA6A-407CBD079E47}" type="slidenum">
              <a:rPr spc="210" dirty="0">
                <a:solidFill>
                  <a:prstClr val="white"/>
                </a:solidFill>
              </a:rPr>
              <a:pPr marL="39370">
                <a:lnSpc>
                  <a:spcPts val="2760"/>
                </a:lnSpc>
              </a:pPr>
              <a:t>‹#›</a:t>
            </a:fld>
            <a:endParaRPr spc="21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571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500" b="1" i="0">
                <a:solidFill>
                  <a:srgbClr val="231F20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200" b="1" i="0">
                <a:solidFill>
                  <a:srgbClr val="4C4D4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3/22/2022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450" b="1" i="1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39370">
              <a:lnSpc>
                <a:spcPts val="2760"/>
              </a:lnSpc>
            </a:pPr>
            <a:fld id="{81D60167-4931-47E6-BA6A-407CBD079E47}" type="slidenum">
              <a:rPr spc="210" dirty="0"/>
              <a:t>‹#›</a:t>
            </a:fld>
            <a:endParaRPr spc="21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5211762" y="2021166"/>
            <a:ext cx="5008880" cy="4428490"/>
          </a:xfrm>
          <a:custGeom>
            <a:avLst/>
            <a:gdLst/>
            <a:ahLst/>
            <a:cxnLst/>
            <a:rect l="l" t="t" r="r" b="b"/>
            <a:pathLst>
              <a:path w="5008880" h="4428490">
                <a:moveTo>
                  <a:pt x="4792675" y="0"/>
                </a:moveTo>
                <a:lnTo>
                  <a:pt x="215988" y="0"/>
                </a:lnTo>
                <a:lnTo>
                  <a:pt x="166463" y="5705"/>
                </a:lnTo>
                <a:lnTo>
                  <a:pt x="121000" y="21957"/>
                </a:lnTo>
                <a:lnTo>
                  <a:pt x="80897" y="47458"/>
                </a:lnTo>
                <a:lnTo>
                  <a:pt x="47449" y="80910"/>
                </a:lnTo>
                <a:lnTo>
                  <a:pt x="21952" y="121016"/>
                </a:lnTo>
                <a:lnTo>
                  <a:pt x="5704" y="166479"/>
                </a:lnTo>
                <a:lnTo>
                  <a:pt x="0" y="216001"/>
                </a:lnTo>
                <a:lnTo>
                  <a:pt x="0" y="4212310"/>
                </a:lnTo>
                <a:lnTo>
                  <a:pt x="5704" y="4261836"/>
                </a:lnTo>
                <a:lnTo>
                  <a:pt x="21952" y="4307301"/>
                </a:lnTo>
                <a:lnTo>
                  <a:pt x="47449" y="4347407"/>
                </a:lnTo>
                <a:lnTo>
                  <a:pt x="80897" y="4380858"/>
                </a:lnTo>
                <a:lnTo>
                  <a:pt x="121000" y="4406356"/>
                </a:lnTo>
                <a:lnTo>
                  <a:pt x="166463" y="4422607"/>
                </a:lnTo>
                <a:lnTo>
                  <a:pt x="215988" y="4428312"/>
                </a:lnTo>
                <a:lnTo>
                  <a:pt x="4792675" y="4428312"/>
                </a:lnTo>
                <a:lnTo>
                  <a:pt x="4842205" y="4422607"/>
                </a:lnTo>
                <a:lnTo>
                  <a:pt x="4887671" y="4406356"/>
                </a:lnTo>
                <a:lnTo>
                  <a:pt x="4927777" y="4380858"/>
                </a:lnTo>
                <a:lnTo>
                  <a:pt x="4961226" y="4347407"/>
                </a:lnTo>
                <a:lnTo>
                  <a:pt x="4986723" y="4307301"/>
                </a:lnTo>
                <a:lnTo>
                  <a:pt x="5002972" y="4261836"/>
                </a:lnTo>
                <a:lnTo>
                  <a:pt x="5008676" y="4212310"/>
                </a:lnTo>
                <a:lnTo>
                  <a:pt x="5008676" y="216001"/>
                </a:lnTo>
                <a:lnTo>
                  <a:pt x="5002972" y="166479"/>
                </a:lnTo>
                <a:lnTo>
                  <a:pt x="4986723" y="121016"/>
                </a:lnTo>
                <a:lnTo>
                  <a:pt x="4961226" y="80910"/>
                </a:lnTo>
                <a:lnTo>
                  <a:pt x="4927777" y="47458"/>
                </a:lnTo>
                <a:lnTo>
                  <a:pt x="4887671" y="21957"/>
                </a:lnTo>
                <a:lnTo>
                  <a:pt x="4842205" y="5705"/>
                </a:lnTo>
                <a:lnTo>
                  <a:pt x="4792675" y="0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bk object 17"/>
          <p:cNvSpPr/>
          <p:nvPr/>
        </p:nvSpPr>
        <p:spPr>
          <a:xfrm>
            <a:off x="5127472" y="1939137"/>
            <a:ext cx="5008880" cy="4428490"/>
          </a:xfrm>
          <a:custGeom>
            <a:avLst/>
            <a:gdLst/>
            <a:ahLst/>
            <a:cxnLst/>
            <a:rect l="l" t="t" r="r" b="b"/>
            <a:pathLst>
              <a:path w="5008880" h="4428490">
                <a:moveTo>
                  <a:pt x="4792687" y="0"/>
                </a:moveTo>
                <a:lnTo>
                  <a:pt x="216001" y="0"/>
                </a:lnTo>
                <a:lnTo>
                  <a:pt x="166475" y="5705"/>
                </a:lnTo>
                <a:lnTo>
                  <a:pt x="121011" y="21957"/>
                </a:lnTo>
                <a:lnTo>
                  <a:pt x="80904" y="47458"/>
                </a:lnTo>
                <a:lnTo>
                  <a:pt x="47454" y="80910"/>
                </a:lnTo>
                <a:lnTo>
                  <a:pt x="21955" y="121016"/>
                </a:lnTo>
                <a:lnTo>
                  <a:pt x="5704" y="166479"/>
                </a:lnTo>
                <a:lnTo>
                  <a:pt x="0" y="216001"/>
                </a:lnTo>
                <a:lnTo>
                  <a:pt x="0" y="4212310"/>
                </a:lnTo>
                <a:lnTo>
                  <a:pt x="5704" y="4261836"/>
                </a:lnTo>
                <a:lnTo>
                  <a:pt x="21955" y="4307301"/>
                </a:lnTo>
                <a:lnTo>
                  <a:pt x="47454" y="4347407"/>
                </a:lnTo>
                <a:lnTo>
                  <a:pt x="80904" y="4380858"/>
                </a:lnTo>
                <a:lnTo>
                  <a:pt x="121011" y="4406356"/>
                </a:lnTo>
                <a:lnTo>
                  <a:pt x="166475" y="4422607"/>
                </a:lnTo>
                <a:lnTo>
                  <a:pt x="216001" y="4428312"/>
                </a:lnTo>
                <a:lnTo>
                  <a:pt x="4792687" y="4428312"/>
                </a:lnTo>
                <a:lnTo>
                  <a:pt x="4842214" y="4422607"/>
                </a:lnTo>
                <a:lnTo>
                  <a:pt x="4887678" y="4406356"/>
                </a:lnTo>
                <a:lnTo>
                  <a:pt x="4927784" y="4380858"/>
                </a:lnTo>
                <a:lnTo>
                  <a:pt x="4961235" y="4347407"/>
                </a:lnTo>
                <a:lnTo>
                  <a:pt x="4986734" y="4307301"/>
                </a:lnTo>
                <a:lnTo>
                  <a:pt x="5002984" y="4261836"/>
                </a:lnTo>
                <a:lnTo>
                  <a:pt x="5008689" y="4212310"/>
                </a:lnTo>
                <a:lnTo>
                  <a:pt x="5008689" y="216001"/>
                </a:lnTo>
                <a:lnTo>
                  <a:pt x="5002984" y="166479"/>
                </a:lnTo>
                <a:lnTo>
                  <a:pt x="4986734" y="121016"/>
                </a:lnTo>
                <a:lnTo>
                  <a:pt x="4961235" y="80910"/>
                </a:lnTo>
                <a:lnTo>
                  <a:pt x="4927784" y="47458"/>
                </a:lnTo>
                <a:lnTo>
                  <a:pt x="4887678" y="21957"/>
                </a:lnTo>
                <a:lnTo>
                  <a:pt x="4842214" y="5705"/>
                </a:lnTo>
                <a:lnTo>
                  <a:pt x="479268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bk object 18"/>
          <p:cNvSpPr/>
          <p:nvPr/>
        </p:nvSpPr>
        <p:spPr>
          <a:xfrm>
            <a:off x="5127472" y="1939137"/>
            <a:ext cx="5008880" cy="4428490"/>
          </a:xfrm>
          <a:custGeom>
            <a:avLst/>
            <a:gdLst/>
            <a:ahLst/>
            <a:cxnLst/>
            <a:rect l="l" t="t" r="r" b="b"/>
            <a:pathLst>
              <a:path w="5008880" h="4428490">
                <a:moveTo>
                  <a:pt x="4792687" y="4428312"/>
                </a:moveTo>
                <a:lnTo>
                  <a:pt x="216001" y="4428312"/>
                </a:lnTo>
                <a:lnTo>
                  <a:pt x="166475" y="4422607"/>
                </a:lnTo>
                <a:lnTo>
                  <a:pt x="121011" y="4406356"/>
                </a:lnTo>
                <a:lnTo>
                  <a:pt x="80904" y="4380858"/>
                </a:lnTo>
                <a:lnTo>
                  <a:pt x="47454" y="4347407"/>
                </a:lnTo>
                <a:lnTo>
                  <a:pt x="21955" y="4307301"/>
                </a:lnTo>
                <a:lnTo>
                  <a:pt x="5704" y="4261836"/>
                </a:lnTo>
                <a:lnTo>
                  <a:pt x="0" y="4212310"/>
                </a:lnTo>
                <a:lnTo>
                  <a:pt x="0" y="216001"/>
                </a:lnTo>
                <a:lnTo>
                  <a:pt x="5704" y="166479"/>
                </a:lnTo>
                <a:lnTo>
                  <a:pt x="21955" y="121016"/>
                </a:lnTo>
                <a:lnTo>
                  <a:pt x="47454" y="80910"/>
                </a:lnTo>
                <a:lnTo>
                  <a:pt x="80904" y="47458"/>
                </a:lnTo>
                <a:lnTo>
                  <a:pt x="121011" y="21957"/>
                </a:lnTo>
                <a:lnTo>
                  <a:pt x="166475" y="5705"/>
                </a:lnTo>
                <a:lnTo>
                  <a:pt x="216001" y="0"/>
                </a:lnTo>
                <a:lnTo>
                  <a:pt x="4792687" y="0"/>
                </a:lnTo>
                <a:lnTo>
                  <a:pt x="4842214" y="5705"/>
                </a:lnTo>
                <a:lnTo>
                  <a:pt x="4887678" y="21957"/>
                </a:lnTo>
                <a:lnTo>
                  <a:pt x="4927784" y="47458"/>
                </a:lnTo>
                <a:lnTo>
                  <a:pt x="4961235" y="80910"/>
                </a:lnTo>
                <a:lnTo>
                  <a:pt x="4986734" y="121016"/>
                </a:lnTo>
                <a:lnTo>
                  <a:pt x="5002984" y="166479"/>
                </a:lnTo>
                <a:lnTo>
                  <a:pt x="5008689" y="216001"/>
                </a:lnTo>
                <a:lnTo>
                  <a:pt x="5008689" y="4212310"/>
                </a:lnTo>
                <a:lnTo>
                  <a:pt x="5002984" y="4261836"/>
                </a:lnTo>
                <a:lnTo>
                  <a:pt x="4986734" y="4307301"/>
                </a:lnTo>
                <a:lnTo>
                  <a:pt x="4961235" y="4347407"/>
                </a:lnTo>
                <a:lnTo>
                  <a:pt x="4927784" y="4380858"/>
                </a:lnTo>
                <a:lnTo>
                  <a:pt x="4887678" y="4406356"/>
                </a:lnTo>
                <a:lnTo>
                  <a:pt x="4842214" y="4422607"/>
                </a:lnTo>
                <a:lnTo>
                  <a:pt x="4792687" y="4428312"/>
                </a:lnTo>
                <a:close/>
              </a:path>
            </a:pathLst>
          </a:custGeom>
          <a:ln w="12700">
            <a:solidFill>
              <a:srgbClr val="C4151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bk object 19"/>
          <p:cNvSpPr/>
          <p:nvPr/>
        </p:nvSpPr>
        <p:spPr>
          <a:xfrm>
            <a:off x="4063" y="6893915"/>
            <a:ext cx="11047933" cy="10260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bk object 20"/>
          <p:cNvSpPr/>
          <p:nvPr/>
        </p:nvSpPr>
        <p:spPr>
          <a:xfrm>
            <a:off x="7184123" y="6893915"/>
            <a:ext cx="3867873" cy="10260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bk object 21"/>
          <p:cNvSpPr/>
          <p:nvPr/>
        </p:nvSpPr>
        <p:spPr>
          <a:xfrm>
            <a:off x="10803344" y="7853624"/>
            <a:ext cx="248920" cy="66675"/>
          </a:xfrm>
          <a:custGeom>
            <a:avLst/>
            <a:gdLst/>
            <a:ahLst/>
            <a:cxnLst/>
            <a:rect l="l" t="t" r="r" b="b"/>
            <a:pathLst>
              <a:path w="248920" h="66675">
                <a:moveTo>
                  <a:pt x="248653" y="0"/>
                </a:moveTo>
                <a:lnTo>
                  <a:pt x="199479" y="14564"/>
                </a:lnTo>
                <a:lnTo>
                  <a:pt x="151858" y="27979"/>
                </a:lnTo>
                <a:lnTo>
                  <a:pt x="103914" y="40821"/>
                </a:lnTo>
                <a:lnTo>
                  <a:pt x="55654" y="53085"/>
                </a:lnTo>
                <a:lnTo>
                  <a:pt x="7084" y="64767"/>
                </a:lnTo>
                <a:lnTo>
                  <a:pt x="0" y="66375"/>
                </a:lnTo>
              </a:path>
            </a:pathLst>
          </a:custGeom>
          <a:ln w="9436">
            <a:solidFill>
              <a:srgbClr val="F8F8F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bk object 22"/>
          <p:cNvSpPr/>
          <p:nvPr/>
        </p:nvSpPr>
        <p:spPr>
          <a:xfrm>
            <a:off x="7184194" y="6893915"/>
            <a:ext cx="1793239" cy="1026160"/>
          </a:xfrm>
          <a:custGeom>
            <a:avLst/>
            <a:gdLst/>
            <a:ahLst/>
            <a:cxnLst/>
            <a:rect l="l" t="t" r="r" b="b"/>
            <a:pathLst>
              <a:path w="1793240" h="1026159">
                <a:moveTo>
                  <a:pt x="1792780" y="1026083"/>
                </a:moveTo>
                <a:lnTo>
                  <a:pt x="1737125" y="1012794"/>
                </a:lnTo>
                <a:lnTo>
                  <a:pt x="1688865" y="1000529"/>
                </a:lnTo>
                <a:lnTo>
                  <a:pt x="1640921" y="987687"/>
                </a:lnTo>
                <a:lnTo>
                  <a:pt x="1593299" y="974273"/>
                </a:lnTo>
                <a:lnTo>
                  <a:pt x="1546005" y="960290"/>
                </a:lnTo>
                <a:lnTo>
                  <a:pt x="1499045" y="945745"/>
                </a:lnTo>
                <a:lnTo>
                  <a:pt x="1452426" y="930642"/>
                </a:lnTo>
                <a:lnTo>
                  <a:pt x="1406153" y="914986"/>
                </a:lnTo>
                <a:lnTo>
                  <a:pt x="1360233" y="898782"/>
                </a:lnTo>
                <a:lnTo>
                  <a:pt x="1314672" y="882036"/>
                </a:lnTo>
                <a:lnTo>
                  <a:pt x="1269475" y="864752"/>
                </a:lnTo>
                <a:lnTo>
                  <a:pt x="1224650" y="846935"/>
                </a:lnTo>
                <a:lnTo>
                  <a:pt x="1180201" y="828590"/>
                </a:lnTo>
                <a:lnTo>
                  <a:pt x="1136136" y="809722"/>
                </a:lnTo>
                <a:lnTo>
                  <a:pt x="1092460" y="790337"/>
                </a:lnTo>
                <a:lnTo>
                  <a:pt x="1049179" y="770438"/>
                </a:lnTo>
                <a:lnTo>
                  <a:pt x="1006300" y="750032"/>
                </a:lnTo>
                <a:lnTo>
                  <a:pt x="963829" y="729123"/>
                </a:lnTo>
                <a:lnTo>
                  <a:pt x="921771" y="707716"/>
                </a:lnTo>
                <a:lnTo>
                  <a:pt x="880133" y="685817"/>
                </a:lnTo>
                <a:lnTo>
                  <a:pt x="838921" y="663429"/>
                </a:lnTo>
                <a:lnTo>
                  <a:pt x="798141" y="640558"/>
                </a:lnTo>
                <a:lnTo>
                  <a:pt x="757800" y="617210"/>
                </a:lnTo>
                <a:lnTo>
                  <a:pt x="717902" y="593389"/>
                </a:lnTo>
                <a:lnTo>
                  <a:pt x="678455" y="569100"/>
                </a:lnTo>
                <a:lnTo>
                  <a:pt x="639465" y="544348"/>
                </a:lnTo>
                <a:lnTo>
                  <a:pt x="600937" y="519138"/>
                </a:lnTo>
                <a:lnTo>
                  <a:pt x="562878" y="493475"/>
                </a:lnTo>
                <a:lnTo>
                  <a:pt x="525294" y="467364"/>
                </a:lnTo>
                <a:lnTo>
                  <a:pt x="488191" y="440810"/>
                </a:lnTo>
                <a:lnTo>
                  <a:pt x="451575" y="413819"/>
                </a:lnTo>
                <a:lnTo>
                  <a:pt x="415452" y="386394"/>
                </a:lnTo>
                <a:lnTo>
                  <a:pt x="379828" y="358542"/>
                </a:lnTo>
                <a:lnTo>
                  <a:pt x="344710" y="330266"/>
                </a:lnTo>
                <a:lnTo>
                  <a:pt x="310103" y="301573"/>
                </a:lnTo>
                <a:lnTo>
                  <a:pt x="276014" y="272466"/>
                </a:lnTo>
                <a:lnTo>
                  <a:pt x="242449" y="242952"/>
                </a:lnTo>
                <a:lnTo>
                  <a:pt x="209414" y="213035"/>
                </a:lnTo>
                <a:lnTo>
                  <a:pt x="176914" y="182720"/>
                </a:lnTo>
                <a:lnTo>
                  <a:pt x="144957" y="152011"/>
                </a:lnTo>
                <a:lnTo>
                  <a:pt x="113548" y="120915"/>
                </a:lnTo>
                <a:lnTo>
                  <a:pt x="82693" y="89436"/>
                </a:lnTo>
                <a:lnTo>
                  <a:pt x="52399" y="57579"/>
                </a:lnTo>
                <a:lnTo>
                  <a:pt x="22671" y="25348"/>
                </a:lnTo>
                <a:lnTo>
                  <a:pt x="0" y="0"/>
                </a:lnTo>
              </a:path>
            </a:pathLst>
          </a:custGeom>
          <a:ln w="9436">
            <a:solidFill>
              <a:srgbClr val="F8F8F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bk object 23"/>
          <p:cNvSpPr/>
          <p:nvPr/>
        </p:nvSpPr>
        <p:spPr>
          <a:xfrm>
            <a:off x="10911601" y="7830097"/>
            <a:ext cx="140970" cy="90170"/>
          </a:xfrm>
          <a:custGeom>
            <a:avLst/>
            <a:gdLst/>
            <a:ahLst/>
            <a:cxnLst/>
            <a:rect l="l" t="t" r="r" b="b"/>
            <a:pathLst>
              <a:path w="140970" h="90170">
                <a:moveTo>
                  <a:pt x="140396" y="0"/>
                </a:moveTo>
                <a:lnTo>
                  <a:pt x="0" y="89902"/>
                </a:lnTo>
              </a:path>
            </a:pathLst>
          </a:custGeom>
          <a:ln w="4191">
            <a:solidFill>
              <a:srgbClr val="ECECE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bk object 24"/>
          <p:cNvSpPr/>
          <p:nvPr/>
        </p:nvSpPr>
        <p:spPr>
          <a:xfrm>
            <a:off x="10776860" y="7743816"/>
            <a:ext cx="275590" cy="176530"/>
          </a:xfrm>
          <a:custGeom>
            <a:avLst/>
            <a:gdLst/>
            <a:ahLst/>
            <a:cxnLst/>
            <a:rect l="l" t="t" r="r" b="b"/>
            <a:pathLst>
              <a:path w="275590" h="176529">
                <a:moveTo>
                  <a:pt x="275137" y="0"/>
                </a:moveTo>
                <a:lnTo>
                  <a:pt x="0" y="176182"/>
                </a:lnTo>
              </a:path>
            </a:pathLst>
          </a:custGeom>
          <a:ln w="4191">
            <a:solidFill>
              <a:srgbClr val="EBECE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bk object 25"/>
          <p:cNvSpPr/>
          <p:nvPr/>
        </p:nvSpPr>
        <p:spPr>
          <a:xfrm>
            <a:off x="10642147" y="7657555"/>
            <a:ext cx="410209" cy="262890"/>
          </a:xfrm>
          <a:custGeom>
            <a:avLst/>
            <a:gdLst/>
            <a:ahLst/>
            <a:cxnLst/>
            <a:rect l="l" t="t" r="r" b="b"/>
            <a:pathLst>
              <a:path w="410209" h="262890">
                <a:moveTo>
                  <a:pt x="409849" y="0"/>
                </a:moveTo>
                <a:lnTo>
                  <a:pt x="0" y="262444"/>
                </a:lnTo>
              </a:path>
            </a:pathLst>
          </a:custGeom>
          <a:ln w="4191">
            <a:solidFill>
              <a:srgbClr val="EBECE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bk object 26"/>
          <p:cNvSpPr/>
          <p:nvPr/>
        </p:nvSpPr>
        <p:spPr>
          <a:xfrm>
            <a:off x="10507418" y="7571282"/>
            <a:ext cx="544830" cy="349250"/>
          </a:xfrm>
          <a:custGeom>
            <a:avLst/>
            <a:gdLst/>
            <a:ahLst/>
            <a:cxnLst/>
            <a:rect l="l" t="t" r="r" b="b"/>
            <a:pathLst>
              <a:path w="544829" h="349250">
                <a:moveTo>
                  <a:pt x="544577" y="0"/>
                </a:moveTo>
                <a:lnTo>
                  <a:pt x="0" y="348717"/>
                </a:lnTo>
              </a:path>
            </a:pathLst>
          </a:custGeom>
          <a:ln w="4191">
            <a:solidFill>
              <a:srgbClr val="EBEC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bk object 27"/>
          <p:cNvSpPr/>
          <p:nvPr/>
        </p:nvSpPr>
        <p:spPr>
          <a:xfrm>
            <a:off x="10372820" y="7485092"/>
            <a:ext cx="679450" cy="434975"/>
          </a:xfrm>
          <a:custGeom>
            <a:avLst/>
            <a:gdLst/>
            <a:ahLst/>
            <a:cxnLst/>
            <a:rect l="l" t="t" r="r" b="b"/>
            <a:pathLst>
              <a:path w="679450" h="434975">
                <a:moveTo>
                  <a:pt x="679175" y="0"/>
                </a:moveTo>
                <a:lnTo>
                  <a:pt x="0" y="434906"/>
                </a:lnTo>
              </a:path>
            </a:pathLst>
          </a:custGeom>
          <a:ln w="4191">
            <a:solidFill>
              <a:srgbClr val="EB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" name="bk object 28"/>
          <p:cNvSpPr/>
          <p:nvPr/>
        </p:nvSpPr>
        <p:spPr>
          <a:xfrm>
            <a:off x="10238092" y="7398819"/>
            <a:ext cx="814069" cy="521334"/>
          </a:xfrm>
          <a:custGeom>
            <a:avLst/>
            <a:gdLst/>
            <a:ahLst/>
            <a:cxnLst/>
            <a:rect l="l" t="t" r="r" b="b"/>
            <a:pathLst>
              <a:path w="814070" h="521334">
                <a:moveTo>
                  <a:pt x="813904" y="0"/>
                </a:moveTo>
                <a:lnTo>
                  <a:pt x="0" y="521179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" name="bk object 29"/>
          <p:cNvSpPr/>
          <p:nvPr/>
        </p:nvSpPr>
        <p:spPr>
          <a:xfrm>
            <a:off x="10103372" y="7312551"/>
            <a:ext cx="948690" cy="607695"/>
          </a:xfrm>
          <a:custGeom>
            <a:avLst/>
            <a:gdLst/>
            <a:ahLst/>
            <a:cxnLst/>
            <a:rect l="l" t="t" r="r" b="b"/>
            <a:pathLst>
              <a:path w="948690" h="607695">
                <a:moveTo>
                  <a:pt x="948624" y="0"/>
                </a:moveTo>
                <a:lnTo>
                  <a:pt x="0" y="607447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" name="bk object 30"/>
          <p:cNvSpPr/>
          <p:nvPr/>
        </p:nvSpPr>
        <p:spPr>
          <a:xfrm>
            <a:off x="9968630" y="7226272"/>
            <a:ext cx="1083945" cy="694055"/>
          </a:xfrm>
          <a:custGeom>
            <a:avLst/>
            <a:gdLst/>
            <a:ahLst/>
            <a:cxnLst/>
            <a:rect l="l" t="t" r="r" b="b"/>
            <a:pathLst>
              <a:path w="1083945" h="694054">
                <a:moveTo>
                  <a:pt x="1083366" y="0"/>
                </a:moveTo>
                <a:lnTo>
                  <a:pt x="0" y="693727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" name="bk object 31"/>
          <p:cNvSpPr/>
          <p:nvPr/>
        </p:nvSpPr>
        <p:spPr>
          <a:xfrm>
            <a:off x="9833930" y="7140016"/>
            <a:ext cx="1218565" cy="780415"/>
          </a:xfrm>
          <a:custGeom>
            <a:avLst/>
            <a:gdLst/>
            <a:ahLst/>
            <a:cxnLst/>
            <a:rect l="l" t="t" r="r" b="b"/>
            <a:pathLst>
              <a:path w="1218565" h="780415">
                <a:moveTo>
                  <a:pt x="1218066" y="0"/>
                </a:moveTo>
                <a:lnTo>
                  <a:pt x="0" y="779983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" name="bk object 32"/>
          <p:cNvSpPr/>
          <p:nvPr/>
        </p:nvSpPr>
        <p:spPr>
          <a:xfrm>
            <a:off x="9699176" y="7053728"/>
            <a:ext cx="1353185" cy="866775"/>
          </a:xfrm>
          <a:custGeom>
            <a:avLst/>
            <a:gdLst/>
            <a:ahLst/>
            <a:cxnLst/>
            <a:rect l="l" t="t" r="r" b="b"/>
            <a:pathLst>
              <a:path w="1353184" h="866775">
                <a:moveTo>
                  <a:pt x="1352819" y="0"/>
                </a:moveTo>
                <a:lnTo>
                  <a:pt x="0" y="866271"/>
                </a:lnTo>
              </a:path>
            </a:pathLst>
          </a:custGeom>
          <a:ln w="4191">
            <a:solidFill>
              <a:srgbClr val="EAEB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" name="bk object 33"/>
          <p:cNvSpPr/>
          <p:nvPr/>
        </p:nvSpPr>
        <p:spPr>
          <a:xfrm>
            <a:off x="9564468" y="6967468"/>
            <a:ext cx="1487805" cy="953135"/>
          </a:xfrm>
          <a:custGeom>
            <a:avLst/>
            <a:gdLst/>
            <a:ahLst/>
            <a:cxnLst/>
            <a:rect l="l" t="t" r="r" b="b"/>
            <a:pathLst>
              <a:path w="1487804" h="953134">
                <a:moveTo>
                  <a:pt x="1487528" y="0"/>
                </a:moveTo>
                <a:lnTo>
                  <a:pt x="0" y="952531"/>
                </a:lnTo>
              </a:path>
            </a:pathLst>
          </a:custGeom>
          <a:ln w="4191">
            <a:solidFill>
              <a:srgbClr val="EA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" name="bk object 34"/>
          <p:cNvSpPr/>
          <p:nvPr/>
        </p:nvSpPr>
        <p:spPr>
          <a:xfrm>
            <a:off x="9429870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1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" name="bk object 35"/>
          <p:cNvSpPr/>
          <p:nvPr/>
        </p:nvSpPr>
        <p:spPr>
          <a:xfrm>
            <a:off x="9295137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2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bk object 36"/>
          <p:cNvSpPr/>
          <p:nvPr/>
        </p:nvSpPr>
        <p:spPr>
          <a:xfrm>
            <a:off x="9160402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4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" name="bk object 37"/>
          <p:cNvSpPr/>
          <p:nvPr/>
        </p:nvSpPr>
        <p:spPr>
          <a:xfrm>
            <a:off x="9025685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6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9EA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" name="bk object 38"/>
          <p:cNvSpPr/>
          <p:nvPr/>
        </p:nvSpPr>
        <p:spPr>
          <a:xfrm>
            <a:off x="8890949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2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9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" name="bk object 39"/>
          <p:cNvSpPr/>
          <p:nvPr/>
        </p:nvSpPr>
        <p:spPr>
          <a:xfrm>
            <a:off x="8756232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5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" name="bk object 40"/>
          <p:cNvSpPr/>
          <p:nvPr/>
        </p:nvSpPr>
        <p:spPr>
          <a:xfrm>
            <a:off x="8621614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4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" name="bk object 41"/>
          <p:cNvSpPr/>
          <p:nvPr/>
        </p:nvSpPr>
        <p:spPr>
          <a:xfrm>
            <a:off x="8486915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1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" name="bk object 42"/>
          <p:cNvSpPr/>
          <p:nvPr/>
        </p:nvSpPr>
        <p:spPr>
          <a:xfrm>
            <a:off x="8352171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5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8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" name="bk object 43"/>
          <p:cNvSpPr/>
          <p:nvPr/>
        </p:nvSpPr>
        <p:spPr>
          <a:xfrm>
            <a:off x="8217452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2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" name="bk object 44"/>
          <p:cNvSpPr/>
          <p:nvPr/>
        </p:nvSpPr>
        <p:spPr>
          <a:xfrm>
            <a:off x="8082718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4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5" name="bk object 45"/>
          <p:cNvSpPr/>
          <p:nvPr/>
        </p:nvSpPr>
        <p:spPr>
          <a:xfrm>
            <a:off x="7948000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1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6" name="bk object 46"/>
          <p:cNvSpPr/>
          <p:nvPr/>
        </p:nvSpPr>
        <p:spPr>
          <a:xfrm>
            <a:off x="7813392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2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7" name="bk object 47"/>
          <p:cNvSpPr/>
          <p:nvPr/>
        </p:nvSpPr>
        <p:spPr>
          <a:xfrm>
            <a:off x="7678684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2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7E8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8" name="bk object 48"/>
          <p:cNvSpPr/>
          <p:nvPr/>
        </p:nvSpPr>
        <p:spPr>
          <a:xfrm>
            <a:off x="7543940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1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7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9" name="bk object 49"/>
          <p:cNvSpPr/>
          <p:nvPr/>
        </p:nvSpPr>
        <p:spPr>
          <a:xfrm>
            <a:off x="7409222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4" y="0"/>
                </a:moveTo>
                <a:lnTo>
                  <a:pt x="0" y="1026083"/>
                </a:lnTo>
              </a:path>
            </a:pathLst>
          </a:custGeom>
          <a:ln w="4190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0" name="bk object 50"/>
          <p:cNvSpPr/>
          <p:nvPr/>
        </p:nvSpPr>
        <p:spPr>
          <a:xfrm>
            <a:off x="7274488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0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1" name="bk object 51"/>
          <p:cNvSpPr/>
          <p:nvPr/>
        </p:nvSpPr>
        <p:spPr>
          <a:xfrm>
            <a:off x="7139769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2" y="0"/>
                </a:moveTo>
                <a:lnTo>
                  <a:pt x="0" y="1026083"/>
                </a:lnTo>
              </a:path>
            </a:pathLst>
          </a:custGeom>
          <a:ln w="4190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2" name="bk object 52"/>
          <p:cNvSpPr/>
          <p:nvPr/>
        </p:nvSpPr>
        <p:spPr>
          <a:xfrm>
            <a:off x="7005161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4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6E7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3" name="bk object 53"/>
          <p:cNvSpPr/>
          <p:nvPr/>
        </p:nvSpPr>
        <p:spPr>
          <a:xfrm>
            <a:off x="6870433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4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4" name="bk object 54"/>
          <p:cNvSpPr/>
          <p:nvPr/>
        </p:nvSpPr>
        <p:spPr>
          <a:xfrm>
            <a:off x="6735702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4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5" name="bk object 55"/>
          <p:cNvSpPr/>
          <p:nvPr/>
        </p:nvSpPr>
        <p:spPr>
          <a:xfrm>
            <a:off x="6600993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4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6" name="bk object 56"/>
          <p:cNvSpPr/>
          <p:nvPr/>
        </p:nvSpPr>
        <p:spPr>
          <a:xfrm>
            <a:off x="6466245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4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7" name="bk object 57"/>
          <p:cNvSpPr/>
          <p:nvPr/>
        </p:nvSpPr>
        <p:spPr>
          <a:xfrm>
            <a:off x="6331541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3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5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8" name="bk object 58"/>
          <p:cNvSpPr/>
          <p:nvPr/>
        </p:nvSpPr>
        <p:spPr>
          <a:xfrm>
            <a:off x="6196801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5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9" name="bk object 59"/>
          <p:cNvSpPr/>
          <p:nvPr/>
        </p:nvSpPr>
        <p:spPr>
          <a:xfrm>
            <a:off x="6062162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2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0" name="bk object 60"/>
          <p:cNvSpPr/>
          <p:nvPr/>
        </p:nvSpPr>
        <p:spPr>
          <a:xfrm>
            <a:off x="5927446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2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1" name="bk object 61"/>
          <p:cNvSpPr/>
          <p:nvPr/>
        </p:nvSpPr>
        <p:spPr>
          <a:xfrm>
            <a:off x="5792740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3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2" name="bk object 62"/>
          <p:cNvSpPr/>
          <p:nvPr/>
        </p:nvSpPr>
        <p:spPr>
          <a:xfrm>
            <a:off x="5658012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5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3" name="bk object 63"/>
          <p:cNvSpPr/>
          <p:nvPr/>
        </p:nvSpPr>
        <p:spPr>
          <a:xfrm>
            <a:off x="5523334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4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4" name="bk object 64"/>
          <p:cNvSpPr/>
          <p:nvPr/>
        </p:nvSpPr>
        <p:spPr>
          <a:xfrm>
            <a:off x="5388612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1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5" name="bk object 65"/>
          <p:cNvSpPr/>
          <p:nvPr/>
        </p:nvSpPr>
        <p:spPr>
          <a:xfrm>
            <a:off x="5253908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5" y="0"/>
                </a:moveTo>
                <a:lnTo>
                  <a:pt x="0" y="1026083"/>
                </a:lnTo>
              </a:path>
            </a:pathLst>
          </a:custGeom>
          <a:ln w="4190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6" name="bk object 66"/>
          <p:cNvSpPr/>
          <p:nvPr/>
        </p:nvSpPr>
        <p:spPr>
          <a:xfrm>
            <a:off x="5119198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0" y="0"/>
                </a:moveTo>
                <a:lnTo>
                  <a:pt x="0" y="1026083"/>
                </a:lnTo>
              </a:path>
            </a:pathLst>
          </a:custGeom>
          <a:ln w="4190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7" name="bk object 67"/>
          <p:cNvSpPr/>
          <p:nvPr/>
        </p:nvSpPr>
        <p:spPr>
          <a:xfrm>
            <a:off x="4984495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4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8" name="bk object 68"/>
          <p:cNvSpPr/>
          <p:nvPr/>
        </p:nvSpPr>
        <p:spPr>
          <a:xfrm>
            <a:off x="4849780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4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9" name="bk object 69"/>
          <p:cNvSpPr/>
          <p:nvPr/>
        </p:nvSpPr>
        <p:spPr>
          <a:xfrm>
            <a:off x="4715082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3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0" name="bk object 70"/>
          <p:cNvSpPr/>
          <p:nvPr/>
        </p:nvSpPr>
        <p:spPr>
          <a:xfrm>
            <a:off x="4580379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2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1" name="bk object 71"/>
          <p:cNvSpPr/>
          <p:nvPr/>
        </p:nvSpPr>
        <p:spPr>
          <a:xfrm>
            <a:off x="4445682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1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2" name="bk object 72"/>
          <p:cNvSpPr/>
          <p:nvPr/>
        </p:nvSpPr>
        <p:spPr>
          <a:xfrm>
            <a:off x="4310953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4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3" name="bk object 73"/>
          <p:cNvSpPr/>
          <p:nvPr/>
        </p:nvSpPr>
        <p:spPr>
          <a:xfrm>
            <a:off x="4176275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3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1E2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4" name="bk object 74"/>
          <p:cNvSpPr/>
          <p:nvPr/>
        </p:nvSpPr>
        <p:spPr>
          <a:xfrm>
            <a:off x="4041560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2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1E2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5" name="bk object 75"/>
          <p:cNvSpPr/>
          <p:nvPr/>
        </p:nvSpPr>
        <p:spPr>
          <a:xfrm>
            <a:off x="3906849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4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6" name="bk object 76"/>
          <p:cNvSpPr/>
          <p:nvPr/>
        </p:nvSpPr>
        <p:spPr>
          <a:xfrm>
            <a:off x="3772144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6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7" name="bk object 77"/>
          <p:cNvSpPr/>
          <p:nvPr/>
        </p:nvSpPr>
        <p:spPr>
          <a:xfrm>
            <a:off x="3637427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4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8" name="bk object 78"/>
          <p:cNvSpPr/>
          <p:nvPr/>
        </p:nvSpPr>
        <p:spPr>
          <a:xfrm>
            <a:off x="3502741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2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9" name="bk object 79"/>
          <p:cNvSpPr/>
          <p:nvPr/>
        </p:nvSpPr>
        <p:spPr>
          <a:xfrm>
            <a:off x="3368023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1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0E1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0" name="bk object 80"/>
          <p:cNvSpPr/>
          <p:nvPr/>
        </p:nvSpPr>
        <p:spPr>
          <a:xfrm>
            <a:off x="3233319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3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1" name="bk object 81"/>
          <p:cNvSpPr/>
          <p:nvPr/>
        </p:nvSpPr>
        <p:spPr>
          <a:xfrm>
            <a:off x="3098611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4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2" name="bk object 82"/>
          <p:cNvSpPr/>
          <p:nvPr/>
        </p:nvSpPr>
        <p:spPr>
          <a:xfrm>
            <a:off x="2963928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0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3" name="bk object 83"/>
          <p:cNvSpPr/>
          <p:nvPr/>
        </p:nvSpPr>
        <p:spPr>
          <a:xfrm>
            <a:off x="2829193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6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DF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4" name="bk object 84"/>
          <p:cNvSpPr/>
          <p:nvPr/>
        </p:nvSpPr>
        <p:spPr>
          <a:xfrm>
            <a:off x="2694498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6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DFE0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5" name="bk object 85"/>
          <p:cNvSpPr/>
          <p:nvPr/>
        </p:nvSpPr>
        <p:spPr>
          <a:xfrm>
            <a:off x="2559781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4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6" name="bk object 86"/>
          <p:cNvSpPr/>
          <p:nvPr/>
        </p:nvSpPr>
        <p:spPr>
          <a:xfrm>
            <a:off x="2425085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4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7" name="bk object 87"/>
          <p:cNvSpPr/>
          <p:nvPr/>
        </p:nvSpPr>
        <p:spPr>
          <a:xfrm>
            <a:off x="2290365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1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8" name="bk object 88"/>
          <p:cNvSpPr/>
          <p:nvPr/>
        </p:nvSpPr>
        <p:spPr>
          <a:xfrm>
            <a:off x="2155658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6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DE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9" name="bk object 89"/>
          <p:cNvSpPr/>
          <p:nvPr/>
        </p:nvSpPr>
        <p:spPr>
          <a:xfrm>
            <a:off x="2020958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3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DE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0" name="bk object 90"/>
          <p:cNvSpPr/>
          <p:nvPr/>
        </p:nvSpPr>
        <p:spPr>
          <a:xfrm>
            <a:off x="1886246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4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DEDF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1" name="bk object 91"/>
          <p:cNvSpPr/>
          <p:nvPr/>
        </p:nvSpPr>
        <p:spPr>
          <a:xfrm>
            <a:off x="1751531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4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2" name="bk object 92"/>
          <p:cNvSpPr/>
          <p:nvPr/>
        </p:nvSpPr>
        <p:spPr>
          <a:xfrm>
            <a:off x="1616849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0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3" name="bk object 93"/>
          <p:cNvSpPr/>
          <p:nvPr/>
        </p:nvSpPr>
        <p:spPr>
          <a:xfrm>
            <a:off x="1482132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3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4" name="bk object 94"/>
          <p:cNvSpPr/>
          <p:nvPr/>
        </p:nvSpPr>
        <p:spPr>
          <a:xfrm>
            <a:off x="1347439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4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DD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5" name="bk object 95"/>
          <p:cNvSpPr/>
          <p:nvPr/>
        </p:nvSpPr>
        <p:spPr>
          <a:xfrm>
            <a:off x="1212720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1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DDDE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6" name="bk object 96"/>
          <p:cNvSpPr/>
          <p:nvPr/>
        </p:nvSpPr>
        <p:spPr>
          <a:xfrm>
            <a:off x="1078027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3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7" name="bk object 97"/>
          <p:cNvSpPr/>
          <p:nvPr/>
        </p:nvSpPr>
        <p:spPr>
          <a:xfrm>
            <a:off x="943296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5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8" name="bk object 98"/>
          <p:cNvSpPr/>
          <p:nvPr/>
        </p:nvSpPr>
        <p:spPr>
          <a:xfrm>
            <a:off x="808616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1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9" name="bk object 99"/>
          <p:cNvSpPr/>
          <p:nvPr/>
        </p:nvSpPr>
        <p:spPr>
          <a:xfrm>
            <a:off x="673885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4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DC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0" name="bk object 100"/>
          <p:cNvSpPr/>
          <p:nvPr/>
        </p:nvSpPr>
        <p:spPr>
          <a:xfrm>
            <a:off x="539191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6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DCDD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1" name="bk object 101"/>
          <p:cNvSpPr/>
          <p:nvPr/>
        </p:nvSpPr>
        <p:spPr>
          <a:xfrm>
            <a:off x="404490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0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DC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2" name="bk object 102"/>
          <p:cNvSpPr/>
          <p:nvPr/>
        </p:nvSpPr>
        <p:spPr>
          <a:xfrm>
            <a:off x="269780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4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DC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3" name="bk object 103"/>
          <p:cNvSpPr/>
          <p:nvPr/>
        </p:nvSpPr>
        <p:spPr>
          <a:xfrm>
            <a:off x="135052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3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DB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4" name="bk object 104"/>
          <p:cNvSpPr/>
          <p:nvPr/>
        </p:nvSpPr>
        <p:spPr>
          <a:xfrm>
            <a:off x="4063" y="6893915"/>
            <a:ext cx="1598930" cy="1024255"/>
          </a:xfrm>
          <a:custGeom>
            <a:avLst/>
            <a:gdLst/>
            <a:ahLst/>
            <a:cxnLst/>
            <a:rect l="l" t="t" r="r" b="b"/>
            <a:pathLst>
              <a:path w="1598930" h="1024254">
                <a:moveTo>
                  <a:pt x="1598675" y="0"/>
                </a:moveTo>
                <a:lnTo>
                  <a:pt x="0" y="1023700"/>
                </a:lnTo>
              </a:path>
            </a:pathLst>
          </a:custGeom>
          <a:ln w="4191">
            <a:solidFill>
              <a:srgbClr val="DB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5" name="bk object 105"/>
          <p:cNvSpPr/>
          <p:nvPr/>
        </p:nvSpPr>
        <p:spPr>
          <a:xfrm>
            <a:off x="4064" y="6893915"/>
            <a:ext cx="1464310" cy="937894"/>
          </a:xfrm>
          <a:custGeom>
            <a:avLst/>
            <a:gdLst/>
            <a:ahLst/>
            <a:cxnLst/>
            <a:rect l="l" t="t" r="r" b="b"/>
            <a:pathLst>
              <a:path w="1464310" h="937895">
                <a:moveTo>
                  <a:pt x="1463968" y="0"/>
                </a:moveTo>
                <a:lnTo>
                  <a:pt x="0" y="937445"/>
                </a:lnTo>
              </a:path>
            </a:pathLst>
          </a:custGeom>
          <a:ln w="4191">
            <a:solidFill>
              <a:srgbClr val="DBDC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6" name="bk object 106"/>
          <p:cNvSpPr/>
          <p:nvPr/>
        </p:nvSpPr>
        <p:spPr>
          <a:xfrm>
            <a:off x="4064" y="6893915"/>
            <a:ext cx="1329690" cy="851535"/>
          </a:xfrm>
          <a:custGeom>
            <a:avLst/>
            <a:gdLst/>
            <a:ahLst/>
            <a:cxnLst/>
            <a:rect l="l" t="t" r="r" b="b"/>
            <a:pathLst>
              <a:path w="1329690" h="851534">
                <a:moveTo>
                  <a:pt x="1329276" y="0"/>
                </a:moveTo>
                <a:lnTo>
                  <a:pt x="0" y="851194"/>
                </a:lnTo>
              </a:path>
            </a:pathLst>
          </a:custGeom>
          <a:ln w="4191">
            <a:solidFill>
              <a:srgbClr val="DBDC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7" name="bk object 107"/>
          <p:cNvSpPr/>
          <p:nvPr/>
        </p:nvSpPr>
        <p:spPr>
          <a:xfrm>
            <a:off x="4063" y="6893915"/>
            <a:ext cx="1195070" cy="765175"/>
          </a:xfrm>
          <a:custGeom>
            <a:avLst/>
            <a:gdLst/>
            <a:ahLst/>
            <a:cxnLst/>
            <a:rect l="l" t="t" r="r" b="b"/>
            <a:pathLst>
              <a:path w="1195070" h="765175">
                <a:moveTo>
                  <a:pt x="1194560" y="0"/>
                </a:moveTo>
                <a:lnTo>
                  <a:pt x="0" y="764928"/>
                </a:lnTo>
              </a:path>
            </a:pathLst>
          </a:custGeom>
          <a:ln w="4191">
            <a:solidFill>
              <a:srgbClr val="DBDC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8" name="bk object 108"/>
          <p:cNvSpPr/>
          <p:nvPr/>
        </p:nvSpPr>
        <p:spPr>
          <a:xfrm>
            <a:off x="4064" y="6893915"/>
            <a:ext cx="1060450" cy="678815"/>
          </a:xfrm>
          <a:custGeom>
            <a:avLst/>
            <a:gdLst/>
            <a:ahLst/>
            <a:cxnLst/>
            <a:rect l="l" t="t" r="r" b="b"/>
            <a:pathLst>
              <a:path w="1060450" h="678815">
                <a:moveTo>
                  <a:pt x="1059858" y="0"/>
                </a:moveTo>
                <a:lnTo>
                  <a:pt x="0" y="678674"/>
                </a:lnTo>
              </a:path>
            </a:pathLst>
          </a:custGeom>
          <a:ln w="4191">
            <a:solidFill>
              <a:srgbClr val="DBDC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9" name="bk object 109"/>
          <p:cNvSpPr/>
          <p:nvPr/>
        </p:nvSpPr>
        <p:spPr>
          <a:xfrm>
            <a:off x="4064" y="6893915"/>
            <a:ext cx="925194" cy="592455"/>
          </a:xfrm>
          <a:custGeom>
            <a:avLst/>
            <a:gdLst/>
            <a:ahLst/>
            <a:cxnLst/>
            <a:rect l="l" t="t" r="r" b="b"/>
            <a:pathLst>
              <a:path w="925194" h="592454">
                <a:moveTo>
                  <a:pt x="925147" y="0"/>
                </a:moveTo>
                <a:lnTo>
                  <a:pt x="0" y="592412"/>
                </a:lnTo>
              </a:path>
            </a:pathLst>
          </a:custGeom>
          <a:ln w="4191">
            <a:solidFill>
              <a:srgbClr val="DADC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0" name="bk object 110"/>
          <p:cNvSpPr/>
          <p:nvPr/>
        </p:nvSpPr>
        <p:spPr>
          <a:xfrm>
            <a:off x="4063" y="6893915"/>
            <a:ext cx="790575" cy="506730"/>
          </a:xfrm>
          <a:custGeom>
            <a:avLst/>
            <a:gdLst/>
            <a:ahLst/>
            <a:cxnLst/>
            <a:rect l="l" t="t" r="r" b="b"/>
            <a:pathLst>
              <a:path w="790575" h="506729">
                <a:moveTo>
                  <a:pt x="790447" y="0"/>
                </a:moveTo>
                <a:lnTo>
                  <a:pt x="0" y="506159"/>
                </a:lnTo>
              </a:path>
            </a:pathLst>
          </a:custGeom>
          <a:ln w="4191">
            <a:solidFill>
              <a:srgbClr val="DADB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1" name="bk object 111"/>
          <p:cNvSpPr/>
          <p:nvPr/>
        </p:nvSpPr>
        <p:spPr>
          <a:xfrm>
            <a:off x="4063" y="6893915"/>
            <a:ext cx="655955" cy="420370"/>
          </a:xfrm>
          <a:custGeom>
            <a:avLst/>
            <a:gdLst/>
            <a:ahLst/>
            <a:cxnLst/>
            <a:rect l="l" t="t" r="r" b="b"/>
            <a:pathLst>
              <a:path w="655955" h="420370">
                <a:moveTo>
                  <a:pt x="655750" y="0"/>
                </a:moveTo>
                <a:lnTo>
                  <a:pt x="0" y="419906"/>
                </a:lnTo>
              </a:path>
            </a:pathLst>
          </a:custGeom>
          <a:ln w="4191">
            <a:solidFill>
              <a:srgbClr val="DADB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2" name="bk object 112"/>
          <p:cNvSpPr/>
          <p:nvPr/>
        </p:nvSpPr>
        <p:spPr>
          <a:xfrm>
            <a:off x="4064" y="6893915"/>
            <a:ext cx="521334" cy="334010"/>
          </a:xfrm>
          <a:custGeom>
            <a:avLst/>
            <a:gdLst/>
            <a:ahLst/>
            <a:cxnLst/>
            <a:rect l="l" t="t" r="r" b="b"/>
            <a:pathLst>
              <a:path w="521334" h="334009">
                <a:moveTo>
                  <a:pt x="521043" y="0"/>
                </a:moveTo>
                <a:lnTo>
                  <a:pt x="0" y="333646"/>
                </a:lnTo>
              </a:path>
            </a:pathLst>
          </a:custGeom>
          <a:ln w="4190">
            <a:solidFill>
              <a:srgbClr val="DADB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3" name="bk object 113"/>
          <p:cNvSpPr/>
          <p:nvPr/>
        </p:nvSpPr>
        <p:spPr>
          <a:xfrm>
            <a:off x="4063" y="6893915"/>
            <a:ext cx="386715" cy="247650"/>
          </a:xfrm>
          <a:custGeom>
            <a:avLst/>
            <a:gdLst/>
            <a:ahLst/>
            <a:cxnLst/>
            <a:rect l="l" t="t" r="r" b="b"/>
            <a:pathLst>
              <a:path w="386715" h="247650">
                <a:moveTo>
                  <a:pt x="386323" y="0"/>
                </a:moveTo>
                <a:lnTo>
                  <a:pt x="0" y="247380"/>
                </a:lnTo>
              </a:path>
            </a:pathLst>
          </a:custGeom>
          <a:ln w="4191">
            <a:solidFill>
              <a:srgbClr val="DADB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4" name="bk object 114"/>
          <p:cNvSpPr/>
          <p:nvPr/>
        </p:nvSpPr>
        <p:spPr>
          <a:xfrm>
            <a:off x="4064" y="6893915"/>
            <a:ext cx="252095" cy="161290"/>
          </a:xfrm>
          <a:custGeom>
            <a:avLst/>
            <a:gdLst/>
            <a:ahLst/>
            <a:cxnLst/>
            <a:rect l="l" t="t" r="r" b="b"/>
            <a:pathLst>
              <a:path w="252095" h="161290">
                <a:moveTo>
                  <a:pt x="251627" y="0"/>
                </a:moveTo>
                <a:lnTo>
                  <a:pt x="0" y="161128"/>
                </a:lnTo>
              </a:path>
            </a:pathLst>
          </a:custGeom>
          <a:ln w="4191">
            <a:solidFill>
              <a:srgbClr val="D9DB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5" name="bk object 115"/>
          <p:cNvSpPr/>
          <p:nvPr/>
        </p:nvSpPr>
        <p:spPr>
          <a:xfrm>
            <a:off x="4064" y="6893915"/>
            <a:ext cx="117475" cy="74930"/>
          </a:xfrm>
          <a:custGeom>
            <a:avLst/>
            <a:gdLst/>
            <a:ahLst/>
            <a:cxnLst/>
            <a:rect l="l" t="t" r="r" b="b"/>
            <a:pathLst>
              <a:path w="117475" h="74929">
                <a:moveTo>
                  <a:pt x="116915" y="0"/>
                </a:moveTo>
                <a:lnTo>
                  <a:pt x="0" y="74866"/>
                </a:lnTo>
              </a:path>
            </a:pathLst>
          </a:custGeom>
          <a:ln w="4191">
            <a:solidFill>
              <a:srgbClr val="D9DA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6" name="bk object 116"/>
          <p:cNvSpPr/>
          <p:nvPr/>
        </p:nvSpPr>
        <p:spPr>
          <a:xfrm>
            <a:off x="4064" y="7894877"/>
            <a:ext cx="39370" cy="25400"/>
          </a:xfrm>
          <a:custGeom>
            <a:avLst/>
            <a:gdLst/>
            <a:ahLst/>
            <a:cxnLst/>
            <a:rect l="l" t="t" r="r" b="b"/>
            <a:pathLst>
              <a:path w="39370" h="25400">
                <a:moveTo>
                  <a:pt x="0" y="0"/>
                </a:moveTo>
                <a:lnTo>
                  <a:pt x="39232" y="25122"/>
                </a:lnTo>
              </a:path>
            </a:pathLst>
          </a:custGeom>
          <a:ln w="4191">
            <a:solidFill>
              <a:srgbClr val="EBEC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7" name="bk object 117"/>
          <p:cNvSpPr/>
          <p:nvPr/>
        </p:nvSpPr>
        <p:spPr>
          <a:xfrm>
            <a:off x="4064" y="7813644"/>
            <a:ext cx="166370" cy="106680"/>
          </a:xfrm>
          <a:custGeom>
            <a:avLst/>
            <a:gdLst/>
            <a:ahLst/>
            <a:cxnLst/>
            <a:rect l="l" t="t" r="r" b="b"/>
            <a:pathLst>
              <a:path w="166370" h="106679">
                <a:moveTo>
                  <a:pt x="0" y="0"/>
                </a:moveTo>
                <a:lnTo>
                  <a:pt x="166089" y="106354"/>
                </a:lnTo>
              </a:path>
            </a:pathLst>
          </a:custGeom>
          <a:ln w="4191">
            <a:solidFill>
              <a:srgbClr val="EB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8" name="bk object 118"/>
          <p:cNvSpPr/>
          <p:nvPr/>
        </p:nvSpPr>
        <p:spPr>
          <a:xfrm>
            <a:off x="4063" y="7732419"/>
            <a:ext cx="293370" cy="187960"/>
          </a:xfrm>
          <a:custGeom>
            <a:avLst/>
            <a:gdLst/>
            <a:ahLst/>
            <a:cxnLst/>
            <a:rect l="l" t="t" r="r" b="b"/>
            <a:pathLst>
              <a:path w="293370" h="187959">
                <a:moveTo>
                  <a:pt x="0" y="0"/>
                </a:moveTo>
                <a:lnTo>
                  <a:pt x="292935" y="187579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9" name="bk object 119"/>
          <p:cNvSpPr/>
          <p:nvPr/>
        </p:nvSpPr>
        <p:spPr>
          <a:xfrm>
            <a:off x="4063" y="7651190"/>
            <a:ext cx="420370" cy="269240"/>
          </a:xfrm>
          <a:custGeom>
            <a:avLst/>
            <a:gdLst/>
            <a:ahLst/>
            <a:cxnLst/>
            <a:rect l="l" t="t" r="r" b="b"/>
            <a:pathLst>
              <a:path w="420370" h="269240">
                <a:moveTo>
                  <a:pt x="0" y="0"/>
                </a:moveTo>
                <a:lnTo>
                  <a:pt x="419788" y="268809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0" name="bk object 120"/>
          <p:cNvSpPr/>
          <p:nvPr/>
        </p:nvSpPr>
        <p:spPr>
          <a:xfrm>
            <a:off x="4064" y="7569962"/>
            <a:ext cx="546735" cy="350520"/>
          </a:xfrm>
          <a:custGeom>
            <a:avLst/>
            <a:gdLst/>
            <a:ahLst/>
            <a:cxnLst/>
            <a:rect l="l" t="t" r="r" b="b"/>
            <a:pathLst>
              <a:path w="546735" h="350520">
                <a:moveTo>
                  <a:pt x="0" y="0"/>
                </a:moveTo>
                <a:lnTo>
                  <a:pt x="546639" y="350036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1" name="bk object 121"/>
          <p:cNvSpPr/>
          <p:nvPr/>
        </p:nvSpPr>
        <p:spPr>
          <a:xfrm>
            <a:off x="4063" y="7488738"/>
            <a:ext cx="673735" cy="431800"/>
          </a:xfrm>
          <a:custGeom>
            <a:avLst/>
            <a:gdLst/>
            <a:ahLst/>
            <a:cxnLst/>
            <a:rect l="l" t="t" r="r" b="b"/>
            <a:pathLst>
              <a:path w="673735" h="431800">
                <a:moveTo>
                  <a:pt x="0" y="0"/>
                </a:moveTo>
                <a:lnTo>
                  <a:pt x="673484" y="431261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2" name="bk object 122"/>
          <p:cNvSpPr/>
          <p:nvPr/>
        </p:nvSpPr>
        <p:spPr>
          <a:xfrm>
            <a:off x="4064" y="7407500"/>
            <a:ext cx="800735" cy="513080"/>
          </a:xfrm>
          <a:custGeom>
            <a:avLst/>
            <a:gdLst/>
            <a:ahLst/>
            <a:cxnLst/>
            <a:rect l="l" t="t" r="r" b="b"/>
            <a:pathLst>
              <a:path w="800735" h="513079">
                <a:moveTo>
                  <a:pt x="0" y="0"/>
                </a:moveTo>
                <a:lnTo>
                  <a:pt x="800350" y="512498"/>
                </a:lnTo>
              </a:path>
            </a:pathLst>
          </a:custGeom>
          <a:ln w="4191">
            <a:solidFill>
              <a:srgbClr val="EAEB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3" name="bk object 123"/>
          <p:cNvSpPr/>
          <p:nvPr/>
        </p:nvSpPr>
        <p:spPr>
          <a:xfrm>
            <a:off x="4064" y="7326288"/>
            <a:ext cx="927735" cy="593725"/>
          </a:xfrm>
          <a:custGeom>
            <a:avLst/>
            <a:gdLst/>
            <a:ahLst/>
            <a:cxnLst/>
            <a:rect l="l" t="t" r="r" b="b"/>
            <a:pathLst>
              <a:path w="927735" h="593725">
                <a:moveTo>
                  <a:pt x="0" y="0"/>
                </a:moveTo>
                <a:lnTo>
                  <a:pt x="927174" y="593710"/>
                </a:lnTo>
              </a:path>
            </a:pathLst>
          </a:custGeom>
          <a:ln w="4191">
            <a:solidFill>
              <a:srgbClr val="EA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4" name="bk object 124"/>
          <p:cNvSpPr/>
          <p:nvPr/>
        </p:nvSpPr>
        <p:spPr>
          <a:xfrm>
            <a:off x="4064" y="7245056"/>
            <a:ext cx="1054100" cy="675005"/>
          </a:xfrm>
          <a:custGeom>
            <a:avLst/>
            <a:gdLst/>
            <a:ahLst/>
            <a:cxnLst/>
            <a:rect l="l" t="t" r="r" b="b"/>
            <a:pathLst>
              <a:path w="1054100" h="675004">
                <a:moveTo>
                  <a:pt x="0" y="0"/>
                </a:moveTo>
                <a:lnTo>
                  <a:pt x="1054031" y="674943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5" name="bk object 125"/>
          <p:cNvSpPr/>
          <p:nvPr/>
        </p:nvSpPr>
        <p:spPr>
          <a:xfrm>
            <a:off x="4064" y="7163830"/>
            <a:ext cx="1181100" cy="756285"/>
          </a:xfrm>
          <a:custGeom>
            <a:avLst/>
            <a:gdLst/>
            <a:ahLst/>
            <a:cxnLst/>
            <a:rect l="l" t="t" r="r" b="b"/>
            <a:pathLst>
              <a:path w="1181100" h="756284">
                <a:moveTo>
                  <a:pt x="0" y="0"/>
                </a:moveTo>
                <a:lnTo>
                  <a:pt x="1180875" y="756168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6" name="bk object 126"/>
          <p:cNvSpPr/>
          <p:nvPr/>
        </p:nvSpPr>
        <p:spPr>
          <a:xfrm>
            <a:off x="4063" y="7082594"/>
            <a:ext cx="1308100" cy="837565"/>
          </a:xfrm>
          <a:custGeom>
            <a:avLst/>
            <a:gdLst/>
            <a:ahLst/>
            <a:cxnLst/>
            <a:rect l="l" t="t" r="r" b="b"/>
            <a:pathLst>
              <a:path w="1308100" h="837565">
                <a:moveTo>
                  <a:pt x="0" y="0"/>
                </a:moveTo>
                <a:lnTo>
                  <a:pt x="1307741" y="837405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7" name="bk object 127"/>
          <p:cNvSpPr/>
          <p:nvPr/>
        </p:nvSpPr>
        <p:spPr>
          <a:xfrm>
            <a:off x="4064" y="7001354"/>
            <a:ext cx="1435100" cy="918844"/>
          </a:xfrm>
          <a:custGeom>
            <a:avLst/>
            <a:gdLst/>
            <a:ahLst/>
            <a:cxnLst/>
            <a:rect l="l" t="t" r="r" b="b"/>
            <a:pathLst>
              <a:path w="1435100" h="918845">
                <a:moveTo>
                  <a:pt x="0" y="0"/>
                </a:moveTo>
                <a:lnTo>
                  <a:pt x="1434613" y="918645"/>
                </a:lnTo>
              </a:path>
            </a:pathLst>
          </a:custGeom>
          <a:ln w="4190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8" name="bk object 128"/>
          <p:cNvSpPr/>
          <p:nvPr/>
        </p:nvSpPr>
        <p:spPr>
          <a:xfrm>
            <a:off x="4064" y="6920129"/>
            <a:ext cx="1561465" cy="1000125"/>
          </a:xfrm>
          <a:custGeom>
            <a:avLst/>
            <a:gdLst/>
            <a:ahLst/>
            <a:cxnLst/>
            <a:rect l="l" t="t" r="r" b="b"/>
            <a:pathLst>
              <a:path w="1561465" h="1000125">
                <a:moveTo>
                  <a:pt x="0" y="0"/>
                </a:moveTo>
                <a:lnTo>
                  <a:pt x="1561457" y="999870"/>
                </a:lnTo>
              </a:path>
            </a:pathLst>
          </a:custGeom>
          <a:ln w="4191">
            <a:solidFill>
              <a:srgbClr val="E9EA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9" name="bk object 129"/>
          <p:cNvSpPr/>
          <p:nvPr/>
        </p:nvSpPr>
        <p:spPr>
          <a:xfrm>
            <a:off x="89965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2" y="1026083"/>
                </a:lnTo>
              </a:path>
            </a:pathLst>
          </a:custGeom>
          <a:ln w="4191">
            <a:solidFill>
              <a:srgbClr val="E9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0" name="bk object 130"/>
          <p:cNvSpPr/>
          <p:nvPr/>
        </p:nvSpPr>
        <p:spPr>
          <a:xfrm>
            <a:off x="216818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4" y="1026083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1" name="bk object 131"/>
          <p:cNvSpPr/>
          <p:nvPr/>
        </p:nvSpPr>
        <p:spPr>
          <a:xfrm>
            <a:off x="343680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4" y="1026083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2" name="bk object 132"/>
          <p:cNvSpPr/>
          <p:nvPr/>
        </p:nvSpPr>
        <p:spPr>
          <a:xfrm>
            <a:off x="470508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3" y="1026083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3" name="bk object 133"/>
          <p:cNvSpPr/>
          <p:nvPr/>
        </p:nvSpPr>
        <p:spPr>
          <a:xfrm>
            <a:off x="597366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1" y="1026083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4" name="bk object 134"/>
          <p:cNvSpPr/>
          <p:nvPr/>
        </p:nvSpPr>
        <p:spPr>
          <a:xfrm>
            <a:off x="724216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2" y="1026083"/>
                </a:lnTo>
              </a:path>
            </a:pathLst>
          </a:custGeom>
          <a:ln w="4191">
            <a:solidFill>
              <a:srgbClr val="E8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5" name="bk object 135"/>
          <p:cNvSpPr/>
          <p:nvPr/>
        </p:nvSpPr>
        <p:spPr>
          <a:xfrm>
            <a:off x="851068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7" y="1026083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6" name="bk object 136"/>
          <p:cNvSpPr/>
          <p:nvPr/>
        </p:nvSpPr>
        <p:spPr>
          <a:xfrm>
            <a:off x="977919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2" y="1026083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7" name="bk object 137"/>
          <p:cNvSpPr/>
          <p:nvPr/>
        </p:nvSpPr>
        <p:spPr>
          <a:xfrm>
            <a:off x="1104764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0" y="1026083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8" name="bk object 138"/>
          <p:cNvSpPr/>
          <p:nvPr/>
        </p:nvSpPr>
        <p:spPr>
          <a:xfrm>
            <a:off x="1231637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5" y="1026083"/>
                </a:lnTo>
              </a:path>
            </a:pathLst>
          </a:custGeom>
          <a:ln w="4191">
            <a:solidFill>
              <a:srgbClr val="E7E8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9" name="bk object 139"/>
          <p:cNvSpPr/>
          <p:nvPr/>
        </p:nvSpPr>
        <p:spPr>
          <a:xfrm>
            <a:off x="1358482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3" y="1026083"/>
                </a:lnTo>
              </a:path>
            </a:pathLst>
          </a:custGeom>
          <a:ln w="4191">
            <a:solidFill>
              <a:srgbClr val="E7E8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0" name="bk object 140"/>
          <p:cNvSpPr/>
          <p:nvPr/>
        </p:nvSpPr>
        <p:spPr>
          <a:xfrm>
            <a:off x="1485345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3" y="1026083"/>
                </a:lnTo>
              </a:path>
            </a:pathLst>
          </a:custGeom>
          <a:ln w="4191">
            <a:solidFill>
              <a:srgbClr val="E7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1" name="bk object 141"/>
          <p:cNvSpPr/>
          <p:nvPr/>
        </p:nvSpPr>
        <p:spPr>
          <a:xfrm>
            <a:off x="1612190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5" y="1026083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2" name="bk object 142"/>
          <p:cNvSpPr/>
          <p:nvPr/>
        </p:nvSpPr>
        <p:spPr>
          <a:xfrm>
            <a:off x="1739030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1" y="1026083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3" name="bk object 143"/>
          <p:cNvSpPr/>
          <p:nvPr/>
        </p:nvSpPr>
        <p:spPr>
          <a:xfrm>
            <a:off x="1865881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5" y="1026083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4" name="bk object 144"/>
          <p:cNvSpPr/>
          <p:nvPr/>
        </p:nvSpPr>
        <p:spPr>
          <a:xfrm>
            <a:off x="1992725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3" y="1026083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5" name="bk object 145"/>
          <p:cNvSpPr/>
          <p:nvPr/>
        </p:nvSpPr>
        <p:spPr>
          <a:xfrm>
            <a:off x="2119583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1" y="1026083"/>
                </a:lnTo>
              </a:path>
            </a:pathLst>
          </a:custGeom>
          <a:ln w="4191">
            <a:solidFill>
              <a:srgbClr val="E6E7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6" name="bk object 146"/>
          <p:cNvSpPr/>
          <p:nvPr/>
        </p:nvSpPr>
        <p:spPr>
          <a:xfrm>
            <a:off x="2246424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6" y="1026083"/>
                </a:lnTo>
              </a:path>
            </a:pathLst>
          </a:custGeom>
          <a:ln w="4190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7" name="bk object 147"/>
          <p:cNvSpPr/>
          <p:nvPr/>
        </p:nvSpPr>
        <p:spPr>
          <a:xfrm>
            <a:off x="2373282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4" y="1026083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8" name="bk object 148"/>
          <p:cNvSpPr/>
          <p:nvPr/>
        </p:nvSpPr>
        <p:spPr>
          <a:xfrm>
            <a:off x="2500144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4" y="1026083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9" name="bk object 149"/>
          <p:cNvSpPr/>
          <p:nvPr/>
        </p:nvSpPr>
        <p:spPr>
          <a:xfrm>
            <a:off x="2626998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6" y="1026083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0" name="bk object 150"/>
          <p:cNvSpPr/>
          <p:nvPr/>
        </p:nvSpPr>
        <p:spPr>
          <a:xfrm>
            <a:off x="2753846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1" y="1026083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1" name="bk object 151"/>
          <p:cNvSpPr/>
          <p:nvPr/>
        </p:nvSpPr>
        <p:spPr>
          <a:xfrm>
            <a:off x="2880699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2" y="1026083"/>
                </a:lnTo>
              </a:path>
            </a:pathLst>
          </a:custGeom>
          <a:ln w="4191">
            <a:solidFill>
              <a:srgbClr val="E5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2" name="bk object 152"/>
          <p:cNvSpPr/>
          <p:nvPr/>
        </p:nvSpPr>
        <p:spPr>
          <a:xfrm>
            <a:off x="3007540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2" y="1026083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3" name="bk object 153"/>
          <p:cNvSpPr/>
          <p:nvPr/>
        </p:nvSpPr>
        <p:spPr>
          <a:xfrm>
            <a:off x="3134396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2" y="1026083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4" name="bk object 154"/>
          <p:cNvSpPr/>
          <p:nvPr/>
        </p:nvSpPr>
        <p:spPr>
          <a:xfrm>
            <a:off x="3261260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6" y="1026083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5" name="bk object 155"/>
          <p:cNvSpPr/>
          <p:nvPr/>
        </p:nvSpPr>
        <p:spPr>
          <a:xfrm>
            <a:off x="3388100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5" y="1026083"/>
                </a:lnTo>
              </a:path>
            </a:pathLst>
          </a:custGeom>
          <a:ln w="4190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6" name="bk object 156"/>
          <p:cNvSpPr/>
          <p:nvPr/>
        </p:nvSpPr>
        <p:spPr>
          <a:xfrm>
            <a:off x="3514948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3" y="1026083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7" name="bk object 157"/>
          <p:cNvSpPr/>
          <p:nvPr/>
        </p:nvSpPr>
        <p:spPr>
          <a:xfrm>
            <a:off x="3641793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0" y="1026083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8" name="bk object 158"/>
          <p:cNvSpPr/>
          <p:nvPr/>
        </p:nvSpPr>
        <p:spPr>
          <a:xfrm>
            <a:off x="3768632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0" y="1026083"/>
                </a:lnTo>
              </a:path>
            </a:pathLst>
          </a:custGeom>
          <a:ln w="4190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9" name="bk object 159"/>
          <p:cNvSpPr/>
          <p:nvPr/>
        </p:nvSpPr>
        <p:spPr>
          <a:xfrm>
            <a:off x="3895498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3" y="1026083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0" name="bk object 160"/>
          <p:cNvSpPr/>
          <p:nvPr/>
        </p:nvSpPr>
        <p:spPr>
          <a:xfrm>
            <a:off x="4022346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1" y="1026083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1" name="bk object 161"/>
          <p:cNvSpPr/>
          <p:nvPr/>
        </p:nvSpPr>
        <p:spPr>
          <a:xfrm>
            <a:off x="4149211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3" y="1026083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2" name="bk object 162"/>
          <p:cNvSpPr/>
          <p:nvPr/>
        </p:nvSpPr>
        <p:spPr>
          <a:xfrm>
            <a:off x="4276070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5" y="1026083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3" name="bk object 163"/>
          <p:cNvSpPr/>
          <p:nvPr/>
        </p:nvSpPr>
        <p:spPr>
          <a:xfrm>
            <a:off x="4402905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5" y="1026083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4" name="bk object 164"/>
          <p:cNvSpPr/>
          <p:nvPr/>
        </p:nvSpPr>
        <p:spPr>
          <a:xfrm>
            <a:off x="4529759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3" y="1026083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5" name="bk object 165"/>
          <p:cNvSpPr/>
          <p:nvPr/>
        </p:nvSpPr>
        <p:spPr>
          <a:xfrm>
            <a:off x="4656601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89" y="1026083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6" name="bk object 166"/>
          <p:cNvSpPr/>
          <p:nvPr/>
        </p:nvSpPr>
        <p:spPr>
          <a:xfrm>
            <a:off x="4783447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3" y="1026083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7" name="bk object 167"/>
          <p:cNvSpPr/>
          <p:nvPr/>
        </p:nvSpPr>
        <p:spPr>
          <a:xfrm>
            <a:off x="4910313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5" y="1026083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8" name="bk object 168"/>
          <p:cNvSpPr/>
          <p:nvPr/>
        </p:nvSpPr>
        <p:spPr>
          <a:xfrm>
            <a:off x="5037168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5" y="1026083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9" name="bk object 169"/>
          <p:cNvSpPr/>
          <p:nvPr/>
        </p:nvSpPr>
        <p:spPr>
          <a:xfrm>
            <a:off x="5164007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4" y="1026083"/>
                </a:lnTo>
              </a:path>
            </a:pathLst>
          </a:custGeom>
          <a:ln w="4191">
            <a:solidFill>
              <a:srgbClr val="E1E2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0" name="bk object 170"/>
          <p:cNvSpPr/>
          <p:nvPr/>
        </p:nvSpPr>
        <p:spPr>
          <a:xfrm>
            <a:off x="5290855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2" y="1026083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1" name="bk object 171"/>
          <p:cNvSpPr/>
          <p:nvPr/>
        </p:nvSpPr>
        <p:spPr>
          <a:xfrm>
            <a:off x="5417703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1" y="1026083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2" name="bk object 172"/>
          <p:cNvSpPr/>
          <p:nvPr/>
        </p:nvSpPr>
        <p:spPr>
          <a:xfrm>
            <a:off x="5544569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2" y="1026083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3" name="bk object 173"/>
          <p:cNvSpPr/>
          <p:nvPr/>
        </p:nvSpPr>
        <p:spPr>
          <a:xfrm>
            <a:off x="5671424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2" y="1026083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4" name="bk object 174"/>
          <p:cNvSpPr/>
          <p:nvPr/>
        </p:nvSpPr>
        <p:spPr>
          <a:xfrm>
            <a:off x="5798272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1" y="1026083"/>
                </a:lnTo>
              </a:path>
            </a:pathLst>
          </a:custGeom>
          <a:ln w="4191">
            <a:solidFill>
              <a:srgbClr val="E0E1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5" name="bk object 175"/>
          <p:cNvSpPr/>
          <p:nvPr/>
        </p:nvSpPr>
        <p:spPr>
          <a:xfrm>
            <a:off x="5925130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6" y="1026083"/>
                </a:lnTo>
              </a:path>
            </a:pathLst>
          </a:custGeom>
          <a:ln w="4191">
            <a:solidFill>
              <a:srgbClr val="E0E1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6" name="bk object 176"/>
          <p:cNvSpPr/>
          <p:nvPr/>
        </p:nvSpPr>
        <p:spPr>
          <a:xfrm>
            <a:off x="6051978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4" y="1026083"/>
                </a:lnTo>
              </a:path>
            </a:pathLst>
          </a:custGeom>
          <a:ln w="4190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7" name="bk object 177"/>
          <p:cNvSpPr/>
          <p:nvPr/>
        </p:nvSpPr>
        <p:spPr>
          <a:xfrm>
            <a:off x="6178821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1" y="1026083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8" name="bk object 178"/>
          <p:cNvSpPr/>
          <p:nvPr/>
        </p:nvSpPr>
        <p:spPr>
          <a:xfrm>
            <a:off x="6305658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0" y="1026083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9" name="bk object 179"/>
          <p:cNvSpPr/>
          <p:nvPr/>
        </p:nvSpPr>
        <p:spPr>
          <a:xfrm>
            <a:off x="6432518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2" y="1026083"/>
                </a:lnTo>
              </a:path>
            </a:pathLst>
          </a:custGeom>
          <a:ln w="4191">
            <a:solidFill>
              <a:srgbClr val="DF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0" name="bk object 180"/>
          <p:cNvSpPr/>
          <p:nvPr/>
        </p:nvSpPr>
        <p:spPr>
          <a:xfrm>
            <a:off x="6559374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2" y="1026083"/>
                </a:lnTo>
              </a:path>
            </a:pathLst>
          </a:custGeom>
          <a:ln w="4191">
            <a:solidFill>
              <a:srgbClr val="DFE0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1" name="bk object 181"/>
          <p:cNvSpPr/>
          <p:nvPr/>
        </p:nvSpPr>
        <p:spPr>
          <a:xfrm>
            <a:off x="6686222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6" y="1026083"/>
                </a:lnTo>
              </a:path>
            </a:pathLst>
          </a:custGeom>
          <a:ln w="4191">
            <a:solidFill>
              <a:srgbClr val="DFE0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2" name="bk object 182"/>
          <p:cNvSpPr/>
          <p:nvPr/>
        </p:nvSpPr>
        <p:spPr>
          <a:xfrm>
            <a:off x="6813067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2" y="1026083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3" name="bk object 183"/>
          <p:cNvSpPr/>
          <p:nvPr/>
        </p:nvSpPr>
        <p:spPr>
          <a:xfrm>
            <a:off x="6939928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3" y="1026083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4" name="bk object 184"/>
          <p:cNvSpPr/>
          <p:nvPr/>
        </p:nvSpPr>
        <p:spPr>
          <a:xfrm>
            <a:off x="7066789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4" y="1026083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5" name="bk object 185"/>
          <p:cNvSpPr/>
          <p:nvPr/>
        </p:nvSpPr>
        <p:spPr>
          <a:xfrm>
            <a:off x="7193628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0" y="1026083"/>
                </a:lnTo>
              </a:path>
            </a:pathLst>
          </a:custGeom>
          <a:ln w="4191">
            <a:solidFill>
              <a:srgbClr val="DE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6" name="bk object 186"/>
          <p:cNvSpPr/>
          <p:nvPr/>
        </p:nvSpPr>
        <p:spPr>
          <a:xfrm>
            <a:off x="7320474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1" y="1026083"/>
                </a:lnTo>
              </a:path>
            </a:pathLst>
          </a:custGeom>
          <a:ln w="4191">
            <a:solidFill>
              <a:srgbClr val="DE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7" name="bk object 187"/>
          <p:cNvSpPr/>
          <p:nvPr/>
        </p:nvSpPr>
        <p:spPr>
          <a:xfrm>
            <a:off x="7447344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5" y="1026083"/>
                </a:lnTo>
              </a:path>
            </a:pathLst>
          </a:custGeom>
          <a:ln w="4191">
            <a:solidFill>
              <a:srgbClr val="DEDF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8" name="bk object 188"/>
          <p:cNvSpPr/>
          <p:nvPr/>
        </p:nvSpPr>
        <p:spPr>
          <a:xfrm>
            <a:off x="7574181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1" y="1026083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9" name="bk object 189"/>
          <p:cNvSpPr/>
          <p:nvPr/>
        </p:nvSpPr>
        <p:spPr>
          <a:xfrm>
            <a:off x="7701038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5" y="1026083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0" name="bk object 190"/>
          <p:cNvSpPr/>
          <p:nvPr/>
        </p:nvSpPr>
        <p:spPr>
          <a:xfrm>
            <a:off x="7827884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3" y="1026083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1" name="bk object 191"/>
          <p:cNvSpPr/>
          <p:nvPr/>
        </p:nvSpPr>
        <p:spPr>
          <a:xfrm>
            <a:off x="7954740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3" y="1026083"/>
                </a:lnTo>
              </a:path>
            </a:pathLst>
          </a:custGeom>
          <a:ln w="4191">
            <a:solidFill>
              <a:srgbClr val="DD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2" name="bk object 192"/>
          <p:cNvSpPr/>
          <p:nvPr/>
        </p:nvSpPr>
        <p:spPr>
          <a:xfrm>
            <a:off x="8081584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89" y="1026083"/>
                </a:lnTo>
              </a:path>
            </a:pathLst>
          </a:custGeom>
          <a:ln w="4191">
            <a:solidFill>
              <a:srgbClr val="DDDE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3" name="bk object 193"/>
          <p:cNvSpPr/>
          <p:nvPr/>
        </p:nvSpPr>
        <p:spPr>
          <a:xfrm>
            <a:off x="8208430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3" y="1026083"/>
                </a:lnTo>
              </a:path>
            </a:pathLst>
          </a:custGeom>
          <a:ln w="4191">
            <a:solidFill>
              <a:srgbClr val="DDDE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4" name="bk object 194"/>
          <p:cNvSpPr/>
          <p:nvPr/>
        </p:nvSpPr>
        <p:spPr>
          <a:xfrm>
            <a:off x="8335284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1" y="1026083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5" name="bk object 195"/>
          <p:cNvSpPr/>
          <p:nvPr/>
        </p:nvSpPr>
        <p:spPr>
          <a:xfrm>
            <a:off x="8462167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6" y="1026083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6" name="bk object 196"/>
          <p:cNvSpPr/>
          <p:nvPr/>
        </p:nvSpPr>
        <p:spPr>
          <a:xfrm>
            <a:off x="8589009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4" y="1026083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7" name="bk object 197"/>
          <p:cNvSpPr/>
          <p:nvPr/>
        </p:nvSpPr>
        <p:spPr>
          <a:xfrm>
            <a:off x="8715850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2" y="1026083"/>
                </a:lnTo>
              </a:path>
            </a:pathLst>
          </a:custGeom>
          <a:ln w="4191">
            <a:solidFill>
              <a:srgbClr val="DC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8" name="bk object 198"/>
          <p:cNvSpPr/>
          <p:nvPr/>
        </p:nvSpPr>
        <p:spPr>
          <a:xfrm>
            <a:off x="8842693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3" y="1026083"/>
                </a:lnTo>
              </a:path>
            </a:pathLst>
          </a:custGeom>
          <a:ln w="4191">
            <a:solidFill>
              <a:srgbClr val="DCDD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9" name="bk object 199"/>
          <p:cNvSpPr/>
          <p:nvPr/>
        </p:nvSpPr>
        <p:spPr>
          <a:xfrm>
            <a:off x="8969552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2" y="1026083"/>
                </a:lnTo>
              </a:path>
            </a:pathLst>
          </a:custGeom>
          <a:ln w="4191">
            <a:solidFill>
              <a:srgbClr val="DCDD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0" name="bk object 200"/>
          <p:cNvSpPr/>
          <p:nvPr/>
        </p:nvSpPr>
        <p:spPr>
          <a:xfrm>
            <a:off x="9096402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2" y="1026083"/>
                </a:lnTo>
              </a:path>
            </a:pathLst>
          </a:custGeom>
          <a:ln w="4191">
            <a:solidFill>
              <a:srgbClr val="DC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1" name="bk object 201"/>
          <p:cNvSpPr/>
          <p:nvPr/>
        </p:nvSpPr>
        <p:spPr>
          <a:xfrm>
            <a:off x="9223239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4" y="1026083"/>
                </a:lnTo>
              </a:path>
            </a:pathLst>
          </a:custGeom>
          <a:ln w="4191">
            <a:solidFill>
              <a:srgbClr val="DC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2" name="bk object 202"/>
          <p:cNvSpPr/>
          <p:nvPr/>
        </p:nvSpPr>
        <p:spPr>
          <a:xfrm>
            <a:off x="9350092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2" y="1026083"/>
                </a:lnTo>
              </a:path>
            </a:pathLst>
          </a:custGeom>
          <a:ln w="4191">
            <a:solidFill>
              <a:srgbClr val="DB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3" name="bk object 203"/>
          <p:cNvSpPr/>
          <p:nvPr/>
        </p:nvSpPr>
        <p:spPr>
          <a:xfrm>
            <a:off x="9476961" y="6893915"/>
            <a:ext cx="1575435" cy="1009015"/>
          </a:xfrm>
          <a:custGeom>
            <a:avLst/>
            <a:gdLst/>
            <a:ahLst/>
            <a:cxnLst/>
            <a:rect l="l" t="t" r="r" b="b"/>
            <a:pathLst>
              <a:path w="1575434" h="1009015">
                <a:moveTo>
                  <a:pt x="0" y="0"/>
                </a:moveTo>
                <a:lnTo>
                  <a:pt x="1575035" y="1008564"/>
                </a:lnTo>
              </a:path>
            </a:pathLst>
          </a:custGeom>
          <a:ln w="4191">
            <a:solidFill>
              <a:srgbClr val="DBDC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4" name="bk object 204"/>
          <p:cNvSpPr/>
          <p:nvPr/>
        </p:nvSpPr>
        <p:spPr>
          <a:xfrm>
            <a:off x="9603792" y="6893915"/>
            <a:ext cx="1448435" cy="927735"/>
          </a:xfrm>
          <a:custGeom>
            <a:avLst/>
            <a:gdLst/>
            <a:ahLst/>
            <a:cxnLst/>
            <a:rect l="l" t="t" r="r" b="b"/>
            <a:pathLst>
              <a:path w="1448434" h="927734">
                <a:moveTo>
                  <a:pt x="0" y="0"/>
                </a:moveTo>
                <a:lnTo>
                  <a:pt x="1448204" y="927349"/>
                </a:lnTo>
              </a:path>
            </a:pathLst>
          </a:custGeom>
          <a:ln w="4191">
            <a:solidFill>
              <a:srgbClr val="DBDC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5" name="bk object 205"/>
          <p:cNvSpPr/>
          <p:nvPr/>
        </p:nvSpPr>
        <p:spPr>
          <a:xfrm>
            <a:off x="9730635" y="6893915"/>
            <a:ext cx="1321435" cy="846455"/>
          </a:xfrm>
          <a:custGeom>
            <a:avLst/>
            <a:gdLst/>
            <a:ahLst/>
            <a:cxnLst/>
            <a:rect l="l" t="t" r="r" b="b"/>
            <a:pathLst>
              <a:path w="1321434" h="846454">
                <a:moveTo>
                  <a:pt x="0" y="0"/>
                </a:moveTo>
                <a:lnTo>
                  <a:pt x="1321361" y="846127"/>
                </a:lnTo>
              </a:path>
            </a:pathLst>
          </a:custGeom>
          <a:ln w="4191">
            <a:solidFill>
              <a:srgbClr val="DBDC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6" name="bk object 206"/>
          <p:cNvSpPr/>
          <p:nvPr/>
        </p:nvSpPr>
        <p:spPr>
          <a:xfrm>
            <a:off x="9857502" y="6893915"/>
            <a:ext cx="1195070" cy="765175"/>
          </a:xfrm>
          <a:custGeom>
            <a:avLst/>
            <a:gdLst/>
            <a:ahLst/>
            <a:cxnLst/>
            <a:rect l="l" t="t" r="r" b="b"/>
            <a:pathLst>
              <a:path w="1195070" h="765175">
                <a:moveTo>
                  <a:pt x="0" y="0"/>
                </a:moveTo>
                <a:lnTo>
                  <a:pt x="1194494" y="764887"/>
                </a:lnTo>
              </a:path>
            </a:pathLst>
          </a:custGeom>
          <a:ln w="4191">
            <a:solidFill>
              <a:srgbClr val="DBDC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7" name="bk object 207"/>
          <p:cNvSpPr/>
          <p:nvPr/>
        </p:nvSpPr>
        <p:spPr>
          <a:xfrm>
            <a:off x="9984371" y="6893915"/>
            <a:ext cx="1068070" cy="683895"/>
          </a:xfrm>
          <a:custGeom>
            <a:avLst/>
            <a:gdLst/>
            <a:ahLst/>
            <a:cxnLst/>
            <a:rect l="l" t="t" r="r" b="b"/>
            <a:pathLst>
              <a:path w="1068070" h="683895">
                <a:moveTo>
                  <a:pt x="0" y="0"/>
                </a:moveTo>
                <a:lnTo>
                  <a:pt x="1067625" y="683646"/>
                </a:lnTo>
              </a:path>
            </a:pathLst>
          </a:custGeom>
          <a:ln w="4191">
            <a:solidFill>
              <a:srgbClr val="DBDC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8" name="bk object 208"/>
          <p:cNvSpPr/>
          <p:nvPr/>
        </p:nvSpPr>
        <p:spPr>
          <a:xfrm>
            <a:off x="10111224" y="6893915"/>
            <a:ext cx="941069" cy="602615"/>
          </a:xfrm>
          <a:custGeom>
            <a:avLst/>
            <a:gdLst/>
            <a:ahLst/>
            <a:cxnLst/>
            <a:rect l="l" t="t" r="r" b="b"/>
            <a:pathLst>
              <a:path w="941070" h="602615">
                <a:moveTo>
                  <a:pt x="0" y="0"/>
                </a:moveTo>
                <a:lnTo>
                  <a:pt x="940772" y="602418"/>
                </a:lnTo>
              </a:path>
            </a:pathLst>
          </a:custGeom>
          <a:ln w="4191">
            <a:solidFill>
              <a:srgbClr val="DADC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9" name="bk object 209"/>
          <p:cNvSpPr/>
          <p:nvPr/>
        </p:nvSpPr>
        <p:spPr>
          <a:xfrm>
            <a:off x="10238066" y="6893915"/>
            <a:ext cx="814069" cy="521334"/>
          </a:xfrm>
          <a:custGeom>
            <a:avLst/>
            <a:gdLst/>
            <a:ahLst/>
            <a:cxnLst/>
            <a:rect l="l" t="t" r="r" b="b"/>
            <a:pathLst>
              <a:path w="814070" h="521334">
                <a:moveTo>
                  <a:pt x="0" y="0"/>
                </a:moveTo>
                <a:lnTo>
                  <a:pt x="813930" y="521196"/>
                </a:lnTo>
              </a:path>
            </a:pathLst>
          </a:custGeom>
          <a:ln w="4191">
            <a:solidFill>
              <a:srgbClr val="DADB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0" name="bk object 210"/>
          <p:cNvSpPr/>
          <p:nvPr/>
        </p:nvSpPr>
        <p:spPr>
          <a:xfrm>
            <a:off x="10364914" y="6893915"/>
            <a:ext cx="687070" cy="440055"/>
          </a:xfrm>
          <a:custGeom>
            <a:avLst/>
            <a:gdLst/>
            <a:ahLst/>
            <a:cxnLst/>
            <a:rect l="l" t="t" r="r" b="b"/>
            <a:pathLst>
              <a:path w="687070" h="440054">
                <a:moveTo>
                  <a:pt x="0" y="0"/>
                </a:moveTo>
                <a:lnTo>
                  <a:pt x="687082" y="439969"/>
                </a:lnTo>
              </a:path>
            </a:pathLst>
          </a:custGeom>
          <a:ln w="4191">
            <a:solidFill>
              <a:srgbClr val="DADB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1" name="bk object 211"/>
          <p:cNvSpPr/>
          <p:nvPr/>
        </p:nvSpPr>
        <p:spPr>
          <a:xfrm>
            <a:off x="10491765" y="6893915"/>
            <a:ext cx="560705" cy="358775"/>
          </a:xfrm>
          <a:custGeom>
            <a:avLst/>
            <a:gdLst/>
            <a:ahLst/>
            <a:cxnLst/>
            <a:rect l="l" t="t" r="r" b="b"/>
            <a:pathLst>
              <a:path w="560704" h="358775">
                <a:moveTo>
                  <a:pt x="0" y="0"/>
                </a:moveTo>
                <a:lnTo>
                  <a:pt x="560231" y="358740"/>
                </a:lnTo>
              </a:path>
            </a:pathLst>
          </a:custGeom>
          <a:ln w="4191">
            <a:solidFill>
              <a:srgbClr val="DADB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2" name="bk object 212"/>
          <p:cNvSpPr/>
          <p:nvPr/>
        </p:nvSpPr>
        <p:spPr>
          <a:xfrm>
            <a:off x="10618604" y="6893915"/>
            <a:ext cx="433705" cy="278130"/>
          </a:xfrm>
          <a:custGeom>
            <a:avLst/>
            <a:gdLst/>
            <a:ahLst/>
            <a:cxnLst/>
            <a:rect l="l" t="t" r="r" b="b"/>
            <a:pathLst>
              <a:path w="433704" h="278129">
                <a:moveTo>
                  <a:pt x="0" y="0"/>
                </a:moveTo>
                <a:lnTo>
                  <a:pt x="433392" y="277520"/>
                </a:lnTo>
              </a:path>
            </a:pathLst>
          </a:custGeom>
          <a:ln w="4191">
            <a:solidFill>
              <a:srgbClr val="DADB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3" name="bk object 213"/>
          <p:cNvSpPr/>
          <p:nvPr/>
        </p:nvSpPr>
        <p:spPr>
          <a:xfrm>
            <a:off x="10745457" y="6893915"/>
            <a:ext cx="306705" cy="196850"/>
          </a:xfrm>
          <a:custGeom>
            <a:avLst/>
            <a:gdLst/>
            <a:ahLst/>
            <a:cxnLst/>
            <a:rect l="l" t="t" r="r" b="b"/>
            <a:pathLst>
              <a:path w="306704" h="196850">
                <a:moveTo>
                  <a:pt x="0" y="0"/>
                </a:moveTo>
                <a:lnTo>
                  <a:pt x="306539" y="196291"/>
                </a:lnTo>
              </a:path>
            </a:pathLst>
          </a:custGeom>
          <a:ln w="4190">
            <a:solidFill>
              <a:srgbClr val="DADB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4" name="bk object 214"/>
          <p:cNvSpPr/>
          <p:nvPr/>
        </p:nvSpPr>
        <p:spPr>
          <a:xfrm>
            <a:off x="10872307" y="6893915"/>
            <a:ext cx="179705" cy="115570"/>
          </a:xfrm>
          <a:custGeom>
            <a:avLst/>
            <a:gdLst/>
            <a:ahLst/>
            <a:cxnLst/>
            <a:rect l="l" t="t" r="r" b="b"/>
            <a:pathLst>
              <a:path w="179704" h="115570">
                <a:moveTo>
                  <a:pt x="0" y="0"/>
                </a:moveTo>
                <a:lnTo>
                  <a:pt x="179689" y="115063"/>
                </a:lnTo>
              </a:path>
            </a:pathLst>
          </a:custGeom>
          <a:ln w="4191">
            <a:solidFill>
              <a:srgbClr val="D9DB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5" name="bk object 215"/>
          <p:cNvSpPr/>
          <p:nvPr/>
        </p:nvSpPr>
        <p:spPr>
          <a:xfrm>
            <a:off x="10999162" y="6893915"/>
            <a:ext cx="53340" cy="34290"/>
          </a:xfrm>
          <a:custGeom>
            <a:avLst/>
            <a:gdLst/>
            <a:ahLst/>
            <a:cxnLst/>
            <a:rect l="l" t="t" r="r" b="b"/>
            <a:pathLst>
              <a:path w="53340" h="34290">
                <a:moveTo>
                  <a:pt x="0" y="0"/>
                </a:moveTo>
                <a:lnTo>
                  <a:pt x="52834" y="33832"/>
                </a:lnTo>
              </a:path>
            </a:pathLst>
          </a:custGeom>
          <a:ln w="4191">
            <a:solidFill>
              <a:srgbClr val="D9DA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6" name="bk object 216"/>
          <p:cNvSpPr/>
          <p:nvPr/>
        </p:nvSpPr>
        <p:spPr>
          <a:xfrm>
            <a:off x="940688" y="6893915"/>
            <a:ext cx="8820150" cy="184785"/>
          </a:xfrm>
          <a:custGeom>
            <a:avLst/>
            <a:gdLst/>
            <a:ahLst/>
            <a:cxnLst/>
            <a:rect l="l" t="t" r="r" b="b"/>
            <a:pathLst>
              <a:path w="8820150" h="184784">
                <a:moveTo>
                  <a:pt x="8819997" y="184657"/>
                </a:moveTo>
                <a:lnTo>
                  <a:pt x="0" y="184657"/>
                </a:lnTo>
                <a:lnTo>
                  <a:pt x="0" y="0"/>
                </a:lnTo>
                <a:lnTo>
                  <a:pt x="8819997" y="0"/>
                </a:lnTo>
                <a:lnTo>
                  <a:pt x="8819997" y="184657"/>
                </a:lnTo>
                <a:close/>
              </a:path>
            </a:pathLst>
          </a:custGeom>
          <a:solidFill>
            <a:srgbClr val="DA413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7" name="bk object 217"/>
          <p:cNvSpPr/>
          <p:nvPr/>
        </p:nvSpPr>
        <p:spPr>
          <a:xfrm>
            <a:off x="949980" y="6537134"/>
            <a:ext cx="9359133" cy="7516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8" name="bk object 218"/>
          <p:cNvSpPr/>
          <p:nvPr/>
        </p:nvSpPr>
        <p:spPr>
          <a:xfrm>
            <a:off x="9771638" y="6603454"/>
            <a:ext cx="390514" cy="40904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9" name="bk object 219"/>
          <p:cNvSpPr/>
          <p:nvPr/>
        </p:nvSpPr>
        <p:spPr>
          <a:xfrm>
            <a:off x="9690468" y="6897612"/>
            <a:ext cx="613410" cy="414020"/>
          </a:xfrm>
          <a:custGeom>
            <a:avLst/>
            <a:gdLst/>
            <a:ahLst/>
            <a:cxnLst/>
            <a:rect l="l" t="t" r="r" b="b"/>
            <a:pathLst>
              <a:path w="613409" h="414020">
                <a:moveTo>
                  <a:pt x="58686" y="388392"/>
                </a:moveTo>
                <a:lnTo>
                  <a:pt x="40335" y="388392"/>
                </a:lnTo>
                <a:lnTo>
                  <a:pt x="79133" y="399822"/>
                </a:lnTo>
                <a:lnTo>
                  <a:pt x="115292" y="408712"/>
                </a:lnTo>
                <a:lnTo>
                  <a:pt x="152607" y="413792"/>
                </a:lnTo>
                <a:lnTo>
                  <a:pt x="190806" y="413792"/>
                </a:lnTo>
                <a:lnTo>
                  <a:pt x="229615" y="411252"/>
                </a:lnTo>
                <a:lnTo>
                  <a:pt x="269634" y="404902"/>
                </a:lnTo>
                <a:lnTo>
                  <a:pt x="309213" y="393472"/>
                </a:lnTo>
                <a:lnTo>
                  <a:pt x="312741" y="392202"/>
                </a:lnTo>
                <a:lnTo>
                  <a:pt x="88442" y="392202"/>
                </a:lnTo>
                <a:lnTo>
                  <a:pt x="86537" y="390932"/>
                </a:lnTo>
                <a:lnTo>
                  <a:pt x="72174" y="390932"/>
                </a:lnTo>
                <a:lnTo>
                  <a:pt x="71221" y="389662"/>
                </a:lnTo>
                <a:lnTo>
                  <a:pt x="60490" y="389662"/>
                </a:lnTo>
                <a:lnTo>
                  <a:pt x="58686" y="388392"/>
                </a:lnTo>
                <a:close/>
              </a:path>
              <a:path w="613409" h="414020">
                <a:moveTo>
                  <a:pt x="612879" y="0"/>
                </a:moveTo>
                <a:lnTo>
                  <a:pt x="612127" y="3582"/>
                </a:lnTo>
                <a:lnTo>
                  <a:pt x="611517" y="7392"/>
                </a:lnTo>
                <a:lnTo>
                  <a:pt x="610565" y="11202"/>
                </a:lnTo>
                <a:lnTo>
                  <a:pt x="608901" y="18822"/>
                </a:lnTo>
                <a:lnTo>
                  <a:pt x="606945" y="26442"/>
                </a:lnTo>
                <a:lnTo>
                  <a:pt x="605828" y="30252"/>
                </a:lnTo>
                <a:lnTo>
                  <a:pt x="604875" y="34062"/>
                </a:lnTo>
                <a:lnTo>
                  <a:pt x="588227" y="81052"/>
                </a:lnTo>
                <a:lnTo>
                  <a:pt x="567843" y="122962"/>
                </a:lnTo>
                <a:lnTo>
                  <a:pt x="542872" y="163602"/>
                </a:lnTo>
                <a:lnTo>
                  <a:pt x="513562" y="201702"/>
                </a:lnTo>
                <a:lnTo>
                  <a:pt x="479508" y="238532"/>
                </a:lnTo>
                <a:lnTo>
                  <a:pt x="441999" y="271552"/>
                </a:lnTo>
                <a:lnTo>
                  <a:pt x="401407" y="300762"/>
                </a:lnTo>
                <a:lnTo>
                  <a:pt x="358101" y="327432"/>
                </a:lnTo>
                <a:lnTo>
                  <a:pt x="357238" y="327432"/>
                </a:lnTo>
                <a:lnTo>
                  <a:pt x="356361" y="328702"/>
                </a:lnTo>
                <a:lnTo>
                  <a:pt x="354533" y="328702"/>
                </a:lnTo>
                <a:lnTo>
                  <a:pt x="353542" y="329972"/>
                </a:lnTo>
                <a:lnTo>
                  <a:pt x="352640" y="329972"/>
                </a:lnTo>
                <a:lnTo>
                  <a:pt x="351739" y="331242"/>
                </a:lnTo>
                <a:lnTo>
                  <a:pt x="349834" y="331242"/>
                </a:lnTo>
                <a:lnTo>
                  <a:pt x="347967" y="332512"/>
                </a:lnTo>
                <a:lnTo>
                  <a:pt x="346976" y="332512"/>
                </a:lnTo>
                <a:lnTo>
                  <a:pt x="346201" y="333782"/>
                </a:lnTo>
                <a:lnTo>
                  <a:pt x="345160" y="333782"/>
                </a:lnTo>
                <a:lnTo>
                  <a:pt x="344271" y="335052"/>
                </a:lnTo>
                <a:lnTo>
                  <a:pt x="342493" y="335052"/>
                </a:lnTo>
                <a:lnTo>
                  <a:pt x="341439" y="336322"/>
                </a:lnTo>
                <a:lnTo>
                  <a:pt x="340575" y="336322"/>
                </a:lnTo>
                <a:lnTo>
                  <a:pt x="337769" y="337592"/>
                </a:lnTo>
                <a:lnTo>
                  <a:pt x="336778" y="338862"/>
                </a:lnTo>
                <a:lnTo>
                  <a:pt x="334822" y="338862"/>
                </a:lnTo>
                <a:lnTo>
                  <a:pt x="333997" y="340132"/>
                </a:lnTo>
                <a:lnTo>
                  <a:pt x="332092" y="340132"/>
                </a:lnTo>
                <a:lnTo>
                  <a:pt x="331139" y="341402"/>
                </a:lnTo>
                <a:lnTo>
                  <a:pt x="330276" y="341402"/>
                </a:lnTo>
                <a:lnTo>
                  <a:pt x="327355" y="342672"/>
                </a:lnTo>
                <a:lnTo>
                  <a:pt x="326529" y="342672"/>
                </a:lnTo>
                <a:lnTo>
                  <a:pt x="325602" y="343942"/>
                </a:lnTo>
                <a:lnTo>
                  <a:pt x="323634" y="343942"/>
                </a:lnTo>
                <a:lnTo>
                  <a:pt x="322656" y="345212"/>
                </a:lnTo>
                <a:lnTo>
                  <a:pt x="320776" y="345212"/>
                </a:lnTo>
                <a:lnTo>
                  <a:pt x="319887" y="346482"/>
                </a:lnTo>
                <a:lnTo>
                  <a:pt x="317995" y="346482"/>
                </a:lnTo>
                <a:lnTo>
                  <a:pt x="316166" y="347752"/>
                </a:lnTo>
                <a:lnTo>
                  <a:pt x="315112" y="347752"/>
                </a:lnTo>
                <a:lnTo>
                  <a:pt x="314248" y="349022"/>
                </a:lnTo>
                <a:lnTo>
                  <a:pt x="312318" y="349022"/>
                </a:lnTo>
                <a:lnTo>
                  <a:pt x="311213" y="350292"/>
                </a:lnTo>
                <a:lnTo>
                  <a:pt x="309435" y="350292"/>
                </a:lnTo>
                <a:lnTo>
                  <a:pt x="307530" y="351562"/>
                </a:lnTo>
                <a:lnTo>
                  <a:pt x="306603" y="351562"/>
                </a:lnTo>
                <a:lnTo>
                  <a:pt x="305612" y="352832"/>
                </a:lnTo>
                <a:lnTo>
                  <a:pt x="303745" y="352832"/>
                </a:lnTo>
                <a:lnTo>
                  <a:pt x="302767" y="354102"/>
                </a:lnTo>
                <a:lnTo>
                  <a:pt x="299897" y="354102"/>
                </a:lnTo>
                <a:lnTo>
                  <a:pt x="298919" y="355372"/>
                </a:lnTo>
                <a:lnTo>
                  <a:pt x="297002" y="355372"/>
                </a:lnTo>
                <a:lnTo>
                  <a:pt x="296125" y="356642"/>
                </a:lnTo>
                <a:lnTo>
                  <a:pt x="294157" y="356642"/>
                </a:lnTo>
                <a:lnTo>
                  <a:pt x="293154" y="357912"/>
                </a:lnTo>
                <a:lnTo>
                  <a:pt x="291274" y="357912"/>
                </a:lnTo>
                <a:lnTo>
                  <a:pt x="289407" y="359182"/>
                </a:lnTo>
                <a:lnTo>
                  <a:pt x="287426" y="359182"/>
                </a:lnTo>
                <a:lnTo>
                  <a:pt x="286511" y="360452"/>
                </a:lnTo>
                <a:lnTo>
                  <a:pt x="284492" y="360452"/>
                </a:lnTo>
                <a:lnTo>
                  <a:pt x="282663" y="361722"/>
                </a:lnTo>
                <a:lnTo>
                  <a:pt x="280746" y="361722"/>
                </a:lnTo>
                <a:lnTo>
                  <a:pt x="279755" y="362992"/>
                </a:lnTo>
                <a:lnTo>
                  <a:pt x="276783" y="362992"/>
                </a:lnTo>
                <a:lnTo>
                  <a:pt x="275793" y="364262"/>
                </a:lnTo>
                <a:lnTo>
                  <a:pt x="272961" y="364262"/>
                </a:lnTo>
                <a:lnTo>
                  <a:pt x="272072" y="365532"/>
                </a:lnTo>
                <a:lnTo>
                  <a:pt x="270001" y="365532"/>
                </a:lnTo>
                <a:lnTo>
                  <a:pt x="268109" y="366802"/>
                </a:lnTo>
                <a:lnTo>
                  <a:pt x="265201" y="366802"/>
                </a:lnTo>
                <a:lnTo>
                  <a:pt x="264312" y="368072"/>
                </a:lnTo>
                <a:lnTo>
                  <a:pt x="261289" y="368072"/>
                </a:lnTo>
                <a:lnTo>
                  <a:pt x="260400" y="369342"/>
                </a:lnTo>
                <a:lnTo>
                  <a:pt x="257479" y="369342"/>
                </a:lnTo>
                <a:lnTo>
                  <a:pt x="256451" y="370612"/>
                </a:lnTo>
                <a:lnTo>
                  <a:pt x="253542" y="370612"/>
                </a:lnTo>
                <a:lnTo>
                  <a:pt x="252514" y="371882"/>
                </a:lnTo>
                <a:lnTo>
                  <a:pt x="248754" y="371882"/>
                </a:lnTo>
                <a:lnTo>
                  <a:pt x="247751" y="373152"/>
                </a:lnTo>
                <a:lnTo>
                  <a:pt x="244817" y="373152"/>
                </a:lnTo>
                <a:lnTo>
                  <a:pt x="243878" y="374422"/>
                </a:lnTo>
                <a:lnTo>
                  <a:pt x="239953" y="374422"/>
                </a:lnTo>
                <a:lnTo>
                  <a:pt x="238963" y="375692"/>
                </a:lnTo>
                <a:lnTo>
                  <a:pt x="234988" y="375692"/>
                </a:lnTo>
                <a:lnTo>
                  <a:pt x="234073" y="376962"/>
                </a:lnTo>
                <a:lnTo>
                  <a:pt x="230085" y="376962"/>
                </a:lnTo>
                <a:lnTo>
                  <a:pt x="229095" y="378232"/>
                </a:lnTo>
                <a:lnTo>
                  <a:pt x="226174" y="378232"/>
                </a:lnTo>
                <a:lnTo>
                  <a:pt x="224269" y="379502"/>
                </a:lnTo>
                <a:lnTo>
                  <a:pt x="219392" y="379502"/>
                </a:lnTo>
                <a:lnTo>
                  <a:pt x="218351" y="380772"/>
                </a:lnTo>
                <a:lnTo>
                  <a:pt x="215468" y="380772"/>
                </a:lnTo>
                <a:lnTo>
                  <a:pt x="213499" y="382042"/>
                </a:lnTo>
                <a:lnTo>
                  <a:pt x="208584" y="382042"/>
                </a:lnTo>
                <a:lnTo>
                  <a:pt x="206489" y="383312"/>
                </a:lnTo>
                <a:lnTo>
                  <a:pt x="201675" y="383312"/>
                </a:lnTo>
                <a:lnTo>
                  <a:pt x="200698" y="384582"/>
                </a:lnTo>
                <a:lnTo>
                  <a:pt x="194805" y="384582"/>
                </a:lnTo>
                <a:lnTo>
                  <a:pt x="192760" y="385852"/>
                </a:lnTo>
                <a:lnTo>
                  <a:pt x="186905" y="385852"/>
                </a:lnTo>
                <a:lnTo>
                  <a:pt x="185966" y="387122"/>
                </a:lnTo>
                <a:lnTo>
                  <a:pt x="179095" y="387122"/>
                </a:lnTo>
                <a:lnTo>
                  <a:pt x="177114" y="388392"/>
                </a:lnTo>
                <a:lnTo>
                  <a:pt x="169405" y="388392"/>
                </a:lnTo>
                <a:lnTo>
                  <a:pt x="168414" y="389662"/>
                </a:lnTo>
                <a:lnTo>
                  <a:pt x="157035" y="389662"/>
                </a:lnTo>
                <a:lnTo>
                  <a:pt x="156121" y="390932"/>
                </a:lnTo>
                <a:lnTo>
                  <a:pt x="141071" y="390932"/>
                </a:lnTo>
                <a:lnTo>
                  <a:pt x="140119" y="392202"/>
                </a:lnTo>
                <a:lnTo>
                  <a:pt x="312741" y="392202"/>
                </a:lnTo>
                <a:lnTo>
                  <a:pt x="385724" y="361722"/>
                </a:lnTo>
                <a:lnTo>
                  <a:pt x="421825" y="338862"/>
                </a:lnTo>
                <a:lnTo>
                  <a:pt x="455677" y="314732"/>
                </a:lnTo>
                <a:lnTo>
                  <a:pt x="486988" y="285522"/>
                </a:lnTo>
                <a:lnTo>
                  <a:pt x="515467" y="255042"/>
                </a:lnTo>
                <a:lnTo>
                  <a:pt x="540103" y="222022"/>
                </a:lnTo>
                <a:lnTo>
                  <a:pt x="561154" y="187732"/>
                </a:lnTo>
                <a:lnTo>
                  <a:pt x="578402" y="152172"/>
                </a:lnTo>
                <a:lnTo>
                  <a:pt x="591629" y="114072"/>
                </a:lnTo>
                <a:lnTo>
                  <a:pt x="592010" y="112802"/>
                </a:lnTo>
                <a:lnTo>
                  <a:pt x="592340" y="111532"/>
                </a:lnTo>
                <a:lnTo>
                  <a:pt x="592480" y="111532"/>
                </a:lnTo>
                <a:lnTo>
                  <a:pt x="592810" y="110262"/>
                </a:lnTo>
                <a:lnTo>
                  <a:pt x="592962" y="108992"/>
                </a:lnTo>
                <a:lnTo>
                  <a:pt x="593115" y="108992"/>
                </a:lnTo>
                <a:lnTo>
                  <a:pt x="593509" y="107722"/>
                </a:lnTo>
                <a:lnTo>
                  <a:pt x="593699" y="106452"/>
                </a:lnTo>
                <a:lnTo>
                  <a:pt x="593991" y="105182"/>
                </a:lnTo>
                <a:lnTo>
                  <a:pt x="594283" y="105182"/>
                </a:lnTo>
                <a:lnTo>
                  <a:pt x="594474" y="103912"/>
                </a:lnTo>
                <a:lnTo>
                  <a:pt x="594956" y="102642"/>
                </a:lnTo>
                <a:lnTo>
                  <a:pt x="595325" y="100102"/>
                </a:lnTo>
                <a:lnTo>
                  <a:pt x="595820" y="98832"/>
                </a:lnTo>
                <a:lnTo>
                  <a:pt x="596036" y="97562"/>
                </a:lnTo>
                <a:lnTo>
                  <a:pt x="596531" y="95022"/>
                </a:lnTo>
                <a:lnTo>
                  <a:pt x="596798" y="95022"/>
                </a:lnTo>
                <a:lnTo>
                  <a:pt x="596861" y="93752"/>
                </a:lnTo>
                <a:lnTo>
                  <a:pt x="596988" y="93752"/>
                </a:lnTo>
                <a:lnTo>
                  <a:pt x="597306" y="92482"/>
                </a:lnTo>
                <a:lnTo>
                  <a:pt x="597598" y="89942"/>
                </a:lnTo>
                <a:lnTo>
                  <a:pt x="597788" y="89942"/>
                </a:lnTo>
                <a:lnTo>
                  <a:pt x="598271" y="87402"/>
                </a:lnTo>
                <a:lnTo>
                  <a:pt x="598436" y="86132"/>
                </a:lnTo>
                <a:lnTo>
                  <a:pt x="598627" y="86132"/>
                </a:lnTo>
                <a:lnTo>
                  <a:pt x="598754" y="84862"/>
                </a:lnTo>
                <a:lnTo>
                  <a:pt x="598919" y="84862"/>
                </a:lnTo>
                <a:lnTo>
                  <a:pt x="599071" y="83592"/>
                </a:lnTo>
                <a:lnTo>
                  <a:pt x="599897" y="79782"/>
                </a:lnTo>
                <a:lnTo>
                  <a:pt x="600036" y="78512"/>
                </a:lnTo>
                <a:lnTo>
                  <a:pt x="600240" y="77242"/>
                </a:lnTo>
                <a:lnTo>
                  <a:pt x="600519" y="74702"/>
                </a:lnTo>
                <a:lnTo>
                  <a:pt x="600786" y="73432"/>
                </a:lnTo>
                <a:lnTo>
                  <a:pt x="612879" y="0"/>
                </a:lnTo>
                <a:close/>
              </a:path>
              <a:path w="613409" h="414020">
                <a:moveTo>
                  <a:pt x="8331" y="378232"/>
                </a:moveTo>
                <a:lnTo>
                  <a:pt x="4381" y="378232"/>
                </a:lnTo>
                <a:lnTo>
                  <a:pt x="39433" y="388392"/>
                </a:lnTo>
                <a:lnTo>
                  <a:pt x="53403" y="388392"/>
                </a:lnTo>
                <a:lnTo>
                  <a:pt x="49796" y="387122"/>
                </a:lnTo>
                <a:lnTo>
                  <a:pt x="42824" y="387122"/>
                </a:lnTo>
                <a:lnTo>
                  <a:pt x="38531" y="385852"/>
                </a:lnTo>
                <a:lnTo>
                  <a:pt x="37541" y="385852"/>
                </a:lnTo>
                <a:lnTo>
                  <a:pt x="36652" y="384582"/>
                </a:lnTo>
                <a:lnTo>
                  <a:pt x="30632" y="384582"/>
                </a:lnTo>
                <a:lnTo>
                  <a:pt x="29768" y="383312"/>
                </a:lnTo>
                <a:lnTo>
                  <a:pt x="24523" y="383312"/>
                </a:lnTo>
                <a:lnTo>
                  <a:pt x="23774" y="382042"/>
                </a:lnTo>
                <a:lnTo>
                  <a:pt x="19392" y="382042"/>
                </a:lnTo>
                <a:lnTo>
                  <a:pt x="18592" y="380772"/>
                </a:lnTo>
                <a:lnTo>
                  <a:pt x="13423" y="380772"/>
                </a:lnTo>
                <a:lnTo>
                  <a:pt x="12611" y="379502"/>
                </a:lnTo>
                <a:lnTo>
                  <a:pt x="10121" y="379502"/>
                </a:lnTo>
                <a:lnTo>
                  <a:pt x="8331" y="378232"/>
                </a:lnTo>
                <a:close/>
              </a:path>
              <a:path w="613409" h="414020">
                <a:moveTo>
                  <a:pt x="4203" y="378180"/>
                </a:moveTo>
                <a:lnTo>
                  <a:pt x="4381" y="378232"/>
                </a:lnTo>
                <a:lnTo>
                  <a:pt x="4203" y="378180"/>
                </a:lnTo>
                <a:close/>
              </a:path>
              <a:path w="613409" h="414020">
                <a:moveTo>
                  <a:pt x="3301" y="376962"/>
                </a:moveTo>
                <a:lnTo>
                  <a:pt x="0" y="376962"/>
                </a:lnTo>
                <a:lnTo>
                  <a:pt x="4203" y="378180"/>
                </a:lnTo>
                <a:lnTo>
                  <a:pt x="3301" y="376962"/>
                </a:lnTo>
                <a:close/>
              </a:path>
            </a:pathLst>
          </a:custGeom>
          <a:solidFill>
            <a:srgbClr val="C4151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0" name="bk object 220"/>
          <p:cNvSpPr/>
          <p:nvPr/>
        </p:nvSpPr>
        <p:spPr>
          <a:xfrm>
            <a:off x="507" y="0"/>
            <a:ext cx="11048517" cy="153578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1" name="bk object 221"/>
          <p:cNvSpPr/>
          <p:nvPr/>
        </p:nvSpPr>
        <p:spPr>
          <a:xfrm>
            <a:off x="507" y="0"/>
            <a:ext cx="3971112" cy="153578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2" name="bk object 222"/>
          <p:cNvSpPr/>
          <p:nvPr/>
        </p:nvSpPr>
        <p:spPr>
          <a:xfrm>
            <a:off x="2648507" y="0"/>
            <a:ext cx="1323340" cy="1536065"/>
          </a:xfrm>
          <a:custGeom>
            <a:avLst/>
            <a:gdLst/>
            <a:ahLst/>
            <a:cxnLst/>
            <a:rect l="l" t="t" r="r" b="b"/>
            <a:pathLst>
              <a:path w="1323339" h="1536065">
                <a:moveTo>
                  <a:pt x="0" y="1535785"/>
                </a:moveTo>
                <a:lnTo>
                  <a:pt x="39878" y="1509679"/>
                </a:lnTo>
                <a:lnTo>
                  <a:pt x="74655" y="1486157"/>
                </a:lnTo>
                <a:lnTo>
                  <a:pt x="109192" y="1462117"/>
                </a:lnTo>
                <a:lnTo>
                  <a:pt x="143487" y="1437565"/>
                </a:lnTo>
                <a:lnTo>
                  <a:pt x="177536" y="1412505"/>
                </a:lnTo>
                <a:lnTo>
                  <a:pt x="211337" y="1386940"/>
                </a:lnTo>
                <a:lnTo>
                  <a:pt x="244887" y="1360874"/>
                </a:lnTo>
                <a:lnTo>
                  <a:pt x="278182" y="1334311"/>
                </a:lnTo>
                <a:lnTo>
                  <a:pt x="311220" y="1307255"/>
                </a:lnTo>
                <a:lnTo>
                  <a:pt x="343997" y="1279710"/>
                </a:lnTo>
                <a:lnTo>
                  <a:pt x="376512" y="1251680"/>
                </a:lnTo>
                <a:lnTo>
                  <a:pt x="408760" y="1223169"/>
                </a:lnTo>
                <a:lnTo>
                  <a:pt x="440739" y="1194180"/>
                </a:lnTo>
                <a:lnTo>
                  <a:pt x="472445" y="1164718"/>
                </a:lnTo>
                <a:lnTo>
                  <a:pt x="503876" y="1134786"/>
                </a:lnTo>
                <a:lnTo>
                  <a:pt x="535029" y="1104388"/>
                </a:lnTo>
                <a:lnTo>
                  <a:pt x="565901" y="1073529"/>
                </a:lnTo>
                <a:lnTo>
                  <a:pt x="596489" y="1042212"/>
                </a:lnTo>
                <a:lnTo>
                  <a:pt x="626789" y="1010441"/>
                </a:lnTo>
                <a:lnTo>
                  <a:pt x="656800" y="978220"/>
                </a:lnTo>
                <a:lnTo>
                  <a:pt x="686517" y="945553"/>
                </a:lnTo>
                <a:lnTo>
                  <a:pt x="715938" y="912444"/>
                </a:lnTo>
                <a:lnTo>
                  <a:pt x="745060" y="878896"/>
                </a:lnTo>
                <a:lnTo>
                  <a:pt x="773879" y="844914"/>
                </a:lnTo>
                <a:lnTo>
                  <a:pt x="802394" y="810501"/>
                </a:lnTo>
                <a:lnTo>
                  <a:pt x="830601" y="775662"/>
                </a:lnTo>
                <a:lnTo>
                  <a:pt x="858496" y="740400"/>
                </a:lnTo>
                <a:lnTo>
                  <a:pt x="886078" y="704719"/>
                </a:lnTo>
                <a:lnTo>
                  <a:pt x="913343" y="668624"/>
                </a:lnTo>
                <a:lnTo>
                  <a:pt x="940287" y="632117"/>
                </a:lnTo>
                <a:lnTo>
                  <a:pt x="966909" y="595204"/>
                </a:lnTo>
                <a:lnTo>
                  <a:pt x="993204" y="557887"/>
                </a:lnTo>
                <a:lnTo>
                  <a:pt x="1019171" y="520171"/>
                </a:lnTo>
                <a:lnTo>
                  <a:pt x="1044806" y="482060"/>
                </a:lnTo>
                <a:lnTo>
                  <a:pt x="1070105" y="443557"/>
                </a:lnTo>
                <a:lnTo>
                  <a:pt x="1095067" y="404666"/>
                </a:lnTo>
                <a:lnTo>
                  <a:pt x="1119688" y="365393"/>
                </a:lnTo>
                <a:lnTo>
                  <a:pt x="1143965" y="325739"/>
                </a:lnTo>
                <a:lnTo>
                  <a:pt x="1167895" y="285709"/>
                </a:lnTo>
                <a:lnTo>
                  <a:pt x="1191476" y="245308"/>
                </a:lnTo>
                <a:lnTo>
                  <a:pt x="1214703" y="204538"/>
                </a:lnTo>
                <a:lnTo>
                  <a:pt x="1237575" y="163405"/>
                </a:lnTo>
                <a:lnTo>
                  <a:pt x="1260088" y="121911"/>
                </a:lnTo>
                <a:lnTo>
                  <a:pt x="1282239" y="80061"/>
                </a:lnTo>
                <a:lnTo>
                  <a:pt x="1304025" y="37859"/>
                </a:lnTo>
                <a:lnTo>
                  <a:pt x="1323082" y="0"/>
                </a:lnTo>
              </a:path>
            </a:pathLst>
          </a:custGeom>
          <a:ln w="9436">
            <a:solidFill>
              <a:srgbClr val="F8F8F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3" name="bk object 223"/>
          <p:cNvSpPr/>
          <p:nvPr/>
        </p:nvSpPr>
        <p:spPr>
          <a:xfrm>
            <a:off x="508" y="1518551"/>
            <a:ext cx="17145" cy="17780"/>
          </a:xfrm>
          <a:custGeom>
            <a:avLst/>
            <a:gdLst/>
            <a:ahLst/>
            <a:cxnLst/>
            <a:rect l="l" t="t" r="r" b="b"/>
            <a:pathLst>
              <a:path w="17145" h="17780">
                <a:moveTo>
                  <a:pt x="0" y="0"/>
                </a:moveTo>
                <a:lnTo>
                  <a:pt x="16803" y="17234"/>
                </a:lnTo>
              </a:path>
            </a:pathLst>
          </a:custGeom>
          <a:ln w="4191">
            <a:solidFill>
              <a:srgbClr val="EBECE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4" name="bk object 224"/>
          <p:cNvSpPr/>
          <p:nvPr/>
        </p:nvSpPr>
        <p:spPr>
          <a:xfrm>
            <a:off x="507" y="1380621"/>
            <a:ext cx="151765" cy="155575"/>
          </a:xfrm>
          <a:custGeom>
            <a:avLst/>
            <a:gdLst/>
            <a:ahLst/>
            <a:cxnLst/>
            <a:rect l="l" t="t" r="r" b="b"/>
            <a:pathLst>
              <a:path w="151765" h="155575">
                <a:moveTo>
                  <a:pt x="0" y="0"/>
                </a:moveTo>
                <a:lnTo>
                  <a:pt x="151285" y="155164"/>
                </a:lnTo>
              </a:path>
            </a:pathLst>
          </a:custGeom>
          <a:ln w="4190">
            <a:solidFill>
              <a:srgbClr val="EBECE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5" name="bk object 225"/>
          <p:cNvSpPr/>
          <p:nvPr/>
        </p:nvSpPr>
        <p:spPr>
          <a:xfrm>
            <a:off x="507" y="1242673"/>
            <a:ext cx="286385" cy="293370"/>
          </a:xfrm>
          <a:custGeom>
            <a:avLst/>
            <a:gdLst/>
            <a:ahLst/>
            <a:cxnLst/>
            <a:rect l="l" t="t" r="r" b="b"/>
            <a:pathLst>
              <a:path w="286385" h="293369">
                <a:moveTo>
                  <a:pt x="0" y="0"/>
                </a:moveTo>
                <a:lnTo>
                  <a:pt x="285784" y="293112"/>
                </a:lnTo>
              </a:path>
            </a:pathLst>
          </a:custGeom>
          <a:ln w="4191">
            <a:solidFill>
              <a:srgbClr val="EBEC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6" name="bk object 226"/>
          <p:cNvSpPr/>
          <p:nvPr/>
        </p:nvSpPr>
        <p:spPr>
          <a:xfrm>
            <a:off x="508" y="1104733"/>
            <a:ext cx="420370" cy="431165"/>
          </a:xfrm>
          <a:custGeom>
            <a:avLst/>
            <a:gdLst/>
            <a:ahLst/>
            <a:cxnLst/>
            <a:rect l="l" t="t" r="r" b="b"/>
            <a:pathLst>
              <a:path w="420370" h="431165">
                <a:moveTo>
                  <a:pt x="0" y="0"/>
                </a:moveTo>
                <a:lnTo>
                  <a:pt x="420275" y="431052"/>
                </a:lnTo>
              </a:path>
            </a:pathLst>
          </a:custGeom>
          <a:ln w="4191">
            <a:solidFill>
              <a:srgbClr val="EB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7" name="bk object 227"/>
          <p:cNvSpPr/>
          <p:nvPr/>
        </p:nvSpPr>
        <p:spPr>
          <a:xfrm>
            <a:off x="507" y="966789"/>
            <a:ext cx="554990" cy="569595"/>
          </a:xfrm>
          <a:custGeom>
            <a:avLst/>
            <a:gdLst/>
            <a:ahLst/>
            <a:cxnLst/>
            <a:rect l="l" t="t" r="r" b="b"/>
            <a:pathLst>
              <a:path w="554990" h="569594">
                <a:moveTo>
                  <a:pt x="0" y="0"/>
                </a:moveTo>
                <a:lnTo>
                  <a:pt x="554769" y="568995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8" name="bk object 228"/>
          <p:cNvSpPr/>
          <p:nvPr/>
        </p:nvSpPr>
        <p:spPr>
          <a:xfrm>
            <a:off x="507" y="828863"/>
            <a:ext cx="689610" cy="707390"/>
          </a:xfrm>
          <a:custGeom>
            <a:avLst/>
            <a:gdLst/>
            <a:ahLst/>
            <a:cxnLst/>
            <a:rect l="l" t="t" r="r" b="b"/>
            <a:pathLst>
              <a:path w="689610" h="707390">
                <a:moveTo>
                  <a:pt x="0" y="0"/>
                </a:moveTo>
                <a:lnTo>
                  <a:pt x="689248" y="706922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9" name="bk object 229"/>
          <p:cNvSpPr/>
          <p:nvPr/>
        </p:nvSpPr>
        <p:spPr>
          <a:xfrm>
            <a:off x="508" y="690924"/>
            <a:ext cx="824230" cy="845185"/>
          </a:xfrm>
          <a:custGeom>
            <a:avLst/>
            <a:gdLst/>
            <a:ahLst/>
            <a:cxnLst/>
            <a:rect l="l" t="t" r="r" b="b"/>
            <a:pathLst>
              <a:path w="824230" h="845185">
                <a:moveTo>
                  <a:pt x="0" y="0"/>
                </a:moveTo>
                <a:lnTo>
                  <a:pt x="823738" y="844861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0" name="bk object 230"/>
          <p:cNvSpPr/>
          <p:nvPr/>
        </p:nvSpPr>
        <p:spPr>
          <a:xfrm>
            <a:off x="508" y="552976"/>
            <a:ext cx="958850" cy="982980"/>
          </a:xfrm>
          <a:custGeom>
            <a:avLst/>
            <a:gdLst/>
            <a:ahLst/>
            <a:cxnLst/>
            <a:rect l="l" t="t" r="r" b="b"/>
            <a:pathLst>
              <a:path w="958850" h="982980">
                <a:moveTo>
                  <a:pt x="0" y="0"/>
                </a:moveTo>
                <a:lnTo>
                  <a:pt x="958238" y="982809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1" name="bk object 231"/>
          <p:cNvSpPr/>
          <p:nvPr/>
        </p:nvSpPr>
        <p:spPr>
          <a:xfrm>
            <a:off x="507" y="415053"/>
            <a:ext cx="1092835" cy="1120775"/>
          </a:xfrm>
          <a:custGeom>
            <a:avLst/>
            <a:gdLst/>
            <a:ahLst/>
            <a:cxnLst/>
            <a:rect l="l" t="t" r="r" b="b"/>
            <a:pathLst>
              <a:path w="1092835" h="1120775">
                <a:moveTo>
                  <a:pt x="0" y="0"/>
                </a:moveTo>
                <a:lnTo>
                  <a:pt x="1092712" y="1120731"/>
                </a:lnTo>
              </a:path>
            </a:pathLst>
          </a:custGeom>
          <a:ln w="4191">
            <a:solidFill>
              <a:srgbClr val="EAEB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2" name="bk object 232"/>
          <p:cNvSpPr/>
          <p:nvPr/>
        </p:nvSpPr>
        <p:spPr>
          <a:xfrm>
            <a:off x="508" y="277115"/>
            <a:ext cx="1227455" cy="1259205"/>
          </a:xfrm>
          <a:custGeom>
            <a:avLst/>
            <a:gdLst/>
            <a:ahLst/>
            <a:cxnLst/>
            <a:rect l="l" t="t" r="r" b="b"/>
            <a:pathLst>
              <a:path w="1227455" h="1259205">
                <a:moveTo>
                  <a:pt x="0" y="0"/>
                </a:moveTo>
                <a:lnTo>
                  <a:pt x="1227203" y="1258670"/>
                </a:lnTo>
              </a:path>
            </a:pathLst>
          </a:custGeom>
          <a:ln w="4191">
            <a:solidFill>
              <a:srgbClr val="EA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3" name="bk object 233"/>
          <p:cNvSpPr/>
          <p:nvPr/>
        </p:nvSpPr>
        <p:spPr>
          <a:xfrm>
            <a:off x="508" y="139163"/>
            <a:ext cx="1362075" cy="1397000"/>
          </a:xfrm>
          <a:custGeom>
            <a:avLst/>
            <a:gdLst/>
            <a:ahLst/>
            <a:cxnLst/>
            <a:rect l="l" t="t" r="r" b="b"/>
            <a:pathLst>
              <a:path w="1362075" h="1397000">
                <a:moveTo>
                  <a:pt x="0" y="0"/>
                </a:moveTo>
                <a:lnTo>
                  <a:pt x="1361707" y="1396622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4" name="bk object 234"/>
          <p:cNvSpPr/>
          <p:nvPr/>
        </p:nvSpPr>
        <p:spPr>
          <a:xfrm>
            <a:off x="507" y="1235"/>
            <a:ext cx="1496695" cy="1534795"/>
          </a:xfrm>
          <a:custGeom>
            <a:avLst/>
            <a:gdLst/>
            <a:ahLst/>
            <a:cxnLst/>
            <a:rect l="l" t="t" r="r" b="b"/>
            <a:pathLst>
              <a:path w="1496695" h="1534795">
                <a:moveTo>
                  <a:pt x="0" y="0"/>
                </a:moveTo>
                <a:lnTo>
                  <a:pt x="1496183" y="1534549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5" name="bk object 235"/>
          <p:cNvSpPr/>
          <p:nvPr/>
        </p:nvSpPr>
        <p:spPr>
          <a:xfrm>
            <a:off x="13378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6" y="1535785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6" name="bk object 236"/>
          <p:cNvSpPr/>
          <p:nvPr/>
        </p:nvSpPr>
        <p:spPr>
          <a:xfrm>
            <a:off x="26826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1">
            <a:solidFill>
              <a:srgbClr val="E9EA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7" name="bk object 237"/>
          <p:cNvSpPr/>
          <p:nvPr/>
        </p:nvSpPr>
        <p:spPr>
          <a:xfrm>
            <a:off x="402767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E9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8" name="bk object 238"/>
          <p:cNvSpPr/>
          <p:nvPr/>
        </p:nvSpPr>
        <p:spPr>
          <a:xfrm>
            <a:off x="53725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90" y="1535785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9" name="bk object 239"/>
          <p:cNvSpPr/>
          <p:nvPr/>
        </p:nvSpPr>
        <p:spPr>
          <a:xfrm>
            <a:off x="67173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90" y="1535785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0" name="bk object 240"/>
          <p:cNvSpPr/>
          <p:nvPr/>
        </p:nvSpPr>
        <p:spPr>
          <a:xfrm>
            <a:off x="80623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1" name="bk object 241"/>
          <p:cNvSpPr/>
          <p:nvPr/>
        </p:nvSpPr>
        <p:spPr>
          <a:xfrm>
            <a:off x="94072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91" y="1535785"/>
                </a:lnTo>
              </a:path>
            </a:pathLst>
          </a:custGeom>
          <a:ln w="4191">
            <a:solidFill>
              <a:srgbClr val="E8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2" name="bk object 242"/>
          <p:cNvSpPr/>
          <p:nvPr/>
        </p:nvSpPr>
        <p:spPr>
          <a:xfrm>
            <a:off x="107519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92" y="1535785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3" name="bk object 243"/>
          <p:cNvSpPr/>
          <p:nvPr/>
        </p:nvSpPr>
        <p:spPr>
          <a:xfrm>
            <a:off x="120970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90" y="1535785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4" name="bk object 244"/>
          <p:cNvSpPr/>
          <p:nvPr/>
        </p:nvSpPr>
        <p:spPr>
          <a:xfrm>
            <a:off x="134418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5" name="bk object 245"/>
          <p:cNvSpPr/>
          <p:nvPr/>
        </p:nvSpPr>
        <p:spPr>
          <a:xfrm>
            <a:off x="147866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0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6" name="bk object 246"/>
          <p:cNvSpPr/>
          <p:nvPr/>
        </p:nvSpPr>
        <p:spPr>
          <a:xfrm>
            <a:off x="161314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1">
            <a:solidFill>
              <a:srgbClr val="E7E8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7" name="bk object 247"/>
          <p:cNvSpPr/>
          <p:nvPr/>
        </p:nvSpPr>
        <p:spPr>
          <a:xfrm>
            <a:off x="174765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E7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8" name="bk object 248"/>
          <p:cNvSpPr/>
          <p:nvPr/>
        </p:nvSpPr>
        <p:spPr>
          <a:xfrm>
            <a:off x="188213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90" y="1535785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9" name="bk object 249"/>
          <p:cNvSpPr/>
          <p:nvPr/>
        </p:nvSpPr>
        <p:spPr>
          <a:xfrm>
            <a:off x="2016637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0" name="bk object 250"/>
          <p:cNvSpPr/>
          <p:nvPr/>
        </p:nvSpPr>
        <p:spPr>
          <a:xfrm>
            <a:off x="215112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1" name="bk object 251"/>
          <p:cNvSpPr/>
          <p:nvPr/>
        </p:nvSpPr>
        <p:spPr>
          <a:xfrm>
            <a:off x="228560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E6E7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2" name="bk object 252"/>
          <p:cNvSpPr/>
          <p:nvPr/>
        </p:nvSpPr>
        <p:spPr>
          <a:xfrm>
            <a:off x="242010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3" name="bk object 253"/>
          <p:cNvSpPr/>
          <p:nvPr/>
        </p:nvSpPr>
        <p:spPr>
          <a:xfrm>
            <a:off x="255459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90" y="1535785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4" name="bk object 254"/>
          <p:cNvSpPr/>
          <p:nvPr/>
        </p:nvSpPr>
        <p:spPr>
          <a:xfrm>
            <a:off x="268906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5" name="bk object 255"/>
          <p:cNvSpPr/>
          <p:nvPr/>
        </p:nvSpPr>
        <p:spPr>
          <a:xfrm>
            <a:off x="282355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6" y="1535785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6" name="bk object 256"/>
          <p:cNvSpPr/>
          <p:nvPr/>
        </p:nvSpPr>
        <p:spPr>
          <a:xfrm>
            <a:off x="295805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E5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7" name="bk object 257"/>
          <p:cNvSpPr/>
          <p:nvPr/>
        </p:nvSpPr>
        <p:spPr>
          <a:xfrm>
            <a:off x="309257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8" name="bk object 258"/>
          <p:cNvSpPr/>
          <p:nvPr/>
        </p:nvSpPr>
        <p:spPr>
          <a:xfrm>
            <a:off x="322695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5" y="1535785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9" name="bk object 259"/>
          <p:cNvSpPr/>
          <p:nvPr/>
        </p:nvSpPr>
        <p:spPr>
          <a:xfrm>
            <a:off x="336148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0" name="bk object 260"/>
          <p:cNvSpPr/>
          <p:nvPr/>
        </p:nvSpPr>
        <p:spPr>
          <a:xfrm>
            <a:off x="349600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90" y="1535785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1" name="bk object 261"/>
          <p:cNvSpPr/>
          <p:nvPr/>
        </p:nvSpPr>
        <p:spPr>
          <a:xfrm>
            <a:off x="363051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2" name="bk object 262"/>
          <p:cNvSpPr/>
          <p:nvPr/>
        </p:nvSpPr>
        <p:spPr>
          <a:xfrm>
            <a:off x="3765037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3" name="bk object 263"/>
          <p:cNvSpPr/>
          <p:nvPr/>
        </p:nvSpPr>
        <p:spPr>
          <a:xfrm>
            <a:off x="389942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4" name="bk object 264"/>
          <p:cNvSpPr/>
          <p:nvPr/>
        </p:nvSpPr>
        <p:spPr>
          <a:xfrm>
            <a:off x="403394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5" name="bk object 265"/>
          <p:cNvSpPr/>
          <p:nvPr/>
        </p:nvSpPr>
        <p:spPr>
          <a:xfrm>
            <a:off x="416846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90" y="1535785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6" name="bk object 266"/>
          <p:cNvSpPr/>
          <p:nvPr/>
        </p:nvSpPr>
        <p:spPr>
          <a:xfrm>
            <a:off x="430295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4" y="1535785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7" name="bk object 267"/>
          <p:cNvSpPr/>
          <p:nvPr/>
        </p:nvSpPr>
        <p:spPr>
          <a:xfrm>
            <a:off x="443736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8" name="bk object 268"/>
          <p:cNvSpPr/>
          <p:nvPr/>
        </p:nvSpPr>
        <p:spPr>
          <a:xfrm>
            <a:off x="4571877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9" name="bk object 269"/>
          <p:cNvSpPr/>
          <p:nvPr/>
        </p:nvSpPr>
        <p:spPr>
          <a:xfrm>
            <a:off x="470639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0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0" name="bk object 270"/>
          <p:cNvSpPr/>
          <p:nvPr/>
        </p:nvSpPr>
        <p:spPr>
          <a:xfrm>
            <a:off x="484091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1" name="bk object 271"/>
          <p:cNvSpPr/>
          <p:nvPr/>
        </p:nvSpPr>
        <p:spPr>
          <a:xfrm>
            <a:off x="497543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90" y="1535785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2" name="bk object 272"/>
          <p:cNvSpPr/>
          <p:nvPr/>
        </p:nvSpPr>
        <p:spPr>
          <a:xfrm>
            <a:off x="510982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91" y="1535785"/>
                </a:lnTo>
              </a:path>
            </a:pathLst>
          </a:custGeom>
          <a:ln w="4191">
            <a:solidFill>
              <a:srgbClr val="E1E2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3" name="bk object 273"/>
          <p:cNvSpPr/>
          <p:nvPr/>
        </p:nvSpPr>
        <p:spPr>
          <a:xfrm>
            <a:off x="524433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1">
            <a:solidFill>
              <a:srgbClr val="E1E2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4" name="bk object 274"/>
          <p:cNvSpPr/>
          <p:nvPr/>
        </p:nvSpPr>
        <p:spPr>
          <a:xfrm>
            <a:off x="537884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5" name="bk object 275"/>
          <p:cNvSpPr/>
          <p:nvPr/>
        </p:nvSpPr>
        <p:spPr>
          <a:xfrm>
            <a:off x="551337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90" y="1535785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6" name="bk object 276"/>
          <p:cNvSpPr/>
          <p:nvPr/>
        </p:nvSpPr>
        <p:spPr>
          <a:xfrm>
            <a:off x="564776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7" name="bk object 277"/>
          <p:cNvSpPr/>
          <p:nvPr/>
        </p:nvSpPr>
        <p:spPr>
          <a:xfrm>
            <a:off x="578226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6" y="1535785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8" name="bk object 278"/>
          <p:cNvSpPr/>
          <p:nvPr/>
        </p:nvSpPr>
        <p:spPr>
          <a:xfrm>
            <a:off x="591678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6" y="1535785"/>
                </a:lnTo>
              </a:path>
            </a:pathLst>
          </a:custGeom>
          <a:ln w="4191">
            <a:solidFill>
              <a:srgbClr val="E0E1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9" name="bk object 279"/>
          <p:cNvSpPr/>
          <p:nvPr/>
        </p:nvSpPr>
        <p:spPr>
          <a:xfrm>
            <a:off x="605131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0" name="bk object 280"/>
          <p:cNvSpPr/>
          <p:nvPr/>
        </p:nvSpPr>
        <p:spPr>
          <a:xfrm>
            <a:off x="618582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1" name="bk object 281"/>
          <p:cNvSpPr/>
          <p:nvPr/>
        </p:nvSpPr>
        <p:spPr>
          <a:xfrm>
            <a:off x="632022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90" y="1535785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2" name="bk object 282"/>
          <p:cNvSpPr/>
          <p:nvPr/>
        </p:nvSpPr>
        <p:spPr>
          <a:xfrm>
            <a:off x="645473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0">
            <a:solidFill>
              <a:srgbClr val="DF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3" name="bk object 283"/>
          <p:cNvSpPr/>
          <p:nvPr/>
        </p:nvSpPr>
        <p:spPr>
          <a:xfrm>
            <a:off x="6589257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DFE0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4" name="bk object 284"/>
          <p:cNvSpPr/>
          <p:nvPr/>
        </p:nvSpPr>
        <p:spPr>
          <a:xfrm>
            <a:off x="672376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0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5" name="bk object 285"/>
          <p:cNvSpPr/>
          <p:nvPr/>
        </p:nvSpPr>
        <p:spPr>
          <a:xfrm>
            <a:off x="685814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5" y="1535785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6" name="bk object 286"/>
          <p:cNvSpPr/>
          <p:nvPr/>
        </p:nvSpPr>
        <p:spPr>
          <a:xfrm>
            <a:off x="699266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6" y="1535785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7" name="bk object 287"/>
          <p:cNvSpPr/>
          <p:nvPr/>
        </p:nvSpPr>
        <p:spPr>
          <a:xfrm>
            <a:off x="712718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6" y="1535785"/>
                </a:lnTo>
              </a:path>
            </a:pathLst>
          </a:custGeom>
          <a:ln w="4191">
            <a:solidFill>
              <a:srgbClr val="DE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8" name="bk object 288"/>
          <p:cNvSpPr/>
          <p:nvPr/>
        </p:nvSpPr>
        <p:spPr>
          <a:xfrm>
            <a:off x="726170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6" y="1535785"/>
                </a:lnTo>
              </a:path>
            </a:pathLst>
          </a:custGeom>
          <a:ln w="4191">
            <a:solidFill>
              <a:srgbClr val="DE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9" name="bk object 289"/>
          <p:cNvSpPr/>
          <p:nvPr/>
        </p:nvSpPr>
        <p:spPr>
          <a:xfrm>
            <a:off x="739621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1">
            <a:solidFill>
              <a:srgbClr val="DEDF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0" name="bk object 290"/>
          <p:cNvSpPr/>
          <p:nvPr/>
        </p:nvSpPr>
        <p:spPr>
          <a:xfrm>
            <a:off x="753061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1" name="bk object 291"/>
          <p:cNvSpPr/>
          <p:nvPr/>
        </p:nvSpPr>
        <p:spPr>
          <a:xfrm>
            <a:off x="766514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90" y="1535785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2" name="bk object 292"/>
          <p:cNvSpPr/>
          <p:nvPr/>
        </p:nvSpPr>
        <p:spPr>
          <a:xfrm>
            <a:off x="779965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90" y="1535785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3" name="bk object 293"/>
          <p:cNvSpPr/>
          <p:nvPr/>
        </p:nvSpPr>
        <p:spPr>
          <a:xfrm>
            <a:off x="793416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DD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4" name="bk object 294"/>
          <p:cNvSpPr/>
          <p:nvPr/>
        </p:nvSpPr>
        <p:spPr>
          <a:xfrm>
            <a:off x="806854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6" y="1535785"/>
                </a:lnTo>
              </a:path>
            </a:pathLst>
          </a:custGeom>
          <a:ln w="4190">
            <a:solidFill>
              <a:srgbClr val="DDDE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5" name="bk object 295"/>
          <p:cNvSpPr/>
          <p:nvPr/>
        </p:nvSpPr>
        <p:spPr>
          <a:xfrm>
            <a:off x="820306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6" name="bk object 296"/>
          <p:cNvSpPr/>
          <p:nvPr/>
        </p:nvSpPr>
        <p:spPr>
          <a:xfrm>
            <a:off x="833758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7" name="bk object 297"/>
          <p:cNvSpPr/>
          <p:nvPr/>
        </p:nvSpPr>
        <p:spPr>
          <a:xfrm>
            <a:off x="847210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8" name="bk object 298"/>
          <p:cNvSpPr/>
          <p:nvPr/>
        </p:nvSpPr>
        <p:spPr>
          <a:xfrm>
            <a:off x="8606617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DC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9" name="bk object 299"/>
          <p:cNvSpPr/>
          <p:nvPr/>
        </p:nvSpPr>
        <p:spPr>
          <a:xfrm>
            <a:off x="874101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1">
            <a:solidFill>
              <a:srgbClr val="DCDD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0" name="bk object 300"/>
          <p:cNvSpPr/>
          <p:nvPr/>
        </p:nvSpPr>
        <p:spPr>
          <a:xfrm>
            <a:off x="887552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1">
            <a:solidFill>
              <a:srgbClr val="DC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1" name="bk object 301"/>
          <p:cNvSpPr/>
          <p:nvPr/>
        </p:nvSpPr>
        <p:spPr>
          <a:xfrm>
            <a:off x="901004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DC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2" name="bk object 302"/>
          <p:cNvSpPr/>
          <p:nvPr/>
        </p:nvSpPr>
        <p:spPr>
          <a:xfrm>
            <a:off x="914457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90" y="1535785"/>
                </a:lnTo>
              </a:path>
            </a:pathLst>
          </a:custGeom>
          <a:ln w="4191">
            <a:solidFill>
              <a:srgbClr val="DB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3" name="bk object 303"/>
          <p:cNvSpPr/>
          <p:nvPr/>
        </p:nvSpPr>
        <p:spPr>
          <a:xfrm>
            <a:off x="927894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0">
            <a:solidFill>
              <a:srgbClr val="DB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4" name="bk object 304"/>
          <p:cNvSpPr/>
          <p:nvPr/>
        </p:nvSpPr>
        <p:spPr>
          <a:xfrm>
            <a:off x="941345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1">
            <a:solidFill>
              <a:srgbClr val="DBDC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5" name="bk object 305"/>
          <p:cNvSpPr/>
          <p:nvPr/>
        </p:nvSpPr>
        <p:spPr>
          <a:xfrm>
            <a:off x="954798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1">
            <a:solidFill>
              <a:srgbClr val="DBDC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6" name="bk object 306"/>
          <p:cNvSpPr/>
          <p:nvPr/>
        </p:nvSpPr>
        <p:spPr>
          <a:xfrm>
            <a:off x="9682502" y="0"/>
            <a:ext cx="1366520" cy="1402080"/>
          </a:xfrm>
          <a:custGeom>
            <a:avLst/>
            <a:gdLst/>
            <a:ahLst/>
            <a:cxnLst/>
            <a:rect l="l" t="t" r="r" b="b"/>
            <a:pathLst>
              <a:path w="1366520" h="1402080">
                <a:moveTo>
                  <a:pt x="0" y="0"/>
                </a:moveTo>
                <a:lnTo>
                  <a:pt x="1366522" y="1401563"/>
                </a:lnTo>
              </a:path>
            </a:pathLst>
          </a:custGeom>
          <a:ln w="4191">
            <a:solidFill>
              <a:srgbClr val="DBDC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7" name="bk object 307"/>
          <p:cNvSpPr/>
          <p:nvPr/>
        </p:nvSpPr>
        <p:spPr>
          <a:xfrm>
            <a:off x="9816897" y="0"/>
            <a:ext cx="1232535" cy="1264285"/>
          </a:xfrm>
          <a:custGeom>
            <a:avLst/>
            <a:gdLst/>
            <a:ahLst/>
            <a:cxnLst/>
            <a:rect l="l" t="t" r="r" b="b"/>
            <a:pathLst>
              <a:path w="1232534" h="1264285">
                <a:moveTo>
                  <a:pt x="0" y="0"/>
                </a:moveTo>
                <a:lnTo>
                  <a:pt x="1232127" y="1263721"/>
                </a:lnTo>
              </a:path>
            </a:pathLst>
          </a:custGeom>
          <a:ln w="4191">
            <a:solidFill>
              <a:srgbClr val="DBDC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8" name="bk object 308"/>
          <p:cNvSpPr/>
          <p:nvPr/>
        </p:nvSpPr>
        <p:spPr>
          <a:xfrm>
            <a:off x="9951411" y="0"/>
            <a:ext cx="1097915" cy="1125855"/>
          </a:xfrm>
          <a:custGeom>
            <a:avLst/>
            <a:gdLst/>
            <a:ahLst/>
            <a:cxnLst/>
            <a:rect l="l" t="t" r="r" b="b"/>
            <a:pathLst>
              <a:path w="1097915" h="1125855">
                <a:moveTo>
                  <a:pt x="0" y="0"/>
                </a:moveTo>
                <a:lnTo>
                  <a:pt x="1097613" y="1125759"/>
                </a:lnTo>
              </a:path>
            </a:pathLst>
          </a:custGeom>
          <a:ln w="4191">
            <a:solidFill>
              <a:srgbClr val="DADC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9" name="bk object 309"/>
          <p:cNvSpPr/>
          <p:nvPr/>
        </p:nvSpPr>
        <p:spPr>
          <a:xfrm>
            <a:off x="10085921" y="0"/>
            <a:ext cx="963294" cy="988060"/>
          </a:xfrm>
          <a:custGeom>
            <a:avLst/>
            <a:gdLst/>
            <a:ahLst/>
            <a:cxnLst/>
            <a:rect l="l" t="t" r="r" b="b"/>
            <a:pathLst>
              <a:path w="963295" h="988060">
                <a:moveTo>
                  <a:pt x="0" y="0"/>
                </a:moveTo>
                <a:lnTo>
                  <a:pt x="963104" y="987801"/>
                </a:lnTo>
              </a:path>
            </a:pathLst>
          </a:custGeom>
          <a:ln w="4191">
            <a:solidFill>
              <a:srgbClr val="DADB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0" name="bk object 310"/>
          <p:cNvSpPr/>
          <p:nvPr/>
        </p:nvSpPr>
        <p:spPr>
          <a:xfrm>
            <a:off x="10220440" y="0"/>
            <a:ext cx="828675" cy="850265"/>
          </a:xfrm>
          <a:custGeom>
            <a:avLst/>
            <a:gdLst/>
            <a:ahLst/>
            <a:cxnLst/>
            <a:rect l="l" t="t" r="r" b="b"/>
            <a:pathLst>
              <a:path w="828675" h="850265">
                <a:moveTo>
                  <a:pt x="0" y="0"/>
                </a:moveTo>
                <a:lnTo>
                  <a:pt x="828585" y="849831"/>
                </a:lnTo>
              </a:path>
            </a:pathLst>
          </a:custGeom>
          <a:ln w="4190">
            <a:solidFill>
              <a:srgbClr val="DADB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1" name="bk object 311"/>
          <p:cNvSpPr/>
          <p:nvPr/>
        </p:nvSpPr>
        <p:spPr>
          <a:xfrm>
            <a:off x="10354955" y="0"/>
            <a:ext cx="694690" cy="712470"/>
          </a:xfrm>
          <a:custGeom>
            <a:avLst/>
            <a:gdLst/>
            <a:ahLst/>
            <a:cxnLst/>
            <a:rect l="l" t="t" r="r" b="b"/>
            <a:pathLst>
              <a:path w="694690" h="712470">
                <a:moveTo>
                  <a:pt x="0" y="0"/>
                </a:moveTo>
                <a:lnTo>
                  <a:pt x="694069" y="711868"/>
                </a:lnTo>
              </a:path>
            </a:pathLst>
          </a:custGeom>
          <a:ln w="4191">
            <a:solidFill>
              <a:srgbClr val="DADB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2" name="bk object 312"/>
          <p:cNvSpPr/>
          <p:nvPr/>
        </p:nvSpPr>
        <p:spPr>
          <a:xfrm>
            <a:off x="10489350" y="0"/>
            <a:ext cx="560070" cy="574040"/>
          </a:xfrm>
          <a:custGeom>
            <a:avLst/>
            <a:gdLst/>
            <a:ahLst/>
            <a:cxnLst/>
            <a:rect l="l" t="t" r="r" b="b"/>
            <a:pathLst>
              <a:path w="560070" h="574040">
                <a:moveTo>
                  <a:pt x="0" y="0"/>
                </a:moveTo>
                <a:lnTo>
                  <a:pt x="559674" y="574026"/>
                </a:lnTo>
              </a:path>
            </a:pathLst>
          </a:custGeom>
          <a:ln w="4191">
            <a:solidFill>
              <a:srgbClr val="DADB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3" name="bk object 313"/>
          <p:cNvSpPr/>
          <p:nvPr/>
        </p:nvSpPr>
        <p:spPr>
          <a:xfrm>
            <a:off x="10623870" y="0"/>
            <a:ext cx="425450" cy="436245"/>
          </a:xfrm>
          <a:custGeom>
            <a:avLst/>
            <a:gdLst/>
            <a:ahLst/>
            <a:cxnLst/>
            <a:rect l="l" t="t" r="r" b="b"/>
            <a:pathLst>
              <a:path w="425450" h="436245">
                <a:moveTo>
                  <a:pt x="0" y="0"/>
                </a:moveTo>
                <a:lnTo>
                  <a:pt x="425155" y="436057"/>
                </a:lnTo>
              </a:path>
            </a:pathLst>
          </a:custGeom>
          <a:ln w="4191">
            <a:solidFill>
              <a:srgbClr val="D9DB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4" name="bk object 314"/>
          <p:cNvSpPr/>
          <p:nvPr/>
        </p:nvSpPr>
        <p:spPr>
          <a:xfrm>
            <a:off x="10758382" y="0"/>
            <a:ext cx="290830" cy="298450"/>
          </a:xfrm>
          <a:custGeom>
            <a:avLst/>
            <a:gdLst/>
            <a:ahLst/>
            <a:cxnLst/>
            <a:rect l="l" t="t" r="r" b="b"/>
            <a:pathLst>
              <a:path w="290829" h="298450">
                <a:moveTo>
                  <a:pt x="0" y="0"/>
                </a:moveTo>
                <a:lnTo>
                  <a:pt x="290642" y="298095"/>
                </a:lnTo>
              </a:path>
            </a:pathLst>
          </a:custGeom>
          <a:ln w="4191">
            <a:solidFill>
              <a:srgbClr val="D9DA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5" name="bk object 315"/>
          <p:cNvSpPr/>
          <p:nvPr/>
        </p:nvSpPr>
        <p:spPr>
          <a:xfrm>
            <a:off x="10892884" y="0"/>
            <a:ext cx="156210" cy="160655"/>
          </a:xfrm>
          <a:custGeom>
            <a:avLst/>
            <a:gdLst/>
            <a:ahLst/>
            <a:cxnLst/>
            <a:rect l="l" t="t" r="r" b="b"/>
            <a:pathLst>
              <a:path w="156209" h="160655">
                <a:moveTo>
                  <a:pt x="0" y="0"/>
                </a:moveTo>
                <a:lnTo>
                  <a:pt x="156140" y="160144"/>
                </a:lnTo>
              </a:path>
            </a:pathLst>
          </a:custGeom>
          <a:ln w="4191">
            <a:solidFill>
              <a:srgbClr val="D9DA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6" name="bk object 316"/>
          <p:cNvSpPr/>
          <p:nvPr/>
        </p:nvSpPr>
        <p:spPr>
          <a:xfrm>
            <a:off x="11027289" y="0"/>
            <a:ext cx="22225" cy="22860"/>
          </a:xfrm>
          <a:custGeom>
            <a:avLst/>
            <a:gdLst/>
            <a:ahLst/>
            <a:cxnLst/>
            <a:rect l="l" t="t" r="r" b="b"/>
            <a:pathLst>
              <a:path w="22225" h="22860">
                <a:moveTo>
                  <a:pt x="0" y="0"/>
                </a:moveTo>
                <a:lnTo>
                  <a:pt x="21735" y="22292"/>
                </a:lnTo>
              </a:path>
            </a:pathLst>
          </a:custGeom>
          <a:ln w="4191">
            <a:solidFill>
              <a:srgbClr val="D9DAD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7" name="bk object 317"/>
          <p:cNvSpPr/>
          <p:nvPr/>
        </p:nvSpPr>
        <p:spPr>
          <a:xfrm>
            <a:off x="11029334" y="1515591"/>
            <a:ext cx="19685" cy="20320"/>
          </a:xfrm>
          <a:custGeom>
            <a:avLst/>
            <a:gdLst/>
            <a:ahLst/>
            <a:cxnLst/>
            <a:rect l="l" t="t" r="r" b="b"/>
            <a:pathLst>
              <a:path w="19684" h="20319">
                <a:moveTo>
                  <a:pt x="19689" y="0"/>
                </a:moveTo>
                <a:lnTo>
                  <a:pt x="0" y="20194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8" name="bk object 318"/>
          <p:cNvSpPr/>
          <p:nvPr/>
        </p:nvSpPr>
        <p:spPr>
          <a:xfrm>
            <a:off x="10902758" y="1385767"/>
            <a:ext cx="146685" cy="150495"/>
          </a:xfrm>
          <a:custGeom>
            <a:avLst/>
            <a:gdLst/>
            <a:ahLst/>
            <a:cxnLst/>
            <a:rect l="l" t="t" r="r" b="b"/>
            <a:pathLst>
              <a:path w="146684" h="150494">
                <a:moveTo>
                  <a:pt x="146267" y="0"/>
                </a:moveTo>
                <a:lnTo>
                  <a:pt x="0" y="150018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9" name="bk object 319"/>
          <p:cNvSpPr/>
          <p:nvPr/>
        </p:nvSpPr>
        <p:spPr>
          <a:xfrm>
            <a:off x="10776055" y="1255815"/>
            <a:ext cx="273050" cy="280035"/>
          </a:xfrm>
          <a:custGeom>
            <a:avLst/>
            <a:gdLst/>
            <a:ahLst/>
            <a:cxnLst/>
            <a:rect l="l" t="t" r="r" b="b"/>
            <a:pathLst>
              <a:path w="273050" h="280034">
                <a:moveTo>
                  <a:pt x="272970" y="0"/>
                </a:moveTo>
                <a:lnTo>
                  <a:pt x="0" y="279970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0" name="bk object 320"/>
          <p:cNvSpPr/>
          <p:nvPr/>
        </p:nvSpPr>
        <p:spPr>
          <a:xfrm>
            <a:off x="10649479" y="1125993"/>
            <a:ext cx="400050" cy="410209"/>
          </a:xfrm>
          <a:custGeom>
            <a:avLst/>
            <a:gdLst/>
            <a:ahLst/>
            <a:cxnLst/>
            <a:rect l="l" t="t" r="r" b="b"/>
            <a:pathLst>
              <a:path w="400050" h="410209">
                <a:moveTo>
                  <a:pt x="399546" y="0"/>
                </a:moveTo>
                <a:lnTo>
                  <a:pt x="0" y="409792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1" name="bk object 321"/>
          <p:cNvSpPr/>
          <p:nvPr/>
        </p:nvSpPr>
        <p:spPr>
          <a:xfrm>
            <a:off x="10522778" y="996044"/>
            <a:ext cx="526415" cy="539750"/>
          </a:xfrm>
          <a:custGeom>
            <a:avLst/>
            <a:gdLst/>
            <a:ahLst/>
            <a:cxnLst/>
            <a:rect l="l" t="t" r="r" b="b"/>
            <a:pathLst>
              <a:path w="526415" h="539750">
                <a:moveTo>
                  <a:pt x="526246" y="0"/>
                </a:moveTo>
                <a:lnTo>
                  <a:pt x="0" y="539740"/>
                </a:lnTo>
              </a:path>
            </a:pathLst>
          </a:custGeom>
          <a:ln w="4191">
            <a:solidFill>
              <a:srgbClr val="EAEB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2" name="bk object 322"/>
          <p:cNvSpPr/>
          <p:nvPr/>
        </p:nvSpPr>
        <p:spPr>
          <a:xfrm>
            <a:off x="10396201" y="866222"/>
            <a:ext cx="653415" cy="669925"/>
          </a:xfrm>
          <a:custGeom>
            <a:avLst/>
            <a:gdLst/>
            <a:ahLst/>
            <a:cxnLst/>
            <a:rect l="l" t="t" r="r" b="b"/>
            <a:pathLst>
              <a:path w="653415" h="669925">
                <a:moveTo>
                  <a:pt x="652822" y="0"/>
                </a:moveTo>
                <a:lnTo>
                  <a:pt x="0" y="669562"/>
                </a:lnTo>
              </a:path>
            </a:pathLst>
          </a:custGeom>
          <a:ln w="4191">
            <a:solidFill>
              <a:srgbClr val="EA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3" name="bk object 323"/>
          <p:cNvSpPr/>
          <p:nvPr/>
        </p:nvSpPr>
        <p:spPr>
          <a:xfrm>
            <a:off x="10269493" y="736264"/>
            <a:ext cx="779780" cy="800100"/>
          </a:xfrm>
          <a:custGeom>
            <a:avLst/>
            <a:gdLst/>
            <a:ahLst/>
            <a:cxnLst/>
            <a:rect l="l" t="t" r="r" b="b"/>
            <a:pathLst>
              <a:path w="779779" h="800100">
                <a:moveTo>
                  <a:pt x="779532" y="0"/>
                </a:moveTo>
                <a:lnTo>
                  <a:pt x="0" y="799520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4" name="bk object 324"/>
          <p:cNvSpPr/>
          <p:nvPr/>
        </p:nvSpPr>
        <p:spPr>
          <a:xfrm>
            <a:off x="10142790" y="606312"/>
            <a:ext cx="906780" cy="929640"/>
          </a:xfrm>
          <a:custGeom>
            <a:avLst/>
            <a:gdLst/>
            <a:ahLst/>
            <a:cxnLst/>
            <a:rect l="l" t="t" r="r" b="b"/>
            <a:pathLst>
              <a:path w="906779" h="929640">
                <a:moveTo>
                  <a:pt x="906235" y="0"/>
                </a:moveTo>
                <a:lnTo>
                  <a:pt x="0" y="929473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5" name="bk object 325"/>
          <p:cNvSpPr/>
          <p:nvPr/>
        </p:nvSpPr>
        <p:spPr>
          <a:xfrm>
            <a:off x="10016221" y="476498"/>
            <a:ext cx="1033144" cy="1059815"/>
          </a:xfrm>
          <a:custGeom>
            <a:avLst/>
            <a:gdLst/>
            <a:ahLst/>
            <a:cxnLst/>
            <a:rect l="l" t="t" r="r" b="b"/>
            <a:pathLst>
              <a:path w="1033145" h="1059815">
                <a:moveTo>
                  <a:pt x="1032804" y="0"/>
                </a:moveTo>
                <a:lnTo>
                  <a:pt x="0" y="1059287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6" name="bk object 326"/>
          <p:cNvSpPr/>
          <p:nvPr/>
        </p:nvSpPr>
        <p:spPr>
          <a:xfrm>
            <a:off x="9889518" y="346545"/>
            <a:ext cx="1159510" cy="1189355"/>
          </a:xfrm>
          <a:custGeom>
            <a:avLst/>
            <a:gdLst/>
            <a:ahLst/>
            <a:cxnLst/>
            <a:rect l="l" t="t" r="r" b="b"/>
            <a:pathLst>
              <a:path w="1159509" h="1189355">
                <a:moveTo>
                  <a:pt x="1159506" y="0"/>
                </a:moveTo>
                <a:lnTo>
                  <a:pt x="0" y="1189239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7" name="bk object 327"/>
          <p:cNvSpPr/>
          <p:nvPr/>
        </p:nvSpPr>
        <p:spPr>
          <a:xfrm>
            <a:off x="9762942" y="216723"/>
            <a:ext cx="1286510" cy="1319530"/>
          </a:xfrm>
          <a:custGeom>
            <a:avLst/>
            <a:gdLst/>
            <a:ahLst/>
            <a:cxnLst/>
            <a:rect l="l" t="t" r="r" b="b"/>
            <a:pathLst>
              <a:path w="1286509" h="1319530">
                <a:moveTo>
                  <a:pt x="1286082" y="0"/>
                </a:moveTo>
                <a:lnTo>
                  <a:pt x="0" y="1319062"/>
                </a:lnTo>
              </a:path>
            </a:pathLst>
          </a:custGeom>
          <a:ln w="4191">
            <a:solidFill>
              <a:srgbClr val="E9EA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8" name="bk object 328"/>
          <p:cNvSpPr/>
          <p:nvPr/>
        </p:nvSpPr>
        <p:spPr>
          <a:xfrm>
            <a:off x="9636228" y="86761"/>
            <a:ext cx="1412875" cy="1449070"/>
          </a:xfrm>
          <a:custGeom>
            <a:avLst/>
            <a:gdLst/>
            <a:ahLst/>
            <a:cxnLst/>
            <a:rect l="l" t="t" r="r" b="b"/>
            <a:pathLst>
              <a:path w="1412875" h="1449070">
                <a:moveTo>
                  <a:pt x="1412798" y="0"/>
                </a:moveTo>
                <a:lnTo>
                  <a:pt x="0" y="1449024"/>
                </a:lnTo>
              </a:path>
            </a:pathLst>
          </a:custGeom>
          <a:ln w="4191">
            <a:solidFill>
              <a:srgbClr val="E9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9" name="bk object 329"/>
          <p:cNvSpPr/>
          <p:nvPr/>
        </p:nvSpPr>
        <p:spPr>
          <a:xfrm>
            <a:off x="950966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0" name="bk object 330"/>
          <p:cNvSpPr/>
          <p:nvPr/>
        </p:nvSpPr>
        <p:spPr>
          <a:xfrm>
            <a:off x="938295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1" name="bk object 331"/>
          <p:cNvSpPr/>
          <p:nvPr/>
        </p:nvSpPr>
        <p:spPr>
          <a:xfrm>
            <a:off x="925637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2" name="bk object 332"/>
          <p:cNvSpPr/>
          <p:nvPr/>
        </p:nvSpPr>
        <p:spPr>
          <a:xfrm>
            <a:off x="912967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3" name="bk object 333"/>
          <p:cNvSpPr/>
          <p:nvPr/>
        </p:nvSpPr>
        <p:spPr>
          <a:xfrm>
            <a:off x="900298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8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4" name="bk object 334"/>
          <p:cNvSpPr/>
          <p:nvPr/>
        </p:nvSpPr>
        <p:spPr>
          <a:xfrm>
            <a:off x="887639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5" name="bk object 335"/>
          <p:cNvSpPr/>
          <p:nvPr/>
        </p:nvSpPr>
        <p:spPr>
          <a:xfrm>
            <a:off x="874969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7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6" name="bk object 336"/>
          <p:cNvSpPr/>
          <p:nvPr/>
        </p:nvSpPr>
        <p:spPr>
          <a:xfrm>
            <a:off x="862312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90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7" name="bk object 337"/>
          <p:cNvSpPr/>
          <p:nvPr/>
        </p:nvSpPr>
        <p:spPr>
          <a:xfrm>
            <a:off x="849641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7E8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8" name="bk object 338"/>
          <p:cNvSpPr/>
          <p:nvPr/>
        </p:nvSpPr>
        <p:spPr>
          <a:xfrm>
            <a:off x="836984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6" y="0"/>
                </a:moveTo>
                <a:lnTo>
                  <a:pt x="0" y="1535785"/>
                </a:lnTo>
              </a:path>
            </a:pathLst>
          </a:custGeom>
          <a:ln w="4190">
            <a:solidFill>
              <a:srgbClr val="E7E8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9" name="bk object 339"/>
          <p:cNvSpPr/>
          <p:nvPr/>
        </p:nvSpPr>
        <p:spPr>
          <a:xfrm>
            <a:off x="824314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6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7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0" name="bk object 340"/>
          <p:cNvSpPr/>
          <p:nvPr/>
        </p:nvSpPr>
        <p:spPr>
          <a:xfrm>
            <a:off x="811656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1" name="bk object 341"/>
          <p:cNvSpPr/>
          <p:nvPr/>
        </p:nvSpPr>
        <p:spPr>
          <a:xfrm>
            <a:off x="798985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90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2" name="bk object 342"/>
          <p:cNvSpPr/>
          <p:nvPr/>
        </p:nvSpPr>
        <p:spPr>
          <a:xfrm>
            <a:off x="7863287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7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3" name="bk object 343"/>
          <p:cNvSpPr/>
          <p:nvPr/>
        </p:nvSpPr>
        <p:spPr>
          <a:xfrm>
            <a:off x="773659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4" name="bk object 344"/>
          <p:cNvSpPr/>
          <p:nvPr/>
        </p:nvSpPr>
        <p:spPr>
          <a:xfrm>
            <a:off x="760988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6E7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5" name="bk object 345"/>
          <p:cNvSpPr/>
          <p:nvPr/>
        </p:nvSpPr>
        <p:spPr>
          <a:xfrm>
            <a:off x="748328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90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6" name="bk object 346"/>
          <p:cNvSpPr/>
          <p:nvPr/>
        </p:nvSpPr>
        <p:spPr>
          <a:xfrm>
            <a:off x="735664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6" y="0"/>
                </a:moveTo>
                <a:lnTo>
                  <a:pt x="0" y="1535785"/>
                </a:lnTo>
              </a:path>
            </a:pathLst>
          </a:custGeom>
          <a:ln w="4190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7" name="bk object 347"/>
          <p:cNvSpPr/>
          <p:nvPr/>
        </p:nvSpPr>
        <p:spPr>
          <a:xfrm>
            <a:off x="723001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8" name="bk object 348"/>
          <p:cNvSpPr/>
          <p:nvPr/>
        </p:nvSpPr>
        <p:spPr>
          <a:xfrm>
            <a:off x="710335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90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9" name="bk object 349"/>
          <p:cNvSpPr/>
          <p:nvPr/>
        </p:nvSpPr>
        <p:spPr>
          <a:xfrm>
            <a:off x="697669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0" name="bk object 350"/>
          <p:cNvSpPr/>
          <p:nvPr/>
        </p:nvSpPr>
        <p:spPr>
          <a:xfrm>
            <a:off x="685006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6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5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1" name="bk object 351"/>
          <p:cNvSpPr/>
          <p:nvPr/>
        </p:nvSpPr>
        <p:spPr>
          <a:xfrm>
            <a:off x="672341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6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2" name="bk object 352"/>
          <p:cNvSpPr/>
          <p:nvPr/>
        </p:nvSpPr>
        <p:spPr>
          <a:xfrm>
            <a:off x="659675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92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3" name="bk object 353"/>
          <p:cNvSpPr/>
          <p:nvPr/>
        </p:nvSpPr>
        <p:spPr>
          <a:xfrm>
            <a:off x="647012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4" name="bk object 354"/>
          <p:cNvSpPr/>
          <p:nvPr/>
        </p:nvSpPr>
        <p:spPr>
          <a:xfrm>
            <a:off x="634346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5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5" name="bk object 355"/>
          <p:cNvSpPr/>
          <p:nvPr/>
        </p:nvSpPr>
        <p:spPr>
          <a:xfrm>
            <a:off x="621683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6" name="bk object 356"/>
          <p:cNvSpPr/>
          <p:nvPr/>
        </p:nvSpPr>
        <p:spPr>
          <a:xfrm>
            <a:off x="609017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91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7" name="bk object 357"/>
          <p:cNvSpPr/>
          <p:nvPr/>
        </p:nvSpPr>
        <p:spPr>
          <a:xfrm>
            <a:off x="596353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90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8" name="bk object 358"/>
          <p:cNvSpPr/>
          <p:nvPr/>
        </p:nvSpPr>
        <p:spPr>
          <a:xfrm>
            <a:off x="583689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6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9" name="bk object 359"/>
          <p:cNvSpPr/>
          <p:nvPr/>
        </p:nvSpPr>
        <p:spPr>
          <a:xfrm>
            <a:off x="571025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0" name="bk object 360"/>
          <p:cNvSpPr/>
          <p:nvPr/>
        </p:nvSpPr>
        <p:spPr>
          <a:xfrm>
            <a:off x="558361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90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1" name="bk object 361"/>
          <p:cNvSpPr/>
          <p:nvPr/>
        </p:nvSpPr>
        <p:spPr>
          <a:xfrm>
            <a:off x="545691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7" y="0"/>
                </a:moveTo>
                <a:lnTo>
                  <a:pt x="0" y="1535785"/>
                </a:lnTo>
              </a:path>
            </a:pathLst>
          </a:custGeom>
          <a:ln w="4190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2" name="bk object 362"/>
          <p:cNvSpPr/>
          <p:nvPr/>
        </p:nvSpPr>
        <p:spPr>
          <a:xfrm>
            <a:off x="533033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6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3" name="bk object 363"/>
          <p:cNvSpPr/>
          <p:nvPr/>
        </p:nvSpPr>
        <p:spPr>
          <a:xfrm>
            <a:off x="520361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91" y="0"/>
                </a:moveTo>
                <a:lnTo>
                  <a:pt x="0" y="1535785"/>
                </a:lnTo>
              </a:path>
            </a:pathLst>
          </a:custGeom>
          <a:ln w="4190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4" name="bk object 364"/>
          <p:cNvSpPr/>
          <p:nvPr/>
        </p:nvSpPr>
        <p:spPr>
          <a:xfrm>
            <a:off x="507703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5" name="bk object 365"/>
          <p:cNvSpPr/>
          <p:nvPr/>
        </p:nvSpPr>
        <p:spPr>
          <a:xfrm>
            <a:off x="495032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6" name="bk object 366"/>
          <p:cNvSpPr/>
          <p:nvPr/>
        </p:nvSpPr>
        <p:spPr>
          <a:xfrm>
            <a:off x="482372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7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7" name="bk object 367"/>
          <p:cNvSpPr/>
          <p:nvPr/>
        </p:nvSpPr>
        <p:spPr>
          <a:xfrm>
            <a:off x="4697017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90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8" name="bk object 368"/>
          <p:cNvSpPr/>
          <p:nvPr/>
        </p:nvSpPr>
        <p:spPr>
          <a:xfrm>
            <a:off x="457043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7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1E2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9" name="bk object 369"/>
          <p:cNvSpPr/>
          <p:nvPr/>
        </p:nvSpPr>
        <p:spPr>
          <a:xfrm>
            <a:off x="444370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0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0" name="bk object 370"/>
          <p:cNvSpPr/>
          <p:nvPr/>
        </p:nvSpPr>
        <p:spPr>
          <a:xfrm>
            <a:off x="431713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90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1" name="bk object 371"/>
          <p:cNvSpPr/>
          <p:nvPr/>
        </p:nvSpPr>
        <p:spPr>
          <a:xfrm>
            <a:off x="419053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2" name="bk object 372"/>
          <p:cNvSpPr/>
          <p:nvPr/>
        </p:nvSpPr>
        <p:spPr>
          <a:xfrm>
            <a:off x="406383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3" name="bk object 373"/>
          <p:cNvSpPr/>
          <p:nvPr/>
        </p:nvSpPr>
        <p:spPr>
          <a:xfrm>
            <a:off x="393724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7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0E1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4" name="bk object 374"/>
          <p:cNvSpPr/>
          <p:nvPr/>
        </p:nvSpPr>
        <p:spPr>
          <a:xfrm>
            <a:off x="381053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0E1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5" name="bk object 375"/>
          <p:cNvSpPr/>
          <p:nvPr/>
        </p:nvSpPr>
        <p:spPr>
          <a:xfrm>
            <a:off x="368395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6" name="bk object 376"/>
          <p:cNvSpPr/>
          <p:nvPr/>
        </p:nvSpPr>
        <p:spPr>
          <a:xfrm>
            <a:off x="355724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7" y="0"/>
                </a:moveTo>
                <a:lnTo>
                  <a:pt x="0" y="1535785"/>
                </a:lnTo>
              </a:path>
            </a:pathLst>
          </a:custGeom>
          <a:ln w="4190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7" name="bk object 377"/>
          <p:cNvSpPr/>
          <p:nvPr/>
        </p:nvSpPr>
        <p:spPr>
          <a:xfrm>
            <a:off x="343064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8" name="bk object 378"/>
          <p:cNvSpPr/>
          <p:nvPr/>
        </p:nvSpPr>
        <p:spPr>
          <a:xfrm>
            <a:off x="3303937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F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9" name="bk object 379"/>
          <p:cNvSpPr/>
          <p:nvPr/>
        </p:nvSpPr>
        <p:spPr>
          <a:xfrm>
            <a:off x="317737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6" y="0"/>
                </a:moveTo>
                <a:lnTo>
                  <a:pt x="0" y="1535785"/>
                </a:lnTo>
              </a:path>
            </a:pathLst>
          </a:custGeom>
          <a:ln w="4190">
            <a:solidFill>
              <a:srgbClr val="DFE0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0" name="bk object 380"/>
          <p:cNvSpPr/>
          <p:nvPr/>
        </p:nvSpPr>
        <p:spPr>
          <a:xfrm>
            <a:off x="305065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6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FE0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1" name="bk object 381"/>
          <p:cNvSpPr/>
          <p:nvPr/>
        </p:nvSpPr>
        <p:spPr>
          <a:xfrm>
            <a:off x="292404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2" name="bk object 382"/>
          <p:cNvSpPr/>
          <p:nvPr/>
        </p:nvSpPr>
        <p:spPr>
          <a:xfrm>
            <a:off x="279734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90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3" name="bk object 383"/>
          <p:cNvSpPr/>
          <p:nvPr/>
        </p:nvSpPr>
        <p:spPr>
          <a:xfrm>
            <a:off x="2670767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5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4" name="bk object 384"/>
          <p:cNvSpPr/>
          <p:nvPr/>
        </p:nvSpPr>
        <p:spPr>
          <a:xfrm>
            <a:off x="254405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6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E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5" name="bk object 385"/>
          <p:cNvSpPr/>
          <p:nvPr/>
        </p:nvSpPr>
        <p:spPr>
          <a:xfrm>
            <a:off x="241745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E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6" name="bk object 386"/>
          <p:cNvSpPr/>
          <p:nvPr/>
        </p:nvSpPr>
        <p:spPr>
          <a:xfrm>
            <a:off x="229075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90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EDF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7" name="bk object 387"/>
          <p:cNvSpPr/>
          <p:nvPr/>
        </p:nvSpPr>
        <p:spPr>
          <a:xfrm>
            <a:off x="2164177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6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8" name="bk object 388"/>
          <p:cNvSpPr/>
          <p:nvPr/>
        </p:nvSpPr>
        <p:spPr>
          <a:xfrm>
            <a:off x="203756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7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9" name="bk object 389"/>
          <p:cNvSpPr/>
          <p:nvPr/>
        </p:nvSpPr>
        <p:spPr>
          <a:xfrm>
            <a:off x="1910857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0" name="bk object 390"/>
          <p:cNvSpPr/>
          <p:nvPr/>
        </p:nvSpPr>
        <p:spPr>
          <a:xfrm>
            <a:off x="178427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D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1" name="bk object 391"/>
          <p:cNvSpPr/>
          <p:nvPr/>
        </p:nvSpPr>
        <p:spPr>
          <a:xfrm>
            <a:off x="165759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4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DDE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2" name="bk object 392"/>
          <p:cNvSpPr/>
          <p:nvPr/>
        </p:nvSpPr>
        <p:spPr>
          <a:xfrm>
            <a:off x="153097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DDE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3" name="bk object 393"/>
          <p:cNvSpPr/>
          <p:nvPr/>
        </p:nvSpPr>
        <p:spPr>
          <a:xfrm>
            <a:off x="140426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7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4" name="bk object 394"/>
          <p:cNvSpPr/>
          <p:nvPr/>
        </p:nvSpPr>
        <p:spPr>
          <a:xfrm>
            <a:off x="127768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5" name="bk object 395"/>
          <p:cNvSpPr/>
          <p:nvPr/>
        </p:nvSpPr>
        <p:spPr>
          <a:xfrm>
            <a:off x="115096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7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6" name="bk object 396"/>
          <p:cNvSpPr/>
          <p:nvPr/>
        </p:nvSpPr>
        <p:spPr>
          <a:xfrm>
            <a:off x="102438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C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7" name="bk object 397"/>
          <p:cNvSpPr/>
          <p:nvPr/>
        </p:nvSpPr>
        <p:spPr>
          <a:xfrm>
            <a:off x="89767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CDD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8" name="bk object 398"/>
          <p:cNvSpPr/>
          <p:nvPr/>
        </p:nvSpPr>
        <p:spPr>
          <a:xfrm>
            <a:off x="77107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CDD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9" name="bk object 399"/>
          <p:cNvSpPr/>
          <p:nvPr/>
        </p:nvSpPr>
        <p:spPr>
          <a:xfrm>
            <a:off x="64437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C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0" name="bk object 400"/>
          <p:cNvSpPr/>
          <p:nvPr/>
        </p:nvSpPr>
        <p:spPr>
          <a:xfrm>
            <a:off x="51777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7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C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1" name="bk object 401"/>
          <p:cNvSpPr/>
          <p:nvPr/>
        </p:nvSpPr>
        <p:spPr>
          <a:xfrm>
            <a:off x="39108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B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2" name="bk object 402"/>
          <p:cNvSpPr/>
          <p:nvPr/>
        </p:nvSpPr>
        <p:spPr>
          <a:xfrm>
            <a:off x="26448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BDC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3" name="bk object 403"/>
          <p:cNvSpPr/>
          <p:nvPr/>
        </p:nvSpPr>
        <p:spPr>
          <a:xfrm>
            <a:off x="13777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BDC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4" name="bk object 404"/>
          <p:cNvSpPr/>
          <p:nvPr/>
        </p:nvSpPr>
        <p:spPr>
          <a:xfrm>
            <a:off x="1119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6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BDC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5" name="bk object 405"/>
          <p:cNvSpPr/>
          <p:nvPr/>
        </p:nvSpPr>
        <p:spPr>
          <a:xfrm>
            <a:off x="507" y="0"/>
            <a:ext cx="1381760" cy="1417320"/>
          </a:xfrm>
          <a:custGeom>
            <a:avLst/>
            <a:gdLst/>
            <a:ahLst/>
            <a:cxnLst/>
            <a:rect l="l" t="t" r="r" b="b"/>
            <a:pathLst>
              <a:path w="1381760" h="1417320">
                <a:moveTo>
                  <a:pt x="1381357" y="0"/>
                </a:moveTo>
                <a:lnTo>
                  <a:pt x="0" y="1416779"/>
                </a:lnTo>
              </a:path>
            </a:pathLst>
          </a:custGeom>
          <a:ln w="4191">
            <a:solidFill>
              <a:srgbClr val="DBDC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6" name="bk object 406"/>
          <p:cNvSpPr/>
          <p:nvPr/>
        </p:nvSpPr>
        <p:spPr>
          <a:xfrm>
            <a:off x="508" y="0"/>
            <a:ext cx="1254760" cy="1287145"/>
          </a:xfrm>
          <a:custGeom>
            <a:avLst/>
            <a:gdLst/>
            <a:ahLst/>
            <a:cxnLst/>
            <a:rect l="l" t="t" r="r" b="b"/>
            <a:pathLst>
              <a:path w="1254760" h="1287145">
                <a:moveTo>
                  <a:pt x="1254771" y="0"/>
                </a:moveTo>
                <a:lnTo>
                  <a:pt x="0" y="1286947"/>
                </a:lnTo>
              </a:path>
            </a:pathLst>
          </a:custGeom>
          <a:ln w="4191">
            <a:solidFill>
              <a:srgbClr val="DBDC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7" name="bk object 407"/>
          <p:cNvSpPr/>
          <p:nvPr/>
        </p:nvSpPr>
        <p:spPr>
          <a:xfrm>
            <a:off x="507" y="0"/>
            <a:ext cx="1128395" cy="1157605"/>
          </a:xfrm>
          <a:custGeom>
            <a:avLst/>
            <a:gdLst/>
            <a:ahLst/>
            <a:cxnLst/>
            <a:rect l="l" t="t" r="r" b="b"/>
            <a:pathLst>
              <a:path w="1128395" h="1157605">
                <a:moveTo>
                  <a:pt x="1128185" y="0"/>
                </a:moveTo>
                <a:lnTo>
                  <a:pt x="0" y="1157115"/>
                </a:lnTo>
              </a:path>
            </a:pathLst>
          </a:custGeom>
          <a:ln w="4191">
            <a:solidFill>
              <a:srgbClr val="DADC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8" name="bk object 408"/>
          <p:cNvSpPr/>
          <p:nvPr/>
        </p:nvSpPr>
        <p:spPr>
          <a:xfrm>
            <a:off x="508" y="0"/>
            <a:ext cx="1002030" cy="1027430"/>
          </a:xfrm>
          <a:custGeom>
            <a:avLst/>
            <a:gdLst/>
            <a:ahLst/>
            <a:cxnLst/>
            <a:rect l="l" t="t" r="r" b="b"/>
            <a:pathLst>
              <a:path w="1002030" h="1027430">
                <a:moveTo>
                  <a:pt x="1001485" y="0"/>
                </a:moveTo>
                <a:lnTo>
                  <a:pt x="0" y="1027168"/>
                </a:lnTo>
              </a:path>
            </a:pathLst>
          </a:custGeom>
          <a:ln w="4191">
            <a:solidFill>
              <a:srgbClr val="DADB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9" name="bk object 409"/>
          <p:cNvSpPr/>
          <p:nvPr/>
        </p:nvSpPr>
        <p:spPr>
          <a:xfrm>
            <a:off x="507" y="0"/>
            <a:ext cx="875030" cy="897890"/>
          </a:xfrm>
          <a:custGeom>
            <a:avLst/>
            <a:gdLst/>
            <a:ahLst/>
            <a:cxnLst/>
            <a:rect l="l" t="t" r="r" b="b"/>
            <a:pathLst>
              <a:path w="875030" h="897890">
                <a:moveTo>
                  <a:pt x="874890" y="0"/>
                </a:moveTo>
                <a:lnTo>
                  <a:pt x="0" y="897325"/>
                </a:lnTo>
              </a:path>
            </a:pathLst>
          </a:custGeom>
          <a:ln w="4191">
            <a:solidFill>
              <a:srgbClr val="DADB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0" name="bk object 410"/>
          <p:cNvSpPr/>
          <p:nvPr/>
        </p:nvSpPr>
        <p:spPr>
          <a:xfrm>
            <a:off x="508" y="0"/>
            <a:ext cx="748665" cy="767715"/>
          </a:xfrm>
          <a:custGeom>
            <a:avLst/>
            <a:gdLst/>
            <a:ahLst/>
            <a:cxnLst/>
            <a:rect l="l" t="t" r="r" b="b"/>
            <a:pathLst>
              <a:path w="748665" h="767715">
                <a:moveTo>
                  <a:pt x="748169" y="0"/>
                </a:moveTo>
                <a:lnTo>
                  <a:pt x="0" y="767353"/>
                </a:lnTo>
              </a:path>
            </a:pathLst>
          </a:custGeom>
          <a:ln w="4190">
            <a:solidFill>
              <a:srgbClr val="DADB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1" name="bk object 411"/>
          <p:cNvSpPr/>
          <p:nvPr/>
        </p:nvSpPr>
        <p:spPr>
          <a:xfrm>
            <a:off x="508" y="0"/>
            <a:ext cx="621665" cy="637540"/>
          </a:xfrm>
          <a:custGeom>
            <a:avLst/>
            <a:gdLst/>
            <a:ahLst/>
            <a:cxnLst/>
            <a:rect l="l" t="t" r="r" b="b"/>
            <a:pathLst>
              <a:path w="621665" h="637540">
                <a:moveTo>
                  <a:pt x="621592" y="0"/>
                </a:moveTo>
                <a:lnTo>
                  <a:pt x="0" y="637532"/>
                </a:lnTo>
              </a:path>
            </a:pathLst>
          </a:custGeom>
          <a:ln w="4191">
            <a:solidFill>
              <a:srgbClr val="DADB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2" name="bk object 412"/>
          <p:cNvSpPr/>
          <p:nvPr/>
        </p:nvSpPr>
        <p:spPr>
          <a:xfrm>
            <a:off x="507" y="0"/>
            <a:ext cx="495300" cy="508000"/>
          </a:xfrm>
          <a:custGeom>
            <a:avLst/>
            <a:gdLst/>
            <a:ahLst/>
            <a:cxnLst/>
            <a:rect l="l" t="t" r="r" b="b"/>
            <a:pathLst>
              <a:path w="495300" h="508000">
                <a:moveTo>
                  <a:pt x="494883" y="0"/>
                </a:moveTo>
                <a:lnTo>
                  <a:pt x="0" y="507573"/>
                </a:lnTo>
              </a:path>
            </a:pathLst>
          </a:custGeom>
          <a:ln w="4191">
            <a:solidFill>
              <a:srgbClr val="DADB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3" name="bk object 413"/>
          <p:cNvSpPr/>
          <p:nvPr/>
        </p:nvSpPr>
        <p:spPr>
          <a:xfrm>
            <a:off x="507" y="0"/>
            <a:ext cx="368300" cy="377825"/>
          </a:xfrm>
          <a:custGeom>
            <a:avLst/>
            <a:gdLst/>
            <a:ahLst/>
            <a:cxnLst/>
            <a:rect l="l" t="t" r="r" b="b"/>
            <a:pathLst>
              <a:path w="368300" h="377825">
                <a:moveTo>
                  <a:pt x="368288" y="0"/>
                </a:moveTo>
                <a:lnTo>
                  <a:pt x="0" y="377731"/>
                </a:lnTo>
              </a:path>
            </a:pathLst>
          </a:custGeom>
          <a:ln w="4191">
            <a:solidFill>
              <a:srgbClr val="D9DB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4" name="bk object 414"/>
          <p:cNvSpPr/>
          <p:nvPr/>
        </p:nvSpPr>
        <p:spPr>
          <a:xfrm>
            <a:off x="507" y="0"/>
            <a:ext cx="241935" cy="248285"/>
          </a:xfrm>
          <a:custGeom>
            <a:avLst/>
            <a:gdLst/>
            <a:ahLst/>
            <a:cxnLst/>
            <a:rect l="l" t="t" r="r" b="b"/>
            <a:pathLst>
              <a:path w="241935" h="248285">
                <a:moveTo>
                  <a:pt x="241576" y="0"/>
                </a:moveTo>
                <a:lnTo>
                  <a:pt x="0" y="247771"/>
                </a:lnTo>
              </a:path>
            </a:pathLst>
          </a:custGeom>
          <a:ln w="4191">
            <a:solidFill>
              <a:srgbClr val="D9DA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5" name="bk object 415"/>
          <p:cNvSpPr/>
          <p:nvPr/>
        </p:nvSpPr>
        <p:spPr>
          <a:xfrm>
            <a:off x="507" y="0"/>
            <a:ext cx="115570" cy="118110"/>
          </a:xfrm>
          <a:custGeom>
            <a:avLst/>
            <a:gdLst/>
            <a:ahLst/>
            <a:cxnLst/>
            <a:rect l="l" t="t" r="r" b="b"/>
            <a:pathLst>
              <a:path w="115570" h="118110">
                <a:moveTo>
                  <a:pt x="114989" y="0"/>
                </a:moveTo>
                <a:lnTo>
                  <a:pt x="0" y="117937"/>
                </a:lnTo>
              </a:path>
            </a:pathLst>
          </a:custGeom>
          <a:ln w="4191">
            <a:solidFill>
              <a:srgbClr val="D9DA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6" name="bk object 416"/>
          <p:cNvSpPr/>
          <p:nvPr/>
        </p:nvSpPr>
        <p:spPr>
          <a:xfrm>
            <a:off x="940676" y="1351127"/>
            <a:ext cx="8089392" cy="18465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7" name="bk object 417"/>
          <p:cNvSpPr/>
          <p:nvPr/>
        </p:nvSpPr>
        <p:spPr>
          <a:xfrm>
            <a:off x="9957765" y="932662"/>
            <a:ext cx="352425" cy="337820"/>
          </a:xfrm>
          <a:custGeom>
            <a:avLst/>
            <a:gdLst/>
            <a:ahLst/>
            <a:cxnLst/>
            <a:rect l="l" t="t" r="r" b="b"/>
            <a:pathLst>
              <a:path w="352425" h="337819">
                <a:moveTo>
                  <a:pt x="309120" y="245236"/>
                </a:moveTo>
                <a:lnTo>
                  <a:pt x="242684" y="245236"/>
                </a:lnTo>
                <a:lnTo>
                  <a:pt x="233535" y="271822"/>
                </a:lnTo>
                <a:lnTo>
                  <a:pt x="218541" y="296475"/>
                </a:lnTo>
                <a:lnTo>
                  <a:pt x="195374" y="318403"/>
                </a:lnTo>
                <a:lnTo>
                  <a:pt x="161709" y="336816"/>
                </a:lnTo>
                <a:lnTo>
                  <a:pt x="163372" y="337070"/>
                </a:lnTo>
                <a:lnTo>
                  <a:pt x="164401" y="337439"/>
                </a:lnTo>
                <a:lnTo>
                  <a:pt x="165531" y="337388"/>
                </a:lnTo>
                <a:lnTo>
                  <a:pt x="212633" y="330674"/>
                </a:lnTo>
                <a:lnTo>
                  <a:pt x="250958" y="315626"/>
                </a:lnTo>
                <a:lnTo>
                  <a:pt x="280824" y="292082"/>
                </a:lnTo>
                <a:lnTo>
                  <a:pt x="302552" y="259880"/>
                </a:lnTo>
                <a:lnTo>
                  <a:pt x="309120" y="245236"/>
                </a:lnTo>
                <a:close/>
              </a:path>
              <a:path w="352425" h="337819">
                <a:moveTo>
                  <a:pt x="102488" y="106565"/>
                </a:moveTo>
                <a:lnTo>
                  <a:pt x="65522" y="128158"/>
                </a:lnTo>
                <a:lnTo>
                  <a:pt x="31559" y="165125"/>
                </a:lnTo>
                <a:lnTo>
                  <a:pt x="5778" y="212650"/>
                </a:lnTo>
                <a:lnTo>
                  <a:pt x="0" y="260146"/>
                </a:lnTo>
                <a:lnTo>
                  <a:pt x="5091" y="279236"/>
                </a:lnTo>
                <a:lnTo>
                  <a:pt x="15340" y="295346"/>
                </a:lnTo>
                <a:lnTo>
                  <a:pt x="30577" y="308429"/>
                </a:lnTo>
                <a:lnTo>
                  <a:pt x="50634" y="318439"/>
                </a:lnTo>
                <a:lnTo>
                  <a:pt x="46662" y="311073"/>
                </a:lnTo>
                <a:lnTo>
                  <a:pt x="42527" y="303574"/>
                </a:lnTo>
                <a:lnTo>
                  <a:pt x="38642" y="295865"/>
                </a:lnTo>
                <a:lnTo>
                  <a:pt x="35420" y="287870"/>
                </a:lnTo>
                <a:lnTo>
                  <a:pt x="33871" y="279352"/>
                </a:lnTo>
                <a:lnTo>
                  <a:pt x="34583" y="270594"/>
                </a:lnTo>
                <a:lnTo>
                  <a:pt x="37165" y="261819"/>
                </a:lnTo>
                <a:lnTo>
                  <a:pt x="41224" y="253250"/>
                </a:lnTo>
                <a:lnTo>
                  <a:pt x="79888" y="253250"/>
                </a:lnTo>
                <a:lnTo>
                  <a:pt x="85097" y="240963"/>
                </a:lnTo>
                <a:lnTo>
                  <a:pt x="106782" y="217450"/>
                </a:lnTo>
                <a:lnTo>
                  <a:pt x="133616" y="199351"/>
                </a:lnTo>
                <a:lnTo>
                  <a:pt x="327445" y="199351"/>
                </a:lnTo>
                <a:lnTo>
                  <a:pt x="327844" y="198285"/>
                </a:lnTo>
                <a:lnTo>
                  <a:pt x="74015" y="198285"/>
                </a:lnTo>
                <a:lnTo>
                  <a:pt x="73405" y="190766"/>
                </a:lnTo>
                <a:lnTo>
                  <a:pt x="72618" y="185102"/>
                </a:lnTo>
                <a:lnTo>
                  <a:pt x="72491" y="179298"/>
                </a:lnTo>
                <a:lnTo>
                  <a:pt x="75103" y="160992"/>
                </a:lnTo>
                <a:lnTo>
                  <a:pt x="82439" y="142786"/>
                </a:lnTo>
                <a:lnTo>
                  <a:pt x="92233" y="124779"/>
                </a:lnTo>
                <a:lnTo>
                  <a:pt x="102488" y="106565"/>
                </a:lnTo>
                <a:close/>
              </a:path>
              <a:path w="352425" h="337819">
                <a:moveTo>
                  <a:pt x="79888" y="253250"/>
                </a:moveTo>
                <a:lnTo>
                  <a:pt x="41224" y="253250"/>
                </a:lnTo>
                <a:lnTo>
                  <a:pt x="44551" y="257975"/>
                </a:lnTo>
                <a:lnTo>
                  <a:pt x="47980" y="263169"/>
                </a:lnTo>
                <a:lnTo>
                  <a:pt x="55486" y="272999"/>
                </a:lnTo>
                <a:lnTo>
                  <a:pt x="59093" y="277939"/>
                </a:lnTo>
                <a:lnTo>
                  <a:pt x="68033" y="286537"/>
                </a:lnTo>
                <a:lnTo>
                  <a:pt x="73558" y="290106"/>
                </a:lnTo>
                <a:lnTo>
                  <a:pt x="78612" y="293966"/>
                </a:lnTo>
                <a:lnTo>
                  <a:pt x="73921" y="267324"/>
                </a:lnTo>
                <a:lnTo>
                  <a:pt x="79888" y="253250"/>
                </a:lnTo>
                <a:close/>
              </a:path>
              <a:path w="352425" h="337819">
                <a:moveTo>
                  <a:pt x="319009" y="221411"/>
                </a:moveTo>
                <a:lnTo>
                  <a:pt x="181470" y="221411"/>
                </a:lnTo>
                <a:lnTo>
                  <a:pt x="177384" y="237395"/>
                </a:lnTo>
                <a:lnTo>
                  <a:pt x="173175" y="253250"/>
                </a:lnTo>
                <a:lnTo>
                  <a:pt x="171183" y="268882"/>
                </a:lnTo>
                <a:lnTo>
                  <a:pt x="173697" y="284594"/>
                </a:lnTo>
                <a:lnTo>
                  <a:pt x="242684" y="245236"/>
                </a:lnTo>
                <a:lnTo>
                  <a:pt x="309120" y="245236"/>
                </a:lnTo>
                <a:lnTo>
                  <a:pt x="313064" y="236414"/>
                </a:lnTo>
                <a:lnTo>
                  <a:pt x="319009" y="221411"/>
                </a:lnTo>
                <a:close/>
              </a:path>
              <a:path w="352425" h="337819">
                <a:moveTo>
                  <a:pt x="327445" y="199351"/>
                </a:moveTo>
                <a:lnTo>
                  <a:pt x="133616" y="199351"/>
                </a:lnTo>
                <a:lnTo>
                  <a:pt x="126828" y="219596"/>
                </a:lnTo>
                <a:lnTo>
                  <a:pt x="123294" y="239314"/>
                </a:lnTo>
                <a:lnTo>
                  <a:pt x="125119" y="258300"/>
                </a:lnTo>
                <a:lnTo>
                  <a:pt x="134404" y="276352"/>
                </a:lnTo>
                <a:lnTo>
                  <a:pt x="143733" y="261356"/>
                </a:lnTo>
                <a:lnTo>
                  <a:pt x="154117" y="247253"/>
                </a:lnTo>
                <a:lnTo>
                  <a:pt x="166411" y="233964"/>
                </a:lnTo>
                <a:lnTo>
                  <a:pt x="181470" y="221411"/>
                </a:lnTo>
                <a:lnTo>
                  <a:pt x="319009" y="221411"/>
                </a:lnTo>
                <a:lnTo>
                  <a:pt x="322254" y="213223"/>
                </a:lnTo>
                <a:lnTo>
                  <a:pt x="327445" y="199351"/>
                </a:lnTo>
                <a:close/>
              </a:path>
              <a:path w="352425" h="337819">
                <a:moveTo>
                  <a:pt x="312927" y="0"/>
                </a:moveTo>
                <a:lnTo>
                  <a:pt x="282487" y="34191"/>
                </a:lnTo>
                <a:lnTo>
                  <a:pt x="241515" y="48691"/>
                </a:lnTo>
                <a:lnTo>
                  <a:pt x="231946" y="50180"/>
                </a:lnTo>
                <a:lnTo>
                  <a:pt x="212794" y="53356"/>
                </a:lnTo>
                <a:lnTo>
                  <a:pt x="168452" y="66868"/>
                </a:lnTo>
                <a:lnTo>
                  <a:pt x="125318" y="103348"/>
                </a:lnTo>
                <a:lnTo>
                  <a:pt x="101713" y="136597"/>
                </a:lnTo>
                <a:lnTo>
                  <a:pt x="83369" y="175299"/>
                </a:lnTo>
                <a:lnTo>
                  <a:pt x="78830" y="186514"/>
                </a:lnTo>
                <a:lnTo>
                  <a:pt x="74015" y="198285"/>
                </a:lnTo>
                <a:lnTo>
                  <a:pt x="327844" y="198285"/>
                </a:lnTo>
                <a:lnTo>
                  <a:pt x="331014" y="189814"/>
                </a:lnTo>
                <a:lnTo>
                  <a:pt x="307479" y="189814"/>
                </a:lnTo>
                <a:lnTo>
                  <a:pt x="307521" y="159505"/>
                </a:lnTo>
                <a:lnTo>
                  <a:pt x="241771" y="159505"/>
                </a:lnTo>
                <a:lnTo>
                  <a:pt x="233425" y="158115"/>
                </a:lnTo>
                <a:lnTo>
                  <a:pt x="227227" y="154157"/>
                </a:lnTo>
                <a:lnTo>
                  <a:pt x="224764" y="148709"/>
                </a:lnTo>
                <a:lnTo>
                  <a:pt x="226235" y="141971"/>
                </a:lnTo>
                <a:lnTo>
                  <a:pt x="261665" y="111760"/>
                </a:lnTo>
                <a:lnTo>
                  <a:pt x="279264" y="101556"/>
                </a:lnTo>
                <a:lnTo>
                  <a:pt x="287947" y="96342"/>
                </a:lnTo>
                <a:lnTo>
                  <a:pt x="312813" y="67462"/>
                </a:lnTo>
                <a:lnTo>
                  <a:pt x="318652" y="32926"/>
                </a:lnTo>
                <a:lnTo>
                  <a:pt x="316896" y="16343"/>
                </a:lnTo>
                <a:lnTo>
                  <a:pt x="312927" y="0"/>
                </a:lnTo>
                <a:close/>
              </a:path>
              <a:path w="352425" h="337819">
                <a:moveTo>
                  <a:pt x="340309" y="165442"/>
                </a:moveTo>
                <a:lnTo>
                  <a:pt x="307479" y="189814"/>
                </a:lnTo>
                <a:lnTo>
                  <a:pt x="331014" y="189814"/>
                </a:lnTo>
                <a:lnTo>
                  <a:pt x="340309" y="165442"/>
                </a:lnTo>
                <a:close/>
              </a:path>
              <a:path w="352425" h="337819">
                <a:moveTo>
                  <a:pt x="349745" y="84823"/>
                </a:moveTo>
                <a:lnTo>
                  <a:pt x="311921" y="98832"/>
                </a:lnTo>
                <a:lnTo>
                  <a:pt x="284568" y="127279"/>
                </a:lnTo>
                <a:lnTo>
                  <a:pt x="281097" y="132523"/>
                </a:lnTo>
                <a:lnTo>
                  <a:pt x="277212" y="137701"/>
                </a:lnTo>
                <a:lnTo>
                  <a:pt x="241771" y="159505"/>
                </a:lnTo>
                <a:lnTo>
                  <a:pt x="307521" y="159505"/>
                </a:lnTo>
                <a:lnTo>
                  <a:pt x="316466" y="116039"/>
                </a:lnTo>
                <a:lnTo>
                  <a:pt x="352005" y="85102"/>
                </a:lnTo>
                <a:lnTo>
                  <a:pt x="350329" y="84963"/>
                </a:lnTo>
                <a:lnTo>
                  <a:pt x="349745" y="8482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8" name="bk object 418"/>
          <p:cNvSpPr/>
          <p:nvPr/>
        </p:nvSpPr>
        <p:spPr>
          <a:xfrm>
            <a:off x="10280565" y="977849"/>
            <a:ext cx="79375" cy="96520"/>
          </a:xfrm>
          <a:custGeom>
            <a:avLst/>
            <a:gdLst/>
            <a:ahLst/>
            <a:cxnLst/>
            <a:rect l="l" t="t" r="r" b="b"/>
            <a:pathLst>
              <a:path w="79375" h="96519">
                <a:moveTo>
                  <a:pt x="78493" y="0"/>
                </a:moveTo>
                <a:lnTo>
                  <a:pt x="53222" y="31357"/>
                </a:lnTo>
                <a:lnTo>
                  <a:pt x="33795" y="44897"/>
                </a:lnTo>
                <a:lnTo>
                  <a:pt x="26635" y="50455"/>
                </a:lnTo>
                <a:lnTo>
                  <a:pt x="0" y="87945"/>
                </a:lnTo>
                <a:lnTo>
                  <a:pt x="554" y="96443"/>
                </a:lnTo>
                <a:lnTo>
                  <a:pt x="34285" y="77419"/>
                </a:lnTo>
                <a:lnTo>
                  <a:pt x="56876" y="61393"/>
                </a:lnTo>
                <a:lnTo>
                  <a:pt x="71905" y="43072"/>
                </a:lnTo>
                <a:lnTo>
                  <a:pt x="79176" y="22569"/>
                </a:lnTo>
                <a:lnTo>
                  <a:pt x="784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9" name="bk object 419"/>
          <p:cNvSpPr/>
          <p:nvPr/>
        </p:nvSpPr>
        <p:spPr>
          <a:xfrm>
            <a:off x="10002583" y="990879"/>
            <a:ext cx="114935" cy="74295"/>
          </a:xfrm>
          <a:custGeom>
            <a:avLst/>
            <a:gdLst/>
            <a:ahLst/>
            <a:cxnLst/>
            <a:rect l="l" t="t" r="r" b="b"/>
            <a:pathLst>
              <a:path w="114934" h="74294">
                <a:moveTo>
                  <a:pt x="114350" y="0"/>
                </a:moveTo>
                <a:lnTo>
                  <a:pt x="65747" y="11899"/>
                </a:lnTo>
                <a:lnTo>
                  <a:pt x="27930" y="41395"/>
                </a:lnTo>
                <a:lnTo>
                  <a:pt x="0" y="74244"/>
                </a:lnTo>
                <a:lnTo>
                  <a:pt x="11435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0" name="bk object 420"/>
          <p:cNvSpPr/>
          <p:nvPr/>
        </p:nvSpPr>
        <p:spPr>
          <a:xfrm>
            <a:off x="10225633" y="885177"/>
            <a:ext cx="43180" cy="80645"/>
          </a:xfrm>
          <a:custGeom>
            <a:avLst/>
            <a:gdLst/>
            <a:ahLst/>
            <a:cxnLst/>
            <a:rect l="l" t="t" r="r" b="b"/>
            <a:pathLst>
              <a:path w="43179" h="80644">
                <a:moveTo>
                  <a:pt x="15862" y="0"/>
                </a:moveTo>
                <a:lnTo>
                  <a:pt x="21325" y="19462"/>
                </a:lnTo>
                <a:lnTo>
                  <a:pt x="18175" y="39508"/>
                </a:lnTo>
                <a:lnTo>
                  <a:pt x="9902" y="59912"/>
                </a:lnTo>
                <a:lnTo>
                  <a:pt x="0" y="80454"/>
                </a:lnTo>
                <a:lnTo>
                  <a:pt x="15454" y="70906"/>
                </a:lnTo>
                <a:lnTo>
                  <a:pt x="28519" y="60499"/>
                </a:lnTo>
                <a:lnTo>
                  <a:pt x="38024" y="48782"/>
                </a:lnTo>
                <a:lnTo>
                  <a:pt x="42799" y="35306"/>
                </a:lnTo>
                <a:lnTo>
                  <a:pt x="41963" y="23588"/>
                </a:lnTo>
                <a:lnTo>
                  <a:pt x="36517" y="14138"/>
                </a:lnTo>
                <a:lnTo>
                  <a:pt x="27477" y="6445"/>
                </a:lnTo>
                <a:lnTo>
                  <a:pt x="158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1" name="bk object 421"/>
          <p:cNvSpPr/>
          <p:nvPr/>
        </p:nvSpPr>
        <p:spPr>
          <a:xfrm>
            <a:off x="9790417" y="1120584"/>
            <a:ext cx="490220" cy="442595"/>
          </a:xfrm>
          <a:custGeom>
            <a:avLst/>
            <a:gdLst/>
            <a:ahLst/>
            <a:cxnLst/>
            <a:rect l="l" t="t" r="r" b="b"/>
            <a:pathLst>
              <a:path w="490220" h="442594">
                <a:moveTo>
                  <a:pt x="305600" y="0"/>
                </a:moveTo>
                <a:lnTo>
                  <a:pt x="267366" y="1438"/>
                </a:lnTo>
                <a:lnTo>
                  <a:pt x="212552" y="12865"/>
                </a:lnTo>
                <a:lnTo>
                  <a:pt x="161772" y="33477"/>
                </a:lnTo>
                <a:lnTo>
                  <a:pt x="115318" y="62105"/>
                </a:lnTo>
                <a:lnTo>
                  <a:pt x="73529" y="98959"/>
                </a:lnTo>
                <a:lnTo>
                  <a:pt x="49021" y="128193"/>
                </a:lnTo>
                <a:lnTo>
                  <a:pt x="28152" y="161194"/>
                </a:lnTo>
                <a:lnTo>
                  <a:pt x="7318" y="213364"/>
                </a:lnTo>
                <a:lnTo>
                  <a:pt x="0" y="268389"/>
                </a:lnTo>
                <a:lnTo>
                  <a:pt x="1098" y="287924"/>
                </a:lnTo>
                <a:lnTo>
                  <a:pt x="9577" y="325837"/>
                </a:lnTo>
                <a:lnTo>
                  <a:pt x="27761" y="362579"/>
                </a:lnTo>
                <a:lnTo>
                  <a:pt x="57373" y="396011"/>
                </a:lnTo>
                <a:lnTo>
                  <a:pt x="99779" y="423015"/>
                </a:lnTo>
                <a:lnTo>
                  <a:pt x="151932" y="438940"/>
                </a:lnTo>
                <a:lnTo>
                  <a:pt x="180225" y="442023"/>
                </a:lnTo>
                <a:lnTo>
                  <a:pt x="211139" y="441707"/>
                </a:lnTo>
                <a:lnTo>
                  <a:pt x="273851" y="430218"/>
                </a:lnTo>
                <a:lnTo>
                  <a:pt x="335700" y="404623"/>
                </a:lnTo>
                <a:lnTo>
                  <a:pt x="391859" y="366327"/>
                </a:lnTo>
                <a:lnTo>
                  <a:pt x="437889" y="317996"/>
                </a:lnTo>
                <a:lnTo>
                  <a:pt x="470434" y="263293"/>
                </a:lnTo>
                <a:lnTo>
                  <a:pt x="487483" y="206491"/>
                </a:lnTo>
                <a:lnTo>
                  <a:pt x="489980" y="179992"/>
                </a:lnTo>
                <a:lnTo>
                  <a:pt x="488945" y="154715"/>
                </a:lnTo>
                <a:lnTo>
                  <a:pt x="477930" y="110194"/>
                </a:lnTo>
                <a:lnTo>
                  <a:pt x="457555" y="73578"/>
                </a:lnTo>
                <a:lnTo>
                  <a:pt x="430386" y="44772"/>
                </a:lnTo>
                <a:lnTo>
                  <a:pt x="398524" y="23505"/>
                </a:lnTo>
                <a:lnTo>
                  <a:pt x="344844" y="4608"/>
                </a:lnTo>
                <a:lnTo>
                  <a:pt x="305600" y="0"/>
                </a:lnTo>
                <a:close/>
              </a:path>
            </a:pathLst>
          </a:custGeom>
          <a:solidFill>
            <a:srgbClr val="DA413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2" name="bk object 422"/>
          <p:cNvSpPr/>
          <p:nvPr/>
        </p:nvSpPr>
        <p:spPr>
          <a:xfrm>
            <a:off x="9964329" y="1120584"/>
            <a:ext cx="316230" cy="282575"/>
          </a:xfrm>
          <a:custGeom>
            <a:avLst/>
            <a:gdLst/>
            <a:ahLst/>
            <a:cxnLst/>
            <a:rect l="l" t="t" r="r" b="b"/>
            <a:pathLst>
              <a:path w="316229" h="282575">
                <a:moveTo>
                  <a:pt x="131687" y="0"/>
                </a:moveTo>
                <a:lnTo>
                  <a:pt x="93454" y="1438"/>
                </a:lnTo>
                <a:lnTo>
                  <a:pt x="45965" y="10724"/>
                </a:lnTo>
                <a:lnTo>
                  <a:pt x="11281" y="32902"/>
                </a:lnTo>
                <a:lnTo>
                  <a:pt x="0" y="87701"/>
                </a:lnTo>
                <a:lnTo>
                  <a:pt x="1654" y="127850"/>
                </a:lnTo>
                <a:lnTo>
                  <a:pt x="11857" y="164823"/>
                </a:lnTo>
                <a:lnTo>
                  <a:pt x="55511" y="226554"/>
                </a:lnTo>
                <a:lnTo>
                  <a:pt x="87763" y="249971"/>
                </a:lnTo>
                <a:lnTo>
                  <a:pt x="126166" y="267527"/>
                </a:lnTo>
                <a:lnTo>
                  <a:pt x="170120" y="278550"/>
                </a:lnTo>
                <a:lnTo>
                  <a:pt x="219025" y="282371"/>
                </a:lnTo>
                <a:lnTo>
                  <a:pt x="237131" y="281877"/>
                </a:lnTo>
                <a:lnTo>
                  <a:pt x="291072" y="274866"/>
                </a:lnTo>
                <a:lnTo>
                  <a:pt x="307315" y="234048"/>
                </a:lnTo>
                <a:lnTo>
                  <a:pt x="316067" y="179992"/>
                </a:lnTo>
                <a:lnTo>
                  <a:pt x="315032" y="154715"/>
                </a:lnTo>
                <a:lnTo>
                  <a:pt x="304018" y="110194"/>
                </a:lnTo>
                <a:lnTo>
                  <a:pt x="283642" y="73578"/>
                </a:lnTo>
                <a:lnTo>
                  <a:pt x="256473" y="44772"/>
                </a:lnTo>
                <a:lnTo>
                  <a:pt x="224611" y="23505"/>
                </a:lnTo>
                <a:lnTo>
                  <a:pt x="170932" y="4608"/>
                </a:lnTo>
                <a:lnTo>
                  <a:pt x="131687" y="0"/>
                </a:lnTo>
                <a:close/>
              </a:path>
            </a:pathLst>
          </a:custGeom>
          <a:solidFill>
            <a:srgbClr val="EF413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3" name="bk object 423"/>
          <p:cNvSpPr/>
          <p:nvPr/>
        </p:nvSpPr>
        <p:spPr>
          <a:xfrm>
            <a:off x="9810724" y="1134804"/>
            <a:ext cx="435609" cy="392430"/>
          </a:xfrm>
          <a:custGeom>
            <a:avLst/>
            <a:gdLst/>
            <a:ahLst/>
            <a:cxnLst/>
            <a:rect l="l" t="t" r="r" b="b"/>
            <a:pathLst>
              <a:path w="435609" h="392430">
                <a:moveTo>
                  <a:pt x="259719" y="0"/>
                </a:moveTo>
                <a:lnTo>
                  <a:pt x="208343" y="6734"/>
                </a:lnTo>
                <a:lnTo>
                  <a:pt x="160623" y="22654"/>
                </a:lnTo>
                <a:lnTo>
                  <a:pt x="116393" y="46584"/>
                </a:lnTo>
                <a:lnTo>
                  <a:pt x="76484" y="78027"/>
                </a:lnTo>
                <a:lnTo>
                  <a:pt x="42049" y="117275"/>
                </a:lnTo>
                <a:lnTo>
                  <a:pt x="16078" y="162966"/>
                </a:lnTo>
                <a:lnTo>
                  <a:pt x="1979" y="211650"/>
                </a:lnTo>
                <a:lnTo>
                  <a:pt x="0" y="244554"/>
                </a:lnTo>
                <a:lnTo>
                  <a:pt x="1541" y="261864"/>
                </a:lnTo>
                <a:lnTo>
                  <a:pt x="17589" y="310887"/>
                </a:lnTo>
                <a:lnTo>
                  <a:pt x="40109" y="341789"/>
                </a:lnTo>
                <a:lnTo>
                  <a:pt x="72288" y="367033"/>
                </a:lnTo>
                <a:lnTo>
                  <a:pt x="115514" y="385055"/>
                </a:lnTo>
                <a:lnTo>
                  <a:pt x="164045" y="391913"/>
                </a:lnTo>
                <a:lnTo>
                  <a:pt x="190860" y="391015"/>
                </a:lnTo>
                <a:lnTo>
                  <a:pt x="245047" y="380238"/>
                </a:lnTo>
                <a:lnTo>
                  <a:pt x="298293" y="357768"/>
                </a:lnTo>
                <a:lnTo>
                  <a:pt x="346813" y="324800"/>
                </a:lnTo>
                <a:lnTo>
                  <a:pt x="387042" y="283453"/>
                </a:lnTo>
                <a:lnTo>
                  <a:pt x="416220" y="236467"/>
                </a:lnTo>
                <a:lnTo>
                  <a:pt x="432520" y="187324"/>
                </a:lnTo>
                <a:lnTo>
                  <a:pt x="435514" y="164189"/>
                </a:lnTo>
                <a:lnTo>
                  <a:pt x="435460" y="141987"/>
                </a:lnTo>
                <a:lnTo>
                  <a:pt x="427395" y="102430"/>
                </a:lnTo>
                <a:lnTo>
                  <a:pt x="399681" y="55058"/>
                </a:lnTo>
                <a:lnTo>
                  <a:pt x="360139" y="23225"/>
                </a:lnTo>
                <a:lnTo>
                  <a:pt x="312532" y="5058"/>
                </a:lnTo>
                <a:lnTo>
                  <a:pt x="259719" y="0"/>
                </a:lnTo>
                <a:close/>
              </a:path>
            </a:pathLst>
          </a:custGeom>
          <a:solidFill>
            <a:srgbClr val="F0F1F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4" name="bk object 424"/>
          <p:cNvSpPr/>
          <p:nvPr/>
        </p:nvSpPr>
        <p:spPr>
          <a:xfrm>
            <a:off x="9964333" y="1134804"/>
            <a:ext cx="281940" cy="268605"/>
          </a:xfrm>
          <a:custGeom>
            <a:avLst/>
            <a:gdLst/>
            <a:ahLst/>
            <a:cxnLst/>
            <a:rect l="l" t="t" r="r" b="b"/>
            <a:pathLst>
              <a:path w="281940" h="268605">
                <a:moveTo>
                  <a:pt x="106110" y="0"/>
                </a:moveTo>
                <a:lnTo>
                  <a:pt x="54734" y="6734"/>
                </a:lnTo>
                <a:lnTo>
                  <a:pt x="10449" y="21200"/>
                </a:lnTo>
                <a:lnTo>
                  <a:pt x="0" y="73485"/>
                </a:lnTo>
                <a:lnTo>
                  <a:pt x="1657" y="113637"/>
                </a:lnTo>
                <a:lnTo>
                  <a:pt x="11862" y="150612"/>
                </a:lnTo>
                <a:lnTo>
                  <a:pt x="55519" y="212346"/>
                </a:lnTo>
                <a:lnTo>
                  <a:pt x="87772" y="235763"/>
                </a:lnTo>
                <a:lnTo>
                  <a:pt x="126175" y="253319"/>
                </a:lnTo>
                <a:lnTo>
                  <a:pt x="170129" y="264343"/>
                </a:lnTo>
                <a:lnTo>
                  <a:pt x="219034" y="268164"/>
                </a:lnTo>
                <a:lnTo>
                  <a:pt x="225601" y="268094"/>
                </a:lnTo>
                <a:lnTo>
                  <a:pt x="260960" y="239890"/>
                </a:lnTo>
                <a:lnTo>
                  <a:pt x="278911" y="187324"/>
                </a:lnTo>
                <a:lnTo>
                  <a:pt x="281905" y="164189"/>
                </a:lnTo>
                <a:lnTo>
                  <a:pt x="281851" y="141987"/>
                </a:lnTo>
                <a:lnTo>
                  <a:pt x="273786" y="102430"/>
                </a:lnTo>
                <a:lnTo>
                  <a:pt x="246072" y="55058"/>
                </a:lnTo>
                <a:lnTo>
                  <a:pt x="206530" y="23225"/>
                </a:lnTo>
                <a:lnTo>
                  <a:pt x="158923" y="5058"/>
                </a:lnTo>
                <a:lnTo>
                  <a:pt x="10611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5" name="bk object 425"/>
          <p:cNvSpPr/>
          <p:nvPr/>
        </p:nvSpPr>
        <p:spPr>
          <a:xfrm>
            <a:off x="9844521" y="1159582"/>
            <a:ext cx="349885" cy="313055"/>
          </a:xfrm>
          <a:custGeom>
            <a:avLst/>
            <a:gdLst/>
            <a:ahLst/>
            <a:cxnLst/>
            <a:rect l="l" t="t" r="r" b="b"/>
            <a:pathLst>
              <a:path w="349884" h="313055">
                <a:moveTo>
                  <a:pt x="214933" y="0"/>
                </a:moveTo>
                <a:lnTo>
                  <a:pt x="171892" y="4791"/>
                </a:lnTo>
                <a:lnTo>
                  <a:pt x="131453" y="17880"/>
                </a:lnTo>
                <a:lnTo>
                  <a:pt x="93933" y="38045"/>
                </a:lnTo>
                <a:lnTo>
                  <a:pt x="60249" y="64760"/>
                </a:lnTo>
                <a:lnTo>
                  <a:pt x="31608" y="98200"/>
                </a:lnTo>
                <a:lnTo>
                  <a:pt x="10932" y="136638"/>
                </a:lnTo>
                <a:lnTo>
                  <a:pt x="829" y="176776"/>
                </a:lnTo>
                <a:lnTo>
                  <a:pt x="0" y="190241"/>
                </a:lnTo>
                <a:lnTo>
                  <a:pt x="506" y="203521"/>
                </a:lnTo>
                <a:lnTo>
                  <a:pt x="11053" y="243283"/>
                </a:lnTo>
                <a:lnTo>
                  <a:pt x="37148" y="278478"/>
                </a:lnTo>
                <a:lnTo>
                  <a:pt x="80708" y="303884"/>
                </a:lnTo>
                <a:lnTo>
                  <a:pt x="136510" y="312588"/>
                </a:lnTo>
                <a:lnTo>
                  <a:pt x="157100" y="311154"/>
                </a:lnTo>
                <a:lnTo>
                  <a:pt x="198500" y="301923"/>
                </a:lnTo>
                <a:lnTo>
                  <a:pt x="238982" y="284354"/>
                </a:lnTo>
                <a:lnTo>
                  <a:pt x="276010" y="259273"/>
                </a:lnTo>
                <a:lnTo>
                  <a:pt x="307272" y="228097"/>
                </a:lnTo>
                <a:lnTo>
                  <a:pt x="330794" y="192575"/>
                </a:lnTo>
                <a:lnTo>
                  <a:pt x="345094" y="155025"/>
                </a:lnTo>
                <a:lnTo>
                  <a:pt x="349454" y="119694"/>
                </a:lnTo>
                <a:lnTo>
                  <a:pt x="348270" y="103000"/>
                </a:lnTo>
                <a:lnTo>
                  <a:pt x="333927" y="61161"/>
                </a:lnTo>
                <a:lnTo>
                  <a:pt x="307074" y="29866"/>
                </a:lnTo>
                <a:lnTo>
                  <a:pt x="271411" y="9695"/>
                </a:lnTo>
                <a:lnTo>
                  <a:pt x="229372" y="549"/>
                </a:lnTo>
                <a:lnTo>
                  <a:pt x="214933" y="0"/>
                </a:lnTo>
                <a:close/>
              </a:path>
            </a:pathLst>
          </a:custGeom>
          <a:solidFill>
            <a:srgbClr val="DA413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6" name="bk object 426"/>
          <p:cNvSpPr/>
          <p:nvPr/>
        </p:nvSpPr>
        <p:spPr>
          <a:xfrm>
            <a:off x="9964018" y="1159586"/>
            <a:ext cx="229957" cy="24053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7" name="bk object 427"/>
          <p:cNvSpPr/>
          <p:nvPr/>
        </p:nvSpPr>
        <p:spPr>
          <a:xfrm>
            <a:off x="9126346" y="742531"/>
            <a:ext cx="1151420" cy="122936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8" name="bk object 428"/>
          <p:cNvSpPr/>
          <p:nvPr/>
        </p:nvSpPr>
        <p:spPr>
          <a:xfrm>
            <a:off x="1178445" y="2021166"/>
            <a:ext cx="2976880" cy="3539490"/>
          </a:xfrm>
          <a:custGeom>
            <a:avLst/>
            <a:gdLst/>
            <a:ahLst/>
            <a:cxnLst/>
            <a:rect l="l" t="t" r="r" b="b"/>
            <a:pathLst>
              <a:path w="2976879" h="3539490">
                <a:moveTo>
                  <a:pt x="2760687" y="0"/>
                </a:moveTo>
                <a:lnTo>
                  <a:pt x="216001" y="0"/>
                </a:lnTo>
                <a:lnTo>
                  <a:pt x="166475" y="5705"/>
                </a:lnTo>
                <a:lnTo>
                  <a:pt x="121011" y="21957"/>
                </a:lnTo>
                <a:lnTo>
                  <a:pt x="80904" y="47458"/>
                </a:lnTo>
                <a:lnTo>
                  <a:pt x="47454" y="80910"/>
                </a:lnTo>
                <a:lnTo>
                  <a:pt x="21955" y="121016"/>
                </a:lnTo>
                <a:lnTo>
                  <a:pt x="5704" y="166479"/>
                </a:lnTo>
                <a:lnTo>
                  <a:pt x="0" y="216001"/>
                </a:lnTo>
                <a:lnTo>
                  <a:pt x="0" y="3323310"/>
                </a:lnTo>
                <a:lnTo>
                  <a:pt x="5704" y="3372836"/>
                </a:lnTo>
                <a:lnTo>
                  <a:pt x="21955" y="3418301"/>
                </a:lnTo>
                <a:lnTo>
                  <a:pt x="47454" y="3458407"/>
                </a:lnTo>
                <a:lnTo>
                  <a:pt x="80904" y="3491858"/>
                </a:lnTo>
                <a:lnTo>
                  <a:pt x="121011" y="3517356"/>
                </a:lnTo>
                <a:lnTo>
                  <a:pt x="166475" y="3533607"/>
                </a:lnTo>
                <a:lnTo>
                  <a:pt x="216001" y="3539312"/>
                </a:lnTo>
                <a:lnTo>
                  <a:pt x="2760687" y="3539312"/>
                </a:lnTo>
                <a:lnTo>
                  <a:pt x="2810214" y="3533607"/>
                </a:lnTo>
                <a:lnTo>
                  <a:pt x="2855678" y="3517356"/>
                </a:lnTo>
                <a:lnTo>
                  <a:pt x="2895784" y="3491858"/>
                </a:lnTo>
                <a:lnTo>
                  <a:pt x="2929235" y="3458407"/>
                </a:lnTo>
                <a:lnTo>
                  <a:pt x="2954734" y="3418301"/>
                </a:lnTo>
                <a:lnTo>
                  <a:pt x="2970984" y="3372836"/>
                </a:lnTo>
                <a:lnTo>
                  <a:pt x="2976689" y="3323310"/>
                </a:lnTo>
                <a:lnTo>
                  <a:pt x="2976689" y="216001"/>
                </a:lnTo>
                <a:lnTo>
                  <a:pt x="2970984" y="166479"/>
                </a:lnTo>
                <a:lnTo>
                  <a:pt x="2954734" y="121016"/>
                </a:lnTo>
                <a:lnTo>
                  <a:pt x="2929235" y="80910"/>
                </a:lnTo>
                <a:lnTo>
                  <a:pt x="2895784" y="47458"/>
                </a:lnTo>
                <a:lnTo>
                  <a:pt x="2855678" y="21957"/>
                </a:lnTo>
                <a:lnTo>
                  <a:pt x="2810214" y="5705"/>
                </a:lnTo>
                <a:lnTo>
                  <a:pt x="2760687" y="0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9" name="bk object 429"/>
          <p:cNvSpPr/>
          <p:nvPr/>
        </p:nvSpPr>
        <p:spPr>
          <a:xfrm>
            <a:off x="1094155" y="1939150"/>
            <a:ext cx="2976880" cy="3539490"/>
          </a:xfrm>
          <a:custGeom>
            <a:avLst/>
            <a:gdLst/>
            <a:ahLst/>
            <a:cxnLst/>
            <a:rect l="l" t="t" r="r" b="b"/>
            <a:pathLst>
              <a:path w="2976879" h="3539490">
                <a:moveTo>
                  <a:pt x="2760687" y="0"/>
                </a:moveTo>
                <a:lnTo>
                  <a:pt x="216001" y="0"/>
                </a:lnTo>
                <a:lnTo>
                  <a:pt x="166475" y="5705"/>
                </a:lnTo>
                <a:lnTo>
                  <a:pt x="121011" y="21957"/>
                </a:lnTo>
                <a:lnTo>
                  <a:pt x="80904" y="47458"/>
                </a:lnTo>
                <a:lnTo>
                  <a:pt x="47454" y="80910"/>
                </a:lnTo>
                <a:lnTo>
                  <a:pt x="21955" y="121016"/>
                </a:lnTo>
                <a:lnTo>
                  <a:pt x="5704" y="166479"/>
                </a:lnTo>
                <a:lnTo>
                  <a:pt x="0" y="216001"/>
                </a:lnTo>
                <a:lnTo>
                  <a:pt x="0" y="3323310"/>
                </a:lnTo>
                <a:lnTo>
                  <a:pt x="5704" y="3372836"/>
                </a:lnTo>
                <a:lnTo>
                  <a:pt x="21955" y="3418301"/>
                </a:lnTo>
                <a:lnTo>
                  <a:pt x="47454" y="3458407"/>
                </a:lnTo>
                <a:lnTo>
                  <a:pt x="80904" y="3491858"/>
                </a:lnTo>
                <a:lnTo>
                  <a:pt x="121011" y="3517356"/>
                </a:lnTo>
                <a:lnTo>
                  <a:pt x="166475" y="3533607"/>
                </a:lnTo>
                <a:lnTo>
                  <a:pt x="216001" y="3539312"/>
                </a:lnTo>
                <a:lnTo>
                  <a:pt x="2760687" y="3539312"/>
                </a:lnTo>
                <a:lnTo>
                  <a:pt x="2810214" y="3533607"/>
                </a:lnTo>
                <a:lnTo>
                  <a:pt x="2855678" y="3517356"/>
                </a:lnTo>
                <a:lnTo>
                  <a:pt x="2895784" y="3491858"/>
                </a:lnTo>
                <a:lnTo>
                  <a:pt x="2929235" y="3458407"/>
                </a:lnTo>
                <a:lnTo>
                  <a:pt x="2954734" y="3418301"/>
                </a:lnTo>
                <a:lnTo>
                  <a:pt x="2970984" y="3372836"/>
                </a:lnTo>
                <a:lnTo>
                  <a:pt x="2976689" y="3323310"/>
                </a:lnTo>
                <a:lnTo>
                  <a:pt x="2976689" y="216001"/>
                </a:lnTo>
                <a:lnTo>
                  <a:pt x="2970984" y="166479"/>
                </a:lnTo>
                <a:lnTo>
                  <a:pt x="2954734" y="121016"/>
                </a:lnTo>
                <a:lnTo>
                  <a:pt x="2929235" y="80910"/>
                </a:lnTo>
                <a:lnTo>
                  <a:pt x="2895784" y="47458"/>
                </a:lnTo>
                <a:lnTo>
                  <a:pt x="2855678" y="21957"/>
                </a:lnTo>
                <a:lnTo>
                  <a:pt x="2810214" y="5705"/>
                </a:lnTo>
                <a:lnTo>
                  <a:pt x="276068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0" name="bk object 430"/>
          <p:cNvSpPr/>
          <p:nvPr/>
        </p:nvSpPr>
        <p:spPr>
          <a:xfrm>
            <a:off x="1094155" y="1939150"/>
            <a:ext cx="2976880" cy="3539490"/>
          </a:xfrm>
          <a:custGeom>
            <a:avLst/>
            <a:gdLst/>
            <a:ahLst/>
            <a:cxnLst/>
            <a:rect l="l" t="t" r="r" b="b"/>
            <a:pathLst>
              <a:path w="2976879" h="3539490">
                <a:moveTo>
                  <a:pt x="2760687" y="3539312"/>
                </a:moveTo>
                <a:lnTo>
                  <a:pt x="216001" y="3539312"/>
                </a:lnTo>
                <a:lnTo>
                  <a:pt x="166475" y="3533607"/>
                </a:lnTo>
                <a:lnTo>
                  <a:pt x="121011" y="3517356"/>
                </a:lnTo>
                <a:lnTo>
                  <a:pt x="80904" y="3491858"/>
                </a:lnTo>
                <a:lnTo>
                  <a:pt x="47454" y="3458407"/>
                </a:lnTo>
                <a:lnTo>
                  <a:pt x="21955" y="3418301"/>
                </a:lnTo>
                <a:lnTo>
                  <a:pt x="5704" y="3372836"/>
                </a:lnTo>
                <a:lnTo>
                  <a:pt x="0" y="3323310"/>
                </a:lnTo>
                <a:lnTo>
                  <a:pt x="0" y="216001"/>
                </a:lnTo>
                <a:lnTo>
                  <a:pt x="5704" y="166479"/>
                </a:lnTo>
                <a:lnTo>
                  <a:pt x="21955" y="121016"/>
                </a:lnTo>
                <a:lnTo>
                  <a:pt x="47454" y="80910"/>
                </a:lnTo>
                <a:lnTo>
                  <a:pt x="80904" y="47458"/>
                </a:lnTo>
                <a:lnTo>
                  <a:pt x="121011" y="21957"/>
                </a:lnTo>
                <a:lnTo>
                  <a:pt x="166475" y="5705"/>
                </a:lnTo>
                <a:lnTo>
                  <a:pt x="216001" y="0"/>
                </a:lnTo>
                <a:lnTo>
                  <a:pt x="2760687" y="0"/>
                </a:lnTo>
                <a:lnTo>
                  <a:pt x="2810214" y="5705"/>
                </a:lnTo>
                <a:lnTo>
                  <a:pt x="2855678" y="21957"/>
                </a:lnTo>
                <a:lnTo>
                  <a:pt x="2895784" y="47458"/>
                </a:lnTo>
                <a:lnTo>
                  <a:pt x="2929235" y="80910"/>
                </a:lnTo>
                <a:lnTo>
                  <a:pt x="2954734" y="121016"/>
                </a:lnTo>
                <a:lnTo>
                  <a:pt x="2970984" y="166479"/>
                </a:lnTo>
                <a:lnTo>
                  <a:pt x="2976689" y="216001"/>
                </a:lnTo>
                <a:lnTo>
                  <a:pt x="2976689" y="3323310"/>
                </a:lnTo>
                <a:lnTo>
                  <a:pt x="2970984" y="3372836"/>
                </a:lnTo>
                <a:lnTo>
                  <a:pt x="2954734" y="3418301"/>
                </a:lnTo>
                <a:lnTo>
                  <a:pt x="2929235" y="3458407"/>
                </a:lnTo>
                <a:lnTo>
                  <a:pt x="2895784" y="3491858"/>
                </a:lnTo>
                <a:lnTo>
                  <a:pt x="2855678" y="3517356"/>
                </a:lnTo>
                <a:lnTo>
                  <a:pt x="2810214" y="3533607"/>
                </a:lnTo>
                <a:lnTo>
                  <a:pt x="2760687" y="3539312"/>
                </a:lnTo>
                <a:close/>
              </a:path>
            </a:pathLst>
          </a:custGeom>
          <a:ln w="12700">
            <a:solidFill>
              <a:srgbClr val="C4151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1" name="bk object 431"/>
          <p:cNvSpPr/>
          <p:nvPr/>
        </p:nvSpPr>
        <p:spPr>
          <a:xfrm>
            <a:off x="1284262" y="5328945"/>
            <a:ext cx="2804160" cy="1161415"/>
          </a:xfrm>
          <a:custGeom>
            <a:avLst/>
            <a:gdLst/>
            <a:ahLst/>
            <a:cxnLst/>
            <a:rect l="l" t="t" r="r" b="b"/>
            <a:pathLst>
              <a:path w="2804160" h="1161414">
                <a:moveTo>
                  <a:pt x="2588158" y="0"/>
                </a:moveTo>
                <a:lnTo>
                  <a:pt x="216001" y="0"/>
                </a:lnTo>
                <a:lnTo>
                  <a:pt x="166475" y="5704"/>
                </a:lnTo>
                <a:lnTo>
                  <a:pt x="121011" y="21955"/>
                </a:lnTo>
                <a:lnTo>
                  <a:pt x="80904" y="47454"/>
                </a:lnTo>
                <a:lnTo>
                  <a:pt x="47454" y="80904"/>
                </a:lnTo>
                <a:lnTo>
                  <a:pt x="21955" y="121011"/>
                </a:lnTo>
                <a:lnTo>
                  <a:pt x="5704" y="166475"/>
                </a:lnTo>
                <a:lnTo>
                  <a:pt x="0" y="216001"/>
                </a:lnTo>
                <a:lnTo>
                  <a:pt x="0" y="945197"/>
                </a:lnTo>
                <a:lnTo>
                  <a:pt x="5704" y="994727"/>
                </a:lnTo>
                <a:lnTo>
                  <a:pt x="21955" y="1040193"/>
                </a:lnTo>
                <a:lnTo>
                  <a:pt x="47454" y="1080299"/>
                </a:lnTo>
                <a:lnTo>
                  <a:pt x="80904" y="1113748"/>
                </a:lnTo>
                <a:lnTo>
                  <a:pt x="121011" y="1139246"/>
                </a:lnTo>
                <a:lnTo>
                  <a:pt x="166475" y="1155494"/>
                </a:lnTo>
                <a:lnTo>
                  <a:pt x="216001" y="1161199"/>
                </a:lnTo>
                <a:lnTo>
                  <a:pt x="2588158" y="1161199"/>
                </a:lnTo>
                <a:lnTo>
                  <a:pt x="2637684" y="1155494"/>
                </a:lnTo>
                <a:lnTo>
                  <a:pt x="2683148" y="1139246"/>
                </a:lnTo>
                <a:lnTo>
                  <a:pt x="2723255" y="1113748"/>
                </a:lnTo>
                <a:lnTo>
                  <a:pt x="2756705" y="1080299"/>
                </a:lnTo>
                <a:lnTo>
                  <a:pt x="2782204" y="1040193"/>
                </a:lnTo>
                <a:lnTo>
                  <a:pt x="2798455" y="994727"/>
                </a:lnTo>
                <a:lnTo>
                  <a:pt x="2804160" y="945197"/>
                </a:lnTo>
                <a:lnTo>
                  <a:pt x="2804160" y="216001"/>
                </a:lnTo>
                <a:lnTo>
                  <a:pt x="2798455" y="166475"/>
                </a:lnTo>
                <a:lnTo>
                  <a:pt x="2782204" y="121011"/>
                </a:lnTo>
                <a:lnTo>
                  <a:pt x="2756705" y="80904"/>
                </a:lnTo>
                <a:lnTo>
                  <a:pt x="2723255" y="47454"/>
                </a:lnTo>
                <a:lnTo>
                  <a:pt x="2683148" y="21955"/>
                </a:lnTo>
                <a:lnTo>
                  <a:pt x="2637684" y="5704"/>
                </a:lnTo>
                <a:lnTo>
                  <a:pt x="2588158" y="0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2" name="bk object 432"/>
          <p:cNvSpPr/>
          <p:nvPr/>
        </p:nvSpPr>
        <p:spPr>
          <a:xfrm>
            <a:off x="1208062" y="5243842"/>
            <a:ext cx="2804160" cy="1161415"/>
          </a:xfrm>
          <a:custGeom>
            <a:avLst/>
            <a:gdLst/>
            <a:ahLst/>
            <a:cxnLst/>
            <a:rect l="l" t="t" r="r" b="b"/>
            <a:pathLst>
              <a:path w="2804160" h="1161414">
                <a:moveTo>
                  <a:pt x="2588158" y="0"/>
                </a:moveTo>
                <a:lnTo>
                  <a:pt x="216001" y="0"/>
                </a:lnTo>
                <a:lnTo>
                  <a:pt x="166475" y="5705"/>
                </a:lnTo>
                <a:lnTo>
                  <a:pt x="121011" y="21957"/>
                </a:lnTo>
                <a:lnTo>
                  <a:pt x="80904" y="47458"/>
                </a:lnTo>
                <a:lnTo>
                  <a:pt x="47454" y="80910"/>
                </a:lnTo>
                <a:lnTo>
                  <a:pt x="21955" y="121016"/>
                </a:lnTo>
                <a:lnTo>
                  <a:pt x="5704" y="166479"/>
                </a:lnTo>
                <a:lnTo>
                  <a:pt x="0" y="216001"/>
                </a:lnTo>
                <a:lnTo>
                  <a:pt x="0" y="945210"/>
                </a:lnTo>
                <a:lnTo>
                  <a:pt x="5704" y="994736"/>
                </a:lnTo>
                <a:lnTo>
                  <a:pt x="21955" y="1040200"/>
                </a:lnTo>
                <a:lnTo>
                  <a:pt x="47454" y="1080306"/>
                </a:lnTo>
                <a:lnTo>
                  <a:pt x="80904" y="1113757"/>
                </a:lnTo>
                <a:lnTo>
                  <a:pt x="121011" y="1139256"/>
                </a:lnTo>
                <a:lnTo>
                  <a:pt x="166475" y="1155506"/>
                </a:lnTo>
                <a:lnTo>
                  <a:pt x="216001" y="1161211"/>
                </a:lnTo>
                <a:lnTo>
                  <a:pt x="2588158" y="1161211"/>
                </a:lnTo>
                <a:lnTo>
                  <a:pt x="2637684" y="1155506"/>
                </a:lnTo>
                <a:lnTo>
                  <a:pt x="2683148" y="1139256"/>
                </a:lnTo>
                <a:lnTo>
                  <a:pt x="2723255" y="1113757"/>
                </a:lnTo>
                <a:lnTo>
                  <a:pt x="2756705" y="1080306"/>
                </a:lnTo>
                <a:lnTo>
                  <a:pt x="2782204" y="1040200"/>
                </a:lnTo>
                <a:lnTo>
                  <a:pt x="2798455" y="994736"/>
                </a:lnTo>
                <a:lnTo>
                  <a:pt x="2804160" y="945210"/>
                </a:lnTo>
                <a:lnTo>
                  <a:pt x="2804160" y="216001"/>
                </a:lnTo>
                <a:lnTo>
                  <a:pt x="2798455" y="166479"/>
                </a:lnTo>
                <a:lnTo>
                  <a:pt x="2782204" y="121016"/>
                </a:lnTo>
                <a:lnTo>
                  <a:pt x="2756705" y="80910"/>
                </a:lnTo>
                <a:lnTo>
                  <a:pt x="2723255" y="47458"/>
                </a:lnTo>
                <a:lnTo>
                  <a:pt x="2683148" y="21957"/>
                </a:lnTo>
                <a:lnTo>
                  <a:pt x="2637684" y="5705"/>
                </a:lnTo>
                <a:lnTo>
                  <a:pt x="258815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3" name="bk object 433"/>
          <p:cNvSpPr/>
          <p:nvPr/>
        </p:nvSpPr>
        <p:spPr>
          <a:xfrm>
            <a:off x="1208062" y="5243842"/>
            <a:ext cx="2804160" cy="1161415"/>
          </a:xfrm>
          <a:custGeom>
            <a:avLst/>
            <a:gdLst/>
            <a:ahLst/>
            <a:cxnLst/>
            <a:rect l="l" t="t" r="r" b="b"/>
            <a:pathLst>
              <a:path w="2804160" h="1161414">
                <a:moveTo>
                  <a:pt x="2588158" y="1161211"/>
                </a:moveTo>
                <a:lnTo>
                  <a:pt x="216001" y="1161211"/>
                </a:lnTo>
                <a:lnTo>
                  <a:pt x="166475" y="1155506"/>
                </a:lnTo>
                <a:lnTo>
                  <a:pt x="121011" y="1139256"/>
                </a:lnTo>
                <a:lnTo>
                  <a:pt x="80904" y="1113757"/>
                </a:lnTo>
                <a:lnTo>
                  <a:pt x="47454" y="1080306"/>
                </a:lnTo>
                <a:lnTo>
                  <a:pt x="21955" y="1040200"/>
                </a:lnTo>
                <a:lnTo>
                  <a:pt x="5704" y="994736"/>
                </a:lnTo>
                <a:lnTo>
                  <a:pt x="0" y="945210"/>
                </a:lnTo>
                <a:lnTo>
                  <a:pt x="0" y="216001"/>
                </a:lnTo>
                <a:lnTo>
                  <a:pt x="5704" y="166479"/>
                </a:lnTo>
                <a:lnTo>
                  <a:pt x="21955" y="121016"/>
                </a:lnTo>
                <a:lnTo>
                  <a:pt x="47454" y="80910"/>
                </a:lnTo>
                <a:lnTo>
                  <a:pt x="80904" y="47458"/>
                </a:lnTo>
                <a:lnTo>
                  <a:pt x="121011" y="21957"/>
                </a:lnTo>
                <a:lnTo>
                  <a:pt x="166475" y="5705"/>
                </a:lnTo>
                <a:lnTo>
                  <a:pt x="216001" y="0"/>
                </a:lnTo>
                <a:lnTo>
                  <a:pt x="2588158" y="0"/>
                </a:lnTo>
                <a:lnTo>
                  <a:pt x="2637684" y="5705"/>
                </a:lnTo>
                <a:lnTo>
                  <a:pt x="2683148" y="21957"/>
                </a:lnTo>
                <a:lnTo>
                  <a:pt x="2723255" y="47458"/>
                </a:lnTo>
                <a:lnTo>
                  <a:pt x="2756705" y="80910"/>
                </a:lnTo>
                <a:lnTo>
                  <a:pt x="2782204" y="121016"/>
                </a:lnTo>
                <a:lnTo>
                  <a:pt x="2798455" y="166479"/>
                </a:lnTo>
                <a:lnTo>
                  <a:pt x="2804160" y="216001"/>
                </a:lnTo>
                <a:lnTo>
                  <a:pt x="2804160" y="945210"/>
                </a:lnTo>
                <a:lnTo>
                  <a:pt x="2798455" y="994736"/>
                </a:lnTo>
                <a:lnTo>
                  <a:pt x="2782204" y="1040200"/>
                </a:lnTo>
                <a:lnTo>
                  <a:pt x="2756705" y="1080306"/>
                </a:lnTo>
                <a:lnTo>
                  <a:pt x="2723255" y="1113757"/>
                </a:lnTo>
                <a:lnTo>
                  <a:pt x="2683148" y="1139256"/>
                </a:lnTo>
                <a:lnTo>
                  <a:pt x="2637684" y="1155506"/>
                </a:lnTo>
                <a:lnTo>
                  <a:pt x="2588158" y="1161211"/>
                </a:lnTo>
                <a:close/>
              </a:path>
            </a:pathLst>
          </a:custGeom>
          <a:ln w="12699">
            <a:solidFill>
              <a:srgbClr val="C4151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4" name="bk object 434"/>
          <p:cNvSpPr/>
          <p:nvPr/>
        </p:nvSpPr>
        <p:spPr>
          <a:xfrm>
            <a:off x="5417997" y="2381300"/>
            <a:ext cx="108585" cy="108585"/>
          </a:xfrm>
          <a:custGeom>
            <a:avLst/>
            <a:gdLst/>
            <a:ahLst/>
            <a:cxnLst/>
            <a:rect l="l" t="t" r="r" b="b"/>
            <a:pathLst>
              <a:path w="108585" h="108585">
                <a:moveTo>
                  <a:pt x="0" y="0"/>
                </a:moveTo>
                <a:lnTo>
                  <a:pt x="0" y="108000"/>
                </a:lnTo>
                <a:lnTo>
                  <a:pt x="108000" y="54000"/>
                </a:lnTo>
                <a:lnTo>
                  <a:pt x="0" y="0"/>
                </a:lnTo>
                <a:close/>
              </a:path>
            </a:pathLst>
          </a:custGeom>
          <a:solidFill>
            <a:srgbClr val="DA413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5" name="bk object 435"/>
          <p:cNvSpPr/>
          <p:nvPr/>
        </p:nvSpPr>
        <p:spPr>
          <a:xfrm>
            <a:off x="5417997" y="2836684"/>
            <a:ext cx="108585" cy="108585"/>
          </a:xfrm>
          <a:custGeom>
            <a:avLst/>
            <a:gdLst/>
            <a:ahLst/>
            <a:cxnLst/>
            <a:rect l="l" t="t" r="r" b="b"/>
            <a:pathLst>
              <a:path w="108585" h="108585">
                <a:moveTo>
                  <a:pt x="0" y="0"/>
                </a:moveTo>
                <a:lnTo>
                  <a:pt x="0" y="108000"/>
                </a:lnTo>
                <a:lnTo>
                  <a:pt x="108000" y="54000"/>
                </a:lnTo>
                <a:lnTo>
                  <a:pt x="0" y="0"/>
                </a:lnTo>
                <a:close/>
              </a:path>
            </a:pathLst>
          </a:custGeom>
          <a:solidFill>
            <a:srgbClr val="DA413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6" name="bk object 436"/>
          <p:cNvSpPr/>
          <p:nvPr/>
        </p:nvSpPr>
        <p:spPr>
          <a:xfrm>
            <a:off x="5417997" y="3959123"/>
            <a:ext cx="108585" cy="108585"/>
          </a:xfrm>
          <a:custGeom>
            <a:avLst/>
            <a:gdLst/>
            <a:ahLst/>
            <a:cxnLst/>
            <a:rect l="l" t="t" r="r" b="b"/>
            <a:pathLst>
              <a:path w="108585" h="108585">
                <a:moveTo>
                  <a:pt x="0" y="0"/>
                </a:moveTo>
                <a:lnTo>
                  <a:pt x="0" y="108000"/>
                </a:lnTo>
                <a:lnTo>
                  <a:pt x="108000" y="54000"/>
                </a:lnTo>
                <a:lnTo>
                  <a:pt x="0" y="0"/>
                </a:lnTo>
                <a:close/>
              </a:path>
            </a:pathLst>
          </a:custGeom>
          <a:solidFill>
            <a:srgbClr val="DA413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7" name="bk object 437"/>
          <p:cNvSpPr/>
          <p:nvPr/>
        </p:nvSpPr>
        <p:spPr>
          <a:xfrm>
            <a:off x="5417997" y="4656696"/>
            <a:ext cx="108585" cy="108585"/>
          </a:xfrm>
          <a:custGeom>
            <a:avLst/>
            <a:gdLst/>
            <a:ahLst/>
            <a:cxnLst/>
            <a:rect l="l" t="t" r="r" b="b"/>
            <a:pathLst>
              <a:path w="108585" h="108585">
                <a:moveTo>
                  <a:pt x="0" y="0"/>
                </a:moveTo>
                <a:lnTo>
                  <a:pt x="0" y="108000"/>
                </a:lnTo>
                <a:lnTo>
                  <a:pt x="108000" y="54000"/>
                </a:lnTo>
                <a:lnTo>
                  <a:pt x="0" y="0"/>
                </a:lnTo>
                <a:close/>
              </a:path>
            </a:pathLst>
          </a:custGeom>
          <a:solidFill>
            <a:srgbClr val="DA413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8" name="bk object 438"/>
          <p:cNvSpPr/>
          <p:nvPr/>
        </p:nvSpPr>
        <p:spPr>
          <a:xfrm>
            <a:off x="5417997" y="5617286"/>
            <a:ext cx="108585" cy="108585"/>
          </a:xfrm>
          <a:custGeom>
            <a:avLst/>
            <a:gdLst/>
            <a:ahLst/>
            <a:cxnLst/>
            <a:rect l="l" t="t" r="r" b="b"/>
            <a:pathLst>
              <a:path w="108585" h="108585">
                <a:moveTo>
                  <a:pt x="0" y="0"/>
                </a:moveTo>
                <a:lnTo>
                  <a:pt x="0" y="108000"/>
                </a:lnTo>
                <a:lnTo>
                  <a:pt x="108000" y="54000"/>
                </a:lnTo>
                <a:lnTo>
                  <a:pt x="0" y="0"/>
                </a:lnTo>
                <a:close/>
              </a:path>
            </a:pathLst>
          </a:custGeom>
          <a:solidFill>
            <a:srgbClr val="DA413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500" b="1" i="0">
                <a:solidFill>
                  <a:srgbClr val="231F20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52767" y="1822704"/>
            <a:ext cx="4809077" cy="523036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693505" y="1822704"/>
            <a:ext cx="4809077" cy="523036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3/22/2022</a:t>
            </a:fld>
            <a:endParaRPr lang="en-US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450" b="1" i="1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39370">
              <a:lnSpc>
                <a:spcPts val="2760"/>
              </a:lnSpc>
            </a:pPr>
            <a:fld id="{81D60167-4931-47E6-BA6A-407CBD079E47}" type="slidenum">
              <a:rPr spc="210" dirty="0"/>
              <a:t>‹#›</a:t>
            </a:fld>
            <a:endParaRPr spc="21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4063" y="6140792"/>
            <a:ext cx="11047933" cy="17792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bk object 17"/>
          <p:cNvSpPr/>
          <p:nvPr/>
        </p:nvSpPr>
        <p:spPr>
          <a:xfrm>
            <a:off x="6743813" y="6140792"/>
            <a:ext cx="4308182" cy="17792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bk object 18"/>
          <p:cNvSpPr/>
          <p:nvPr/>
        </p:nvSpPr>
        <p:spPr>
          <a:xfrm>
            <a:off x="10791019" y="7847976"/>
            <a:ext cx="260985" cy="72390"/>
          </a:xfrm>
          <a:custGeom>
            <a:avLst/>
            <a:gdLst/>
            <a:ahLst/>
            <a:cxnLst/>
            <a:rect l="l" t="t" r="r" b="b"/>
            <a:pathLst>
              <a:path w="260984" h="72390">
                <a:moveTo>
                  <a:pt x="260978" y="0"/>
                </a:moveTo>
                <a:lnTo>
                  <a:pt x="192076" y="21069"/>
                </a:lnTo>
                <a:lnTo>
                  <a:pt x="145224" y="34513"/>
                </a:lnTo>
                <a:lnTo>
                  <a:pt x="98064" y="47383"/>
                </a:lnTo>
                <a:lnTo>
                  <a:pt x="50602" y="59672"/>
                </a:lnTo>
                <a:lnTo>
                  <a:pt x="2845" y="71377"/>
                </a:lnTo>
                <a:lnTo>
                  <a:pt x="0" y="72035"/>
                </a:lnTo>
              </a:path>
            </a:pathLst>
          </a:custGeom>
          <a:ln w="9436">
            <a:solidFill>
              <a:srgbClr val="F8F8F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bk object 19"/>
          <p:cNvSpPr/>
          <p:nvPr/>
        </p:nvSpPr>
        <p:spPr>
          <a:xfrm>
            <a:off x="6743901" y="6140792"/>
            <a:ext cx="2245995" cy="1779270"/>
          </a:xfrm>
          <a:custGeom>
            <a:avLst/>
            <a:gdLst/>
            <a:ahLst/>
            <a:cxnLst/>
            <a:rect l="l" t="t" r="r" b="b"/>
            <a:pathLst>
              <a:path w="2245995" h="1779270">
                <a:moveTo>
                  <a:pt x="2245398" y="1779219"/>
                </a:moveTo>
                <a:lnTo>
                  <a:pt x="2194794" y="1766856"/>
                </a:lnTo>
                <a:lnTo>
                  <a:pt x="2147332" y="1754566"/>
                </a:lnTo>
                <a:lnTo>
                  <a:pt x="2100172" y="1741697"/>
                </a:lnTo>
                <a:lnTo>
                  <a:pt x="2053320" y="1728252"/>
                </a:lnTo>
                <a:lnTo>
                  <a:pt x="2006781" y="1714238"/>
                </a:lnTo>
                <a:lnTo>
                  <a:pt x="1960561" y="1699657"/>
                </a:lnTo>
                <a:lnTo>
                  <a:pt x="1914666" y="1684517"/>
                </a:lnTo>
                <a:lnTo>
                  <a:pt x="1869102" y="1668821"/>
                </a:lnTo>
                <a:lnTo>
                  <a:pt x="1823875" y="1652575"/>
                </a:lnTo>
                <a:lnTo>
                  <a:pt x="1778990" y="1635782"/>
                </a:lnTo>
                <a:lnTo>
                  <a:pt x="1734452" y="1618449"/>
                </a:lnTo>
                <a:lnTo>
                  <a:pt x="1690269" y="1600581"/>
                </a:lnTo>
                <a:lnTo>
                  <a:pt x="1646446" y="1582181"/>
                </a:lnTo>
                <a:lnTo>
                  <a:pt x="1602988" y="1563255"/>
                </a:lnTo>
                <a:lnTo>
                  <a:pt x="1559901" y="1543808"/>
                </a:lnTo>
                <a:lnTo>
                  <a:pt x="1517191" y="1523845"/>
                </a:lnTo>
                <a:lnTo>
                  <a:pt x="1474864" y="1503370"/>
                </a:lnTo>
                <a:lnTo>
                  <a:pt x="1432925" y="1482389"/>
                </a:lnTo>
                <a:lnTo>
                  <a:pt x="1391381" y="1460906"/>
                </a:lnTo>
                <a:lnTo>
                  <a:pt x="1350236" y="1438927"/>
                </a:lnTo>
                <a:lnTo>
                  <a:pt x="1309498" y="1416456"/>
                </a:lnTo>
                <a:lnTo>
                  <a:pt x="1269171" y="1393498"/>
                </a:lnTo>
                <a:lnTo>
                  <a:pt x="1229261" y="1370058"/>
                </a:lnTo>
                <a:lnTo>
                  <a:pt x="1189775" y="1346142"/>
                </a:lnTo>
                <a:lnTo>
                  <a:pt x="1150717" y="1321753"/>
                </a:lnTo>
                <a:lnTo>
                  <a:pt x="1112094" y="1296896"/>
                </a:lnTo>
                <a:lnTo>
                  <a:pt x="1073912" y="1271578"/>
                </a:lnTo>
                <a:lnTo>
                  <a:pt x="1036176" y="1245802"/>
                </a:lnTo>
                <a:lnTo>
                  <a:pt x="998892" y="1219573"/>
                </a:lnTo>
                <a:lnTo>
                  <a:pt x="962065" y="1192897"/>
                </a:lnTo>
                <a:lnTo>
                  <a:pt x="925703" y="1165778"/>
                </a:lnTo>
                <a:lnTo>
                  <a:pt x="889809" y="1138222"/>
                </a:lnTo>
                <a:lnTo>
                  <a:pt x="854391" y="1110232"/>
                </a:lnTo>
                <a:lnTo>
                  <a:pt x="819453" y="1081815"/>
                </a:lnTo>
                <a:lnTo>
                  <a:pt x="785002" y="1052974"/>
                </a:lnTo>
                <a:lnTo>
                  <a:pt x="751044" y="1023715"/>
                </a:lnTo>
                <a:lnTo>
                  <a:pt x="717584" y="994043"/>
                </a:lnTo>
                <a:lnTo>
                  <a:pt x="684627" y="963962"/>
                </a:lnTo>
                <a:lnTo>
                  <a:pt x="652181" y="933478"/>
                </a:lnTo>
                <a:lnTo>
                  <a:pt x="620250" y="902595"/>
                </a:lnTo>
                <a:lnTo>
                  <a:pt x="588840" y="871319"/>
                </a:lnTo>
                <a:lnTo>
                  <a:pt x="557957" y="839654"/>
                </a:lnTo>
                <a:lnTo>
                  <a:pt x="527607" y="807605"/>
                </a:lnTo>
                <a:lnTo>
                  <a:pt x="497796" y="775177"/>
                </a:lnTo>
                <a:lnTo>
                  <a:pt x="468529" y="742374"/>
                </a:lnTo>
                <a:lnTo>
                  <a:pt x="439812" y="709203"/>
                </a:lnTo>
                <a:lnTo>
                  <a:pt x="411651" y="675667"/>
                </a:lnTo>
                <a:lnTo>
                  <a:pt x="384052" y="641772"/>
                </a:lnTo>
                <a:lnTo>
                  <a:pt x="357020" y="607523"/>
                </a:lnTo>
                <a:lnTo>
                  <a:pt x="330562" y="572924"/>
                </a:lnTo>
                <a:lnTo>
                  <a:pt x="304682" y="537980"/>
                </a:lnTo>
                <a:lnTo>
                  <a:pt x="279387" y="502697"/>
                </a:lnTo>
                <a:lnTo>
                  <a:pt x="254683" y="467078"/>
                </a:lnTo>
                <a:lnTo>
                  <a:pt x="230575" y="431130"/>
                </a:lnTo>
                <a:lnTo>
                  <a:pt x="207070" y="394857"/>
                </a:lnTo>
                <a:lnTo>
                  <a:pt x="184172" y="358263"/>
                </a:lnTo>
                <a:lnTo>
                  <a:pt x="161887" y="321354"/>
                </a:lnTo>
                <a:lnTo>
                  <a:pt x="140223" y="284135"/>
                </a:lnTo>
                <a:lnTo>
                  <a:pt x="119183" y="246610"/>
                </a:lnTo>
                <a:lnTo>
                  <a:pt x="98774" y="208785"/>
                </a:lnTo>
                <a:lnTo>
                  <a:pt x="79002" y="170665"/>
                </a:lnTo>
                <a:lnTo>
                  <a:pt x="59873" y="132253"/>
                </a:lnTo>
                <a:lnTo>
                  <a:pt x="41391" y="93556"/>
                </a:lnTo>
                <a:lnTo>
                  <a:pt x="23564" y="54577"/>
                </a:lnTo>
                <a:lnTo>
                  <a:pt x="6397" y="15323"/>
                </a:lnTo>
                <a:lnTo>
                  <a:pt x="0" y="0"/>
                </a:lnTo>
              </a:path>
            </a:pathLst>
          </a:custGeom>
          <a:ln w="9436">
            <a:solidFill>
              <a:srgbClr val="F8F8F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bk object 20"/>
          <p:cNvSpPr/>
          <p:nvPr/>
        </p:nvSpPr>
        <p:spPr>
          <a:xfrm>
            <a:off x="10907128" y="7823585"/>
            <a:ext cx="145415" cy="96520"/>
          </a:xfrm>
          <a:custGeom>
            <a:avLst/>
            <a:gdLst/>
            <a:ahLst/>
            <a:cxnLst/>
            <a:rect l="l" t="t" r="r" b="b"/>
            <a:pathLst>
              <a:path w="145415" h="96520">
                <a:moveTo>
                  <a:pt x="144868" y="0"/>
                </a:moveTo>
                <a:lnTo>
                  <a:pt x="0" y="96426"/>
                </a:lnTo>
              </a:path>
            </a:pathLst>
          </a:custGeom>
          <a:ln w="4191">
            <a:solidFill>
              <a:srgbClr val="ECECE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bk object 21"/>
          <p:cNvSpPr/>
          <p:nvPr/>
        </p:nvSpPr>
        <p:spPr>
          <a:xfrm>
            <a:off x="10772413" y="7733915"/>
            <a:ext cx="280035" cy="186690"/>
          </a:xfrm>
          <a:custGeom>
            <a:avLst/>
            <a:gdLst/>
            <a:ahLst/>
            <a:cxnLst/>
            <a:rect l="l" t="t" r="r" b="b"/>
            <a:pathLst>
              <a:path w="280034" h="186690">
                <a:moveTo>
                  <a:pt x="279584" y="0"/>
                </a:moveTo>
                <a:lnTo>
                  <a:pt x="0" y="186096"/>
                </a:lnTo>
              </a:path>
            </a:pathLst>
          </a:custGeom>
          <a:ln w="4191">
            <a:solidFill>
              <a:srgbClr val="EBECE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bk object 22"/>
          <p:cNvSpPr/>
          <p:nvPr/>
        </p:nvSpPr>
        <p:spPr>
          <a:xfrm>
            <a:off x="10637670" y="7644230"/>
            <a:ext cx="414655" cy="276225"/>
          </a:xfrm>
          <a:custGeom>
            <a:avLst/>
            <a:gdLst/>
            <a:ahLst/>
            <a:cxnLst/>
            <a:rect l="l" t="t" r="r" b="b"/>
            <a:pathLst>
              <a:path w="414654" h="276225">
                <a:moveTo>
                  <a:pt x="414326" y="0"/>
                </a:moveTo>
                <a:lnTo>
                  <a:pt x="0" y="275781"/>
                </a:lnTo>
              </a:path>
            </a:pathLst>
          </a:custGeom>
          <a:ln w="4191">
            <a:solidFill>
              <a:srgbClr val="EBECE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bk object 23"/>
          <p:cNvSpPr/>
          <p:nvPr/>
        </p:nvSpPr>
        <p:spPr>
          <a:xfrm>
            <a:off x="10502958" y="7554563"/>
            <a:ext cx="549275" cy="365760"/>
          </a:xfrm>
          <a:custGeom>
            <a:avLst/>
            <a:gdLst/>
            <a:ahLst/>
            <a:cxnLst/>
            <a:rect l="l" t="t" r="r" b="b"/>
            <a:pathLst>
              <a:path w="549275" h="365759">
                <a:moveTo>
                  <a:pt x="549037" y="0"/>
                </a:moveTo>
                <a:lnTo>
                  <a:pt x="0" y="365448"/>
                </a:lnTo>
              </a:path>
            </a:pathLst>
          </a:custGeom>
          <a:ln w="4191">
            <a:solidFill>
              <a:srgbClr val="EBEC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bk object 24"/>
          <p:cNvSpPr/>
          <p:nvPr/>
        </p:nvSpPr>
        <p:spPr>
          <a:xfrm>
            <a:off x="10368377" y="7464983"/>
            <a:ext cx="683895" cy="455295"/>
          </a:xfrm>
          <a:custGeom>
            <a:avLst/>
            <a:gdLst/>
            <a:ahLst/>
            <a:cxnLst/>
            <a:rect l="l" t="t" r="r" b="b"/>
            <a:pathLst>
              <a:path w="683895" h="455295">
                <a:moveTo>
                  <a:pt x="683619" y="0"/>
                </a:moveTo>
                <a:lnTo>
                  <a:pt x="0" y="455028"/>
                </a:lnTo>
              </a:path>
            </a:pathLst>
          </a:custGeom>
          <a:ln w="4190">
            <a:solidFill>
              <a:srgbClr val="EB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bk object 25"/>
          <p:cNvSpPr/>
          <p:nvPr/>
        </p:nvSpPr>
        <p:spPr>
          <a:xfrm>
            <a:off x="10233638" y="7375300"/>
            <a:ext cx="818515" cy="544830"/>
          </a:xfrm>
          <a:custGeom>
            <a:avLst/>
            <a:gdLst/>
            <a:ahLst/>
            <a:cxnLst/>
            <a:rect l="l" t="t" r="r" b="b"/>
            <a:pathLst>
              <a:path w="818515" h="544829">
                <a:moveTo>
                  <a:pt x="818357" y="0"/>
                </a:moveTo>
                <a:lnTo>
                  <a:pt x="0" y="544711"/>
                </a:lnTo>
              </a:path>
            </a:pathLst>
          </a:custGeom>
          <a:ln w="4190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bk object 26"/>
          <p:cNvSpPr/>
          <p:nvPr/>
        </p:nvSpPr>
        <p:spPr>
          <a:xfrm>
            <a:off x="10098916" y="7285625"/>
            <a:ext cx="953135" cy="635000"/>
          </a:xfrm>
          <a:custGeom>
            <a:avLst/>
            <a:gdLst/>
            <a:ahLst/>
            <a:cxnLst/>
            <a:rect l="l" t="t" r="r" b="b"/>
            <a:pathLst>
              <a:path w="953134" h="635000">
                <a:moveTo>
                  <a:pt x="953080" y="0"/>
                </a:moveTo>
                <a:lnTo>
                  <a:pt x="0" y="634386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bk object 27"/>
          <p:cNvSpPr/>
          <p:nvPr/>
        </p:nvSpPr>
        <p:spPr>
          <a:xfrm>
            <a:off x="9964180" y="7195943"/>
            <a:ext cx="1088390" cy="724535"/>
          </a:xfrm>
          <a:custGeom>
            <a:avLst/>
            <a:gdLst/>
            <a:ahLst/>
            <a:cxnLst/>
            <a:rect l="l" t="t" r="r" b="b"/>
            <a:pathLst>
              <a:path w="1088390" h="724534">
                <a:moveTo>
                  <a:pt x="1087815" y="0"/>
                </a:moveTo>
                <a:lnTo>
                  <a:pt x="0" y="724068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" name="bk object 28"/>
          <p:cNvSpPr/>
          <p:nvPr/>
        </p:nvSpPr>
        <p:spPr>
          <a:xfrm>
            <a:off x="9829469" y="7106277"/>
            <a:ext cx="1223010" cy="814069"/>
          </a:xfrm>
          <a:custGeom>
            <a:avLst/>
            <a:gdLst/>
            <a:ahLst/>
            <a:cxnLst/>
            <a:rect l="l" t="t" r="r" b="b"/>
            <a:pathLst>
              <a:path w="1223009" h="814070">
                <a:moveTo>
                  <a:pt x="1222527" y="0"/>
                </a:moveTo>
                <a:lnTo>
                  <a:pt x="0" y="813734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" name="bk object 29"/>
          <p:cNvSpPr/>
          <p:nvPr/>
        </p:nvSpPr>
        <p:spPr>
          <a:xfrm>
            <a:off x="9694714" y="7016582"/>
            <a:ext cx="1357630" cy="903605"/>
          </a:xfrm>
          <a:custGeom>
            <a:avLst/>
            <a:gdLst/>
            <a:ahLst/>
            <a:cxnLst/>
            <a:rect l="l" t="t" r="r" b="b"/>
            <a:pathLst>
              <a:path w="1357629" h="903604">
                <a:moveTo>
                  <a:pt x="1357282" y="0"/>
                </a:moveTo>
                <a:lnTo>
                  <a:pt x="0" y="903429"/>
                </a:lnTo>
              </a:path>
            </a:pathLst>
          </a:custGeom>
          <a:ln w="4191">
            <a:solidFill>
              <a:srgbClr val="EAEB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" name="bk object 30"/>
          <p:cNvSpPr/>
          <p:nvPr/>
        </p:nvSpPr>
        <p:spPr>
          <a:xfrm>
            <a:off x="9560022" y="6926929"/>
            <a:ext cx="1492250" cy="993140"/>
          </a:xfrm>
          <a:custGeom>
            <a:avLst/>
            <a:gdLst/>
            <a:ahLst/>
            <a:cxnLst/>
            <a:rect l="l" t="t" r="r" b="b"/>
            <a:pathLst>
              <a:path w="1492250" h="993140">
                <a:moveTo>
                  <a:pt x="1491974" y="0"/>
                </a:moveTo>
                <a:lnTo>
                  <a:pt x="0" y="993082"/>
                </a:lnTo>
              </a:path>
            </a:pathLst>
          </a:custGeom>
          <a:ln w="4191">
            <a:solidFill>
              <a:srgbClr val="EA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" name="bk object 31"/>
          <p:cNvSpPr/>
          <p:nvPr/>
        </p:nvSpPr>
        <p:spPr>
          <a:xfrm>
            <a:off x="9425413" y="6837331"/>
            <a:ext cx="1626870" cy="1082675"/>
          </a:xfrm>
          <a:custGeom>
            <a:avLst/>
            <a:gdLst/>
            <a:ahLst/>
            <a:cxnLst/>
            <a:rect l="l" t="t" r="r" b="b"/>
            <a:pathLst>
              <a:path w="1626870" h="1082675">
                <a:moveTo>
                  <a:pt x="1626582" y="0"/>
                </a:moveTo>
                <a:lnTo>
                  <a:pt x="0" y="1082680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" name="bk object 32"/>
          <p:cNvSpPr/>
          <p:nvPr/>
        </p:nvSpPr>
        <p:spPr>
          <a:xfrm>
            <a:off x="9290686" y="6747654"/>
            <a:ext cx="1761489" cy="1172845"/>
          </a:xfrm>
          <a:custGeom>
            <a:avLst/>
            <a:gdLst/>
            <a:ahLst/>
            <a:cxnLst/>
            <a:rect l="l" t="t" r="r" b="b"/>
            <a:pathLst>
              <a:path w="1761490" h="1172845">
                <a:moveTo>
                  <a:pt x="1761310" y="0"/>
                </a:moveTo>
                <a:lnTo>
                  <a:pt x="0" y="1172357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" name="bk object 33"/>
          <p:cNvSpPr/>
          <p:nvPr/>
        </p:nvSpPr>
        <p:spPr>
          <a:xfrm>
            <a:off x="9155950" y="6657971"/>
            <a:ext cx="1896110" cy="1262380"/>
          </a:xfrm>
          <a:custGeom>
            <a:avLst/>
            <a:gdLst/>
            <a:ahLst/>
            <a:cxnLst/>
            <a:rect l="l" t="t" r="r" b="b"/>
            <a:pathLst>
              <a:path w="1896109" h="1262379">
                <a:moveTo>
                  <a:pt x="1896046" y="0"/>
                </a:moveTo>
                <a:lnTo>
                  <a:pt x="0" y="1262039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" name="bk object 34"/>
          <p:cNvSpPr/>
          <p:nvPr/>
        </p:nvSpPr>
        <p:spPr>
          <a:xfrm>
            <a:off x="9021230" y="6568302"/>
            <a:ext cx="2031364" cy="1351915"/>
          </a:xfrm>
          <a:custGeom>
            <a:avLst/>
            <a:gdLst/>
            <a:ahLst/>
            <a:cxnLst/>
            <a:rect l="l" t="t" r="r" b="b"/>
            <a:pathLst>
              <a:path w="2031365" h="1351915">
                <a:moveTo>
                  <a:pt x="2030766" y="0"/>
                </a:moveTo>
                <a:lnTo>
                  <a:pt x="0" y="1351709"/>
                </a:lnTo>
              </a:path>
            </a:pathLst>
          </a:custGeom>
          <a:ln w="4191">
            <a:solidFill>
              <a:srgbClr val="E9EA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" name="bk object 35"/>
          <p:cNvSpPr/>
          <p:nvPr/>
        </p:nvSpPr>
        <p:spPr>
          <a:xfrm>
            <a:off x="8886493" y="6478615"/>
            <a:ext cx="2165985" cy="1441450"/>
          </a:xfrm>
          <a:custGeom>
            <a:avLst/>
            <a:gdLst/>
            <a:ahLst/>
            <a:cxnLst/>
            <a:rect l="l" t="t" r="r" b="b"/>
            <a:pathLst>
              <a:path w="2165984" h="1441450">
                <a:moveTo>
                  <a:pt x="2165503" y="0"/>
                </a:moveTo>
                <a:lnTo>
                  <a:pt x="0" y="1441397"/>
                </a:lnTo>
              </a:path>
            </a:pathLst>
          </a:custGeom>
          <a:ln w="4191">
            <a:solidFill>
              <a:srgbClr val="E9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bk object 36"/>
          <p:cNvSpPr/>
          <p:nvPr/>
        </p:nvSpPr>
        <p:spPr>
          <a:xfrm>
            <a:off x="8751782" y="6388954"/>
            <a:ext cx="2300605" cy="1531620"/>
          </a:xfrm>
          <a:custGeom>
            <a:avLst/>
            <a:gdLst/>
            <a:ahLst/>
            <a:cxnLst/>
            <a:rect l="l" t="t" r="r" b="b"/>
            <a:pathLst>
              <a:path w="2300604" h="1531620">
                <a:moveTo>
                  <a:pt x="2300214" y="0"/>
                </a:moveTo>
                <a:lnTo>
                  <a:pt x="0" y="1531057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" name="bk object 37"/>
          <p:cNvSpPr/>
          <p:nvPr/>
        </p:nvSpPr>
        <p:spPr>
          <a:xfrm>
            <a:off x="8617163" y="6299348"/>
            <a:ext cx="2435225" cy="1621155"/>
          </a:xfrm>
          <a:custGeom>
            <a:avLst/>
            <a:gdLst/>
            <a:ahLst/>
            <a:cxnLst/>
            <a:rect l="l" t="t" r="r" b="b"/>
            <a:pathLst>
              <a:path w="2435225" h="1621154">
                <a:moveTo>
                  <a:pt x="2434832" y="0"/>
                </a:moveTo>
                <a:lnTo>
                  <a:pt x="0" y="1620663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" name="bk object 38"/>
          <p:cNvSpPr/>
          <p:nvPr/>
        </p:nvSpPr>
        <p:spPr>
          <a:xfrm>
            <a:off x="8482462" y="6209684"/>
            <a:ext cx="2569845" cy="1710689"/>
          </a:xfrm>
          <a:custGeom>
            <a:avLst/>
            <a:gdLst/>
            <a:ahLst/>
            <a:cxnLst/>
            <a:rect l="l" t="t" r="r" b="b"/>
            <a:pathLst>
              <a:path w="2569845" h="1710690">
                <a:moveTo>
                  <a:pt x="2569534" y="0"/>
                </a:moveTo>
                <a:lnTo>
                  <a:pt x="0" y="1710327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" name="bk object 39"/>
          <p:cNvSpPr/>
          <p:nvPr/>
        </p:nvSpPr>
        <p:spPr>
          <a:xfrm>
            <a:off x="8347716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2673042" y="0"/>
                </a:moveTo>
                <a:lnTo>
                  <a:pt x="0" y="1779219"/>
                </a:lnTo>
              </a:path>
            </a:pathLst>
          </a:custGeom>
          <a:ln w="4191">
            <a:solidFill>
              <a:srgbClr val="E8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" name="bk object 40"/>
          <p:cNvSpPr/>
          <p:nvPr/>
        </p:nvSpPr>
        <p:spPr>
          <a:xfrm>
            <a:off x="8212996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2673036" y="0"/>
                </a:moveTo>
                <a:lnTo>
                  <a:pt x="0" y="1779219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" name="bk object 41"/>
          <p:cNvSpPr/>
          <p:nvPr/>
        </p:nvSpPr>
        <p:spPr>
          <a:xfrm>
            <a:off x="8078279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2673038" y="0"/>
                </a:moveTo>
                <a:lnTo>
                  <a:pt x="0" y="1779219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" name="bk object 42"/>
          <p:cNvSpPr/>
          <p:nvPr/>
        </p:nvSpPr>
        <p:spPr>
          <a:xfrm>
            <a:off x="7943539" y="6140793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2673041" y="0"/>
                </a:moveTo>
                <a:lnTo>
                  <a:pt x="0" y="1779219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" name="bk object 43"/>
          <p:cNvSpPr/>
          <p:nvPr/>
        </p:nvSpPr>
        <p:spPr>
          <a:xfrm>
            <a:off x="7808949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2673034" y="0"/>
                </a:moveTo>
                <a:lnTo>
                  <a:pt x="0" y="1779219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" name="bk object 44"/>
          <p:cNvSpPr/>
          <p:nvPr/>
        </p:nvSpPr>
        <p:spPr>
          <a:xfrm>
            <a:off x="7674219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2673042" y="0"/>
                </a:moveTo>
                <a:lnTo>
                  <a:pt x="0" y="1779219"/>
                </a:lnTo>
              </a:path>
            </a:pathLst>
          </a:custGeom>
          <a:ln w="4191">
            <a:solidFill>
              <a:srgbClr val="E7E8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5" name="bk object 45"/>
          <p:cNvSpPr/>
          <p:nvPr/>
        </p:nvSpPr>
        <p:spPr>
          <a:xfrm>
            <a:off x="7539492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2673040" y="0"/>
                </a:moveTo>
                <a:lnTo>
                  <a:pt x="0" y="1779219"/>
                </a:lnTo>
              </a:path>
            </a:pathLst>
          </a:custGeom>
          <a:ln w="4190">
            <a:solidFill>
              <a:srgbClr val="E7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6" name="bk object 46"/>
          <p:cNvSpPr/>
          <p:nvPr/>
        </p:nvSpPr>
        <p:spPr>
          <a:xfrm>
            <a:off x="7404762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2673038" y="0"/>
                </a:moveTo>
                <a:lnTo>
                  <a:pt x="0" y="1779219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7" name="bk object 47"/>
          <p:cNvSpPr/>
          <p:nvPr/>
        </p:nvSpPr>
        <p:spPr>
          <a:xfrm>
            <a:off x="7270036" y="6140793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2673036" y="0"/>
                </a:moveTo>
                <a:lnTo>
                  <a:pt x="0" y="1779219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8" name="bk object 48"/>
          <p:cNvSpPr/>
          <p:nvPr/>
        </p:nvSpPr>
        <p:spPr>
          <a:xfrm>
            <a:off x="7135304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2673044" y="0"/>
                </a:moveTo>
                <a:lnTo>
                  <a:pt x="0" y="1779219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9" name="bk object 49"/>
          <p:cNvSpPr/>
          <p:nvPr/>
        </p:nvSpPr>
        <p:spPr>
          <a:xfrm>
            <a:off x="7000597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2673041" y="0"/>
                </a:moveTo>
                <a:lnTo>
                  <a:pt x="0" y="1779219"/>
                </a:lnTo>
              </a:path>
            </a:pathLst>
          </a:custGeom>
          <a:ln w="4191">
            <a:solidFill>
              <a:srgbClr val="E6E7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0" name="bk object 50"/>
          <p:cNvSpPr/>
          <p:nvPr/>
        </p:nvSpPr>
        <p:spPr>
          <a:xfrm>
            <a:off x="6865975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2673040" y="0"/>
                </a:moveTo>
                <a:lnTo>
                  <a:pt x="0" y="1779219"/>
                </a:lnTo>
              </a:path>
            </a:pathLst>
          </a:custGeom>
          <a:ln w="4190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1" name="bk object 51"/>
          <p:cNvSpPr/>
          <p:nvPr/>
        </p:nvSpPr>
        <p:spPr>
          <a:xfrm>
            <a:off x="6731261" y="6140793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2673041" y="0"/>
                </a:moveTo>
                <a:lnTo>
                  <a:pt x="0" y="1779219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2" name="bk object 52"/>
          <p:cNvSpPr/>
          <p:nvPr/>
        </p:nvSpPr>
        <p:spPr>
          <a:xfrm>
            <a:off x="6596531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2673039" y="0"/>
                </a:moveTo>
                <a:lnTo>
                  <a:pt x="0" y="1779219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3" name="bk object 53"/>
          <p:cNvSpPr/>
          <p:nvPr/>
        </p:nvSpPr>
        <p:spPr>
          <a:xfrm>
            <a:off x="6461802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2673038" y="0"/>
                </a:moveTo>
                <a:lnTo>
                  <a:pt x="0" y="1779219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4" name="bk object 54"/>
          <p:cNvSpPr/>
          <p:nvPr/>
        </p:nvSpPr>
        <p:spPr>
          <a:xfrm>
            <a:off x="6327084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2673040" y="0"/>
                </a:moveTo>
                <a:lnTo>
                  <a:pt x="0" y="1779219"/>
                </a:lnTo>
              </a:path>
            </a:pathLst>
          </a:custGeom>
          <a:ln w="4191">
            <a:solidFill>
              <a:srgbClr val="E5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5" name="bk object 55"/>
          <p:cNvSpPr/>
          <p:nvPr/>
        </p:nvSpPr>
        <p:spPr>
          <a:xfrm>
            <a:off x="6192362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2673044" y="0"/>
                </a:moveTo>
                <a:lnTo>
                  <a:pt x="0" y="1779219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6" name="bk object 56"/>
          <p:cNvSpPr/>
          <p:nvPr/>
        </p:nvSpPr>
        <p:spPr>
          <a:xfrm>
            <a:off x="6057688" y="6140793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2673038" y="0"/>
                </a:moveTo>
                <a:lnTo>
                  <a:pt x="0" y="1779219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7" name="bk object 57"/>
          <p:cNvSpPr/>
          <p:nvPr/>
        </p:nvSpPr>
        <p:spPr>
          <a:xfrm>
            <a:off x="5922990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2673037" y="0"/>
                </a:moveTo>
                <a:lnTo>
                  <a:pt x="0" y="1779219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8" name="bk object 58"/>
          <p:cNvSpPr/>
          <p:nvPr/>
        </p:nvSpPr>
        <p:spPr>
          <a:xfrm>
            <a:off x="5788283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2673037" y="0"/>
                </a:moveTo>
                <a:lnTo>
                  <a:pt x="0" y="1779219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9" name="bk object 59"/>
          <p:cNvSpPr/>
          <p:nvPr/>
        </p:nvSpPr>
        <p:spPr>
          <a:xfrm>
            <a:off x="5653554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2673041" y="0"/>
                </a:moveTo>
                <a:lnTo>
                  <a:pt x="0" y="1779219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0" name="bk object 60"/>
          <p:cNvSpPr/>
          <p:nvPr/>
        </p:nvSpPr>
        <p:spPr>
          <a:xfrm>
            <a:off x="5518880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2673043" y="0"/>
                </a:moveTo>
                <a:lnTo>
                  <a:pt x="0" y="1779219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1" name="bk object 61"/>
          <p:cNvSpPr/>
          <p:nvPr/>
        </p:nvSpPr>
        <p:spPr>
          <a:xfrm>
            <a:off x="5384177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2673034" y="0"/>
                </a:moveTo>
                <a:lnTo>
                  <a:pt x="0" y="1779219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2" name="bk object 62"/>
          <p:cNvSpPr/>
          <p:nvPr/>
        </p:nvSpPr>
        <p:spPr>
          <a:xfrm>
            <a:off x="5249476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2673039" y="0"/>
                </a:moveTo>
                <a:lnTo>
                  <a:pt x="0" y="1779219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3" name="bk object 63"/>
          <p:cNvSpPr/>
          <p:nvPr/>
        </p:nvSpPr>
        <p:spPr>
          <a:xfrm>
            <a:off x="5114761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2673030" y="0"/>
                </a:moveTo>
                <a:lnTo>
                  <a:pt x="0" y="1779219"/>
                </a:lnTo>
              </a:path>
            </a:pathLst>
          </a:custGeom>
          <a:ln w="4190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4" name="bk object 64"/>
          <p:cNvSpPr/>
          <p:nvPr/>
        </p:nvSpPr>
        <p:spPr>
          <a:xfrm>
            <a:off x="4980055" y="6140793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2673037" y="0"/>
                </a:moveTo>
                <a:lnTo>
                  <a:pt x="0" y="1779219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5" name="bk object 65"/>
          <p:cNvSpPr/>
          <p:nvPr/>
        </p:nvSpPr>
        <p:spPr>
          <a:xfrm>
            <a:off x="4845350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2673039" y="0"/>
                </a:moveTo>
                <a:lnTo>
                  <a:pt x="0" y="1779219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6" name="bk object 66"/>
          <p:cNvSpPr/>
          <p:nvPr/>
        </p:nvSpPr>
        <p:spPr>
          <a:xfrm>
            <a:off x="4710650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2673036" y="0"/>
                </a:moveTo>
                <a:lnTo>
                  <a:pt x="0" y="1779219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7" name="bk object 67"/>
          <p:cNvSpPr/>
          <p:nvPr/>
        </p:nvSpPr>
        <p:spPr>
          <a:xfrm>
            <a:off x="4575909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2673044" y="0"/>
                </a:moveTo>
                <a:lnTo>
                  <a:pt x="0" y="1779219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8" name="bk object 68"/>
          <p:cNvSpPr/>
          <p:nvPr/>
        </p:nvSpPr>
        <p:spPr>
          <a:xfrm>
            <a:off x="4441230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2673034" y="0"/>
                </a:moveTo>
                <a:lnTo>
                  <a:pt x="0" y="1779219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9" name="bk object 69"/>
          <p:cNvSpPr/>
          <p:nvPr/>
        </p:nvSpPr>
        <p:spPr>
          <a:xfrm>
            <a:off x="4306492" y="6140793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2673040" y="0"/>
                </a:moveTo>
                <a:lnTo>
                  <a:pt x="0" y="1779219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0" name="bk object 70"/>
          <p:cNvSpPr/>
          <p:nvPr/>
        </p:nvSpPr>
        <p:spPr>
          <a:xfrm>
            <a:off x="4171799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2673042" y="0"/>
                </a:moveTo>
                <a:lnTo>
                  <a:pt x="0" y="1779219"/>
                </a:lnTo>
              </a:path>
            </a:pathLst>
          </a:custGeom>
          <a:ln w="4191">
            <a:solidFill>
              <a:srgbClr val="E1E2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1" name="bk object 71"/>
          <p:cNvSpPr/>
          <p:nvPr/>
        </p:nvSpPr>
        <p:spPr>
          <a:xfrm>
            <a:off x="4037076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2673037" y="0"/>
                </a:moveTo>
                <a:lnTo>
                  <a:pt x="0" y="1779219"/>
                </a:lnTo>
              </a:path>
            </a:pathLst>
          </a:custGeom>
          <a:ln w="4191">
            <a:solidFill>
              <a:srgbClr val="E1E2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2" name="bk object 72"/>
          <p:cNvSpPr/>
          <p:nvPr/>
        </p:nvSpPr>
        <p:spPr>
          <a:xfrm>
            <a:off x="3902389" y="6140793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2673043" y="0"/>
                </a:moveTo>
                <a:lnTo>
                  <a:pt x="0" y="1779219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3" name="bk object 73"/>
          <p:cNvSpPr/>
          <p:nvPr/>
        </p:nvSpPr>
        <p:spPr>
          <a:xfrm>
            <a:off x="3767676" y="6140793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2673045" y="0"/>
                </a:moveTo>
                <a:lnTo>
                  <a:pt x="0" y="1779219"/>
                </a:lnTo>
              </a:path>
            </a:pathLst>
          </a:custGeom>
          <a:ln w="4190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4" name="bk object 74"/>
          <p:cNvSpPr/>
          <p:nvPr/>
        </p:nvSpPr>
        <p:spPr>
          <a:xfrm>
            <a:off x="3632977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2673042" y="0"/>
                </a:moveTo>
                <a:lnTo>
                  <a:pt x="0" y="1779219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5" name="bk object 75"/>
          <p:cNvSpPr/>
          <p:nvPr/>
        </p:nvSpPr>
        <p:spPr>
          <a:xfrm>
            <a:off x="3498270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2673038" y="0"/>
                </a:moveTo>
                <a:lnTo>
                  <a:pt x="0" y="1779219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6" name="bk object 76"/>
          <p:cNvSpPr/>
          <p:nvPr/>
        </p:nvSpPr>
        <p:spPr>
          <a:xfrm>
            <a:off x="3363571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2673036" y="0"/>
                </a:moveTo>
                <a:lnTo>
                  <a:pt x="0" y="1779219"/>
                </a:lnTo>
              </a:path>
            </a:pathLst>
          </a:custGeom>
          <a:ln w="4191">
            <a:solidFill>
              <a:srgbClr val="E0E1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7" name="bk object 77"/>
          <p:cNvSpPr/>
          <p:nvPr/>
        </p:nvSpPr>
        <p:spPr>
          <a:xfrm>
            <a:off x="3228870" y="6140793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2673042" y="0"/>
                </a:moveTo>
                <a:lnTo>
                  <a:pt x="0" y="1779219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8" name="bk object 78"/>
          <p:cNvSpPr/>
          <p:nvPr/>
        </p:nvSpPr>
        <p:spPr>
          <a:xfrm>
            <a:off x="3094149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2673042" y="0"/>
                </a:moveTo>
                <a:lnTo>
                  <a:pt x="0" y="1779219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9" name="bk object 79"/>
          <p:cNvSpPr/>
          <p:nvPr/>
        </p:nvSpPr>
        <p:spPr>
          <a:xfrm>
            <a:off x="2959444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2673035" y="0"/>
                </a:moveTo>
                <a:lnTo>
                  <a:pt x="0" y="1779219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0" name="bk object 80"/>
          <p:cNvSpPr/>
          <p:nvPr/>
        </p:nvSpPr>
        <p:spPr>
          <a:xfrm>
            <a:off x="2824737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2673042" y="0"/>
                </a:moveTo>
                <a:lnTo>
                  <a:pt x="0" y="1779219"/>
                </a:lnTo>
              </a:path>
            </a:pathLst>
          </a:custGeom>
          <a:ln w="4191">
            <a:solidFill>
              <a:srgbClr val="DF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1" name="bk object 81"/>
          <p:cNvSpPr/>
          <p:nvPr/>
        </p:nvSpPr>
        <p:spPr>
          <a:xfrm>
            <a:off x="2690040" y="6140793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2673041" y="0"/>
                </a:moveTo>
                <a:lnTo>
                  <a:pt x="0" y="1779219"/>
                </a:lnTo>
              </a:path>
            </a:pathLst>
          </a:custGeom>
          <a:ln w="4191">
            <a:solidFill>
              <a:srgbClr val="DFE0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2" name="bk object 82"/>
          <p:cNvSpPr/>
          <p:nvPr/>
        </p:nvSpPr>
        <p:spPr>
          <a:xfrm>
            <a:off x="2555322" y="6140793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2673038" y="0"/>
                </a:moveTo>
                <a:lnTo>
                  <a:pt x="0" y="1779219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3" name="bk object 83"/>
          <p:cNvSpPr/>
          <p:nvPr/>
        </p:nvSpPr>
        <p:spPr>
          <a:xfrm>
            <a:off x="2420625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2673037" y="0"/>
                </a:moveTo>
                <a:lnTo>
                  <a:pt x="0" y="1779219"/>
                </a:lnTo>
              </a:path>
            </a:pathLst>
          </a:custGeom>
          <a:ln w="4190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4" name="bk object 84"/>
          <p:cNvSpPr/>
          <p:nvPr/>
        </p:nvSpPr>
        <p:spPr>
          <a:xfrm>
            <a:off x="2285923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2673031" y="0"/>
                </a:moveTo>
                <a:lnTo>
                  <a:pt x="0" y="1779219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5" name="bk object 85"/>
          <p:cNvSpPr/>
          <p:nvPr/>
        </p:nvSpPr>
        <p:spPr>
          <a:xfrm>
            <a:off x="2151228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2673038" y="0"/>
                </a:moveTo>
                <a:lnTo>
                  <a:pt x="0" y="1779219"/>
                </a:lnTo>
              </a:path>
            </a:pathLst>
          </a:custGeom>
          <a:ln w="4191">
            <a:solidFill>
              <a:srgbClr val="DE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6" name="bk object 86"/>
          <p:cNvSpPr/>
          <p:nvPr/>
        </p:nvSpPr>
        <p:spPr>
          <a:xfrm>
            <a:off x="2016511" y="6140793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2673037" y="0"/>
                </a:moveTo>
                <a:lnTo>
                  <a:pt x="0" y="1779219"/>
                </a:lnTo>
              </a:path>
            </a:pathLst>
          </a:custGeom>
          <a:ln w="4191">
            <a:solidFill>
              <a:srgbClr val="DE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7" name="bk object 87"/>
          <p:cNvSpPr/>
          <p:nvPr/>
        </p:nvSpPr>
        <p:spPr>
          <a:xfrm>
            <a:off x="1881798" y="6140793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2673039" y="0"/>
                </a:moveTo>
                <a:lnTo>
                  <a:pt x="0" y="1779219"/>
                </a:lnTo>
              </a:path>
            </a:pathLst>
          </a:custGeom>
          <a:ln w="4191">
            <a:solidFill>
              <a:srgbClr val="DEDF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8" name="bk object 88"/>
          <p:cNvSpPr/>
          <p:nvPr/>
        </p:nvSpPr>
        <p:spPr>
          <a:xfrm>
            <a:off x="1747097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2673033" y="0"/>
                </a:moveTo>
                <a:lnTo>
                  <a:pt x="0" y="1779219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9" name="bk object 89"/>
          <p:cNvSpPr/>
          <p:nvPr/>
        </p:nvSpPr>
        <p:spPr>
          <a:xfrm>
            <a:off x="1612384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2673035" y="0"/>
                </a:moveTo>
                <a:lnTo>
                  <a:pt x="0" y="1779219"/>
                </a:lnTo>
              </a:path>
            </a:pathLst>
          </a:custGeom>
          <a:ln w="4190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0" name="bk object 90"/>
          <p:cNvSpPr/>
          <p:nvPr/>
        </p:nvSpPr>
        <p:spPr>
          <a:xfrm>
            <a:off x="1477663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2673041" y="0"/>
                </a:moveTo>
                <a:lnTo>
                  <a:pt x="0" y="1779219"/>
                </a:lnTo>
              </a:path>
            </a:pathLst>
          </a:custGeom>
          <a:ln w="4190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1" name="bk object 91"/>
          <p:cNvSpPr/>
          <p:nvPr/>
        </p:nvSpPr>
        <p:spPr>
          <a:xfrm>
            <a:off x="1342968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2673043" y="0"/>
                </a:moveTo>
                <a:lnTo>
                  <a:pt x="0" y="1779219"/>
                </a:lnTo>
              </a:path>
            </a:pathLst>
          </a:custGeom>
          <a:ln w="4191">
            <a:solidFill>
              <a:srgbClr val="DD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2" name="bk object 92"/>
          <p:cNvSpPr/>
          <p:nvPr/>
        </p:nvSpPr>
        <p:spPr>
          <a:xfrm>
            <a:off x="1208248" y="6140793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2673038" y="0"/>
                </a:moveTo>
                <a:lnTo>
                  <a:pt x="0" y="1779219"/>
                </a:lnTo>
              </a:path>
            </a:pathLst>
          </a:custGeom>
          <a:ln w="4191">
            <a:solidFill>
              <a:srgbClr val="DDDE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3" name="bk object 93"/>
          <p:cNvSpPr/>
          <p:nvPr/>
        </p:nvSpPr>
        <p:spPr>
          <a:xfrm>
            <a:off x="1073554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2673039" y="0"/>
                </a:moveTo>
                <a:lnTo>
                  <a:pt x="0" y="1779219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4" name="bk object 94"/>
          <p:cNvSpPr/>
          <p:nvPr/>
        </p:nvSpPr>
        <p:spPr>
          <a:xfrm>
            <a:off x="938823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2673043" y="0"/>
                </a:moveTo>
                <a:lnTo>
                  <a:pt x="0" y="1779219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5" name="bk object 95"/>
          <p:cNvSpPr/>
          <p:nvPr/>
        </p:nvSpPr>
        <p:spPr>
          <a:xfrm>
            <a:off x="804141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2673036" y="0"/>
                </a:moveTo>
                <a:lnTo>
                  <a:pt x="0" y="1779219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6" name="bk object 96"/>
          <p:cNvSpPr/>
          <p:nvPr/>
        </p:nvSpPr>
        <p:spPr>
          <a:xfrm>
            <a:off x="669431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2673044" y="0"/>
                </a:moveTo>
                <a:lnTo>
                  <a:pt x="0" y="1779219"/>
                </a:lnTo>
              </a:path>
            </a:pathLst>
          </a:custGeom>
          <a:ln w="4191">
            <a:solidFill>
              <a:srgbClr val="DC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7" name="bk object 97"/>
          <p:cNvSpPr/>
          <p:nvPr/>
        </p:nvSpPr>
        <p:spPr>
          <a:xfrm>
            <a:off x="534731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2673046" y="0"/>
                </a:moveTo>
                <a:lnTo>
                  <a:pt x="0" y="1779219"/>
                </a:lnTo>
              </a:path>
            </a:pathLst>
          </a:custGeom>
          <a:ln w="4190">
            <a:solidFill>
              <a:srgbClr val="DCDD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8" name="bk object 98"/>
          <p:cNvSpPr/>
          <p:nvPr/>
        </p:nvSpPr>
        <p:spPr>
          <a:xfrm>
            <a:off x="400047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2673035" y="0"/>
                </a:moveTo>
                <a:lnTo>
                  <a:pt x="0" y="1779219"/>
                </a:lnTo>
              </a:path>
            </a:pathLst>
          </a:custGeom>
          <a:ln w="4191">
            <a:solidFill>
              <a:srgbClr val="DC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9" name="bk object 99"/>
          <p:cNvSpPr/>
          <p:nvPr/>
        </p:nvSpPr>
        <p:spPr>
          <a:xfrm>
            <a:off x="265317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2673042" y="0"/>
                </a:moveTo>
                <a:lnTo>
                  <a:pt x="0" y="1779219"/>
                </a:lnTo>
              </a:path>
            </a:pathLst>
          </a:custGeom>
          <a:ln w="4190">
            <a:solidFill>
              <a:srgbClr val="DC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0" name="bk object 100"/>
          <p:cNvSpPr/>
          <p:nvPr/>
        </p:nvSpPr>
        <p:spPr>
          <a:xfrm>
            <a:off x="130617" y="6140793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2673036" y="0"/>
                </a:moveTo>
                <a:lnTo>
                  <a:pt x="0" y="1779219"/>
                </a:lnTo>
              </a:path>
            </a:pathLst>
          </a:custGeom>
          <a:ln w="4191">
            <a:solidFill>
              <a:srgbClr val="DB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1" name="bk object 101"/>
          <p:cNvSpPr/>
          <p:nvPr/>
        </p:nvSpPr>
        <p:spPr>
          <a:xfrm>
            <a:off x="4063" y="6140792"/>
            <a:ext cx="2665095" cy="1774189"/>
          </a:xfrm>
          <a:custGeom>
            <a:avLst/>
            <a:gdLst/>
            <a:ahLst/>
            <a:cxnLst/>
            <a:rect l="l" t="t" r="r" b="b"/>
            <a:pathLst>
              <a:path w="2665095" h="1774190">
                <a:moveTo>
                  <a:pt x="2664886" y="0"/>
                </a:moveTo>
                <a:lnTo>
                  <a:pt x="0" y="1773789"/>
                </a:lnTo>
              </a:path>
            </a:pathLst>
          </a:custGeom>
          <a:ln w="4191">
            <a:solidFill>
              <a:srgbClr val="DB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2" name="bk object 102"/>
          <p:cNvSpPr/>
          <p:nvPr/>
        </p:nvSpPr>
        <p:spPr>
          <a:xfrm>
            <a:off x="4064" y="6140792"/>
            <a:ext cx="2530475" cy="1684655"/>
          </a:xfrm>
          <a:custGeom>
            <a:avLst/>
            <a:gdLst/>
            <a:ahLst/>
            <a:cxnLst/>
            <a:rect l="l" t="t" r="r" b="b"/>
            <a:pathLst>
              <a:path w="2530475" h="1684654">
                <a:moveTo>
                  <a:pt x="2530180" y="0"/>
                </a:moveTo>
                <a:lnTo>
                  <a:pt x="0" y="1684131"/>
                </a:lnTo>
              </a:path>
            </a:pathLst>
          </a:custGeom>
          <a:ln w="4191">
            <a:solidFill>
              <a:srgbClr val="DBDC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3" name="bk object 103"/>
          <p:cNvSpPr/>
          <p:nvPr/>
        </p:nvSpPr>
        <p:spPr>
          <a:xfrm>
            <a:off x="4064" y="6140792"/>
            <a:ext cx="2395855" cy="1594485"/>
          </a:xfrm>
          <a:custGeom>
            <a:avLst/>
            <a:gdLst/>
            <a:ahLst/>
            <a:cxnLst/>
            <a:rect l="l" t="t" r="r" b="b"/>
            <a:pathLst>
              <a:path w="2395855" h="1594484">
                <a:moveTo>
                  <a:pt x="2395481" y="0"/>
                </a:moveTo>
                <a:lnTo>
                  <a:pt x="0" y="1594474"/>
                </a:lnTo>
              </a:path>
            </a:pathLst>
          </a:custGeom>
          <a:ln w="4191">
            <a:solidFill>
              <a:srgbClr val="DBDC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4" name="bk object 104"/>
          <p:cNvSpPr/>
          <p:nvPr/>
        </p:nvSpPr>
        <p:spPr>
          <a:xfrm>
            <a:off x="4063" y="6140793"/>
            <a:ext cx="2261235" cy="1504950"/>
          </a:xfrm>
          <a:custGeom>
            <a:avLst/>
            <a:gdLst/>
            <a:ahLst/>
            <a:cxnLst/>
            <a:rect l="l" t="t" r="r" b="b"/>
            <a:pathLst>
              <a:path w="2261235" h="1504950">
                <a:moveTo>
                  <a:pt x="2260771" y="0"/>
                </a:moveTo>
                <a:lnTo>
                  <a:pt x="0" y="1504807"/>
                </a:lnTo>
              </a:path>
            </a:pathLst>
          </a:custGeom>
          <a:ln w="4191">
            <a:solidFill>
              <a:srgbClr val="DBDC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5" name="bk object 105"/>
          <p:cNvSpPr/>
          <p:nvPr/>
        </p:nvSpPr>
        <p:spPr>
          <a:xfrm>
            <a:off x="4063" y="6140793"/>
            <a:ext cx="2126615" cy="1415415"/>
          </a:xfrm>
          <a:custGeom>
            <a:avLst/>
            <a:gdLst/>
            <a:ahLst/>
            <a:cxnLst/>
            <a:rect l="l" t="t" r="r" b="b"/>
            <a:pathLst>
              <a:path w="2126615" h="1415415">
                <a:moveTo>
                  <a:pt x="2126035" y="0"/>
                </a:moveTo>
                <a:lnTo>
                  <a:pt x="0" y="1415125"/>
                </a:lnTo>
              </a:path>
            </a:pathLst>
          </a:custGeom>
          <a:ln w="4191">
            <a:solidFill>
              <a:srgbClr val="DBDC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6" name="bk object 106"/>
          <p:cNvSpPr/>
          <p:nvPr/>
        </p:nvSpPr>
        <p:spPr>
          <a:xfrm>
            <a:off x="4063" y="6140792"/>
            <a:ext cx="1991360" cy="1325880"/>
          </a:xfrm>
          <a:custGeom>
            <a:avLst/>
            <a:gdLst/>
            <a:ahLst/>
            <a:cxnLst/>
            <a:rect l="l" t="t" r="r" b="b"/>
            <a:pathLst>
              <a:path w="1991360" h="1325879">
                <a:moveTo>
                  <a:pt x="1991355" y="0"/>
                </a:moveTo>
                <a:lnTo>
                  <a:pt x="0" y="1325481"/>
                </a:lnTo>
              </a:path>
            </a:pathLst>
          </a:custGeom>
          <a:ln w="4191">
            <a:solidFill>
              <a:srgbClr val="DADC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7" name="bk object 107"/>
          <p:cNvSpPr/>
          <p:nvPr/>
        </p:nvSpPr>
        <p:spPr>
          <a:xfrm>
            <a:off x="4064" y="6140792"/>
            <a:ext cx="1856739" cy="1236345"/>
          </a:xfrm>
          <a:custGeom>
            <a:avLst/>
            <a:gdLst/>
            <a:ahLst/>
            <a:cxnLst/>
            <a:rect l="l" t="t" r="r" b="b"/>
            <a:pathLst>
              <a:path w="1856739" h="1236345">
                <a:moveTo>
                  <a:pt x="1856631" y="0"/>
                </a:moveTo>
                <a:lnTo>
                  <a:pt x="0" y="1235809"/>
                </a:lnTo>
              </a:path>
            </a:pathLst>
          </a:custGeom>
          <a:ln w="4191">
            <a:solidFill>
              <a:srgbClr val="DADB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8" name="bk object 108"/>
          <p:cNvSpPr/>
          <p:nvPr/>
        </p:nvSpPr>
        <p:spPr>
          <a:xfrm>
            <a:off x="4064" y="6140793"/>
            <a:ext cx="1722120" cy="1146175"/>
          </a:xfrm>
          <a:custGeom>
            <a:avLst/>
            <a:gdLst/>
            <a:ahLst/>
            <a:cxnLst/>
            <a:rect l="l" t="t" r="r" b="b"/>
            <a:pathLst>
              <a:path w="1722120" h="1146175">
                <a:moveTo>
                  <a:pt x="1721945" y="0"/>
                </a:moveTo>
                <a:lnTo>
                  <a:pt x="0" y="1146156"/>
                </a:lnTo>
              </a:path>
            </a:pathLst>
          </a:custGeom>
          <a:ln w="4191">
            <a:solidFill>
              <a:srgbClr val="DADB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9" name="bk object 109"/>
          <p:cNvSpPr/>
          <p:nvPr/>
        </p:nvSpPr>
        <p:spPr>
          <a:xfrm>
            <a:off x="4063" y="6140792"/>
            <a:ext cx="1587500" cy="1056640"/>
          </a:xfrm>
          <a:custGeom>
            <a:avLst/>
            <a:gdLst/>
            <a:ahLst/>
            <a:cxnLst/>
            <a:rect l="l" t="t" r="r" b="b"/>
            <a:pathLst>
              <a:path w="1587500" h="1056640">
                <a:moveTo>
                  <a:pt x="1587213" y="0"/>
                </a:moveTo>
                <a:lnTo>
                  <a:pt x="0" y="1056473"/>
                </a:lnTo>
              </a:path>
            </a:pathLst>
          </a:custGeom>
          <a:ln w="4191">
            <a:solidFill>
              <a:srgbClr val="DADB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0" name="bk object 110"/>
          <p:cNvSpPr/>
          <p:nvPr/>
        </p:nvSpPr>
        <p:spPr>
          <a:xfrm>
            <a:off x="4063" y="6140792"/>
            <a:ext cx="1452880" cy="967105"/>
          </a:xfrm>
          <a:custGeom>
            <a:avLst/>
            <a:gdLst/>
            <a:ahLst/>
            <a:cxnLst/>
            <a:rect l="l" t="t" r="r" b="b"/>
            <a:pathLst>
              <a:path w="1452880" h="967104">
                <a:moveTo>
                  <a:pt x="1452533" y="0"/>
                </a:moveTo>
                <a:lnTo>
                  <a:pt x="0" y="966832"/>
                </a:lnTo>
              </a:path>
            </a:pathLst>
          </a:custGeom>
          <a:ln w="4191">
            <a:solidFill>
              <a:srgbClr val="DADB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1" name="bk object 111"/>
          <p:cNvSpPr/>
          <p:nvPr/>
        </p:nvSpPr>
        <p:spPr>
          <a:xfrm>
            <a:off x="4064" y="6140793"/>
            <a:ext cx="1318260" cy="877569"/>
          </a:xfrm>
          <a:custGeom>
            <a:avLst/>
            <a:gdLst/>
            <a:ahLst/>
            <a:cxnLst/>
            <a:rect l="l" t="t" r="r" b="b"/>
            <a:pathLst>
              <a:path w="1318260" h="877570">
                <a:moveTo>
                  <a:pt x="1317791" y="0"/>
                </a:moveTo>
                <a:lnTo>
                  <a:pt x="0" y="877142"/>
                </a:lnTo>
              </a:path>
            </a:pathLst>
          </a:custGeom>
          <a:ln w="4191">
            <a:solidFill>
              <a:srgbClr val="D9DB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2" name="bk object 112"/>
          <p:cNvSpPr/>
          <p:nvPr/>
        </p:nvSpPr>
        <p:spPr>
          <a:xfrm>
            <a:off x="4064" y="6140793"/>
            <a:ext cx="1183640" cy="788035"/>
          </a:xfrm>
          <a:custGeom>
            <a:avLst/>
            <a:gdLst/>
            <a:ahLst/>
            <a:cxnLst/>
            <a:rect l="l" t="t" r="r" b="b"/>
            <a:pathLst>
              <a:path w="1183640" h="788034">
                <a:moveTo>
                  <a:pt x="1183111" y="0"/>
                </a:moveTo>
                <a:lnTo>
                  <a:pt x="0" y="787498"/>
                </a:lnTo>
              </a:path>
            </a:pathLst>
          </a:custGeom>
          <a:ln w="4191">
            <a:solidFill>
              <a:srgbClr val="D9DA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3" name="bk object 113"/>
          <p:cNvSpPr/>
          <p:nvPr/>
        </p:nvSpPr>
        <p:spPr>
          <a:xfrm>
            <a:off x="4063" y="6140792"/>
            <a:ext cx="1048385" cy="697865"/>
          </a:xfrm>
          <a:custGeom>
            <a:avLst/>
            <a:gdLst/>
            <a:ahLst/>
            <a:cxnLst/>
            <a:rect l="l" t="t" r="r" b="b"/>
            <a:pathLst>
              <a:path w="1048385" h="697865">
                <a:moveTo>
                  <a:pt x="1048395" y="0"/>
                </a:moveTo>
                <a:lnTo>
                  <a:pt x="0" y="697829"/>
                </a:lnTo>
              </a:path>
            </a:pathLst>
          </a:custGeom>
          <a:ln w="4191">
            <a:solidFill>
              <a:srgbClr val="D9DA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4" name="bk object 114"/>
          <p:cNvSpPr/>
          <p:nvPr/>
        </p:nvSpPr>
        <p:spPr>
          <a:xfrm>
            <a:off x="4064" y="6140792"/>
            <a:ext cx="913765" cy="608330"/>
          </a:xfrm>
          <a:custGeom>
            <a:avLst/>
            <a:gdLst/>
            <a:ahLst/>
            <a:cxnLst/>
            <a:rect l="l" t="t" r="r" b="b"/>
            <a:pathLst>
              <a:path w="913765" h="608329">
                <a:moveTo>
                  <a:pt x="913701" y="0"/>
                </a:moveTo>
                <a:lnTo>
                  <a:pt x="0" y="608174"/>
                </a:lnTo>
              </a:path>
            </a:pathLst>
          </a:custGeom>
          <a:ln w="4191">
            <a:solidFill>
              <a:srgbClr val="D9DAD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5" name="bk object 115"/>
          <p:cNvSpPr/>
          <p:nvPr/>
        </p:nvSpPr>
        <p:spPr>
          <a:xfrm>
            <a:off x="4063" y="6140792"/>
            <a:ext cx="779145" cy="518795"/>
          </a:xfrm>
          <a:custGeom>
            <a:avLst/>
            <a:gdLst/>
            <a:ahLst/>
            <a:cxnLst/>
            <a:rect l="l" t="t" r="r" b="b"/>
            <a:pathLst>
              <a:path w="779145" h="518795">
                <a:moveTo>
                  <a:pt x="778985" y="0"/>
                </a:moveTo>
                <a:lnTo>
                  <a:pt x="0" y="518505"/>
                </a:lnTo>
              </a:path>
            </a:pathLst>
          </a:custGeom>
          <a:ln w="4191">
            <a:solidFill>
              <a:srgbClr val="D9DAD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6" name="bk object 116"/>
          <p:cNvSpPr/>
          <p:nvPr/>
        </p:nvSpPr>
        <p:spPr>
          <a:xfrm>
            <a:off x="4063" y="6140793"/>
            <a:ext cx="644525" cy="429259"/>
          </a:xfrm>
          <a:custGeom>
            <a:avLst/>
            <a:gdLst/>
            <a:ahLst/>
            <a:cxnLst/>
            <a:rect l="l" t="t" r="r" b="b"/>
            <a:pathLst>
              <a:path w="644525" h="429259">
                <a:moveTo>
                  <a:pt x="644272" y="0"/>
                </a:moveTo>
                <a:lnTo>
                  <a:pt x="0" y="428838"/>
                </a:lnTo>
              </a:path>
            </a:pathLst>
          </a:custGeom>
          <a:ln w="4191">
            <a:solidFill>
              <a:srgbClr val="D9DAD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7" name="bk object 117"/>
          <p:cNvSpPr/>
          <p:nvPr/>
        </p:nvSpPr>
        <p:spPr>
          <a:xfrm>
            <a:off x="4064" y="6140793"/>
            <a:ext cx="509905" cy="339725"/>
          </a:xfrm>
          <a:custGeom>
            <a:avLst/>
            <a:gdLst/>
            <a:ahLst/>
            <a:cxnLst/>
            <a:rect l="l" t="t" r="r" b="b"/>
            <a:pathLst>
              <a:path w="509905" h="339725">
                <a:moveTo>
                  <a:pt x="509588" y="0"/>
                </a:moveTo>
                <a:lnTo>
                  <a:pt x="0" y="339190"/>
                </a:lnTo>
              </a:path>
            </a:pathLst>
          </a:custGeom>
          <a:ln w="4191">
            <a:solidFill>
              <a:srgbClr val="D8DAD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8" name="bk object 118"/>
          <p:cNvSpPr/>
          <p:nvPr/>
        </p:nvSpPr>
        <p:spPr>
          <a:xfrm>
            <a:off x="4064" y="6140793"/>
            <a:ext cx="375285" cy="249554"/>
          </a:xfrm>
          <a:custGeom>
            <a:avLst/>
            <a:gdLst/>
            <a:ahLst/>
            <a:cxnLst/>
            <a:rect l="l" t="t" r="r" b="b"/>
            <a:pathLst>
              <a:path w="375285" h="249554">
                <a:moveTo>
                  <a:pt x="374856" y="0"/>
                </a:moveTo>
                <a:lnTo>
                  <a:pt x="0" y="249511"/>
                </a:lnTo>
              </a:path>
            </a:pathLst>
          </a:custGeom>
          <a:ln w="4191">
            <a:solidFill>
              <a:srgbClr val="D8D9D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9" name="bk object 119"/>
          <p:cNvSpPr/>
          <p:nvPr/>
        </p:nvSpPr>
        <p:spPr>
          <a:xfrm>
            <a:off x="4063" y="6140793"/>
            <a:ext cx="240665" cy="160020"/>
          </a:xfrm>
          <a:custGeom>
            <a:avLst/>
            <a:gdLst/>
            <a:ahLst/>
            <a:cxnLst/>
            <a:rect l="l" t="t" r="r" b="b"/>
            <a:pathLst>
              <a:path w="240665" h="160020">
                <a:moveTo>
                  <a:pt x="240165" y="0"/>
                </a:moveTo>
                <a:lnTo>
                  <a:pt x="0" y="159857"/>
                </a:lnTo>
              </a:path>
            </a:pathLst>
          </a:custGeom>
          <a:ln w="4191">
            <a:solidFill>
              <a:srgbClr val="D8D9D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0" name="bk object 120"/>
          <p:cNvSpPr/>
          <p:nvPr/>
        </p:nvSpPr>
        <p:spPr>
          <a:xfrm>
            <a:off x="4064" y="6140793"/>
            <a:ext cx="106045" cy="70485"/>
          </a:xfrm>
          <a:custGeom>
            <a:avLst/>
            <a:gdLst/>
            <a:ahLst/>
            <a:cxnLst/>
            <a:rect l="l" t="t" r="r" b="b"/>
            <a:pathLst>
              <a:path w="106045" h="70485">
                <a:moveTo>
                  <a:pt x="105446" y="0"/>
                </a:moveTo>
                <a:lnTo>
                  <a:pt x="0" y="70187"/>
                </a:lnTo>
              </a:path>
            </a:pathLst>
          </a:custGeom>
          <a:ln w="4191">
            <a:solidFill>
              <a:srgbClr val="D8D9D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1" name="bk object 121"/>
          <p:cNvSpPr/>
          <p:nvPr/>
        </p:nvSpPr>
        <p:spPr>
          <a:xfrm>
            <a:off x="4064" y="7890926"/>
            <a:ext cx="43815" cy="29209"/>
          </a:xfrm>
          <a:custGeom>
            <a:avLst/>
            <a:gdLst/>
            <a:ahLst/>
            <a:cxnLst/>
            <a:rect l="l" t="t" r="r" b="b"/>
            <a:pathLst>
              <a:path w="43815" h="29209">
                <a:moveTo>
                  <a:pt x="0" y="0"/>
                </a:moveTo>
                <a:lnTo>
                  <a:pt x="43697" y="29086"/>
                </a:lnTo>
              </a:path>
            </a:pathLst>
          </a:custGeom>
          <a:ln w="4191">
            <a:solidFill>
              <a:srgbClr val="EBEC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2" name="bk object 122"/>
          <p:cNvSpPr/>
          <p:nvPr/>
        </p:nvSpPr>
        <p:spPr>
          <a:xfrm>
            <a:off x="4064" y="7806504"/>
            <a:ext cx="170815" cy="113664"/>
          </a:xfrm>
          <a:custGeom>
            <a:avLst/>
            <a:gdLst/>
            <a:ahLst/>
            <a:cxnLst/>
            <a:rect l="l" t="t" r="r" b="b"/>
            <a:pathLst>
              <a:path w="170815" h="113665">
                <a:moveTo>
                  <a:pt x="0" y="0"/>
                </a:moveTo>
                <a:lnTo>
                  <a:pt x="170528" y="113506"/>
                </a:lnTo>
              </a:path>
            </a:pathLst>
          </a:custGeom>
          <a:ln w="4190">
            <a:solidFill>
              <a:srgbClr val="EB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3" name="bk object 123"/>
          <p:cNvSpPr/>
          <p:nvPr/>
        </p:nvSpPr>
        <p:spPr>
          <a:xfrm>
            <a:off x="4063" y="7722064"/>
            <a:ext cx="297815" cy="198120"/>
          </a:xfrm>
          <a:custGeom>
            <a:avLst/>
            <a:gdLst/>
            <a:ahLst/>
            <a:cxnLst/>
            <a:rect l="l" t="t" r="r" b="b"/>
            <a:pathLst>
              <a:path w="297815" h="198120">
                <a:moveTo>
                  <a:pt x="0" y="0"/>
                </a:moveTo>
                <a:lnTo>
                  <a:pt x="297390" y="197947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4" name="bk object 124"/>
          <p:cNvSpPr/>
          <p:nvPr/>
        </p:nvSpPr>
        <p:spPr>
          <a:xfrm>
            <a:off x="4063" y="7637629"/>
            <a:ext cx="424815" cy="282575"/>
          </a:xfrm>
          <a:custGeom>
            <a:avLst/>
            <a:gdLst/>
            <a:ahLst/>
            <a:cxnLst/>
            <a:rect l="l" t="t" r="r" b="b"/>
            <a:pathLst>
              <a:path w="424815" h="282575">
                <a:moveTo>
                  <a:pt x="0" y="0"/>
                </a:moveTo>
                <a:lnTo>
                  <a:pt x="424242" y="282382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5" name="bk object 125"/>
          <p:cNvSpPr/>
          <p:nvPr/>
        </p:nvSpPr>
        <p:spPr>
          <a:xfrm>
            <a:off x="4063" y="7553200"/>
            <a:ext cx="551180" cy="367030"/>
          </a:xfrm>
          <a:custGeom>
            <a:avLst/>
            <a:gdLst/>
            <a:ahLst/>
            <a:cxnLst/>
            <a:rect l="l" t="t" r="r" b="b"/>
            <a:pathLst>
              <a:path w="551180" h="367029">
                <a:moveTo>
                  <a:pt x="0" y="0"/>
                </a:moveTo>
                <a:lnTo>
                  <a:pt x="551085" y="366810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6" name="bk object 126"/>
          <p:cNvSpPr/>
          <p:nvPr/>
        </p:nvSpPr>
        <p:spPr>
          <a:xfrm>
            <a:off x="4063" y="7468770"/>
            <a:ext cx="678180" cy="451484"/>
          </a:xfrm>
          <a:custGeom>
            <a:avLst/>
            <a:gdLst/>
            <a:ahLst/>
            <a:cxnLst/>
            <a:rect l="l" t="t" r="r" b="b"/>
            <a:pathLst>
              <a:path w="678180" h="451484">
                <a:moveTo>
                  <a:pt x="0" y="0"/>
                </a:moveTo>
                <a:lnTo>
                  <a:pt x="677929" y="451241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7" name="bk object 127"/>
          <p:cNvSpPr/>
          <p:nvPr/>
        </p:nvSpPr>
        <p:spPr>
          <a:xfrm>
            <a:off x="4064" y="7384324"/>
            <a:ext cx="805180" cy="535940"/>
          </a:xfrm>
          <a:custGeom>
            <a:avLst/>
            <a:gdLst/>
            <a:ahLst/>
            <a:cxnLst/>
            <a:rect l="l" t="t" r="r" b="b"/>
            <a:pathLst>
              <a:path w="805180" h="535940">
                <a:moveTo>
                  <a:pt x="0" y="0"/>
                </a:moveTo>
                <a:lnTo>
                  <a:pt x="804797" y="535687"/>
                </a:lnTo>
              </a:path>
            </a:pathLst>
          </a:custGeom>
          <a:ln w="4191">
            <a:solidFill>
              <a:srgbClr val="EAEB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8" name="bk object 128"/>
          <p:cNvSpPr/>
          <p:nvPr/>
        </p:nvSpPr>
        <p:spPr>
          <a:xfrm>
            <a:off x="4064" y="7299904"/>
            <a:ext cx="932180" cy="620395"/>
          </a:xfrm>
          <a:custGeom>
            <a:avLst/>
            <a:gdLst/>
            <a:ahLst/>
            <a:cxnLst/>
            <a:rect l="l" t="t" r="r" b="b"/>
            <a:pathLst>
              <a:path w="932180" h="620395">
                <a:moveTo>
                  <a:pt x="0" y="0"/>
                </a:moveTo>
                <a:lnTo>
                  <a:pt x="931630" y="620107"/>
                </a:lnTo>
              </a:path>
            </a:pathLst>
          </a:custGeom>
          <a:ln w="4191">
            <a:solidFill>
              <a:srgbClr val="EA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9" name="bk object 129"/>
          <p:cNvSpPr/>
          <p:nvPr/>
        </p:nvSpPr>
        <p:spPr>
          <a:xfrm>
            <a:off x="4064" y="7215458"/>
            <a:ext cx="1058545" cy="704850"/>
          </a:xfrm>
          <a:custGeom>
            <a:avLst/>
            <a:gdLst/>
            <a:ahLst/>
            <a:cxnLst/>
            <a:rect l="l" t="t" r="r" b="b"/>
            <a:pathLst>
              <a:path w="1058545" h="704850">
                <a:moveTo>
                  <a:pt x="0" y="0"/>
                </a:moveTo>
                <a:lnTo>
                  <a:pt x="1058498" y="704553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0" name="bk object 130"/>
          <p:cNvSpPr/>
          <p:nvPr/>
        </p:nvSpPr>
        <p:spPr>
          <a:xfrm>
            <a:off x="4064" y="7131032"/>
            <a:ext cx="1185545" cy="789305"/>
          </a:xfrm>
          <a:custGeom>
            <a:avLst/>
            <a:gdLst/>
            <a:ahLst/>
            <a:cxnLst/>
            <a:rect l="l" t="t" r="r" b="b"/>
            <a:pathLst>
              <a:path w="1185545" h="789304">
                <a:moveTo>
                  <a:pt x="0" y="0"/>
                </a:moveTo>
                <a:lnTo>
                  <a:pt x="1185335" y="788978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1" name="bk object 131"/>
          <p:cNvSpPr/>
          <p:nvPr/>
        </p:nvSpPr>
        <p:spPr>
          <a:xfrm>
            <a:off x="4064" y="7046607"/>
            <a:ext cx="1312545" cy="873760"/>
          </a:xfrm>
          <a:custGeom>
            <a:avLst/>
            <a:gdLst/>
            <a:ahLst/>
            <a:cxnLst/>
            <a:rect l="l" t="t" r="r" b="b"/>
            <a:pathLst>
              <a:path w="1312545" h="873759">
                <a:moveTo>
                  <a:pt x="0" y="0"/>
                </a:moveTo>
                <a:lnTo>
                  <a:pt x="1312171" y="873403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2" name="bk object 132"/>
          <p:cNvSpPr/>
          <p:nvPr/>
        </p:nvSpPr>
        <p:spPr>
          <a:xfrm>
            <a:off x="4064" y="6962161"/>
            <a:ext cx="1439545" cy="958215"/>
          </a:xfrm>
          <a:custGeom>
            <a:avLst/>
            <a:gdLst/>
            <a:ahLst/>
            <a:cxnLst/>
            <a:rect l="l" t="t" r="r" b="b"/>
            <a:pathLst>
              <a:path w="1439545" h="958215">
                <a:moveTo>
                  <a:pt x="0" y="0"/>
                </a:moveTo>
                <a:lnTo>
                  <a:pt x="1439043" y="957850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3" name="bk object 133"/>
          <p:cNvSpPr/>
          <p:nvPr/>
        </p:nvSpPr>
        <p:spPr>
          <a:xfrm>
            <a:off x="4064" y="6877721"/>
            <a:ext cx="1565910" cy="1042669"/>
          </a:xfrm>
          <a:custGeom>
            <a:avLst/>
            <a:gdLst/>
            <a:ahLst/>
            <a:cxnLst/>
            <a:rect l="l" t="t" r="r" b="b"/>
            <a:pathLst>
              <a:path w="1565910" h="1042670">
                <a:moveTo>
                  <a:pt x="0" y="0"/>
                </a:moveTo>
                <a:lnTo>
                  <a:pt x="1565905" y="1042290"/>
                </a:lnTo>
              </a:path>
            </a:pathLst>
          </a:custGeom>
          <a:ln w="4191">
            <a:solidFill>
              <a:srgbClr val="E9EA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4" name="bk object 134"/>
          <p:cNvSpPr/>
          <p:nvPr/>
        </p:nvSpPr>
        <p:spPr>
          <a:xfrm>
            <a:off x="4063" y="6793298"/>
            <a:ext cx="1692910" cy="1127125"/>
          </a:xfrm>
          <a:custGeom>
            <a:avLst/>
            <a:gdLst/>
            <a:ahLst/>
            <a:cxnLst/>
            <a:rect l="l" t="t" r="r" b="b"/>
            <a:pathLst>
              <a:path w="1692910" h="1127125">
                <a:moveTo>
                  <a:pt x="0" y="0"/>
                </a:moveTo>
                <a:lnTo>
                  <a:pt x="1692738" y="1126713"/>
                </a:lnTo>
              </a:path>
            </a:pathLst>
          </a:custGeom>
          <a:ln w="4191">
            <a:solidFill>
              <a:srgbClr val="E9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5" name="bk object 135"/>
          <p:cNvSpPr/>
          <p:nvPr/>
        </p:nvSpPr>
        <p:spPr>
          <a:xfrm>
            <a:off x="4064" y="6708857"/>
            <a:ext cx="1819910" cy="1211580"/>
          </a:xfrm>
          <a:custGeom>
            <a:avLst/>
            <a:gdLst/>
            <a:ahLst/>
            <a:cxnLst/>
            <a:rect l="l" t="t" r="r" b="b"/>
            <a:pathLst>
              <a:path w="1819910" h="1211579">
                <a:moveTo>
                  <a:pt x="0" y="0"/>
                </a:moveTo>
                <a:lnTo>
                  <a:pt x="1819600" y="1211153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6" name="bk object 136"/>
          <p:cNvSpPr/>
          <p:nvPr/>
        </p:nvSpPr>
        <p:spPr>
          <a:xfrm>
            <a:off x="4064" y="6624421"/>
            <a:ext cx="1946910" cy="1296035"/>
          </a:xfrm>
          <a:custGeom>
            <a:avLst/>
            <a:gdLst/>
            <a:ahLst/>
            <a:cxnLst/>
            <a:rect l="l" t="t" r="r" b="b"/>
            <a:pathLst>
              <a:path w="1946910" h="1296034">
                <a:moveTo>
                  <a:pt x="0" y="0"/>
                </a:moveTo>
                <a:lnTo>
                  <a:pt x="1946452" y="1295590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7" name="bk object 137"/>
          <p:cNvSpPr/>
          <p:nvPr/>
        </p:nvSpPr>
        <p:spPr>
          <a:xfrm>
            <a:off x="4063" y="6539999"/>
            <a:ext cx="2073275" cy="1380490"/>
          </a:xfrm>
          <a:custGeom>
            <a:avLst/>
            <a:gdLst/>
            <a:ahLst/>
            <a:cxnLst/>
            <a:rect l="l" t="t" r="r" b="b"/>
            <a:pathLst>
              <a:path w="2073275" h="1380490">
                <a:moveTo>
                  <a:pt x="0" y="0"/>
                </a:moveTo>
                <a:lnTo>
                  <a:pt x="2073286" y="1380012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8" name="bk object 138"/>
          <p:cNvSpPr/>
          <p:nvPr/>
        </p:nvSpPr>
        <p:spPr>
          <a:xfrm>
            <a:off x="4064" y="6455555"/>
            <a:ext cx="2200275" cy="1464945"/>
          </a:xfrm>
          <a:custGeom>
            <a:avLst/>
            <a:gdLst/>
            <a:ahLst/>
            <a:cxnLst/>
            <a:rect l="l" t="t" r="r" b="b"/>
            <a:pathLst>
              <a:path w="2200275" h="1464945">
                <a:moveTo>
                  <a:pt x="0" y="0"/>
                </a:moveTo>
                <a:lnTo>
                  <a:pt x="2200144" y="1464455"/>
                </a:lnTo>
              </a:path>
            </a:pathLst>
          </a:custGeom>
          <a:ln w="4190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9" name="bk object 139"/>
          <p:cNvSpPr/>
          <p:nvPr/>
        </p:nvSpPr>
        <p:spPr>
          <a:xfrm>
            <a:off x="4064" y="6371130"/>
            <a:ext cx="2327275" cy="1549400"/>
          </a:xfrm>
          <a:custGeom>
            <a:avLst/>
            <a:gdLst/>
            <a:ahLst/>
            <a:cxnLst/>
            <a:rect l="l" t="t" r="r" b="b"/>
            <a:pathLst>
              <a:path w="2327275" h="1549400">
                <a:moveTo>
                  <a:pt x="0" y="0"/>
                </a:moveTo>
                <a:lnTo>
                  <a:pt x="2326980" y="1548881"/>
                </a:lnTo>
              </a:path>
            </a:pathLst>
          </a:custGeom>
          <a:ln w="4191">
            <a:solidFill>
              <a:srgbClr val="E8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0" name="bk object 140"/>
          <p:cNvSpPr/>
          <p:nvPr/>
        </p:nvSpPr>
        <p:spPr>
          <a:xfrm>
            <a:off x="4064" y="6286690"/>
            <a:ext cx="2454275" cy="1633855"/>
          </a:xfrm>
          <a:custGeom>
            <a:avLst/>
            <a:gdLst/>
            <a:ahLst/>
            <a:cxnLst/>
            <a:rect l="l" t="t" r="r" b="b"/>
            <a:pathLst>
              <a:path w="2454275" h="1633854">
                <a:moveTo>
                  <a:pt x="0" y="0"/>
                </a:moveTo>
                <a:lnTo>
                  <a:pt x="2453846" y="1633321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1" name="bk object 141"/>
          <p:cNvSpPr/>
          <p:nvPr/>
        </p:nvSpPr>
        <p:spPr>
          <a:xfrm>
            <a:off x="4064" y="6202262"/>
            <a:ext cx="2581275" cy="1718310"/>
          </a:xfrm>
          <a:custGeom>
            <a:avLst/>
            <a:gdLst/>
            <a:ahLst/>
            <a:cxnLst/>
            <a:rect l="l" t="t" r="r" b="b"/>
            <a:pathLst>
              <a:path w="2581275" h="1718309">
                <a:moveTo>
                  <a:pt x="0" y="0"/>
                </a:moveTo>
                <a:lnTo>
                  <a:pt x="2580693" y="1717749"/>
                </a:lnTo>
              </a:path>
            </a:pathLst>
          </a:custGeom>
          <a:ln w="4190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2" name="bk object 142"/>
          <p:cNvSpPr/>
          <p:nvPr/>
        </p:nvSpPr>
        <p:spPr>
          <a:xfrm>
            <a:off x="38579" y="6140793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0" y="0"/>
                </a:moveTo>
                <a:lnTo>
                  <a:pt x="2673035" y="1779219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3" name="bk object 143"/>
          <p:cNvSpPr/>
          <p:nvPr/>
        </p:nvSpPr>
        <p:spPr>
          <a:xfrm>
            <a:off x="165440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0" y="0"/>
                </a:moveTo>
                <a:lnTo>
                  <a:pt x="2673044" y="1779219"/>
                </a:lnTo>
              </a:path>
            </a:pathLst>
          </a:custGeom>
          <a:ln w="4191">
            <a:solidFill>
              <a:srgbClr val="E7E8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4" name="bk object 144"/>
          <p:cNvSpPr/>
          <p:nvPr/>
        </p:nvSpPr>
        <p:spPr>
          <a:xfrm>
            <a:off x="292289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0" y="0"/>
                </a:moveTo>
                <a:lnTo>
                  <a:pt x="2673033" y="1779219"/>
                </a:lnTo>
              </a:path>
            </a:pathLst>
          </a:custGeom>
          <a:ln w="4191">
            <a:solidFill>
              <a:srgbClr val="E7E8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5" name="bk object 145"/>
          <p:cNvSpPr/>
          <p:nvPr/>
        </p:nvSpPr>
        <p:spPr>
          <a:xfrm>
            <a:off x="419148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0" y="0"/>
                </a:moveTo>
                <a:lnTo>
                  <a:pt x="2673040" y="1779219"/>
                </a:lnTo>
              </a:path>
            </a:pathLst>
          </a:custGeom>
          <a:ln w="4190">
            <a:solidFill>
              <a:srgbClr val="E7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6" name="bk object 146"/>
          <p:cNvSpPr/>
          <p:nvPr/>
        </p:nvSpPr>
        <p:spPr>
          <a:xfrm>
            <a:off x="545989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0" y="0"/>
                </a:moveTo>
                <a:lnTo>
                  <a:pt x="2673042" y="1779219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7" name="bk object 147"/>
          <p:cNvSpPr/>
          <p:nvPr/>
        </p:nvSpPr>
        <p:spPr>
          <a:xfrm>
            <a:off x="672837" y="6140793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0" y="0"/>
                </a:moveTo>
                <a:lnTo>
                  <a:pt x="2673036" y="1779219"/>
                </a:lnTo>
              </a:path>
            </a:pathLst>
          </a:custGeom>
          <a:ln w="4190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8" name="bk object 148"/>
          <p:cNvSpPr/>
          <p:nvPr/>
        </p:nvSpPr>
        <p:spPr>
          <a:xfrm>
            <a:off x="799684" y="6140793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0" y="0"/>
                </a:moveTo>
                <a:lnTo>
                  <a:pt x="2673044" y="1779219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9" name="bk object 149"/>
          <p:cNvSpPr/>
          <p:nvPr/>
        </p:nvSpPr>
        <p:spPr>
          <a:xfrm>
            <a:off x="926547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0" y="0"/>
                </a:moveTo>
                <a:lnTo>
                  <a:pt x="2673042" y="1779219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0" name="bk object 150"/>
          <p:cNvSpPr/>
          <p:nvPr/>
        </p:nvSpPr>
        <p:spPr>
          <a:xfrm>
            <a:off x="1053394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0" y="0"/>
                </a:moveTo>
                <a:lnTo>
                  <a:pt x="2673030" y="1779219"/>
                </a:lnTo>
              </a:path>
            </a:pathLst>
          </a:custGeom>
          <a:ln w="4191">
            <a:solidFill>
              <a:srgbClr val="E6E7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1" name="bk object 151"/>
          <p:cNvSpPr/>
          <p:nvPr/>
        </p:nvSpPr>
        <p:spPr>
          <a:xfrm>
            <a:off x="1180228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0" y="0"/>
                </a:moveTo>
                <a:lnTo>
                  <a:pt x="2673044" y="1779219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2" name="bk object 152"/>
          <p:cNvSpPr/>
          <p:nvPr/>
        </p:nvSpPr>
        <p:spPr>
          <a:xfrm>
            <a:off x="1307092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0" y="0"/>
                </a:moveTo>
                <a:lnTo>
                  <a:pt x="2673036" y="1779219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3" name="bk object 153"/>
          <p:cNvSpPr/>
          <p:nvPr/>
        </p:nvSpPr>
        <p:spPr>
          <a:xfrm>
            <a:off x="1433940" y="6140793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0" y="0"/>
                </a:moveTo>
                <a:lnTo>
                  <a:pt x="2673044" y="1779219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4" name="bk object 154"/>
          <p:cNvSpPr/>
          <p:nvPr/>
        </p:nvSpPr>
        <p:spPr>
          <a:xfrm>
            <a:off x="1560778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0" y="0"/>
                </a:moveTo>
                <a:lnTo>
                  <a:pt x="2673042" y="1779219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5" name="bk object 155"/>
          <p:cNvSpPr/>
          <p:nvPr/>
        </p:nvSpPr>
        <p:spPr>
          <a:xfrm>
            <a:off x="1687636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0" y="0"/>
                </a:moveTo>
                <a:lnTo>
                  <a:pt x="2673036" y="1779219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6" name="bk object 156"/>
          <p:cNvSpPr/>
          <p:nvPr/>
        </p:nvSpPr>
        <p:spPr>
          <a:xfrm>
            <a:off x="1814497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0" y="0"/>
                </a:moveTo>
                <a:lnTo>
                  <a:pt x="2673038" y="1779219"/>
                </a:lnTo>
              </a:path>
            </a:pathLst>
          </a:custGeom>
          <a:ln w="4191">
            <a:solidFill>
              <a:srgbClr val="E5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7" name="bk object 157"/>
          <p:cNvSpPr/>
          <p:nvPr/>
        </p:nvSpPr>
        <p:spPr>
          <a:xfrm>
            <a:off x="1941332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0" y="0"/>
                </a:moveTo>
                <a:lnTo>
                  <a:pt x="2673043" y="1779219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8" name="bk object 158"/>
          <p:cNvSpPr/>
          <p:nvPr/>
        </p:nvSpPr>
        <p:spPr>
          <a:xfrm>
            <a:off x="2068191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0" y="0"/>
                </a:moveTo>
                <a:lnTo>
                  <a:pt x="2673040" y="1779219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9" name="bk object 159"/>
          <p:cNvSpPr/>
          <p:nvPr/>
        </p:nvSpPr>
        <p:spPr>
          <a:xfrm>
            <a:off x="2195046" y="6140793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0" y="0"/>
                </a:moveTo>
                <a:lnTo>
                  <a:pt x="2673047" y="1779219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0" name="bk object 160"/>
          <p:cNvSpPr/>
          <p:nvPr/>
        </p:nvSpPr>
        <p:spPr>
          <a:xfrm>
            <a:off x="2321892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0" y="0"/>
                </a:moveTo>
                <a:lnTo>
                  <a:pt x="2673038" y="1779219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1" name="bk object 161"/>
          <p:cNvSpPr/>
          <p:nvPr/>
        </p:nvSpPr>
        <p:spPr>
          <a:xfrm>
            <a:off x="2448739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0" y="0"/>
                </a:moveTo>
                <a:lnTo>
                  <a:pt x="2673040" y="1779219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2" name="bk object 162"/>
          <p:cNvSpPr/>
          <p:nvPr/>
        </p:nvSpPr>
        <p:spPr>
          <a:xfrm>
            <a:off x="2575593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0" y="0"/>
                </a:moveTo>
                <a:lnTo>
                  <a:pt x="2673032" y="1779219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3" name="bk object 163"/>
          <p:cNvSpPr/>
          <p:nvPr/>
        </p:nvSpPr>
        <p:spPr>
          <a:xfrm>
            <a:off x="2702442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0" y="0"/>
                </a:moveTo>
                <a:lnTo>
                  <a:pt x="2673036" y="1779219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4" name="bk object 164"/>
          <p:cNvSpPr/>
          <p:nvPr/>
        </p:nvSpPr>
        <p:spPr>
          <a:xfrm>
            <a:off x="2829309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0" y="0"/>
                </a:moveTo>
                <a:lnTo>
                  <a:pt x="2673038" y="1779219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5" name="bk object 165"/>
          <p:cNvSpPr/>
          <p:nvPr/>
        </p:nvSpPr>
        <p:spPr>
          <a:xfrm>
            <a:off x="2956170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0" y="0"/>
                </a:moveTo>
                <a:lnTo>
                  <a:pt x="2673036" y="1779219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6" name="bk object 166"/>
          <p:cNvSpPr/>
          <p:nvPr/>
        </p:nvSpPr>
        <p:spPr>
          <a:xfrm>
            <a:off x="3083014" y="6140793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0" y="0"/>
                </a:moveTo>
                <a:lnTo>
                  <a:pt x="2673039" y="1779219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7" name="bk object 167"/>
          <p:cNvSpPr/>
          <p:nvPr/>
        </p:nvSpPr>
        <p:spPr>
          <a:xfrm>
            <a:off x="3209864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0" y="0"/>
                </a:moveTo>
                <a:lnTo>
                  <a:pt x="2673043" y="1779219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8" name="bk object 168"/>
          <p:cNvSpPr/>
          <p:nvPr/>
        </p:nvSpPr>
        <p:spPr>
          <a:xfrm>
            <a:off x="3336706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0" y="0"/>
                </a:moveTo>
                <a:lnTo>
                  <a:pt x="2673041" y="1779219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9" name="bk object 169"/>
          <p:cNvSpPr/>
          <p:nvPr/>
        </p:nvSpPr>
        <p:spPr>
          <a:xfrm>
            <a:off x="3463553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0" y="0"/>
                </a:moveTo>
                <a:lnTo>
                  <a:pt x="2673043" y="1779219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0" name="bk object 170"/>
          <p:cNvSpPr/>
          <p:nvPr/>
        </p:nvSpPr>
        <p:spPr>
          <a:xfrm>
            <a:off x="3590409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0" y="0"/>
                </a:moveTo>
                <a:lnTo>
                  <a:pt x="2673037" y="1779219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1" name="bk object 171"/>
          <p:cNvSpPr/>
          <p:nvPr/>
        </p:nvSpPr>
        <p:spPr>
          <a:xfrm>
            <a:off x="3717246" y="6140793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0" y="0"/>
                </a:moveTo>
                <a:lnTo>
                  <a:pt x="2673045" y="1779219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2" name="bk object 172"/>
          <p:cNvSpPr/>
          <p:nvPr/>
        </p:nvSpPr>
        <p:spPr>
          <a:xfrm>
            <a:off x="3844119" y="6140793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0" y="0"/>
                </a:moveTo>
                <a:lnTo>
                  <a:pt x="2673043" y="1779219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3" name="bk object 173"/>
          <p:cNvSpPr/>
          <p:nvPr/>
        </p:nvSpPr>
        <p:spPr>
          <a:xfrm>
            <a:off x="3970971" y="6140793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0" y="0"/>
                </a:moveTo>
                <a:lnTo>
                  <a:pt x="2673035" y="1779219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4" name="bk object 174"/>
          <p:cNvSpPr/>
          <p:nvPr/>
        </p:nvSpPr>
        <p:spPr>
          <a:xfrm>
            <a:off x="4097802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0" y="0"/>
                </a:moveTo>
                <a:lnTo>
                  <a:pt x="2673039" y="1779219"/>
                </a:lnTo>
              </a:path>
            </a:pathLst>
          </a:custGeom>
          <a:ln w="4191">
            <a:solidFill>
              <a:srgbClr val="E1E2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5" name="bk object 175"/>
          <p:cNvSpPr/>
          <p:nvPr/>
        </p:nvSpPr>
        <p:spPr>
          <a:xfrm>
            <a:off x="4224663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0" y="0"/>
                </a:moveTo>
                <a:lnTo>
                  <a:pt x="2673037" y="1779219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6" name="bk object 176"/>
          <p:cNvSpPr/>
          <p:nvPr/>
        </p:nvSpPr>
        <p:spPr>
          <a:xfrm>
            <a:off x="4351505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0" y="0"/>
                </a:moveTo>
                <a:lnTo>
                  <a:pt x="2673035" y="1779219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7" name="bk object 177"/>
          <p:cNvSpPr/>
          <p:nvPr/>
        </p:nvSpPr>
        <p:spPr>
          <a:xfrm>
            <a:off x="4478359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0" y="0"/>
                </a:moveTo>
                <a:lnTo>
                  <a:pt x="2673033" y="1779219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8" name="bk object 178"/>
          <p:cNvSpPr/>
          <p:nvPr/>
        </p:nvSpPr>
        <p:spPr>
          <a:xfrm>
            <a:off x="4605210" y="6140793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0" y="0"/>
                </a:moveTo>
                <a:lnTo>
                  <a:pt x="2673037" y="1779219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9" name="bk object 179"/>
          <p:cNvSpPr/>
          <p:nvPr/>
        </p:nvSpPr>
        <p:spPr>
          <a:xfrm>
            <a:off x="4732068" y="6140793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0" y="0"/>
                </a:moveTo>
                <a:lnTo>
                  <a:pt x="2673033" y="1779219"/>
                </a:lnTo>
              </a:path>
            </a:pathLst>
          </a:custGeom>
          <a:ln w="4191">
            <a:solidFill>
              <a:srgbClr val="E0E1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0" name="bk object 180"/>
          <p:cNvSpPr/>
          <p:nvPr/>
        </p:nvSpPr>
        <p:spPr>
          <a:xfrm>
            <a:off x="4858910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0" y="0"/>
                </a:moveTo>
                <a:lnTo>
                  <a:pt x="2673043" y="1779219"/>
                </a:lnTo>
              </a:path>
            </a:pathLst>
          </a:custGeom>
          <a:ln w="4191">
            <a:solidFill>
              <a:srgbClr val="E0E1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1" name="bk object 181"/>
          <p:cNvSpPr/>
          <p:nvPr/>
        </p:nvSpPr>
        <p:spPr>
          <a:xfrm>
            <a:off x="4985760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0" y="0"/>
                </a:moveTo>
                <a:lnTo>
                  <a:pt x="2673035" y="1779219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2" name="bk object 182"/>
          <p:cNvSpPr/>
          <p:nvPr/>
        </p:nvSpPr>
        <p:spPr>
          <a:xfrm>
            <a:off x="5112637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0" y="0"/>
                </a:moveTo>
                <a:lnTo>
                  <a:pt x="2673042" y="1779219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3" name="bk object 183"/>
          <p:cNvSpPr/>
          <p:nvPr/>
        </p:nvSpPr>
        <p:spPr>
          <a:xfrm>
            <a:off x="5239478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0" y="0"/>
                </a:moveTo>
                <a:lnTo>
                  <a:pt x="2673033" y="1779219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4" name="bk object 184"/>
          <p:cNvSpPr/>
          <p:nvPr/>
        </p:nvSpPr>
        <p:spPr>
          <a:xfrm>
            <a:off x="5366336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0" y="0"/>
                </a:moveTo>
                <a:lnTo>
                  <a:pt x="2673041" y="1779219"/>
                </a:lnTo>
              </a:path>
            </a:pathLst>
          </a:custGeom>
          <a:ln w="4191">
            <a:solidFill>
              <a:srgbClr val="DF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5" name="bk object 185"/>
          <p:cNvSpPr/>
          <p:nvPr/>
        </p:nvSpPr>
        <p:spPr>
          <a:xfrm>
            <a:off x="5493193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0" y="0"/>
                </a:moveTo>
                <a:lnTo>
                  <a:pt x="2673037" y="1779219"/>
                </a:lnTo>
              </a:path>
            </a:pathLst>
          </a:custGeom>
          <a:ln w="4191">
            <a:solidFill>
              <a:srgbClr val="DFE0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6" name="bk object 186"/>
          <p:cNvSpPr/>
          <p:nvPr/>
        </p:nvSpPr>
        <p:spPr>
          <a:xfrm>
            <a:off x="5620026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0" y="0"/>
                </a:moveTo>
                <a:lnTo>
                  <a:pt x="2673040" y="1779219"/>
                </a:lnTo>
              </a:path>
            </a:pathLst>
          </a:custGeom>
          <a:ln w="4191">
            <a:solidFill>
              <a:srgbClr val="DFE0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7" name="bk object 187"/>
          <p:cNvSpPr/>
          <p:nvPr/>
        </p:nvSpPr>
        <p:spPr>
          <a:xfrm>
            <a:off x="5746876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0" y="0"/>
                </a:moveTo>
                <a:lnTo>
                  <a:pt x="2673033" y="1779219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8" name="bk object 188"/>
          <p:cNvSpPr/>
          <p:nvPr/>
        </p:nvSpPr>
        <p:spPr>
          <a:xfrm>
            <a:off x="5873727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0" y="0"/>
                </a:moveTo>
                <a:lnTo>
                  <a:pt x="2673037" y="1779219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9" name="bk object 189"/>
          <p:cNvSpPr/>
          <p:nvPr/>
        </p:nvSpPr>
        <p:spPr>
          <a:xfrm>
            <a:off x="6000580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0" y="0"/>
                </a:moveTo>
                <a:lnTo>
                  <a:pt x="2673035" y="1779219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0" name="bk object 190"/>
          <p:cNvSpPr/>
          <p:nvPr/>
        </p:nvSpPr>
        <p:spPr>
          <a:xfrm>
            <a:off x="6127432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0" y="0"/>
                </a:moveTo>
                <a:lnTo>
                  <a:pt x="2673038" y="1779219"/>
                </a:lnTo>
              </a:path>
            </a:pathLst>
          </a:custGeom>
          <a:ln w="4190">
            <a:solidFill>
              <a:srgbClr val="DE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1" name="bk object 191"/>
          <p:cNvSpPr/>
          <p:nvPr/>
        </p:nvSpPr>
        <p:spPr>
          <a:xfrm>
            <a:off x="6254273" y="6140793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0" y="0"/>
                </a:moveTo>
                <a:lnTo>
                  <a:pt x="2673037" y="1779219"/>
                </a:lnTo>
              </a:path>
            </a:pathLst>
          </a:custGeom>
          <a:ln w="4191">
            <a:solidFill>
              <a:srgbClr val="DE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2" name="bk object 192"/>
          <p:cNvSpPr/>
          <p:nvPr/>
        </p:nvSpPr>
        <p:spPr>
          <a:xfrm>
            <a:off x="6381133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0" y="0"/>
                </a:moveTo>
                <a:lnTo>
                  <a:pt x="2673044" y="1779219"/>
                </a:lnTo>
              </a:path>
            </a:pathLst>
          </a:custGeom>
          <a:ln w="4191">
            <a:solidFill>
              <a:srgbClr val="DEDF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3" name="bk object 193"/>
          <p:cNvSpPr/>
          <p:nvPr/>
        </p:nvSpPr>
        <p:spPr>
          <a:xfrm>
            <a:off x="6507974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0" y="0"/>
                </a:moveTo>
                <a:lnTo>
                  <a:pt x="2673033" y="1779219"/>
                </a:lnTo>
              </a:path>
            </a:pathLst>
          </a:custGeom>
          <a:ln w="4190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4" name="bk object 194"/>
          <p:cNvSpPr/>
          <p:nvPr/>
        </p:nvSpPr>
        <p:spPr>
          <a:xfrm>
            <a:off x="6634820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0" y="0"/>
                </a:moveTo>
                <a:lnTo>
                  <a:pt x="2673037" y="1779219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5" name="bk object 195"/>
          <p:cNvSpPr/>
          <p:nvPr/>
        </p:nvSpPr>
        <p:spPr>
          <a:xfrm>
            <a:off x="6761688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0" y="0"/>
                </a:moveTo>
                <a:lnTo>
                  <a:pt x="2673038" y="1779219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6" name="bk object 196"/>
          <p:cNvSpPr/>
          <p:nvPr/>
        </p:nvSpPr>
        <p:spPr>
          <a:xfrm>
            <a:off x="6888539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0" y="0"/>
                </a:moveTo>
                <a:lnTo>
                  <a:pt x="2673042" y="1779219"/>
                </a:lnTo>
              </a:path>
            </a:pathLst>
          </a:custGeom>
          <a:ln w="4191">
            <a:solidFill>
              <a:srgbClr val="DD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7" name="bk object 197"/>
          <p:cNvSpPr/>
          <p:nvPr/>
        </p:nvSpPr>
        <p:spPr>
          <a:xfrm>
            <a:off x="7015388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0" y="0"/>
                </a:moveTo>
                <a:lnTo>
                  <a:pt x="2673035" y="1779219"/>
                </a:lnTo>
              </a:path>
            </a:pathLst>
          </a:custGeom>
          <a:ln w="4191">
            <a:solidFill>
              <a:srgbClr val="DDDE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8" name="bk object 198"/>
          <p:cNvSpPr/>
          <p:nvPr/>
        </p:nvSpPr>
        <p:spPr>
          <a:xfrm>
            <a:off x="7142233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0" y="0"/>
                </a:moveTo>
                <a:lnTo>
                  <a:pt x="2673042" y="1779219"/>
                </a:lnTo>
              </a:path>
            </a:pathLst>
          </a:custGeom>
          <a:ln w="4191">
            <a:solidFill>
              <a:srgbClr val="DDDE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9" name="bk object 199"/>
          <p:cNvSpPr/>
          <p:nvPr/>
        </p:nvSpPr>
        <p:spPr>
          <a:xfrm>
            <a:off x="7269087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0" y="0"/>
                </a:moveTo>
                <a:lnTo>
                  <a:pt x="2673040" y="1779219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0" name="bk object 200"/>
          <p:cNvSpPr/>
          <p:nvPr/>
        </p:nvSpPr>
        <p:spPr>
          <a:xfrm>
            <a:off x="7395941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0" y="0"/>
                </a:moveTo>
                <a:lnTo>
                  <a:pt x="2673044" y="1779219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1" name="bk object 201"/>
          <p:cNvSpPr/>
          <p:nvPr/>
        </p:nvSpPr>
        <p:spPr>
          <a:xfrm>
            <a:off x="7522795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0" y="0"/>
                </a:moveTo>
                <a:lnTo>
                  <a:pt x="2673033" y="1779219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2" name="bk object 202"/>
          <p:cNvSpPr/>
          <p:nvPr/>
        </p:nvSpPr>
        <p:spPr>
          <a:xfrm>
            <a:off x="7649645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0" y="0"/>
                </a:moveTo>
                <a:lnTo>
                  <a:pt x="2673029" y="1779219"/>
                </a:lnTo>
              </a:path>
            </a:pathLst>
          </a:custGeom>
          <a:ln w="4191">
            <a:solidFill>
              <a:srgbClr val="DC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3" name="bk object 203"/>
          <p:cNvSpPr/>
          <p:nvPr/>
        </p:nvSpPr>
        <p:spPr>
          <a:xfrm>
            <a:off x="7776507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0" y="0"/>
                </a:moveTo>
                <a:lnTo>
                  <a:pt x="2673042" y="1779219"/>
                </a:lnTo>
              </a:path>
            </a:pathLst>
          </a:custGeom>
          <a:ln w="4191">
            <a:solidFill>
              <a:srgbClr val="DCDD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4" name="bk object 204"/>
          <p:cNvSpPr/>
          <p:nvPr/>
        </p:nvSpPr>
        <p:spPr>
          <a:xfrm>
            <a:off x="7903347" y="6140793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0" y="0"/>
                </a:moveTo>
                <a:lnTo>
                  <a:pt x="2673042" y="1779219"/>
                </a:lnTo>
              </a:path>
            </a:pathLst>
          </a:custGeom>
          <a:ln w="4191">
            <a:solidFill>
              <a:srgbClr val="DCDD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5" name="bk object 205"/>
          <p:cNvSpPr/>
          <p:nvPr/>
        </p:nvSpPr>
        <p:spPr>
          <a:xfrm>
            <a:off x="8030210" y="6140793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0" y="0"/>
                </a:moveTo>
                <a:lnTo>
                  <a:pt x="2673038" y="1779219"/>
                </a:lnTo>
              </a:path>
            </a:pathLst>
          </a:custGeom>
          <a:ln w="4191">
            <a:solidFill>
              <a:srgbClr val="DC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6" name="bk object 206"/>
          <p:cNvSpPr/>
          <p:nvPr/>
        </p:nvSpPr>
        <p:spPr>
          <a:xfrm>
            <a:off x="8157046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0" y="0"/>
                </a:moveTo>
                <a:lnTo>
                  <a:pt x="2673036" y="1779219"/>
                </a:lnTo>
              </a:path>
            </a:pathLst>
          </a:custGeom>
          <a:ln w="4191">
            <a:solidFill>
              <a:srgbClr val="DC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7" name="bk object 207"/>
          <p:cNvSpPr/>
          <p:nvPr/>
        </p:nvSpPr>
        <p:spPr>
          <a:xfrm>
            <a:off x="8283898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0" y="0"/>
                </a:moveTo>
                <a:lnTo>
                  <a:pt x="2673036" y="1779219"/>
                </a:lnTo>
              </a:path>
            </a:pathLst>
          </a:custGeom>
          <a:ln w="4191">
            <a:solidFill>
              <a:srgbClr val="DB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8" name="bk object 208"/>
          <p:cNvSpPr/>
          <p:nvPr/>
        </p:nvSpPr>
        <p:spPr>
          <a:xfrm>
            <a:off x="8410774" y="6140792"/>
            <a:ext cx="2641600" cy="1758314"/>
          </a:xfrm>
          <a:custGeom>
            <a:avLst/>
            <a:gdLst/>
            <a:ahLst/>
            <a:cxnLst/>
            <a:rect l="l" t="t" r="r" b="b"/>
            <a:pathLst>
              <a:path w="2641600" h="1758315">
                <a:moveTo>
                  <a:pt x="0" y="0"/>
                </a:moveTo>
                <a:lnTo>
                  <a:pt x="2641223" y="1758042"/>
                </a:lnTo>
              </a:path>
            </a:pathLst>
          </a:custGeom>
          <a:ln w="4191">
            <a:solidFill>
              <a:srgbClr val="DBDC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9" name="bk object 209"/>
          <p:cNvSpPr/>
          <p:nvPr/>
        </p:nvSpPr>
        <p:spPr>
          <a:xfrm>
            <a:off x="8537602" y="6140792"/>
            <a:ext cx="2514600" cy="1673860"/>
          </a:xfrm>
          <a:custGeom>
            <a:avLst/>
            <a:gdLst/>
            <a:ahLst/>
            <a:cxnLst/>
            <a:rect l="l" t="t" r="r" b="b"/>
            <a:pathLst>
              <a:path w="2514600" h="1673859">
                <a:moveTo>
                  <a:pt x="0" y="0"/>
                </a:moveTo>
                <a:lnTo>
                  <a:pt x="2514394" y="1673620"/>
                </a:lnTo>
              </a:path>
            </a:pathLst>
          </a:custGeom>
          <a:ln w="4191">
            <a:solidFill>
              <a:srgbClr val="DBDC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0" name="bk object 210"/>
          <p:cNvSpPr/>
          <p:nvPr/>
        </p:nvSpPr>
        <p:spPr>
          <a:xfrm>
            <a:off x="8664444" y="6140792"/>
            <a:ext cx="2387600" cy="1589405"/>
          </a:xfrm>
          <a:custGeom>
            <a:avLst/>
            <a:gdLst/>
            <a:ahLst/>
            <a:cxnLst/>
            <a:rect l="l" t="t" r="r" b="b"/>
            <a:pathLst>
              <a:path w="2387600" h="1589404">
                <a:moveTo>
                  <a:pt x="0" y="0"/>
                </a:moveTo>
                <a:lnTo>
                  <a:pt x="2387552" y="1589197"/>
                </a:lnTo>
              </a:path>
            </a:pathLst>
          </a:custGeom>
          <a:ln w="4191">
            <a:solidFill>
              <a:srgbClr val="DBDC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1" name="bk object 211"/>
          <p:cNvSpPr/>
          <p:nvPr/>
        </p:nvSpPr>
        <p:spPr>
          <a:xfrm>
            <a:off x="8791309" y="6140792"/>
            <a:ext cx="2261235" cy="1504950"/>
          </a:xfrm>
          <a:custGeom>
            <a:avLst/>
            <a:gdLst/>
            <a:ahLst/>
            <a:cxnLst/>
            <a:rect l="l" t="t" r="r" b="b"/>
            <a:pathLst>
              <a:path w="2261234" h="1504950">
                <a:moveTo>
                  <a:pt x="0" y="0"/>
                </a:moveTo>
                <a:lnTo>
                  <a:pt x="2260688" y="1504746"/>
                </a:lnTo>
              </a:path>
            </a:pathLst>
          </a:custGeom>
          <a:ln w="4191">
            <a:solidFill>
              <a:srgbClr val="DBDC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2" name="bk object 212"/>
          <p:cNvSpPr/>
          <p:nvPr/>
        </p:nvSpPr>
        <p:spPr>
          <a:xfrm>
            <a:off x="8918153" y="6140792"/>
            <a:ext cx="2134235" cy="1420495"/>
          </a:xfrm>
          <a:custGeom>
            <a:avLst/>
            <a:gdLst/>
            <a:ahLst/>
            <a:cxnLst/>
            <a:rect l="l" t="t" r="r" b="b"/>
            <a:pathLst>
              <a:path w="2134234" h="1420495">
                <a:moveTo>
                  <a:pt x="0" y="0"/>
                </a:moveTo>
                <a:lnTo>
                  <a:pt x="2133843" y="1420323"/>
                </a:lnTo>
              </a:path>
            </a:pathLst>
          </a:custGeom>
          <a:ln w="4191">
            <a:solidFill>
              <a:srgbClr val="DBDC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3" name="bk object 213"/>
          <p:cNvSpPr/>
          <p:nvPr/>
        </p:nvSpPr>
        <p:spPr>
          <a:xfrm>
            <a:off x="9045009" y="6140792"/>
            <a:ext cx="2007235" cy="1336040"/>
          </a:xfrm>
          <a:custGeom>
            <a:avLst/>
            <a:gdLst/>
            <a:ahLst/>
            <a:cxnLst/>
            <a:rect l="l" t="t" r="r" b="b"/>
            <a:pathLst>
              <a:path w="2007234" h="1336040">
                <a:moveTo>
                  <a:pt x="0" y="0"/>
                </a:moveTo>
                <a:lnTo>
                  <a:pt x="2006986" y="1335884"/>
                </a:lnTo>
              </a:path>
            </a:pathLst>
          </a:custGeom>
          <a:ln w="4191">
            <a:solidFill>
              <a:srgbClr val="DADC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4" name="bk object 214"/>
          <p:cNvSpPr/>
          <p:nvPr/>
        </p:nvSpPr>
        <p:spPr>
          <a:xfrm>
            <a:off x="9171841" y="6140792"/>
            <a:ext cx="1880235" cy="1251585"/>
          </a:xfrm>
          <a:custGeom>
            <a:avLst/>
            <a:gdLst/>
            <a:ahLst/>
            <a:cxnLst/>
            <a:rect l="l" t="t" r="r" b="b"/>
            <a:pathLst>
              <a:path w="1880234" h="1251584">
                <a:moveTo>
                  <a:pt x="0" y="0"/>
                </a:moveTo>
                <a:lnTo>
                  <a:pt x="1880155" y="1251468"/>
                </a:lnTo>
              </a:path>
            </a:pathLst>
          </a:custGeom>
          <a:ln w="4191">
            <a:solidFill>
              <a:srgbClr val="DADB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5" name="bk object 215"/>
          <p:cNvSpPr/>
          <p:nvPr/>
        </p:nvSpPr>
        <p:spPr>
          <a:xfrm>
            <a:off x="9298693" y="6140792"/>
            <a:ext cx="1753870" cy="1167130"/>
          </a:xfrm>
          <a:custGeom>
            <a:avLst/>
            <a:gdLst/>
            <a:ahLst/>
            <a:cxnLst/>
            <a:rect l="l" t="t" r="r" b="b"/>
            <a:pathLst>
              <a:path w="1753870" h="1167129">
                <a:moveTo>
                  <a:pt x="0" y="0"/>
                </a:moveTo>
                <a:lnTo>
                  <a:pt x="1753303" y="1167027"/>
                </a:lnTo>
              </a:path>
            </a:pathLst>
          </a:custGeom>
          <a:ln w="4191">
            <a:solidFill>
              <a:srgbClr val="DADB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6" name="bk object 216"/>
          <p:cNvSpPr/>
          <p:nvPr/>
        </p:nvSpPr>
        <p:spPr>
          <a:xfrm>
            <a:off x="9425570" y="6140792"/>
            <a:ext cx="1626870" cy="1082675"/>
          </a:xfrm>
          <a:custGeom>
            <a:avLst/>
            <a:gdLst/>
            <a:ahLst/>
            <a:cxnLst/>
            <a:rect l="l" t="t" r="r" b="b"/>
            <a:pathLst>
              <a:path w="1626870" h="1082675">
                <a:moveTo>
                  <a:pt x="0" y="0"/>
                </a:moveTo>
                <a:lnTo>
                  <a:pt x="1626427" y="1082575"/>
                </a:lnTo>
              </a:path>
            </a:pathLst>
          </a:custGeom>
          <a:ln w="4191">
            <a:solidFill>
              <a:srgbClr val="DADB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7" name="bk object 217"/>
          <p:cNvSpPr/>
          <p:nvPr/>
        </p:nvSpPr>
        <p:spPr>
          <a:xfrm>
            <a:off x="9552394" y="6140792"/>
            <a:ext cx="1499870" cy="998219"/>
          </a:xfrm>
          <a:custGeom>
            <a:avLst/>
            <a:gdLst/>
            <a:ahLst/>
            <a:cxnLst/>
            <a:rect l="l" t="t" r="r" b="b"/>
            <a:pathLst>
              <a:path w="1499870" h="998220">
                <a:moveTo>
                  <a:pt x="0" y="0"/>
                </a:moveTo>
                <a:lnTo>
                  <a:pt x="1499602" y="998160"/>
                </a:lnTo>
              </a:path>
            </a:pathLst>
          </a:custGeom>
          <a:ln w="4191">
            <a:solidFill>
              <a:srgbClr val="DADB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8" name="bk object 218"/>
          <p:cNvSpPr/>
          <p:nvPr/>
        </p:nvSpPr>
        <p:spPr>
          <a:xfrm>
            <a:off x="9679256" y="6140792"/>
            <a:ext cx="1372870" cy="913765"/>
          </a:xfrm>
          <a:custGeom>
            <a:avLst/>
            <a:gdLst/>
            <a:ahLst/>
            <a:cxnLst/>
            <a:rect l="l" t="t" r="r" b="b"/>
            <a:pathLst>
              <a:path w="1372870" h="913765">
                <a:moveTo>
                  <a:pt x="0" y="0"/>
                </a:moveTo>
                <a:lnTo>
                  <a:pt x="1372740" y="913720"/>
                </a:lnTo>
              </a:path>
            </a:pathLst>
          </a:custGeom>
          <a:ln w="4190">
            <a:solidFill>
              <a:srgbClr val="DADB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9" name="bk object 219"/>
          <p:cNvSpPr/>
          <p:nvPr/>
        </p:nvSpPr>
        <p:spPr>
          <a:xfrm>
            <a:off x="9806106" y="6140793"/>
            <a:ext cx="1246505" cy="829310"/>
          </a:xfrm>
          <a:custGeom>
            <a:avLst/>
            <a:gdLst/>
            <a:ahLst/>
            <a:cxnLst/>
            <a:rect l="l" t="t" r="r" b="b"/>
            <a:pathLst>
              <a:path w="1246504" h="829309">
                <a:moveTo>
                  <a:pt x="0" y="0"/>
                </a:moveTo>
                <a:lnTo>
                  <a:pt x="1245891" y="829286"/>
                </a:lnTo>
              </a:path>
            </a:pathLst>
          </a:custGeom>
          <a:ln w="4191">
            <a:solidFill>
              <a:srgbClr val="D9DB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0" name="bk object 220"/>
          <p:cNvSpPr/>
          <p:nvPr/>
        </p:nvSpPr>
        <p:spPr>
          <a:xfrm>
            <a:off x="9932954" y="6140793"/>
            <a:ext cx="1119505" cy="744855"/>
          </a:xfrm>
          <a:custGeom>
            <a:avLst/>
            <a:gdLst/>
            <a:ahLst/>
            <a:cxnLst/>
            <a:rect l="l" t="t" r="r" b="b"/>
            <a:pathLst>
              <a:path w="1119504" h="744854">
                <a:moveTo>
                  <a:pt x="0" y="0"/>
                </a:moveTo>
                <a:lnTo>
                  <a:pt x="1119042" y="744852"/>
                </a:lnTo>
              </a:path>
            </a:pathLst>
          </a:custGeom>
          <a:ln w="4191">
            <a:solidFill>
              <a:srgbClr val="D9DA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1" name="bk object 221"/>
          <p:cNvSpPr/>
          <p:nvPr/>
        </p:nvSpPr>
        <p:spPr>
          <a:xfrm>
            <a:off x="10059830" y="6140792"/>
            <a:ext cx="992505" cy="660400"/>
          </a:xfrm>
          <a:custGeom>
            <a:avLst/>
            <a:gdLst/>
            <a:ahLst/>
            <a:cxnLst/>
            <a:rect l="l" t="t" r="r" b="b"/>
            <a:pathLst>
              <a:path w="992504" h="660400">
                <a:moveTo>
                  <a:pt x="0" y="0"/>
                </a:moveTo>
                <a:lnTo>
                  <a:pt x="992166" y="660401"/>
                </a:lnTo>
              </a:path>
            </a:pathLst>
          </a:custGeom>
          <a:ln w="4191">
            <a:solidFill>
              <a:srgbClr val="D9DA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2" name="bk object 222"/>
          <p:cNvSpPr/>
          <p:nvPr/>
        </p:nvSpPr>
        <p:spPr>
          <a:xfrm>
            <a:off x="10186670" y="6140793"/>
            <a:ext cx="865505" cy="576580"/>
          </a:xfrm>
          <a:custGeom>
            <a:avLst/>
            <a:gdLst/>
            <a:ahLst/>
            <a:cxnLst/>
            <a:rect l="l" t="t" r="r" b="b"/>
            <a:pathLst>
              <a:path w="865504" h="576579">
                <a:moveTo>
                  <a:pt x="0" y="0"/>
                </a:moveTo>
                <a:lnTo>
                  <a:pt x="865326" y="575976"/>
                </a:lnTo>
              </a:path>
            </a:pathLst>
          </a:custGeom>
          <a:ln w="4191">
            <a:solidFill>
              <a:srgbClr val="D9DA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3" name="bk object 223"/>
          <p:cNvSpPr/>
          <p:nvPr/>
        </p:nvSpPr>
        <p:spPr>
          <a:xfrm>
            <a:off x="10313527" y="6140792"/>
            <a:ext cx="738505" cy="492125"/>
          </a:xfrm>
          <a:custGeom>
            <a:avLst/>
            <a:gdLst/>
            <a:ahLst/>
            <a:cxnLst/>
            <a:rect l="l" t="t" r="r" b="b"/>
            <a:pathLst>
              <a:path w="738504" h="492125">
                <a:moveTo>
                  <a:pt x="0" y="0"/>
                </a:moveTo>
                <a:lnTo>
                  <a:pt x="738469" y="491536"/>
                </a:lnTo>
              </a:path>
            </a:pathLst>
          </a:custGeom>
          <a:ln w="4191">
            <a:solidFill>
              <a:srgbClr val="D9DAD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4" name="bk object 224"/>
          <p:cNvSpPr/>
          <p:nvPr/>
        </p:nvSpPr>
        <p:spPr>
          <a:xfrm>
            <a:off x="10440385" y="6140793"/>
            <a:ext cx="612140" cy="407670"/>
          </a:xfrm>
          <a:custGeom>
            <a:avLst/>
            <a:gdLst/>
            <a:ahLst/>
            <a:cxnLst/>
            <a:rect l="l" t="t" r="r" b="b"/>
            <a:pathLst>
              <a:path w="612140" h="407670">
                <a:moveTo>
                  <a:pt x="0" y="0"/>
                </a:moveTo>
                <a:lnTo>
                  <a:pt x="611612" y="407099"/>
                </a:lnTo>
              </a:path>
            </a:pathLst>
          </a:custGeom>
          <a:ln w="4190">
            <a:solidFill>
              <a:srgbClr val="D9DAD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5" name="bk object 225"/>
          <p:cNvSpPr/>
          <p:nvPr/>
        </p:nvSpPr>
        <p:spPr>
          <a:xfrm>
            <a:off x="10567229" y="6140792"/>
            <a:ext cx="485140" cy="323215"/>
          </a:xfrm>
          <a:custGeom>
            <a:avLst/>
            <a:gdLst/>
            <a:ahLst/>
            <a:cxnLst/>
            <a:rect l="l" t="t" r="r" b="b"/>
            <a:pathLst>
              <a:path w="485140" h="323214">
                <a:moveTo>
                  <a:pt x="0" y="0"/>
                </a:moveTo>
                <a:lnTo>
                  <a:pt x="484767" y="322669"/>
                </a:lnTo>
              </a:path>
            </a:pathLst>
          </a:custGeom>
          <a:ln w="4190">
            <a:solidFill>
              <a:srgbClr val="D8DAD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6" name="bk object 226"/>
          <p:cNvSpPr/>
          <p:nvPr/>
        </p:nvSpPr>
        <p:spPr>
          <a:xfrm>
            <a:off x="10694072" y="6140792"/>
            <a:ext cx="358140" cy="238760"/>
          </a:xfrm>
          <a:custGeom>
            <a:avLst/>
            <a:gdLst/>
            <a:ahLst/>
            <a:cxnLst/>
            <a:rect l="l" t="t" r="r" b="b"/>
            <a:pathLst>
              <a:path w="358140" h="238760">
                <a:moveTo>
                  <a:pt x="0" y="0"/>
                </a:moveTo>
                <a:lnTo>
                  <a:pt x="357925" y="238241"/>
                </a:lnTo>
              </a:path>
            </a:pathLst>
          </a:custGeom>
          <a:ln w="4191">
            <a:solidFill>
              <a:srgbClr val="D8D9D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7" name="bk object 227"/>
          <p:cNvSpPr/>
          <p:nvPr/>
        </p:nvSpPr>
        <p:spPr>
          <a:xfrm>
            <a:off x="10820896" y="6140792"/>
            <a:ext cx="231140" cy="154305"/>
          </a:xfrm>
          <a:custGeom>
            <a:avLst/>
            <a:gdLst/>
            <a:ahLst/>
            <a:cxnLst/>
            <a:rect l="l" t="t" r="r" b="b"/>
            <a:pathLst>
              <a:path w="231140" h="154304">
                <a:moveTo>
                  <a:pt x="0" y="0"/>
                </a:moveTo>
                <a:lnTo>
                  <a:pt x="231101" y="153825"/>
                </a:lnTo>
              </a:path>
            </a:pathLst>
          </a:custGeom>
          <a:ln w="4191">
            <a:solidFill>
              <a:srgbClr val="D8D9D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8" name="bk object 228"/>
          <p:cNvSpPr/>
          <p:nvPr/>
        </p:nvSpPr>
        <p:spPr>
          <a:xfrm>
            <a:off x="10947788" y="6140793"/>
            <a:ext cx="104775" cy="69850"/>
          </a:xfrm>
          <a:custGeom>
            <a:avLst/>
            <a:gdLst/>
            <a:ahLst/>
            <a:cxnLst/>
            <a:rect l="l" t="t" r="r" b="b"/>
            <a:pathLst>
              <a:path w="104775" h="69850">
                <a:moveTo>
                  <a:pt x="0" y="0"/>
                </a:moveTo>
                <a:lnTo>
                  <a:pt x="104208" y="69363"/>
                </a:lnTo>
              </a:path>
            </a:pathLst>
          </a:custGeom>
          <a:ln w="4190">
            <a:solidFill>
              <a:srgbClr val="D8D9D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9" name="bk object 229"/>
          <p:cNvSpPr/>
          <p:nvPr/>
        </p:nvSpPr>
        <p:spPr>
          <a:xfrm>
            <a:off x="940676" y="6891108"/>
            <a:ext cx="8820150" cy="184785"/>
          </a:xfrm>
          <a:custGeom>
            <a:avLst/>
            <a:gdLst/>
            <a:ahLst/>
            <a:cxnLst/>
            <a:rect l="l" t="t" r="r" b="b"/>
            <a:pathLst>
              <a:path w="8820150" h="184784">
                <a:moveTo>
                  <a:pt x="8819997" y="184657"/>
                </a:moveTo>
                <a:lnTo>
                  <a:pt x="0" y="184657"/>
                </a:lnTo>
                <a:lnTo>
                  <a:pt x="0" y="0"/>
                </a:lnTo>
                <a:lnTo>
                  <a:pt x="8819997" y="0"/>
                </a:lnTo>
                <a:lnTo>
                  <a:pt x="8819997" y="184657"/>
                </a:lnTo>
                <a:close/>
              </a:path>
            </a:pathLst>
          </a:custGeom>
          <a:solidFill>
            <a:srgbClr val="DA413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0" name="bk object 230"/>
          <p:cNvSpPr/>
          <p:nvPr/>
        </p:nvSpPr>
        <p:spPr>
          <a:xfrm>
            <a:off x="949980" y="6534327"/>
            <a:ext cx="9359146" cy="7516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1" name="bk object 231"/>
          <p:cNvSpPr/>
          <p:nvPr/>
        </p:nvSpPr>
        <p:spPr>
          <a:xfrm>
            <a:off x="9771645" y="6600646"/>
            <a:ext cx="390507" cy="40902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2" name="bk object 232"/>
          <p:cNvSpPr/>
          <p:nvPr/>
        </p:nvSpPr>
        <p:spPr>
          <a:xfrm>
            <a:off x="9690468" y="6886956"/>
            <a:ext cx="614680" cy="421640"/>
          </a:xfrm>
          <a:custGeom>
            <a:avLst/>
            <a:gdLst/>
            <a:ahLst/>
            <a:cxnLst/>
            <a:rect l="l" t="t" r="r" b="b"/>
            <a:pathLst>
              <a:path w="614679" h="421640">
                <a:moveTo>
                  <a:pt x="58686" y="396239"/>
                </a:moveTo>
                <a:lnTo>
                  <a:pt x="40335" y="396239"/>
                </a:lnTo>
                <a:lnTo>
                  <a:pt x="79120" y="407669"/>
                </a:lnTo>
                <a:lnTo>
                  <a:pt x="115287" y="416559"/>
                </a:lnTo>
                <a:lnTo>
                  <a:pt x="152604" y="421639"/>
                </a:lnTo>
                <a:lnTo>
                  <a:pt x="190801" y="421639"/>
                </a:lnTo>
                <a:lnTo>
                  <a:pt x="229603" y="419099"/>
                </a:lnTo>
                <a:lnTo>
                  <a:pt x="269623" y="412749"/>
                </a:lnTo>
                <a:lnTo>
                  <a:pt x="309205" y="401319"/>
                </a:lnTo>
                <a:lnTo>
                  <a:pt x="312733" y="400049"/>
                </a:lnTo>
                <a:lnTo>
                  <a:pt x="88430" y="400049"/>
                </a:lnTo>
                <a:lnTo>
                  <a:pt x="86525" y="398779"/>
                </a:lnTo>
                <a:lnTo>
                  <a:pt x="72174" y="398779"/>
                </a:lnTo>
                <a:lnTo>
                  <a:pt x="71221" y="397509"/>
                </a:lnTo>
                <a:lnTo>
                  <a:pt x="60490" y="397509"/>
                </a:lnTo>
                <a:lnTo>
                  <a:pt x="58686" y="396239"/>
                </a:lnTo>
                <a:close/>
              </a:path>
              <a:path w="614679" h="421640">
                <a:moveTo>
                  <a:pt x="612820" y="8127"/>
                </a:moveTo>
                <a:lnTo>
                  <a:pt x="612127" y="11429"/>
                </a:lnTo>
                <a:lnTo>
                  <a:pt x="611504" y="15239"/>
                </a:lnTo>
                <a:lnTo>
                  <a:pt x="610552" y="19049"/>
                </a:lnTo>
                <a:lnTo>
                  <a:pt x="608901" y="26669"/>
                </a:lnTo>
                <a:lnTo>
                  <a:pt x="606945" y="34289"/>
                </a:lnTo>
                <a:lnTo>
                  <a:pt x="605828" y="38099"/>
                </a:lnTo>
                <a:lnTo>
                  <a:pt x="604875" y="41909"/>
                </a:lnTo>
                <a:lnTo>
                  <a:pt x="588220" y="88899"/>
                </a:lnTo>
                <a:lnTo>
                  <a:pt x="567834" y="130809"/>
                </a:lnTo>
                <a:lnTo>
                  <a:pt x="542864" y="171449"/>
                </a:lnTo>
                <a:lnTo>
                  <a:pt x="513562" y="209549"/>
                </a:lnTo>
                <a:lnTo>
                  <a:pt x="479500" y="246379"/>
                </a:lnTo>
                <a:lnTo>
                  <a:pt x="441988" y="279399"/>
                </a:lnTo>
                <a:lnTo>
                  <a:pt x="401395" y="308609"/>
                </a:lnTo>
                <a:lnTo>
                  <a:pt x="358089" y="335279"/>
                </a:lnTo>
                <a:lnTo>
                  <a:pt x="357238" y="335279"/>
                </a:lnTo>
                <a:lnTo>
                  <a:pt x="356349" y="336549"/>
                </a:lnTo>
                <a:lnTo>
                  <a:pt x="354533" y="336549"/>
                </a:lnTo>
                <a:lnTo>
                  <a:pt x="353542" y="337819"/>
                </a:lnTo>
                <a:lnTo>
                  <a:pt x="352640" y="337819"/>
                </a:lnTo>
                <a:lnTo>
                  <a:pt x="351739" y="339089"/>
                </a:lnTo>
                <a:lnTo>
                  <a:pt x="349834" y="339089"/>
                </a:lnTo>
                <a:lnTo>
                  <a:pt x="347967" y="340359"/>
                </a:lnTo>
                <a:lnTo>
                  <a:pt x="346976" y="340359"/>
                </a:lnTo>
                <a:lnTo>
                  <a:pt x="346189" y="341629"/>
                </a:lnTo>
                <a:lnTo>
                  <a:pt x="345147" y="341629"/>
                </a:lnTo>
                <a:lnTo>
                  <a:pt x="343319" y="342899"/>
                </a:lnTo>
                <a:lnTo>
                  <a:pt x="342480" y="342899"/>
                </a:lnTo>
                <a:lnTo>
                  <a:pt x="341426" y="344169"/>
                </a:lnTo>
                <a:lnTo>
                  <a:pt x="339636" y="344169"/>
                </a:lnTo>
                <a:lnTo>
                  <a:pt x="338658" y="345439"/>
                </a:lnTo>
                <a:lnTo>
                  <a:pt x="337769" y="345439"/>
                </a:lnTo>
                <a:lnTo>
                  <a:pt x="336765" y="346709"/>
                </a:lnTo>
                <a:lnTo>
                  <a:pt x="334810" y="346709"/>
                </a:lnTo>
                <a:lnTo>
                  <a:pt x="333997" y="347979"/>
                </a:lnTo>
                <a:lnTo>
                  <a:pt x="332092" y="347979"/>
                </a:lnTo>
                <a:lnTo>
                  <a:pt x="331139" y="349249"/>
                </a:lnTo>
                <a:lnTo>
                  <a:pt x="330263" y="349249"/>
                </a:lnTo>
                <a:lnTo>
                  <a:pt x="327342" y="350519"/>
                </a:lnTo>
                <a:lnTo>
                  <a:pt x="326516" y="350519"/>
                </a:lnTo>
                <a:lnTo>
                  <a:pt x="325602" y="351789"/>
                </a:lnTo>
                <a:lnTo>
                  <a:pt x="323634" y="351789"/>
                </a:lnTo>
                <a:lnTo>
                  <a:pt x="322643" y="353059"/>
                </a:lnTo>
                <a:lnTo>
                  <a:pt x="320776" y="353059"/>
                </a:lnTo>
                <a:lnTo>
                  <a:pt x="319887" y="354329"/>
                </a:lnTo>
                <a:lnTo>
                  <a:pt x="317982" y="354329"/>
                </a:lnTo>
                <a:lnTo>
                  <a:pt x="316166" y="355599"/>
                </a:lnTo>
                <a:lnTo>
                  <a:pt x="315112" y="355599"/>
                </a:lnTo>
                <a:lnTo>
                  <a:pt x="314236" y="356869"/>
                </a:lnTo>
                <a:lnTo>
                  <a:pt x="312318" y="356869"/>
                </a:lnTo>
                <a:lnTo>
                  <a:pt x="311213" y="358139"/>
                </a:lnTo>
                <a:lnTo>
                  <a:pt x="309422" y="358139"/>
                </a:lnTo>
                <a:lnTo>
                  <a:pt x="307517" y="359409"/>
                </a:lnTo>
                <a:lnTo>
                  <a:pt x="306603" y="359409"/>
                </a:lnTo>
                <a:lnTo>
                  <a:pt x="305600" y="360679"/>
                </a:lnTo>
                <a:lnTo>
                  <a:pt x="303745" y="360679"/>
                </a:lnTo>
                <a:lnTo>
                  <a:pt x="302755" y="361949"/>
                </a:lnTo>
                <a:lnTo>
                  <a:pt x="299885" y="361949"/>
                </a:lnTo>
                <a:lnTo>
                  <a:pt x="298919" y="363219"/>
                </a:lnTo>
                <a:lnTo>
                  <a:pt x="296989" y="363219"/>
                </a:lnTo>
                <a:lnTo>
                  <a:pt x="296125" y="364489"/>
                </a:lnTo>
                <a:lnTo>
                  <a:pt x="294157" y="364489"/>
                </a:lnTo>
                <a:lnTo>
                  <a:pt x="293154" y="365759"/>
                </a:lnTo>
                <a:lnTo>
                  <a:pt x="291261" y="365759"/>
                </a:lnTo>
                <a:lnTo>
                  <a:pt x="289407" y="367029"/>
                </a:lnTo>
                <a:lnTo>
                  <a:pt x="287413" y="367029"/>
                </a:lnTo>
                <a:lnTo>
                  <a:pt x="286499" y="368299"/>
                </a:lnTo>
                <a:lnTo>
                  <a:pt x="283629" y="368299"/>
                </a:lnTo>
                <a:lnTo>
                  <a:pt x="282651" y="369569"/>
                </a:lnTo>
                <a:lnTo>
                  <a:pt x="280733" y="369569"/>
                </a:lnTo>
                <a:lnTo>
                  <a:pt x="279755" y="370839"/>
                </a:lnTo>
                <a:lnTo>
                  <a:pt x="276771" y="370839"/>
                </a:lnTo>
                <a:lnTo>
                  <a:pt x="275793" y="372109"/>
                </a:lnTo>
                <a:lnTo>
                  <a:pt x="272948" y="372109"/>
                </a:lnTo>
                <a:lnTo>
                  <a:pt x="272059" y="373379"/>
                </a:lnTo>
                <a:lnTo>
                  <a:pt x="269989" y="373379"/>
                </a:lnTo>
                <a:lnTo>
                  <a:pt x="268109" y="374649"/>
                </a:lnTo>
                <a:lnTo>
                  <a:pt x="265188" y="374649"/>
                </a:lnTo>
                <a:lnTo>
                  <a:pt x="264312" y="375919"/>
                </a:lnTo>
                <a:lnTo>
                  <a:pt x="261289" y="375919"/>
                </a:lnTo>
                <a:lnTo>
                  <a:pt x="260400" y="377189"/>
                </a:lnTo>
                <a:lnTo>
                  <a:pt x="257467" y="377189"/>
                </a:lnTo>
                <a:lnTo>
                  <a:pt x="256438" y="378459"/>
                </a:lnTo>
                <a:lnTo>
                  <a:pt x="253530" y="378459"/>
                </a:lnTo>
                <a:lnTo>
                  <a:pt x="252514" y="379729"/>
                </a:lnTo>
                <a:lnTo>
                  <a:pt x="249669" y="379729"/>
                </a:lnTo>
                <a:lnTo>
                  <a:pt x="247751" y="380999"/>
                </a:lnTo>
                <a:lnTo>
                  <a:pt x="244805" y="380999"/>
                </a:lnTo>
                <a:lnTo>
                  <a:pt x="243878" y="382269"/>
                </a:lnTo>
                <a:lnTo>
                  <a:pt x="239941" y="382269"/>
                </a:lnTo>
                <a:lnTo>
                  <a:pt x="238963" y="383539"/>
                </a:lnTo>
                <a:lnTo>
                  <a:pt x="234988" y="383539"/>
                </a:lnTo>
                <a:lnTo>
                  <a:pt x="234060" y="384809"/>
                </a:lnTo>
                <a:lnTo>
                  <a:pt x="230085" y="384809"/>
                </a:lnTo>
                <a:lnTo>
                  <a:pt x="229082" y="386079"/>
                </a:lnTo>
                <a:lnTo>
                  <a:pt x="226174" y="386079"/>
                </a:lnTo>
                <a:lnTo>
                  <a:pt x="224256" y="387349"/>
                </a:lnTo>
                <a:lnTo>
                  <a:pt x="219392" y="387349"/>
                </a:lnTo>
                <a:lnTo>
                  <a:pt x="218338" y="388619"/>
                </a:lnTo>
                <a:lnTo>
                  <a:pt x="215468" y="388619"/>
                </a:lnTo>
                <a:lnTo>
                  <a:pt x="213486" y="389889"/>
                </a:lnTo>
                <a:lnTo>
                  <a:pt x="208584" y="389889"/>
                </a:lnTo>
                <a:lnTo>
                  <a:pt x="206489" y="391159"/>
                </a:lnTo>
                <a:lnTo>
                  <a:pt x="201675" y="391159"/>
                </a:lnTo>
                <a:lnTo>
                  <a:pt x="199758" y="392429"/>
                </a:lnTo>
                <a:lnTo>
                  <a:pt x="194792" y="392429"/>
                </a:lnTo>
                <a:lnTo>
                  <a:pt x="192747" y="393699"/>
                </a:lnTo>
                <a:lnTo>
                  <a:pt x="186905" y="393699"/>
                </a:lnTo>
                <a:lnTo>
                  <a:pt x="185953" y="394969"/>
                </a:lnTo>
                <a:lnTo>
                  <a:pt x="179082" y="394969"/>
                </a:lnTo>
                <a:lnTo>
                  <a:pt x="177114" y="396239"/>
                </a:lnTo>
                <a:lnTo>
                  <a:pt x="169392" y="396239"/>
                </a:lnTo>
                <a:lnTo>
                  <a:pt x="168401" y="397509"/>
                </a:lnTo>
                <a:lnTo>
                  <a:pt x="157022" y="397509"/>
                </a:lnTo>
                <a:lnTo>
                  <a:pt x="156108" y="398779"/>
                </a:lnTo>
                <a:lnTo>
                  <a:pt x="141071" y="398779"/>
                </a:lnTo>
                <a:lnTo>
                  <a:pt x="140119" y="400049"/>
                </a:lnTo>
                <a:lnTo>
                  <a:pt x="312733" y="400049"/>
                </a:lnTo>
                <a:lnTo>
                  <a:pt x="385711" y="369569"/>
                </a:lnTo>
                <a:lnTo>
                  <a:pt x="421818" y="346709"/>
                </a:lnTo>
                <a:lnTo>
                  <a:pt x="455671" y="322579"/>
                </a:lnTo>
                <a:lnTo>
                  <a:pt x="486983" y="293369"/>
                </a:lnTo>
                <a:lnTo>
                  <a:pt x="515467" y="262889"/>
                </a:lnTo>
                <a:lnTo>
                  <a:pt x="540101" y="229869"/>
                </a:lnTo>
                <a:lnTo>
                  <a:pt x="561147" y="195579"/>
                </a:lnTo>
                <a:lnTo>
                  <a:pt x="578391" y="160019"/>
                </a:lnTo>
                <a:lnTo>
                  <a:pt x="591616" y="121919"/>
                </a:lnTo>
                <a:lnTo>
                  <a:pt x="591832" y="120649"/>
                </a:lnTo>
                <a:lnTo>
                  <a:pt x="592124" y="120649"/>
                </a:lnTo>
                <a:lnTo>
                  <a:pt x="592340" y="119379"/>
                </a:lnTo>
                <a:lnTo>
                  <a:pt x="592467" y="119379"/>
                </a:lnTo>
                <a:lnTo>
                  <a:pt x="592797" y="118109"/>
                </a:lnTo>
                <a:lnTo>
                  <a:pt x="592950" y="116839"/>
                </a:lnTo>
                <a:lnTo>
                  <a:pt x="593204" y="116839"/>
                </a:lnTo>
                <a:lnTo>
                  <a:pt x="593509" y="115569"/>
                </a:lnTo>
                <a:lnTo>
                  <a:pt x="593686" y="114299"/>
                </a:lnTo>
                <a:lnTo>
                  <a:pt x="593991" y="113029"/>
                </a:lnTo>
                <a:lnTo>
                  <a:pt x="594271" y="113029"/>
                </a:lnTo>
                <a:lnTo>
                  <a:pt x="594474" y="111759"/>
                </a:lnTo>
                <a:lnTo>
                  <a:pt x="594944" y="110489"/>
                </a:lnTo>
                <a:lnTo>
                  <a:pt x="595312" y="107949"/>
                </a:lnTo>
                <a:lnTo>
                  <a:pt x="595807" y="106679"/>
                </a:lnTo>
                <a:lnTo>
                  <a:pt x="596023" y="105409"/>
                </a:lnTo>
                <a:lnTo>
                  <a:pt x="596531" y="102869"/>
                </a:lnTo>
                <a:lnTo>
                  <a:pt x="596798" y="102869"/>
                </a:lnTo>
                <a:lnTo>
                  <a:pt x="596849" y="101599"/>
                </a:lnTo>
                <a:lnTo>
                  <a:pt x="597306" y="100329"/>
                </a:lnTo>
                <a:lnTo>
                  <a:pt x="597433" y="99059"/>
                </a:lnTo>
                <a:lnTo>
                  <a:pt x="597598" y="97789"/>
                </a:lnTo>
                <a:lnTo>
                  <a:pt x="597788" y="97789"/>
                </a:lnTo>
                <a:lnTo>
                  <a:pt x="597954" y="96519"/>
                </a:lnTo>
                <a:lnTo>
                  <a:pt x="598081" y="96519"/>
                </a:lnTo>
                <a:lnTo>
                  <a:pt x="598436" y="93979"/>
                </a:lnTo>
                <a:lnTo>
                  <a:pt x="598614" y="93979"/>
                </a:lnTo>
                <a:lnTo>
                  <a:pt x="598754" y="92709"/>
                </a:lnTo>
                <a:lnTo>
                  <a:pt x="599071" y="91439"/>
                </a:lnTo>
                <a:lnTo>
                  <a:pt x="599528" y="88899"/>
                </a:lnTo>
                <a:lnTo>
                  <a:pt x="599668" y="87629"/>
                </a:lnTo>
                <a:lnTo>
                  <a:pt x="599859" y="87629"/>
                </a:lnTo>
                <a:lnTo>
                  <a:pt x="600024" y="86359"/>
                </a:lnTo>
                <a:lnTo>
                  <a:pt x="600240" y="85089"/>
                </a:lnTo>
                <a:lnTo>
                  <a:pt x="600506" y="82549"/>
                </a:lnTo>
                <a:lnTo>
                  <a:pt x="600646" y="82549"/>
                </a:lnTo>
                <a:lnTo>
                  <a:pt x="600773" y="81279"/>
                </a:lnTo>
                <a:lnTo>
                  <a:pt x="612820" y="8127"/>
                </a:lnTo>
                <a:close/>
              </a:path>
              <a:path w="614679" h="421640">
                <a:moveTo>
                  <a:pt x="8318" y="386079"/>
                </a:moveTo>
                <a:lnTo>
                  <a:pt x="4381" y="386079"/>
                </a:lnTo>
                <a:lnTo>
                  <a:pt x="39433" y="396239"/>
                </a:lnTo>
                <a:lnTo>
                  <a:pt x="51650" y="396239"/>
                </a:lnTo>
                <a:lnTo>
                  <a:pt x="49796" y="394969"/>
                </a:lnTo>
                <a:lnTo>
                  <a:pt x="42811" y="394969"/>
                </a:lnTo>
                <a:lnTo>
                  <a:pt x="38519" y="393699"/>
                </a:lnTo>
                <a:lnTo>
                  <a:pt x="37528" y="393699"/>
                </a:lnTo>
                <a:lnTo>
                  <a:pt x="36639" y="392429"/>
                </a:lnTo>
                <a:lnTo>
                  <a:pt x="30632" y="392429"/>
                </a:lnTo>
                <a:lnTo>
                  <a:pt x="29756" y="391159"/>
                </a:lnTo>
                <a:lnTo>
                  <a:pt x="24510" y="391159"/>
                </a:lnTo>
                <a:lnTo>
                  <a:pt x="23761" y="389889"/>
                </a:lnTo>
                <a:lnTo>
                  <a:pt x="19380" y="389889"/>
                </a:lnTo>
                <a:lnTo>
                  <a:pt x="18580" y="388619"/>
                </a:lnTo>
                <a:lnTo>
                  <a:pt x="13411" y="388619"/>
                </a:lnTo>
                <a:lnTo>
                  <a:pt x="12598" y="387349"/>
                </a:lnTo>
                <a:lnTo>
                  <a:pt x="10109" y="387349"/>
                </a:lnTo>
                <a:lnTo>
                  <a:pt x="8318" y="386079"/>
                </a:lnTo>
                <a:close/>
              </a:path>
              <a:path w="614679" h="421640">
                <a:moveTo>
                  <a:pt x="4202" y="386028"/>
                </a:moveTo>
                <a:lnTo>
                  <a:pt x="4381" y="386079"/>
                </a:lnTo>
                <a:lnTo>
                  <a:pt x="4202" y="386028"/>
                </a:lnTo>
                <a:close/>
              </a:path>
              <a:path w="614679" h="421640">
                <a:moveTo>
                  <a:pt x="3289" y="384809"/>
                </a:moveTo>
                <a:lnTo>
                  <a:pt x="0" y="384809"/>
                </a:lnTo>
                <a:lnTo>
                  <a:pt x="4202" y="386028"/>
                </a:lnTo>
                <a:lnTo>
                  <a:pt x="3289" y="384809"/>
                </a:lnTo>
                <a:close/>
              </a:path>
              <a:path w="614679" h="421640">
                <a:moveTo>
                  <a:pt x="614159" y="0"/>
                </a:moveTo>
                <a:lnTo>
                  <a:pt x="612820" y="8127"/>
                </a:lnTo>
                <a:lnTo>
                  <a:pt x="612927" y="7619"/>
                </a:lnTo>
                <a:lnTo>
                  <a:pt x="613575" y="3809"/>
                </a:lnTo>
                <a:lnTo>
                  <a:pt x="614159" y="0"/>
                </a:lnTo>
                <a:close/>
              </a:path>
            </a:pathLst>
          </a:custGeom>
          <a:solidFill>
            <a:srgbClr val="C4151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3" name="bk object 233"/>
          <p:cNvSpPr/>
          <p:nvPr/>
        </p:nvSpPr>
        <p:spPr>
          <a:xfrm>
            <a:off x="495" y="0"/>
            <a:ext cx="11048542" cy="153578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4" name="bk object 234"/>
          <p:cNvSpPr/>
          <p:nvPr/>
        </p:nvSpPr>
        <p:spPr>
          <a:xfrm>
            <a:off x="495" y="0"/>
            <a:ext cx="3971124" cy="153578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5" name="bk object 235"/>
          <p:cNvSpPr/>
          <p:nvPr/>
        </p:nvSpPr>
        <p:spPr>
          <a:xfrm>
            <a:off x="2648512" y="0"/>
            <a:ext cx="1323340" cy="1536065"/>
          </a:xfrm>
          <a:custGeom>
            <a:avLst/>
            <a:gdLst/>
            <a:ahLst/>
            <a:cxnLst/>
            <a:rect l="l" t="t" r="r" b="b"/>
            <a:pathLst>
              <a:path w="1323339" h="1536065">
                <a:moveTo>
                  <a:pt x="0" y="1535785"/>
                </a:moveTo>
                <a:lnTo>
                  <a:pt x="39879" y="1509679"/>
                </a:lnTo>
                <a:lnTo>
                  <a:pt x="74656" y="1486156"/>
                </a:lnTo>
                <a:lnTo>
                  <a:pt x="109193" y="1462117"/>
                </a:lnTo>
                <a:lnTo>
                  <a:pt x="143488" y="1437565"/>
                </a:lnTo>
                <a:lnTo>
                  <a:pt x="177537" y="1412504"/>
                </a:lnTo>
                <a:lnTo>
                  <a:pt x="211338" y="1386939"/>
                </a:lnTo>
                <a:lnTo>
                  <a:pt x="244888" y="1360873"/>
                </a:lnTo>
                <a:lnTo>
                  <a:pt x="278183" y="1334310"/>
                </a:lnTo>
                <a:lnTo>
                  <a:pt x="311221" y="1307254"/>
                </a:lnTo>
                <a:lnTo>
                  <a:pt x="343998" y="1279709"/>
                </a:lnTo>
                <a:lnTo>
                  <a:pt x="376513" y="1251679"/>
                </a:lnTo>
                <a:lnTo>
                  <a:pt x="408761" y="1223168"/>
                </a:lnTo>
                <a:lnTo>
                  <a:pt x="440739" y="1194179"/>
                </a:lnTo>
                <a:lnTo>
                  <a:pt x="472446" y="1164717"/>
                </a:lnTo>
                <a:lnTo>
                  <a:pt x="503877" y="1134785"/>
                </a:lnTo>
                <a:lnTo>
                  <a:pt x="535030" y="1104388"/>
                </a:lnTo>
                <a:lnTo>
                  <a:pt x="565902" y="1073528"/>
                </a:lnTo>
                <a:lnTo>
                  <a:pt x="596489" y="1042211"/>
                </a:lnTo>
                <a:lnTo>
                  <a:pt x="626790" y="1010440"/>
                </a:lnTo>
                <a:lnTo>
                  <a:pt x="656800" y="978219"/>
                </a:lnTo>
                <a:lnTo>
                  <a:pt x="686517" y="945552"/>
                </a:lnTo>
                <a:lnTo>
                  <a:pt x="715938" y="912443"/>
                </a:lnTo>
                <a:lnTo>
                  <a:pt x="745060" y="878895"/>
                </a:lnTo>
                <a:lnTo>
                  <a:pt x="773880" y="844913"/>
                </a:lnTo>
                <a:lnTo>
                  <a:pt x="802394" y="810500"/>
                </a:lnTo>
                <a:lnTo>
                  <a:pt x="830601" y="775661"/>
                </a:lnTo>
                <a:lnTo>
                  <a:pt x="858496" y="740399"/>
                </a:lnTo>
                <a:lnTo>
                  <a:pt x="886078" y="704719"/>
                </a:lnTo>
                <a:lnTo>
                  <a:pt x="913342" y="668623"/>
                </a:lnTo>
                <a:lnTo>
                  <a:pt x="940287" y="632117"/>
                </a:lnTo>
                <a:lnTo>
                  <a:pt x="966908" y="595203"/>
                </a:lnTo>
                <a:lnTo>
                  <a:pt x="993204" y="557886"/>
                </a:lnTo>
                <a:lnTo>
                  <a:pt x="1019170" y="520170"/>
                </a:lnTo>
                <a:lnTo>
                  <a:pt x="1044805" y="482059"/>
                </a:lnTo>
                <a:lnTo>
                  <a:pt x="1070105" y="443556"/>
                </a:lnTo>
                <a:lnTo>
                  <a:pt x="1095066" y="404666"/>
                </a:lnTo>
                <a:lnTo>
                  <a:pt x="1119687" y="365392"/>
                </a:lnTo>
                <a:lnTo>
                  <a:pt x="1143964" y="325738"/>
                </a:lnTo>
                <a:lnTo>
                  <a:pt x="1167894" y="285709"/>
                </a:lnTo>
                <a:lnTo>
                  <a:pt x="1191475" y="245307"/>
                </a:lnTo>
                <a:lnTo>
                  <a:pt x="1214702" y="204538"/>
                </a:lnTo>
                <a:lnTo>
                  <a:pt x="1237574" y="163404"/>
                </a:lnTo>
                <a:lnTo>
                  <a:pt x="1260086" y="121910"/>
                </a:lnTo>
                <a:lnTo>
                  <a:pt x="1282237" y="80060"/>
                </a:lnTo>
                <a:lnTo>
                  <a:pt x="1304024" y="37858"/>
                </a:lnTo>
                <a:lnTo>
                  <a:pt x="1323080" y="0"/>
                </a:lnTo>
              </a:path>
            </a:pathLst>
          </a:custGeom>
          <a:ln w="9436">
            <a:solidFill>
              <a:srgbClr val="F8F8F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6" name="bk object 236"/>
          <p:cNvSpPr/>
          <p:nvPr/>
        </p:nvSpPr>
        <p:spPr>
          <a:xfrm>
            <a:off x="495" y="1518525"/>
            <a:ext cx="17145" cy="17780"/>
          </a:xfrm>
          <a:custGeom>
            <a:avLst/>
            <a:gdLst/>
            <a:ahLst/>
            <a:cxnLst/>
            <a:rect l="l" t="t" r="r" b="b"/>
            <a:pathLst>
              <a:path w="17145" h="17780">
                <a:moveTo>
                  <a:pt x="0" y="0"/>
                </a:moveTo>
                <a:lnTo>
                  <a:pt x="16828" y="17260"/>
                </a:lnTo>
              </a:path>
            </a:pathLst>
          </a:custGeom>
          <a:ln w="4191">
            <a:solidFill>
              <a:srgbClr val="EBECE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7" name="bk object 237"/>
          <p:cNvSpPr/>
          <p:nvPr/>
        </p:nvSpPr>
        <p:spPr>
          <a:xfrm>
            <a:off x="495" y="1380603"/>
            <a:ext cx="151765" cy="155575"/>
          </a:xfrm>
          <a:custGeom>
            <a:avLst/>
            <a:gdLst/>
            <a:ahLst/>
            <a:cxnLst/>
            <a:rect l="l" t="t" r="r" b="b"/>
            <a:pathLst>
              <a:path w="151765" h="155575">
                <a:moveTo>
                  <a:pt x="0" y="0"/>
                </a:moveTo>
                <a:lnTo>
                  <a:pt x="151302" y="155182"/>
                </a:lnTo>
              </a:path>
            </a:pathLst>
          </a:custGeom>
          <a:ln w="4191">
            <a:solidFill>
              <a:srgbClr val="EBECE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8" name="bk object 238"/>
          <p:cNvSpPr/>
          <p:nvPr/>
        </p:nvSpPr>
        <p:spPr>
          <a:xfrm>
            <a:off x="495" y="1242647"/>
            <a:ext cx="286385" cy="293370"/>
          </a:xfrm>
          <a:custGeom>
            <a:avLst/>
            <a:gdLst/>
            <a:ahLst/>
            <a:cxnLst/>
            <a:rect l="l" t="t" r="r" b="b"/>
            <a:pathLst>
              <a:path w="286385" h="293369">
                <a:moveTo>
                  <a:pt x="0" y="0"/>
                </a:moveTo>
                <a:lnTo>
                  <a:pt x="285809" y="293138"/>
                </a:lnTo>
              </a:path>
            </a:pathLst>
          </a:custGeom>
          <a:ln w="4191">
            <a:solidFill>
              <a:srgbClr val="EBEC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9" name="bk object 239"/>
          <p:cNvSpPr/>
          <p:nvPr/>
        </p:nvSpPr>
        <p:spPr>
          <a:xfrm>
            <a:off x="495" y="1104725"/>
            <a:ext cx="420370" cy="431165"/>
          </a:xfrm>
          <a:custGeom>
            <a:avLst/>
            <a:gdLst/>
            <a:ahLst/>
            <a:cxnLst/>
            <a:rect l="l" t="t" r="r" b="b"/>
            <a:pathLst>
              <a:path w="420370" h="431165">
                <a:moveTo>
                  <a:pt x="0" y="0"/>
                </a:moveTo>
                <a:lnTo>
                  <a:pt x="420282" y="431060"/>
                </a:lnTo>
              </a:path>
            </a:pathLst>
          </a:custGeom>
          <a:ln w="4191">
            <a:solidFill>
              <a:srgbClr val="EB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0" name="bk object 240"/>
          <p:cNvSpPr/>
          <p:nvPr/>
        </p:nvSpPr>
        <p:spPr>
          <a:xfrm>
            <a:off x="495" y="966781"/>
            <a:ext cx="554990" cy="569595"/>
          </a:xfrm>
          <a:custGeom>
            <a:avLst/>
            <a:gdLst/>
            <a:ahLst/>
            <a:cxnLst/>
            <a:rect l="l" t="t" r="r" b="b"/>
            <a:pathLst>
              <a:path w="554990" h="569594">
                <a:moveTo>
                  <a:pt x="0" y="0"/>
                </a:moveTo>
                <a:lnTo>
                  <a:pt x="554777" y="569004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1" name="bk object 241"/>
          <p:cNvSpPr/>
          <p:nvPr/>
        </p:nvSpPr>
        <p:spPr>
          <a:xfrm>
            <a:off x="495" y="828850"/>
            <a:ext cx="689610" cy="707390"/>
          </a:xfrm>
          <a:custGeom>
            <a:avLst/>
            <a:gdLst/>
            <a:ahLst/>
            <a:cxnLst/>
            <a:rect l="l" t="t" r="r" b="b"/>
            <a:pathLst>
              <a:path w="689610" h="707390">
                <a:moveTo>
                  <a:pt x="0" y="0"/>
                </a:moveTo>
                <a:lnTo>
                  <a:pt x="689260" y="706934"/>
                </a:lnTo>
              </a:path>
            </a:pathLst>
          </a:custGeom>
          <a:ln w="4190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2" name="bk object 242"/>
          <p:cNvSpPr/>
          <p:nvPr/>
        </p:nvSpPr>
        <p:spPr>
          <a:xfrm>
            <a:off x="495" y="690906"/>
            <a:ext cx="824230" cy="845185"/>
          </a:xfrm>
          <a:custGeom>
            <a:avLst/>
            <a:gdLst/>
            <a:ahLst/>
            <a:cxnLst/>
            <a:rect l="l" t="t" r="r" b="b"/>
            <a:pathLst>
              <a:path w="824230" h="845185">
                <a:moveTo>
                  <a:pt x="0" y="0"/>
                </a:moveTo>
                <a:lnTo>
                  <a:pt x="823757" y="844878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3" name="bk object 243"/>
          <p:cNvSpPr/>
          <p:nvPr/>
        </p:nvSpPr>
        <p:spPr>
          <a:xfrm>
            <a:off x="495" y="552958"/>
            <a:ext cx="958850" cy="982980"/>
          </a:xfrm>
          <a:custGeom>
            <a:avLst/>
            <a:gdLst/>
            <a:ahLst/>
            <a:cxnLst/>
            <a:rect l="l" t="t" r="r" b="b"/>
            <a:pathLst>
              <a:path w="958850" h="982980">
                <a:moveTo>
                  <a:pt x="0" y="0"/>
                </a:moveTo>
                <a:lnTo>
                  <a:pt x="958255" y="982826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4" name="bk object 244"/>
          <p:cNvSpPr/>
          <p:nvPr/>
        </p:nvSpPr>
        <p:spPr>
          <a:xfrm>
            <a:off x="495" y="415023"/>
            <a:ext cx="1092835" cy="1120775"/>
          </a:xfrm>
          <a:custGeom>
            <a:avLst/>
            <a:gdLst/>
            <a:ahLst/>
            <a:cxnLst/>
            <a:rect l="l" t="t" r="r" b="b"/>
            <a:pathLst>
              <a:path w="1092835" h="1120775">
                <a:moveTo>
                  <a:pt x="0" y="0"/>
                </a:moveTo>
                <a:lnTo>
                  <a:pt x="1092742" y="1120761"/>
                </a:lnTo>
              </a:path>
            </a:pathLst>
          </a:custGeom>
          <a:ln w="4191">
            <a:solidFill>
              <a:srgbClr val="EAEB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5" name="bk object 245"/>
          <p:cNvSpPr/>
          <p:nvPr/>
        </p:nvSpPr>
        <p:spPr>
          <a:xfrm>
            <a:off x="495" y="277101"/>
            <a:ext cx="1227455" cy="1259205"/>
          </a:xfrm>
          <a:custGeom>
            <a:avLst/>
            <a:gdLst/>
            <a:ahLst/>
            <a:cxnLst/>
            <a:rect l="l" t="t" r="r" b="b"/>
            <a:pathLst>
              <a:path w="1227455" h="1259205">
                <a:moveTo>
                  <a:pt x="0" y="0"/>
                </a:moveTo>
                <a:lnTo>
                  <a:pt x="1227216" y="1258683"/>
                </a:lnTo>
              </a:path>
            </a:pathLst>
          </a:custGeom>
          <a:ln w="4191">
            <a:solidFill>
              <a:srgbClr val="EA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6" name="bk object 246"/>
          <p:cNvSpPr/>
          <p:nvPr/>
        </p:nvSpPr>
        <p:spPr>
          <a:xfrm>
            <a:off x="495" y="139153"/>
            <a:ext cx="1362075" cy="1397000"/>
          </a:xfrm>
          <a:custGeom>
            <a:avLst/>
            <a:gdLst/>
            <a:ahLst/>
            <a:cxnLst/>
            <a:rect l="l" t="t" r="r" b="b"/>
            <a:pathLst>
              <a:path w="1362075" h="1397000">
                <a:moveTo>
                  <a:pt x="0" y="0"/>
                </a:moveTo>
                <a:lnTo>
                  <a:pt x="1361715" y="1396631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7" name="bk object 247"/>
          <p:cNvSpPr/>
          <p:nvPr/>
        </p:nvSpPr>
        <p:spPr>
          <a:xfrm>
            <a:off x="495" y="1209"/>
            <a:ext cx="1496695" cy="1534795"/>
          </a:xfrm>
          <a:custGeom>
            <a:avLst/>
            <a:gdLst/>
            <a:ahLst/>
            <a:cxnLst/>
            <a:rect l="l" t="t" r="r" b="b"/>
            <a:pathLst>
              <a:path w="1496695" h="1534795">
                <a:moveTo>
                  <a:pt x="0" y="0"/>
                </a:moveTo>
                <a:lnTo>
                  <a:pt x="1496208" y="1534575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8" name="bk object 248"/>
          <p:cNvSpPr/>
          <p:nvPr/>
        </p:nvSpPr>
        <p:spPr>
          <a:xfrm>
            <a:off x="13378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0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9" name="bk object 249"/>
          <p:cNvSpPr/>
          <p:nvPr/>
        </p:nvSpPr>
        <p:spPr>
          <a:xfrm>
            <a:off x="26828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E9EA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0" name="bk object 250"/>
          <p:cNvSpPr/>
          <p:nvPr/>
        </p:nvSpPr>
        <p:spPr>
          <a:xfrm>
            <a:off x="40277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E9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1" name="bk object 251"/>
          <p:cNvSpPr/>
          <p:nvPr/>
        </p:nvSpPr>
        <p:spPr>
          <a:xfrm>
            <a:off x="537257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90" y="1535785"/>
                </a:lnTo>
              </a:path>
            </a:pathLst>
          </a:custGeom>
          <a:ln w="4190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2" name="bk object 252"/>
          <p:cNvSpPr/>
          <p:nvPr/>
        </p:nvSpPr>
        <p:spPr>
          <a:xfrm>
            <a:off x="67175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3" name="bk object 253"/>
          <p:cNvSpPr/>
          <p:nvPr/>
        </p:nvSpPr>
        <p:spPr>
          <a:xfrm>
            <a:off x="80624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4" name="bk object 254"/>
          <p:cNvSpPr/>
          <p:nvPr/>
        </p:nvSpPr>
        <p:spPr>
          <a:xfrm>
            <a:off x="94072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90" y="1535785"/>
                </a:lnTo>
              </a:path>
            </a:pathLst>
          </a:custGeom>
          <a:ln w="4191">
            <a:solidFill>
              <a:srgbClr val="E8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5" name="bk object 255"/>
          <p:cNvSpPr/>
          <p:nvPr/>
        </p:nvSpPr>
        <p:spPr>
          <a:xfrm>
            <a:off x="107521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92" y="1535785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6" name="bk object 256"/>
          <p:cNvSpPr/>
          <p:nvPr/>
        </p:nvSpPr>
        <p:spPr>
          <a:xfrm>
            <a:off x="120970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90" y="1535785"/>
                </a:lnTo>
              </a:path>
            </a:pathLst>
          </a:custGeom>
          <a:ln w="4190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7" name="bk object 257"/>
          <p:cNvSpPr/>
          <p:nvPr/>
        </p:nvSpPr>
        <p:spPr>
          <a:xfrm>
            <a:off x="134418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8" name="bk object 258"/>
          <p:cNvSpPr/>
          <p:nvPr/>
        </p:nvSpPr>
        <p:spPr>
          <a:xfrm>
            <a:off x="147868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9" name="bk object 259"/>
          <p:cNvSpPr/>
          <p:nvPr/>
        </p:nvSpPr>
        <p:spPr>
          <a:xfrm>
            <a:off x="161316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1">
            <a:solidFill>
              <a:srgbClr val="E7E8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0" name="bk object 260"/>
          <p:cNvSpPr/>
          <p:nvPr/>
        </p:nvSpPr>
        <p:spPr>
          <a:xfrm>
            <a:off x="174765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E7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1" name="bk object 261"/>
          <p:cNvSpPr/>
          <p:nvPr/>
        </p:nvSpPr>
        <p:spPr>
          <a:xfrm>
            <a:off x="188213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2" name="bk object 262"/>
          <p:cNvSpPr/>
          <p:nvPr/>
        </p:nvSpPr>
        <p:spPr>
          <a:xfrm>
            <a:off x="2016617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90" y="1535785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3" name="bk object 263"/>
          <p:cNvSpPr/>
          <p:nvPr/>
        </p:nvSpPr>
        <p:spPr>
          <a:xfrm>
            <a:off x="215110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91" y="1535785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4" name="bk object 264"/>
          <p:cNvSpPr/>
          <p:nvPr/>
        </p:nvSpPr>
        <p:spPr>
          <a:xfrm>
            <a:off x="228560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91" y="1535785"/>
                </a:lnTo>
              </a:path>
            </a:pathLst>
          </a:custGeom>
          <a:ln w="4191">
            <a:solidFill>
              <a:srgbClr val="E6E7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5" name="bk object 265"/>
          <p:cNvSpPr/>
          <p:nvPr/>
        </p:nvSpPr>
        <p:spPr>
          <a:xfrm>
            <a:off x="242010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90" y="1535785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6" name="bk object 266"/>
          <p:cNvSpPr/>
          <p:nvPr/>
        </p:nvSpPr>
        <p:spPr>
          <a:xfrm>
            <a:off x="255459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90" y="1535785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7" name="bk object 267"/>
          <p:cNvSpPr/>
          <p:nvPr/>
        </p:nvSpPr>
        <p:spPr>
          <a:xfrm>
            <a:off x="268907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8" name="bk object 268"/>
          <p:cNvSpPr/>
          <p:nvPr/>
        </p:nvSpPr>
        <p:spPr>
          <a:xfrm>
            <a:off x="282354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9" name="bk object 269"/>
          <p:cNvSpPr/>
          <p:nvPr/>
        </p:nvSpPr>
        <p:spPr>
          <a:xfrm>
            <a:off x="295805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E5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0" name="bk object 270"/>
          <p:cNvSpPr/>
          <p:nvPr/>
        </p:nvSpPr>
        <p:spPr>
          <a:xfrm>
            <a:off x="309256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90" y="1535785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1" name="bk object 271"/>
          <p:cNvSpPr/>
          <p:nvPr/>
        </p:nvSpPr>
        <p:spPr>
          <a:xfrm>
            <a:off x="322706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2" name="bk object 272"/>
          <p:cNvSpPr/>
          <p:nvPr/>
        </p:nvSpPr>
        <p:spPr>
          <a:xfrm>
            <a:off x="336148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6" y="1535785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3" name="bk object 273"/>
          <p:cNvSpPr/>
          <p:nvPr/>
        </p:nvSpPr>
        <p:spPr>
          <a:xfrm>
            <a:off x="349600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4" name="bk object 274"/>
          <p:cNvSpPr/>
          <p:nvPr/>
        </p:nvSpPr>
        <p:spPr>
          <a:xfrm>
            <a:off x="363051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93" y="1535785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5" name="bk object 275"/>
          <p:cNvSpPr/>
          <p:nvPr/>
        </p:nvSpPr>
        <p:spPr>
          <a:xfrm>
            <a:off x="376502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6" name="bk object 276"/>
          <p:cNvSpPr/>
          <p:nvPr/>
        </p:nvSpPr>
        <p:spPr>
          <a:xfrm>
            <a:off x="389941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0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7" name="bk object 277"/>
          <p:cNvSpPr/>
          <p:nvPr/>
        </p:nvSpPr>
        <p:spPr>
          <a:xfrm>
            <a:off x="403392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8" name="bk object 278"/>
          <p:cNvSpPr/>
          <p:nvPr/>
        </p:nvSpPr>
        <p:spPr>
          <a:xfrm>
            <a:off x="416845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9" name="bk object 279"/>
          <p:cNvSpPr/>
          <p:nvPr/>
        </p:nvSpPr>
        <p:spPr>
          <a:xfrm>
            <a:off x="430295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6" y="1535785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0" name="bk object 280"/>
          <p:cNvSpPr/>
          <p:nvPr/>
        </p:nvSpPr>
        <p:spPr>
          <a:xfrm>
            <a:off x="443748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1" name="bk object 281"/>
          <p:cNvSpPr/>
          <p:nvPr/>
        </p:nvSpPr>
        <p:spPr>
          <a:xfrm>
            <a:off x="457187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2" name="bk object 282"/>
          <p:cNvSpPr/>
          <p:nvPr/>
        </p:nvSpPr>
        <p:spPr>
          <a:xfrm>
            <a:off x="470637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3" name="bk object 283"/>
          <p:cNvSpPr/>
          <p:nvPr/>
        </p:nvSpPr>
        <p:spPr>
          <a:xfrm>
            <a:off x="4840897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4" name="bk object 284"/>
          <p:cNvSpPr/>
          <p:nvPr/>
        </p:nvSpPr>
        <p:spPr>
          <a:xfrm>
            <a:off x="497542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91" y="1535785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5" name="bk object 285"/>
          <p:cNvSpPr/>
          <p:nvPr/>
        </p:nvSpPr>
        <p:spPr>
          <a:xfrm>
            <a:off x="510982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91" y="1535785"/>
                </a:lnTo>
              </a:path>
            </a:pathLst>
          </a:custGeom>
          <a:ln w="4191">
            <a:solidFill>
              <a:srgbClr val="E1E2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6" name="bk object 286"/>
          <p:cNvSpPr/>
          <p:nvPr/>
        </p:nvSpPr>
        <p:spPr>
          <a:xfrm>
            <a:off x="524432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E1E2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7" name="bk object 287"/>
          <p:cNvSpPr/>
          <p:nvPr/>
        </p:nvSpPr>
        <p:spPr>
          <a:xfrm>
            <a:off x="537883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8" name="bk object 288"/>
          <p:cNvSpPr/>
          <p:nvPr/>
        </p:nvSpPr>
        <p:spPr>
          <a:xfrm>
            <a:off x="551336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90" y="1535785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9" name="bk object 289"/>
          <p:cNvSpPr/>
          <p:nvPr/>
        </p:nvSpPr>
        <p:spPr>
          <a:xfrm>
            <a:off x="564787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0" name="bk object 290"/>
          <p:cNvSpPr/>
          <p:nvPr/>
        </p:nvSpPr>
        <p:spPr>
          <a:xfrm>
            <a:off x="5782267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1" name="bk object 291"/>
          <p:cNvSpPr/>
          <p:nvPr/>
        </p:nvSpPr>
        <p:spPr>
          <a:xfrm>
            <a:off x="591678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E0E1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2" name="bk object 292"/>
          <p:cNvSpPr/>
          <p:nvPr/>
        </p:nvSpPr>
        <p:spPr>
          <a:xfrm>
            <a:off x="605130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3" name="bk object 293"/>
          <p:cNvSpPr/>
          <p:nvPr/>
        </p:nvSpPr>
        <p:spPr>
          <a:xfrm>
            <a:off x="618581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4" name="bk object 294"/>
          <p:cNvSpPr/>
          <p:nvPr/>
        </p:nvSpPr>
        <p:spPr>
          <a:xfrm>
            <a:off x="632020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5" name="bk object 295"/>
          <p:cNvSpPr/>
          <p:nvPr/>
        </p:nvSpPr>
        <p:spPr>
          <a:xfrm>
            <a:off x="645471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DF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6" name="bk object 296"/>
          <p:cNvSpPr/>
          <p:nvPr/>
        </p:nvSpPr>
        <p:spPr>
          <a:xfrm>
            <a:off x="658924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DFE0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7" name="bk object 297"/>
          <p:cNvSpPr/>
          <p:nvPr/>
        </p:nvSpPr>
        <p:spPr>
          <a:xfrm>
            <a:off x="672375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8" name="bk object 298"/>
          <p:cNvSpPr/>
          <p:nvPr/>
        </p:nvSpPr>
        <p:spPr>
          <a:xfrm>
            <a:off x="685826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9" name="bk object 299"/>
          <p:cNvSpPr/>
          <p:nvPr/>
        </p:nvSpPr>
        <p:spPr>
          <a:xfrm>
            <a:off x="699266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6" y="1535785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0" name="bk object 300"/>
          <p:cNvSpPr/>
          <p:nvPr/>
        </p:nvSpPr>
        <p:spPr>
          <a:xfrm>
            <a:off x="7127177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DE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1" name="bk object 301"/>
          <p:cNvSpPr/>
          <p:nvPr/>
        </p:nvSpPr>
        <p:spPr>
          <a:xfrm>
            <a:off x="726168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6" y="1535785"/>
                </a:lnTo>
              </a:path>
            </a:pathLst>
          </a:custGeom>
          <a:ln w="4191">
            <a:solidFill>
              <a:srgbClr val="DE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2" name="bk object 302"/>
          <p:cNvSpPr/>
          <p:nvPr/>
        </p:nvSpPr>
        <p:spPr>
          <a:xfrm>
            <a:off x="739620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1">
            <a:solidFill>
              <a:srgbClr val="DEDF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3" name="bk object 303"/>
          <p:cNvSpPr/>
          <p:nvPr/>
        </p:nvSpPr>
        <p:spPr>
          <a:xfrm>
            <a:off x="753059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4" name="bk object 304"/>
          <p:cNvSpPr/>
          <p:nvPr/>
        </p:nvSpPr>
        <p:spPr>
          <a:xfrm>
            <a:off x="766512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90" y="1535785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5" name="bk object 305"/>
          <p:cNvSpPr/>
          <p:nvPr/>
        </p:nvSpPr>
        <p:spPr>
          <a:xfrm>
            <a:off x="779964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6" name="bk object 306"/>
          <p:cNvSpPr/>
          <p:nvPr/>
        </p:nvSpPr>
        <p:spPr>
          <a:xfrm>
            <a:off x="793416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DD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7" name="bk object 307"/>
          <p:cNvSpPr/>
          <p:nvPr/>
        </p:nvSpPr>
        <p:spPr>
          <a:xfrm>
            <a:off x="806854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DDDE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8" name="bk object 308"/>
          <p:cNvSpPr/>
          <p:nvPr/>
        </p:nvSpPr>
        <p:spPr>
          <a:xfrm>
            <a:off x="820306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90" y="1535785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9" name="bk object 309"/>
          <p:cNvSpPr/>
          <p:nvPr/>
        </p:nvSpPr>
        <p:spPr>
          <a:xfrm>
            <a:off x="833757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0" name="bk object 310"/>
          <p:cNvSpPr/>
          <p:nvPr/>
        </p:nvSpPr>
        <p:spPr>
          <a:xfrm>
            <a:off x="8472087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1" name="bk object 311"/>
          <p:cNvSpPr/>
          <p:nvPr/>
        </p:nvSpPr>
        <p:spPr>
          <a:xfrm>
            <a:off x="860661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DC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2" name="bk object 312"/>
          <p:cNvSpPr/>
          <p:nvPr/>
        </p:nvSpPr>
        <p:spPr>
          <a:xfrm>
            <a:off x="874100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DCDD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3" name="bk object 313"/>
          <p:cNvSpPr/>
          <p:nvPr/>
        </p:nvSpPr>
        <p:spPr>
          <a:xfrm>
            <a:off x="8875517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DC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4" name="bk object 314"/>
          <p:cNvSpPr/>
          <p:nvPr/>
        </p:nvSpPr>
        <p:spPr>
          <a:xfrm>
            <a:off x="901002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DC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5" name="bk object 315"/>
          <p:cNvSpPr/>
          <p:nvPr/>
        </p:nvSpPr>
        <p:spPr>
          <a:xfrm>
            <a:off x="9144547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90" y="1535785"/>
                </a:lnTo>
              </a:path>
            </a:pathLst>
          </a:custGeom>
          <a:ln w="4191">
            <a:solidFill>
              <a:srgbClr val="DB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6" name="bk object 316"/>
          <p:cNvSpPr/>
          <p:nvPr/>
        </p:nvSpPr>
        <p:spPr>
          <a:xfrm>
            <a:off x="927894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0">
            <a:solidFill>
              <a:srgbClr val="DB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7" name="bk object 317"/>
          <p:cNvSpPr/>
          <p:nvPr/>
        </p:nvSpPr>
        <p:spPr>
          <a:xfrm>
            <a:off x="941346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DBDC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8" name="bk object 318"/>
          <p:cNvSpPr/>
          <p:nvPr/>
        </p:nvSpPr>
        <p:spPr>
          <a:xfrm>
            <a:off x="954797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DBDC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9" name="bk object 319"/>
          <p:cNvSpPr/>
          <p:nvPr/>
        </p:nvSpPr>
        <p:spPr>
          <a:xfrm>
            <a:off x="9682481" y="0"/>
            <a:ext cx="1367155" cy="1402080"/>
          </a:xfrm>
          <a:custGeom>
            <a:avLst/>
            <a:gdLst/>
            <a:ahLst/>
            <a:cxnLst/>
            <a:rect l="l" t="t" r="r" b="b"/>
            <a:pathLst>
              <a:path w="1367154" h="1402080">
                <a:moveTo>
                  <a:pt x="0" y="0"/>
                </a:moveTo>
                <a:lnTo>
                  <a:pt x="1366556" y="1401599"/>
                </a:lnTo>
              </a:path>
            </a:pathLst>
          </a:custGeom>
          <a:ln w="4191">
            <a:solidFill>
              <a:srgbClr val="DBDC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0" name="bk object 320"/>
          <p:cNvSpPr/>
          <p:nvPr/>
        </p:nvSpPr>
        <p:spPr>
          <a:xfrm>
            <a:off x="9817000" y="0"/>
            <a:ext cx="1232535" cy="1263650"/>
          </a:xfrm>
          <a:custGeom>
            <a:avLst/>
            <a:gdLst/>
            <a:ahLst/>
            <a:cxnLst/>
            <a:rect l="l" t="t" r="r" b="b"/>
            <a:pathLst>
              <a:path w="1232534" h="1263650">
                <a:moveTo>
                  <a:pt x="0" y="0"/>
                </a:moveTo>
                <a:lnTo>
                  <a:pt x="1232037" y="1263630"/>
                </a:lnTo>
              </a:path>
            </a:pathLst>
          </a:custGeom>
          <a:ln w="4191">
            <a:solidFill>
              <a:srgbClr val="DBDC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1" name="bk object 321"/>
          <p:cNvSpPr/>
          <p:nvPr/>
        </p:nvSpPr>
        <p:spPr>
          <a:xfrm>
            <a:off x="9951386" y="0"/>
            <a:ext cx="1097915" cy="1125855"/>
          </a:xfrm>
          <a:custGeom>
            <a:avLst/>
            <a:gdLst/>
            <a:ahLst/>
            <a:cxnLst/>
            <a:rect l="l" t="t" r="r" b="b"/>
            <a:pathLst>
              <a:path w="1097915" h="1125855">
                <a:moveTo>
                  <a:pt x="0" y="0"/>
                </a:moveTo>
                <a:lnTo>
                  <a:pt x="1097651" y="1125798"/>
                </a:lnTo>
              </a:path>
            </a:pathLst>
          </a:custGeom>
          <a:ln w="4191">
            <a:solidFill>
              <a:srgbClr val="DADC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2" name="bk object 322"/>
          <p:cNvSpPr/>
          <p:nvPr/>
        </p:nvSpPr>
        <p:spPr>
          <a:xfrm>
            <a:off x="10085909" y="0"/>
            <a:ext cx="963294" cy="988060"/>
          </a:xfrm>
          <a:custGeom>
            <a:avLst/>
            <a:gdLst/>
            <a:ahLst/>
            <a:cxnLst/>
            <a:rect l="l" t="t" r="r" b="b"/>
            <a:pathLst>
              <a:path w="963295" h="988060">
                <a:moveTo>
                  <a:pt x="0" y="0"/>
                </a:moveTo>
                <a:lnTo>
                  <a:pt x="963129" y="987826"/>
                </a:lnTo>
              </a:path>
            </a:pathLst>
          </a:custGeom>
          <a:ln w="4191">
            <a:solidFill>
              <a:srgbClr val="DADB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3" name="bk object 323"/>
          <p:cNvSpPr/>
          <p:nvPr/>
        </p:nvSpPr>
        <p:spPr>
          <a:xfrm>
            <a:off x="10220428" y="0"/>
            <a:ext cx="828675" cy="850265"/>
          </a:xfrm>
          <a:custGeom>
            <a:avLst/>
            <a:gdLst/>
            <a:ahLst/>
            <a:cxnLst/>
            <a:rect l="l" t="t" r="r" b="b"/>
            <a:pathLst>
              <a:path w="828675" h="850265">
                <a:moveTo>
                  <a:pt x="0" y="0"/>
                </a:moveTo>
                <a:lnTo>
                  <a:pt x="828609" y="849857"/>
                </a:lnTo>
              </a:path>
            </a:pathLst>
          </a:custGeom>
          <a:ln w="4190">
            <a:solidFill>
              <a:srgbClr val="DADB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4" name="bk object 324"/>
          <p:cNvSpPr/>
          <p:nvPr/>
        </p:nvSpPr>
        <p:spPr>
          <a:xfrm>
            <a:off x="10354943" y="0"/>
            <a:ext cx="694690" cy="712470"/>
          </a:xfrm>
          <a:custGeom>
            <a:avLst/>
            <a:gdLst/>
            <a:ahLst/>
            <a:cxnLst/>
            <a:rect l="l" t="t" r="r" b="b"/>
            <a:pathLst>
              <a:path w="694690" h="712470">
                <a:moveTo>
                  <a:pt x="0" y="0"/>
                </a:moveTo>
                <a:lnTo>
                  <a:pt x="694095" y="711894"/>
                </a:lnTo>
              </a:path>
            </a:pathLst>
          </a:custGeom>
          <a:ln w="4191">
            <a:solidFill>
              <a:srgbClr val="DADB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5" name="bk object 325"/>
          <p:cNvSpPr/>
          <p:nvPr/>
        </p:nvSpPr>
        <p:spPr>
          <a:xfrm>
            <a:off x="10489351" y="0"/>
            <a:ext cx="560070" cy="574040"/>
          </a:xfrm>
          <a:custGeom>
            <a:avLst/>
            <a:gdLst/>
            <a:ahLst/>
            <a:cxnLst/>
            <a:rect l="l" t="t" r="r" b="b"/>
            <a:pathLst>
              <a:path w="560070" h="574040">
                <a:moveTo>
                  <a:pt x="0" y="0"/>
                </a:moveTo>
                <a:lnTo>
                  <a:pt x="559687" y="574038"/>
                </a:lnTo>
              </a:path>
            </a:pathLst>
          </a:custGeom>
          <a:ln w="4191">
            <a:solidFill>
              <a:srgbClr val="DADB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6" name="bk object 326"/>
          <p:cNvSpPr/>
          <p:nvPr/>
        </p:nvSpPr>
        <p:spPr>
          <a:xfrm>
            <a:off x="10623857" y="0"/>
            <a:ext cx="425450" cy="436245"/>
          </a:xfrm>
          <a:custGeom>
            <a:avLst/>
            <a:gdLst/>
            <a:ahLst/>
            <a:cxnLst/>
            <a:rect l="l" t="t" r="r" b="b"/>
            <a:pathLst>
              <a:path w="425450" h="436245">
                <a:moveTo>
                  <a:pt x="0" y="0"/>
                </a:moveTo>
                <a:lnTo>
                  <a:pt x="425180" y="436082"/>
                </a:lnTo>
              </a:path>
            </a:pathLst>
          </a:custGeom>
          <a:ln w="4191">
            <a:solidFill>
              <a:srgbClr val="D9DB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7" name="bk object 327"/>
          <p:cNvSpPr/>
          <p:nvPr/>
        </p:nvSpPr>
        <p:spPr>
          <a:xfrm>
            <a:off x="10758380" y="0"/>
            <a:ext cx="290830" cy="298450"/>
          </a:xfrm>
          <a:custGeom>
            <a:avLst/>
            <a:gdLst/>
            <a:ahLst/>
            <a:cxnLst/>
            <a:rect l="l" t="t" r="r" b="b"/>
            <a:pathLst>
              <a:path w="290829" h="298450">
                <a:moveTo>
                  <a:pt x="0" y="0"/>
                </a:moveTo>
                <a:lnTo>
                  <a:pt x="290657" y="298110"/>
                </a:lnTo>
              </a:path>
            </a:pathLst>
          </a:custGeom>
          <a:ln w="4191">
            <a:solidFill>
              <a:srgbClr val="D9DA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8" name="bk object 328"/>
          <p:cNvSpPr/>
          <p:nvPr/>
        </p:nvSpPr>
        <p:spPr>
          <a:xfrm>
            <a:off x="10892882" y="0"/>
            <a:ext cx="156210" cy="160655"/>
          </a:xfrm>
          <a:custGeom>
            <a:avLst/>
            <a:gdLst/>
            <a:ahLst/>
            <a:cxnLst/>
            <a:rect l="l" t="t" r="r" b="b"/>
            <a:pathLst>
              <a:path w="156209" h="160655">
                <a:moveTo>
                  <a:pt x="0" y="0"/>
                </a:moveTo>
                <a:lnTo>
                  <a:pt x="156155" y="160160"/>
                </a:lnTo>
              </a:path>
            </a:pathLst>
          </a:custGeom>
          <a:ln w="4190">
            <a:solidFill>
              <a:srgbClr val="D9DA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9" name="bk object 329"/>
          <p:cNvSpPr/>
          <p:nvPr/>
        </p:nvSpPr>
        <p:spPr>
          <a:xfrm>
            <a:off x="11027392" y="0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0" y="0"/>
                </a:moveTo>
                <a:lnTo>
                  <a:pt x="21646" y="22201"/>
                </a:lnTo>
              </a:path>
            </a:pathLst>
          </a:custGeom>
          <a:ln w="4191">
            <a:solidFill>
              <a:srgbClr val="D9DAD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0" name="bk object 330"/>
          <p:cNvSpPr/>
          <p:nvPr/>
        </p:nvSpPr>
        <p:spPr>
          <a:xfrm>
            <a:off x="11029328" y="1515570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9709" y="0"/>
                </a:moveTo>
                <a:lnTo>
                  <a:pt x="0" y="20214"/>
                </a:lnTo>
              </a:path>
            </a:pathLst>
          </a:custGeom>
          <a:ln w="4190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1" name="bk object 331"/>
          <p:cNvSpPr/>
          <p:nvPr/>
        </p:nvSpPr>
        <p:spPr>
          <a:xfrm>
            <a:off x="10902746" y="1385741"/>
            <a:ext cx="146685" cy="150495"/>
          </a:xfrm>
          <a:custGeom>
            <a:avLst/>
            <a:gdLst/>
            <a:ahLst/>
            <a:cxnLst/>
            <a:rect l="l" t="t" r="r" b="b"/>
            <a:pathLst>
              <a:path w="146684" h="150494">
                <a:moveTo>
                  <a:pt x="146291" y="0"/>
                </a:moveTo>
                <a:lnTo>
                  <a:pt x="0" y="150043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2" name="bk object 332"/>
          <p:cNvSpPr/>
          <p:nvPr/>
        </p:nvSpPr>
        <p:spPr>
          <a:xfrm>
            <a:off x="10776038" y="1255784"/>
            <a:ext cx="273050" cy="280035"/>
          </a:xfrm>
          <a:custGeom>
            <a:avLst/>
            <a:gdLst/>
            <a:ahLst/>
            <a:cxnLst/>
            <a:rect l="l" t="t" r="r" b="b"/>
            <a:pathLst>
              <a:path w="273050" h="280034">
                <a:moveTo>
                  <a:pt x="273000" y="0"/>
                </a:moveTo>
                <a:lnTo>
                  <a:pt x="0" y="280000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3" name="bk object 333"/>
          <p:cNvSpPr/>
          <p:nvPr/>
        </p:nvSpPr>
        <p:spPr>
          <a:xfrm>
            <a:off x="10649467" y="1125967"/>
            <a:ext cx="400050" cy="410209"/>
          </a:xfrm>
          <a:custGeom>
            <a:avLst/>
            <a:gdLst/>
            <a:ahLst/>
            <a:cxnLst/>
            <a:rect l="l" t="t" r="r" b="b"/>
            <a:pathLst>
              <a:path w="400050" h="410209">
                <a:moveTo>
                  <a:pt x="399570" y="0"/>
                </a:moveTo>
                <a:lnTo>
                  <a:pt x="0" y="409817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4" name="bk object 334"/>
          <p:cNvSpPr/>
          <p:nvPr/>
        </p:nvSpPr>
        <p:spPr>
          <a:xfrm>
            <a:off x="10522770" y="996023"/>
            <a:ext cx="526415" cy="539750"/>
          </a:xfrm>
          <a:custGeom>
            <a:avLst/>
            <a:gdLst/>
            <a:ahLst/>
            <a:cxnLst/>
            <a:rect l="l" t="t" r="r" b="b"/>
            <a:pathLst>
              <a:path w="526415" h="539750">
                <a:moveTo>
                  <a:pt x="526266" y="0"/>
                </a:moveTo>
                <a:lnTo>
                  <a:pt x="0" y="539761"/>
                </a:lnTo>
              </a:path>
            </a:pathLst>
          </a:custGeom>
          <a:ln w="4191">
            <a:solidFill>
              <a:srgbClr val="EAEB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5" name="bk object 335"/>
          <p:cNvSpPr/>
          <p:nvPr/>
        </p:nvSpPr>
        <p:spPr>
          <a:xfrm>
            <a:off x="10396067" y="866071"/>
            <a:ext cx="653415" cy="669925"/>
          </a:xfrm>
          <a:custGeom>
            <a:avLst/>
            <a:gdLst/>
            <a:ahLst/>
            <a:cxnLst/>
            <a:rect l="l" t="t" r="r" b="b"/>
            <a:pathLst>
              <a:path w="653415" h="669925">
                <a:moveTo>
                  <a:pt x="652969" y="0"/>
                </a:moveTo>
                <a:lnTo>
                  <a:pt x="0" y="669714"/>
                </a:lnTo>
              </a:path>
            </a:pathLst>
          </a:custGeom>
          <a:ln w="4190">
            <a:solidFill>
              <a:srgbClr val="EA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6" name="bk object 336"/>
          <p:cNvSpPr/>
          <p:nvPr/>
        </p:nvSpPr>
        <p:spPr>
          <a:xfrm>
            <a:off x="10269480" y="736238"/>
            <a:ext cx="779780" cy="800100"/>
          </a:xfrm>
          <a:custGeom>
            <a:avLst/>
            <a:gdLst/>
            <a:ahLst/>
            <a:cxnLst/>
            <a:rect l="l" t="t" r="r" b="b"/>
            <a:pathLst>
              <a:path w="779779" h="800100">
                <a:moveTo>
                  <a:pt x="779557" y="0"/>
                </a:moveTo>
                <a:lnTo>
                  <a:pt x="0" y="799546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7" name="bk object 337"/>
          <p:cNvSpPr/>
          <p:nvPr/>
        </p:nvSpPr>
        <p:spPr>
          <a:xfrm>
            <a:off x="10142772" y="606281"/>
            <a:ext cx="906780" cy="929640"/>
          </a:xfrm>
          <a:custGeom>
            <a:avLst/>
            <a:gdLst/>
            <a:ahLst/>
            <a:cxnLst/>
            <a:rect l="l" t="t" r="r" b="b"/>
            <a:pathLst>
              <a:path w="906779" h="929640">
                <a:moveTo>
                  <a:pt x="906265" y="0"/>
                </a:moveTo>
                <a:lnTo>
                  <a:pt x="0" y="929503"/>
                </a:lnTo>
              </a:path>
            </a:pathLst>
          </a:custGeom>
          <a:ln w="4190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8" name="bk object 338"/>
          <p:cNvSpPr/>
          <p:nvPr/>
        </p:nvSpPr>
        <p:spPr>
          <a:xfrm>
            <a:off x="10016214" y="476476"/>
            <a:ext cx="1033144" cy="1059815"/>
          </a:xfrm>
          <a:custGeom>
            <a:avLst/>
            <a:gdLst/>
            <a:ahLst/>
            <a:cxnLst/>
            <a:rect l="l" t="t" r="r" b="b"/>
            <a:pathLst>
              <a:path w="1033145" h="1059815">
                <a:moveTo>
                  <a:pt x="1032823" y="0"/>
                </a:moveTo>
                <a:lnTo>
                  <a:pt x="0" y="1059309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9" name="bk object 339"/>
          <p:cNvSpPr/>
          <p:nvPr/>
        </p:nvSpPr>
        <p:spPr>
          <a:xfrm>
            <a:off x="9889500" y="346515"/>
            <a:ext cx="1160145" cy="1189355"/>
          </a:xfrm>
          <a:custGeom>
            <a:avLst/>
            <a:gdLst/>
            <a:ahLst/>
            <a:cxnLst/>
            <a:rect l="l" t="t" r="r" b="b"/>
            <a:pathLst>
              <a:path w="1160145" h="1189355">
                <a:moveTo>
                  <a:pt x="1159537" y="0"/>
                </a:moveTo>
                <a:lnTo>
                  <a:pt x="0" y="1189270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0" name="bk object 340"/>
          <p:cNvSpPr/>
          <p:nvPr/>
        </p:nvSpPr>
        <p:spPr>
          <a:xfrm>
            <a:off x="9762924" y="216693"/>
            <a:ext cx="1286510" cy="1319530"/>
          </a:xfrm>
          <a:custGeom>
            <a:avLst/>
            <a:gdLst/>
            <a:ahLst/>
            <a:cxnLst/>
            <a:rect l="l" t="t" r="r" b="b"/>
            <a:pathLst>
              <a:path w="1286509" h="1319530">
                <a:moveTo>
                  <a:pt x="1286113" y="0"/>
                </a:moveTo>
                <a:lnTo>
                  <a:pt x="0" y="1319092"/>
                </a:lnTo>
              </a:path>
            </a:pathLst>
          </a:custGeom>
          <a:ln w="4191">
            <a:solidFill>
              <a:srgbClr val="E9EA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1" name="bk object 341"/>
          <p:cNvSpPr/>
          <p:nvPr/>
        </p:nvSpPr>
        <p:spPr>
          <a:xfrm>
            <a:off x="9636221" y="86739"/>
            <a:ext cx="1412875" cy="1449070"/>
          </a:xfrm>
          <a:custGeom>
            <a:avLst/>
            <a:gdLst/>
            <a:ahLst/>
            <a:cxnLst/>
            <a:rect l="l" t="t" r="r" b="b"/>
            <a:pathLst>
              <a:path w="1412875" h="1449070">
                <a:moveTo>
                  <a:pt x="1412817" y="0"/>
                </a:moveTo>
                <a:lnTo>
                  <a:pt x="0" y="1449046"/>
                </a:lnTo>
              </a:path>
            </a:pathLst>
          </a:custGeom>
          <a:ln w="4191">
            <a:solidFill>
              <a:srgbClr val="E9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2" name="bk object 342"/>
          <p:cNvSpPr/>
          <p:nvPr/>
        </p:nvSpPr>
        <p:spPr>
          <a:xfrm>
            <a:off x="950965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6" y="0"/>
                </a:moveTo>
                <a:lnTo>
                  <a:pt x="0" y="1535785"/>
                </a:lnTo>
              </a:path>
            </a:pathLst>
          </a:custGeom>
          <a:ln w="4190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3" name="bk object 343"/>
          <p:cNvSpPr/>
          <p:nvPr/>
        </p:nvSpPr>
        <p:spPr>
          <a:xfrm>
            <a:off x="9382937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91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4" name="bk object 344"/>
          <p:cNvSpPr/>
          <p:nvPr/>
        </p:nvSpPr>
        <p:spPr>
          <a:xfrm>
            <a:off x="925636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90" y="0"/>
                </a:moveTo>
                <a:lnTo>
                  <a:pt x="0" y="1535785"/>
                </a:lnTo>
              </a:path>
            </a:pathLst>
          </a:custGeom>
          <a:ln w="4190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5" name="bk object 345"/>
          <p:cNvSpPr/>
          <p:nvPr/>
        </p:nvSpPr>
        <p:spPr>
          <a:xfrm>
            <a:off x="912965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6" name="bk object 346"/>
          <p:cNvSpPr/>
          <p:nvPr/>
        </p:nvSpPr>
        <p:spPr>
          <a:xfrm>
            <a:off x="900297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5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8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7" name="bk object 347"/>
          <p:cNvSpPr/>
          <p:nvPr/>
        </p:nvSpPr>
        <p:spPr>
          <a:xfrm>
            <a:off x="887638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90" y="0"/>
                </a:moveTo>
                <a:lnTo>
                  <a:pt x="0" y="1535785"/>
                </a:lnTo>
              </a:path>
            </a:pathLst>
          </a:custGeom>
          <a:ln w="4190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8" name="bk object 348"/>
          <p:cNvSpPr/>
          <p:nvPr/>
        </p:nvSpPr>
        <p:spPr>
          <a:xfrm>
            <a:off x="874967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9" name="bk object 349"/>
          <p:cNvSpPr/>
          <p:nvPr/>
        </p:nvSpPr>
        <p:spPr>
          <a:xfrm>
            <a:off x="862311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0" name="bk object 350"/>
          <p:cNvSpPr/>
          <p:nvPr/>
        </p:nvSpPr>
        <p:spPr>
          <a:xfrm>
            <a:off x="849640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7E8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1" name="bk object 351"/>
          <p:cNvSpPr/>
          <p:nvPr/>
        </p:nvSpPr>
        <p:spPr>
          <a:xfrm>
            <a:off x="836983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7E8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2" name="bk object 352"/>
          <p:cNvSpPr/>
          <p:nvPr/>
        </p:nvSpPr>
        <p:spPr>
          <a:xfrm>
            <a:off x="824312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7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3" name="bk object 353"/>
          <p:cNvSpPr/>
          <p:nvPr/>
        </p:nvSpPr>
        <p:spPr>
          <a:xfrm>
            <a:off x="811655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4" name="bk object 354"/>
          <p:cNvSpPr/>
          <p:nvPr/>
        </p:nvSpPr>
        <p:spPr>
          <a:xfrm>
            <a:off x="798984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90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5" name="bk object 355"/>
          <p:cNvSpPr/>
          <p:nvPr/>
        </p:nvSpPr>
        <p:spPr>
          <a:xfrm>
            <a:off x="786326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6" name="bk object 356"/>
          <p:cNvSpPr/>
          <p:nvPr/>
        </p:nvSpPr>
        <p:spPr>
          <a:xfrm>
            <a:off x="773657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90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7" name="bk object 357"/>
          <p:cNvSpPr/>
          <p:nvPr/>
        </p:nvSpPr>
        <p:spPr>
          <a:xfrm>
            <a:off x="760986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6E7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8" name="bk object 358"/>
          <p:cNvSpPr/>
          <p:nvPr/>
        </p:nvSpPr>
        <p:spPr>
          <a:xfrm>
            <a:off x="748326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9" name="bk object 359"/>
          <p:cNvSpPr/>
          <p:nvPr/>
        </p:nvSpPr>
        <p:spPr>
          <a:xfrm>
            <a:off x="735663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0" name="bk object 360"/>
          <p:cNvSpPr/>
          <p:nvPr/>
        </p:nvSpPr>
        <p:spPr>
          <a:xfrm>
            <a:off x="7229997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7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1" name="bk object 361"/>
          <p:cNvSpPr/>
          <p:nvPr/>
        </p:nvSpPr>
        <p:spPr>
          <a:xfrm>
            <a:off x="710333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90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2" name="bk object 362"/>
          <p:cNvSpPr/>
          <p:nvPr/>
        </p:nvSpPr>
        <p:spPr>
          <a:xfrm>
            <a:off x="697668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91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3" name="bk object 363"/>
          <p:cNvSpPr/>
          <p:nvPr/>
        </p:nvSpPr>
        <p:spPr>
          <a:xfrm>
            <a:off x="685005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7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5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4" name="bk object 364"/>
          <p:cNvSpPr/>
          <p:nvPr/>
        </p:nvSpPr>
        <p:spPr>
          <a:xfrm>
            <a:off x="672340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5" name="bk object 365"/>
          <p:cNvSpPr/>
          <p:nvPr/>
        </p:nvSpPr>
        <p:spPr>
          <a:xfrm>
            <a:off x="659674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6" name="bk object 366"/>
          <p:cNvSpPr/>
          <p:nvPr/>
        </p:nvSpPr>
        <p:spPr>
          <a:xfrm>
            <a:off x="647010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90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7" name="bk object 367"/>
          <p:cNvSpPr/>
          <p:nvPr/>
        </p:nvSpPr>
        <p:spPr>
          <a:xfrm>
            <a:off x="634346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8" name="bk object 368"/>
          <p:cNvSpPr/>
          <p:nvPr/>
        </p:nvSpPr>
        <p:spPr>
          <a:xfrm>
            <a:off x="621682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6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9" name="bk object 369"/>
          <p:cNvSpPr/>
          <p:nvPr/>
        </p:nvSpPr>
        <p:spPr>
          <a:xfrm>
            <a:off x="6090167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0" name="bk object 370"/>
          <p:cNvSpPr/>
          <p:nvPr/>
        </p:nvSpPr>
        <p:spPr>
          <a:xfrm>
            <a:off x="596352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91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1" name="bk object 371"/>
          <p:cNvSpPr/>
          <p:nvPr/>
        </p:nvSpPr>
        <p:spPr>
          <a:xfrm>
            <a:off x="583688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2" name="bk object 372"/>
          <p:cNvSpPr/>
          <p:nvPr/>
        </p:nvSpPr>
        <p:spPr>
          <a:xfrm>
            <a:off x="5710237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3" name="bk object 373"/>
          <p:cNvSpPr/>
          <p:nvPr/>
        </p:nvSpPr>
        <p:spPr>
          <a:xfrm>
            <a:off x="558362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4" name="bk object 374"/>
          <p:cNvSpPr/>
          <p:nvPr/>
        </p:nvSpPr>
        <p:spPr>
          <a:xfrm>
            <a:off x="545691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91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5" name="bk object 375"/>
          <p:cNvSpPr/>
          <p:nvPr/>
        </p:nvSpPr>
        <p:spPr>
          <a:xfrm>
            <a:off x="533033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7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6" name="bk object 376"/>
          <p:cNvSpPr/>
          <p:nvPr/>
        </p:nvSpPr>
        <p:spPr>
          <a:xfrm>
            <a:off x="520363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7" name="bk object 377"/>
          <p:cNvSpPr/>
          <p:nvPr/>
        </p:nvSpPr>
        <p:spPr>
          <a:xfrm>
            <a:off x="507703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8" name="bk object 378"/>
          <p:cNvSpPr/>
          <p:nvPr/>
        </p:nvSpPr>
        <p:spPr>
          <a:xfrm>
            <a:off x="4950317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92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9" name="bk object 379"/>
          <p:cNvSpPr/>
          <p:nvPr/>
        </p:nvSpPr>
        <p:spPr>
          <a:xfrm>
            <a:off x="4823747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7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0" name="bk object 380"/>
          <p:cNvSpPr/>
          <p:nvPr/>
        </p:nvSpPr>
        <p:spPr>
          <a:xfrm>
            <a:off x="469702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1" name="bk object 381"/>
          <p:cNvSpPr/>
          <p:nvPr/>
        </p:nvSpPr>
        <p:spPr>
          <a:xfrm>
            <a:off x="457044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1E2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2" name="bk object 382"/>
          <p:cNvSpPr/>
          <p:nvPr/>
        </p:nvSpPr>
        <p:spPr>
          <a:xfrm>
            <a:off x="444372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91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3" name="bk object 383"/>
          <p:cNvSpPr/>
          <p:nvPr/>
        </p:nvSpPr>
        <p:spPr>
          <a:xfrm>
            <a:off x="431714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4" name="bk object 384"/>
          <p:cNvSpPr/>
          <p:nvPr/>
        </p:nvSpPr>
        <p:spPr>
          <a:xfrm>
            <a:off x="419042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5" name="bk object 385"/>
          <p:cNvSpPr/>
          <p:nvPr/>
        </p:nvSpPr>
        <p:spPr>
          <a:xfrm>
            <a:off x="406383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90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6" name="bk object 386"/>
          <p:cNvSpPr/>
          <p:nvPr/>
        </p:nvSpPr>
        <p:spPr>
          <a:xfrm>
            <a:off x="393714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0E1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7" name="bk object 387"/>
          <p:cNvSpPr/>
          <p:nvPr/>
        </p:nvSpPr>
        <p:spPr>
          <a:xfrm>
            <a:off x="381055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7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0E1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8" name="bk object 388"/>
          <p:cNvSpPr/>
          <p:nvPr/>
        </p:nvSpPr>
        <p:spPr>
          <a:xfrm>
            <a:off x="3683967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9" name="bk object 389"/>
          <p:cNvSpPr/>
          <p:nvPr/>
        </p:nvSpPr>
        <p:spPr>
          <a:xfrm>
            <a:off x="355724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91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0" name="bk object 390"/>
          <p:cNvSpPr/>
          <p:nvPr/>
        </p:nvSpPr>
        <p:spPr>
          <a:xfrm>
            <a:off x="343064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90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1" name="bk object 391"/>
          <p:cNvSpPr/>
          <p:nvPr/>
        </p:nvSpPr>
        <p:spPr>
          <a:xfrm>
            <a:off x="330395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7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F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2" name="bk object 392"/>
          <p:cNvSpPr/>
          <p:nvPr/>
        </p:nvSpPr>
        <p:spPr>
          <a:xfrm>
            <a:off x="317736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7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FE0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3" name="bk object 393"/>
          <p:cNvSpPr/>
          <p:nvPr/>
        </p:nvSpPr>
        <p:spPr>
          <a:xfrm>
            <a:off x="305066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FE0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4" name="bk object 394"/>
          <p:cNvSpPr/>
          <p:nvPr/>
        </p:nvSpPr>
        <p:spPr>
          <a:xfrm>
            <a:off x="292406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5" name="bk object 395"/>
          <p:cNvSpPr/>
          <p:nvPr/>
        </p:nvSpPr>
        <p:spPr>
          <a:xfrm>
            <a:off x="279733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92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6" name="bk object 396"/>
          <p:cNvSpPr/>
          <p:nvPr/>
        </p:nvSpPr>
        <p:spPr>
          <a:xfrm>
            <a:off x="267076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7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7" name="bk object 397"/>
          <p:cNvSpPr/>
          <p:nvPr/>
        </p:nvSpPr>
        <p:spPr>
          <a:xfrm>
            <a:off x="254406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E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8" name="bk object 398"/>
          <p:cNvSpPr/>
          <p:nvPr/>
        </p:nvSpPr>
        <p:spPr>
          <a:xfrm>
            <a:off x="241746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91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E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9" name="bk object 399"/>
          <p:cNvSpPr/>
          <p:nvPr/>
        </p:nvSpPr>
        <p:spPr>
          <a:xfrm>
            <a:off x="229075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EDF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0" name="bk object 400"/>
          <p:cNvSpPr/>
          <p:nvPr/>
        </p:nvSpPr>
        <p:spPr>
          <a:xfrm>
            <a:off x="216416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1" name="bk object 401"/>
          <p:cNvSpPr/>
          <p:nvPr/>
        </p:nvSpPr>
        <p:spPr>
          <a:xfrm>
            <a:off x="2037457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2" name="bk object 402"/>
          <p:cNvSpPr/>
          <p:nvPr/>
        </p:nvSpPr>
        <p:spPr>
          <a:xfrm>
            <a:off x="191087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3" name="bk object 403"/>
          <p:cNvSpPr/>
          <p:nvPr/>
        </p:nvSpPr>
        <p:spPr>
          <a:xfrm>
            <a:off x="178415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91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D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4" name="bk object 404"/>
          <p:cNvSpPr/>
          <p:nvPr/>
        </p:nvSpPr>
        <p:spPr>
          <a:xfrm>
            <a:off x="165758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7" y="0"/>
                </a:moveTo>
                <a:lnTo>
                  <a:pt x="0" y="1535785"/>
                </a:lnTo>
              </a:path>
            </a:pathLst>
          </a:custGeom>
          <a:ln w="4190">
            <a:solidFill>
              <a:srgbClr val="DDDE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5" name="bk object 405"/>
          <p:cNvSpPr/>
          <p:nvPr/>
        </p:nvSpPr>
        <p:spPr>
          <a:xfrm>
            <a:off x="153086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DDE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6" name="bk object 406"/>
          <p:cNvSpPr/>
          <p:nvPr/>
        </p:nvSpPr>
        <p:spPr>
          <a:xfrm>
            <a:off x="140426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91" y="0"/>
                </a:moveTo>
                <a:lnTo>
                  <a:pt x="0" y="1535785"/>
                </a:lnTo>
              </a:path>
            </a:pathLst>
          </a:custGeom>
          <a:ln w="4190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7" name="bk object 407"/>
          <p:cNvSpPr/>
          <p:nvPr/>
        </p:nvSpPr>
        <p:spPr>
          <a:xfrm>
            <a:off x="127768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8" name="bk object 408"/>
          <p:cNvSpPr/>
          <p:nvPr/>
        </p:nvSpPr>
        <p:spPr>
          <a:xfrm>
            <a:off x="115099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7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9" name="bk object 409"/>
          <p:cNvSpPr/>
          <p:nvPr/>
        </p:nvSpPr>
        <p:spPr>
          <a:xfrm>
            <a:off x="102438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90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C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0" name="bk object 410"/>
          <p:cNvSpPr/>
          <p:nvPr/>
        </p:nvSpPr>
        <p:spPr>
          <a:xfrm>
            <a:off x="89768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CDD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1" name="bk object 411"/>
          <p:cNvSpPr/>
          <p:nvPr/>
        </p:nvSpPr>
        <p:spPr>
          <a:xfrm>
            <a:off x="77108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CDD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2" name="bk object 412"/>
          <p:cNvSpPr/>
          <p:nvPr/>
        </p:nvSpPr>
        <p:spPr>
          <a:xfrm>
            <a:off x="64437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90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C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3" name="bk object 413"/>
          <p:cNvSpPr/>
          <p:nvPr/>
        </p:nvSpPr>
        <p:spPr>
          <a:xfrm>
            <a:off x="51779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C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4" name="bk object 414"/>
          <p:cNvSpPr/>
          <p:nvPr/>
        </p:nvSpPr>
        <p:spPr>
          <a:xfrm>
            <a:off x="39107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90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B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5" name="bk object 415"/>
          <p:cNvSpPr/>
          <p:nvPr/>
        </p:nvSpPr>
        <p:spPr>
          <a:xfrm>
            <a:off x="26450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7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BDC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6" name="bk object 416"/>
          <p:cNvSpPr/>
          <p:nvPr/>
        </p:nvSpPr>
        <p:spPr>
          <a:xfrm>
            <a:off x="13779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7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BDC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7" name="bk object 417"/>
          <p:cNvSpPr/>
          <p:nvPr/>
        </p:nvSpPr>
        <p:spPr>
          <a:xfrm>
            <a:off x="1118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90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BDC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8" name="bk object 418"/>
          <p:cNvSpPr/>
          <p:nvPr/>
        </p:nvSpPr>
        <p:spPr>
          <a:xfrm>
            <a:off x="495" y="0"/>
            <a:ext cx="1381760" cy="1417320"/>
          </a:xfrm>
          <a:custGeom>
            <a:avLst/>
            <a:gdLst/>
            <a:ahLst/>
            <a:cxnLst/>
            <a:rect l="l" t="t" r="r" b="b"/>
            <a:pathLst>
              <a:path w="1381760" h="1417320">
                <a:moveTo>
                  <a:pt x="1381382" y="0"/>
                </a:moveTo>
                <a:lnTo>
                  <a:pt x="0" y="1416805"/>
                </a:lnTo>
              </a:path>
            </a:pathLst>
          </a:custGeom>
          <a:ln w="4191">
            <a:solidFill>
              <a:srgbClr val="DBDC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9" name="bk object 419"/>
          <p:cNvSpPr/>
          <p:nvPr/>
        </p:nvSpPr>
        <p:spPr>
          <a:xfrm>
            <a:off x="495" y="0"/>
            <a:ext cx="1255395" cy="1287145"/>
          </a:xfrm>
          <a:custGeom>
            <a:avLst/>
            <a:gdLst/>
            <a:ahLst/>
            <a:cxnLst/>
            <a:rect l="l" t="t" r="r" b="b"/>
            <a:pathLst>
              <a:path w="1255395" h="1287145">
                <a:moveTo>
                  <a:pt x="1254794" y="0"/>
                </a:moveTo>
                <a:lnTo>
                  <a:pt x="0" y="1286972"/>
                </a:lnTo>
              </a:path>
            </a:pathLst>
          </a:custGeom>
          <a:ln w="4191">
            <a:solidFill>
              <a:srgbClr val="DBDC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0" name="bk object 420"/>
          <p:cNvSpPr/>
          <p:nvPr/>
        </p:nvSpPr>
        <p:spPr>
          <a:xfrm>
            <a:off x="495" y="0"/>
            <a:ext cx="1128395" cy="1157605"/>
          </a:xfrm>
          <a:custGeom>
            <a:avLst/>
            <a:gdLst/>
            <a:ahLst/>
            <a:cxnLst/>
            <a:rect l="l" t="t" r="r" b="b"/>
            <a:pathLst>
              <a:path w="1128395" h="1157605">
                <a:moveTo>
                  <a:pt x="1128088" y="0"/>
                </a:moveTo>
                <a:lnTo>
                  <a:pt x="0" y="1157014"/>
                </a:lnTo>
              </a:path>
            </a:pathLst>
          </a:custGeom>
          <a:ln w="4191">
            <a:solidFill>
              <a:srgbClr val="DADC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1" name="bk object 421"/>
          <p:cNvSpPr/>
          <p:nvPr/>
        </p:nvSpPr>
        <p:spPr>
          <a:xfrm>
            <a:off x="495" y="0"/>
            <a:ext cx="1002030" cy="1027430"/>
          </a:xfrm>
          <a:custGeom>
            <a:avLst/>
            <a:gdLst/>
            <a:ahLst/>
            <a:cxnLst/>
            <a:rect l="l" t="t" r="r" b="b"/>
            <a:pathLst>
              <a:path w="1002030" h="1027430">
                <a:moveTo>
                  <a:pt x="1001500" y="0"/>
                </a:moveTo>
                <a:lnTo>
                  <a:pt x="0" y="1027182"/>
                </a:lnTo>
              </a:path>
            </a:pathLst>
          </a:custGeom>
          <a:ln w="4191">
            <a:solidFill>
              <a:srgbClr val="DADB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2" name="bk object 422"/>
          <p:cNvSpPr/>
          <p:nvPr/>
        </p:nvSpPr>
        <p:spPr>
          <a:xfrm>
            <a:off x="494" y="0"/>
            <a:ext cx="875030" cy="897255"/>
          </a:xfrm>
          <a:custGeom>
            <a:avLst/>
            <a:gdLst/>
            <a:ahLst/>
            <a:cxnLst/>
            <a:rect l="l" t="t" r="r" b="b"/>
            <a:pathLst>
              <a:path w="875030" h="897255">
                <a:moveTo>
                  <a:pt x="874779" y="0"/>
                </a:moveTo>
                <a:lnTo>
                  <a:pt x="0" y="897211"/>
                </a:lnTo>
              </a:path>
            </a:pathLst>
          </a:custGeom>
          <a:ln w="4191">
            <a:solidFill>
              <a:srgbClr val="DADB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3" name="bk object 423"/>
          <p:cNvSpPr/>
          <p:nvPr/>
        </p:nvSpPr>
        <p:spPr>
          <a:xfrm>
            <a:off x="495" y="0"/>
            <a:ext cx="748665" cy="767715"/>
          </a:xfrm>
          <a:custGeom>
            <a:avLst/>
            <a:gdLst/>
            <a:ahLst/>
            <a:cxnLst/>
            <a:rect l="l" t="t" r="r" b="b"/>
            <a:pathLst>
              <a:path w="748665" h="767715">
                <a:moveTo>
                  <a:pt x="748193" y="0"/>
                </a:moveTo>
                <a:lnTo>
                  <a:pt x="0" y="767379"/>
                </a:lnTo>
              </a:path>
            </a:pathLst>
          </a:custGeom>
          <a:ln w="4191">
            <a:solidFill>
              <a:srgbClr val="DADB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4" name="bk object 424"/>
          <p:cNvSpPr/>
          <p:nvPr/>
        </p:nvSpPr>
        <p:spPr>
          <a:xfrm>
            <a:off x="495" y="0"/>
            <a:ext cx="621665" cy="637540"/>
          </a:xfrm>
          <a:custGeom>
            <a:avLst/>
            <a:gdLst/>
            <a:ahLst/>
            <a:cxnLst/>
            <a:rect l="l" t="t" r="r" b="b"/>
            <a:pathLst>
              <a:path w="621665" h="637540">
                <a:moveTo>
                  <a:pt x="621493" y="0"/>
                </a:moveTo>
                <a:lnTo>
                  <a:pt x="0" y="637430"/>
                </a:lnTo>
              </a:path>
            </a:pathLst>
          </a:custGeom>
          <a:ln w="4191">
            <a:solidFill>
              <a:srgbClr val="DADB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5" name="bk object 425"/>
          <p:cNvSpPr/>
          <p:nvPr/>
        </p:nvSpPr>
        <p:spPr>
          <a:xfrm>
            <a:off x="495" y="0"/>
            <a:ext cx="495300" cy="508000"/>
          </a:xfrm>
          <a:custGeom>
            <a:avLst/>
            <a:gdLst/>
            <a:ahLst/>
            <a:cxnLst/>
            <a:rect l="l" t="t" r="r" b="b"/>
            <a:pathLst>
              <a:path w="495300" h="508000">
                <a:moveTo>
                  <a:pt x="494908" y="0"/>
                </a:moveTo>
                <a:lnTo>
                  <a:pt x="0" y="507599"/>
                </a:lnTo>
              </a:path>
            </a:pathLst>
          </a:custGeom>
          <a:ln w="4191">
            <a:solidFill>
              <a:srgbClr val="DADB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6" name="bk object 426"/>
          <p:cNvSpPr/>
          <p:nvPr/>
        </p:nvSpPr>
        <p:spPr>
          <a:xfrm>
            <a:off x="495" y="0"/>
            <a:ext cx="368300" cy="377825"/>
          </a:xfrm>
          <a:custGeom>
            <a:avLst/>
            <a:gdLst/>
            <a:ahLst/>
            <a:cxnLst/>
            <a:rect l="l" t="t" r="r" b="b"/>
            <a:pathLst>
              <a:path w="368300" h="377825">
                <a:moveTo>
                  <a:pt x="368310" y="0"/>
                </a:moveTo>
                <a:lnTo>
                  <a:pt x="0" y="377755"/>
                </a:lnTo>
              </a:path>
            </a:pathLst>
          </a:custGeom>
          <a:ln w="4191">
            <a:solidFill>
              <a:srgbClr val="D9DB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7" name="bk object 427"/>
          <p:cNvSpPr/>
          <p:nvPr/>
        </p:nvSpPr>
        <p:spPr>
          <a:xfrm>
            <a:off x="495" y="0"/>
            <a:ext cx="241935" cy="248285"/>
          </a:xfrm>
          <a:custGeom>
            <a:avLst/>
            <a:gdLst/>
            <a:ahLst/>
            <a:cxnLst/>
            <a:rect l="l" t="t" r="r" b="b"/>
            <a:pathLst>
              <a:path w="241935" h="248285">
                <a:moveTo>
                  <a:pt x="241613" y="0"/>
                </a:moveTo>
                <a:lnTo>
                  <a:pt x="0" y="247809"/>
                </a:lnTo>
              </a:path>
            </a:pathLst>
          </a:custGeom>
          <a:ln w="4191">
            <a:solidFill>
              <a:srgbClr val="D9DA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8" name="bk object 428"/>
          <p:cNvSpPr/>
          <p:nvPr/>
        </p:nvSpPr>
        <p:spPr>
          <a:xfrm>
            <a:off x="495" y="0"/>
            <a:ext cx="115570" cy="118110"/>
          </a:xfrm>
          <a:custGeom>
            <a:avLst/>
            <a:gdLst/>
            <a:ahLst/>
            <a:cxnLst/>
            <a:rect l="l" t="t" r="r" b="b"/>
            <a:pathLst>
              <a:path w="115570" h="118110">
                <a:moveTo>
                  <a:pt x="115015" y="0"/>
                </a:moveTo>
                <a:lnTo>
                  <a:pt x="0" y="117964"/>
                </a:lnTo>
              </a:path>
            </a:pathLst>
          </a:custGeom>
          <a:ln w="4191">
            <a:solidFill>
              <a:srgbClr val="D9DA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9" name="bk object 429"/>
          <p:cNvSpPr/>
          <p:nvPr/>
        </p:nvSpPr>
        <p:spPr>
          <a:xfrm>
            <a:off x="940676" y="1351127"/>
            <a:ext cx="8089392" cy="18465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0" name="bk object 430"/>
          <p:cNvSpPr/>
          <p:nvPr/>
        </p:nvSpPr>
        <p:spPr>
          <a:xfrm>
            <a:off x="9957765" y="932662"/>
            <a:ext cx="352425" cy="337820"/>
          </a:xfrm>
          <a:custGeom>
            <a:avLst/>
            <a:gdLst/>
            <a:ahLst/>
            <a:cxnLst/>
            <a:rect l="l" t="t" r="r" b="b"/>
            <a:pathLst>
              <a:path w="352425" h="337819">
                <a:moveTo>
                  <a:pt x="309128" y="245236"/>
                </a:moveTo>
                <a:lnTo>
                  <a:pt x="242684" y="245236"/>
                </a:lnTo>
                <a:lnTo>
                  <a:pt x="233535" y="271822"/>
                </a:lnTo>
                <a:lnTo>
                  <a:pt x="218541" y="296475"/>
                </a:lnTo>
                <a:lnTo>
                  <a:pt x="195374" y="318403"/>
                </a:lnTo>
                <a:lnTo>
                  <a:pt x="161709" y="336816"/>
                </a:lnTo>
                <a:lnTo>
                  <a:pt x="163385" y="337070"/>
                </a:lnTo>
                <a:lnTo>
                  <a:pt x="164414" y="337439"/>
                </a:lnTo>
                <a:lnTo>
                  <a:pt x="165531" y="337388"/>
                </a:lnTo>
                <a:lnTo>
                  <a:pt x="212633" y="330674"/>
                </a:lnTo>
                <a:lnTo>
                  <a:pt x="250959" y="315626"/>
                </a:lnTo>
                <a:lnTo>
                  <a:pt x="280830" y="292082"/>
                </a:lnTo>
                <a:lnTo>
                  <a:pt x="302564" y="259880"/>
                </a:lnTo>
                <a:lnTo>
                  <a:pt x="309128" y="245236"/>
                </a:lnTo>
                <a:close/>
              </a:path>
              <a:path w="352425" h="337819">
                <a:moveTo>
                  <a:pt x="102501" y="106565"/>
                </a:moveTo>
                <a:lnTo>
                  <a:pt x="65522" y="128158"/>
                </a:lnTo>
                <a:lnTo>
                  <a:pt x="31572" y="165125"/>
                </a:lnTo>
                <a:lnTo>
                  <a:pt x="5789" y="212650"/>
                </a:lnTo>
                <a:lnTo>
                  <a:pt x="0" y="260146"/>
                </a:lnTo>
                <a:lnTo>
                  <a:pt x="5091" y="279236"/>
                </a:lnTo>
                <a:lnTo>
                  <a:pt x="15340" y="295346"/>
                </a:lnTo>
                <a:lnTo>
                  <a:pt x="30577" y="308429"/>
                </a:lnTo>
                <a:lnTo>
                  <a:pt x="50634" y="318439"/>
                </a:lnTo>
                <a:lnTo>
                  <a:pt x="46670" y="311073"/>
                </a:lnTo>
                <a:lnTo>
                  <a:pt x="42538" y="303574"/>
                </a:lnTo>
                <a:lnTo>
                  <a:pt x="38654" y="295865"/>
                </a:lnTo>
                <a:lnTo>
                  <a:pt x="35432" y="287870"/>
                </a:lnTo>
                <a:lnTo>
                  <a:pt x="33883" y="279352"/>
                </a:lnTo>
                <a:lnTo>
                  <a:pt x="34594" y="270594"/>
                </a:lnTo>
                <a:lnTo>
                  <a:pt x="37172" y="261819"/>
                </a:lnTo>
                <a:lnTo>
                  <a:pt x="41224" y="253250"/>
                </a:lnTo>
                <a:lnTo>
                  <a:pt x="79896" y="253250"/>
                </a:lnTo>
                <a:lnTo>
                  <a:pt x="85104" y="240963"/>
                </a:lnTo>
                <a:lnTo>
                  <a:pt x="106784" y="217450"/>
                </a:lnTo>
                <a:lnTo>
                  <a:pt x="133616" y="199351"/>
                </a:lnTo>
                <a:lnTo>
                  <a:pt x="327446" y="199351"/>
                </a:lnTo>
                <a:lnTo>
                  <a:pt x="327845" y="198285"/>
                </a:lnTo>
                <a:lnTo>
                  <a:pt x="74028" y="198285"/>
                </a:lnTo>
                <a:lnTo>
                  <a:pt x="73405" y="190766"/>
                </a:lnTo>
                <a:lnTo>
                  <a:pt x="72631" y="185102"/>
                </a:lnTo>
                <a:lnTo>
                  <a:pt x="72491" y="179298"/>
                </a:lnTo>
                <a:lnTo>
                  <a:pt x="75103" y="160992"/>
                </a:lnTo>
                <a:lnTo>
                  <a:pt x="82441" y="142786"/>
                </a:lnTo>
                <a:lnTo>
                  <a:pt x="92238" y="124779"/>
                </a:lnTo>
                <a:lnTo>
                  <a:pt x="102501" y="106565"/>
                </a:lnTo>
                <a:close/>
              </a:path>
              <a:path w="352425" h="337819">
                <a:moveTo>
                  <a:pt x="79896" y="253250"/>
                </a:moveTo>
                <a:lnTo>
                  <a:pt x="41224" y="253250"/>
                </a:lnTo>
                <a:lnTo>
                  <a:pt x="44551" y="257975"/>
                </a:lnTo>
                <a:lnTo>
                  <a:pt x="47993" y="263169"/>
                </a:lnTo>
                <a:lnTo>
                  <a:pt x="55498" y="272999"/>
                </a:lnTo>
                <a:lnTo>
                  <a:pt x="59105" y="277939"/>
                </a:lnTo>
                <a:lnTo>
                  <a:pt x="63601" y="282295"/>
                </a:lnTo>
                <a:lnTo>
                  <a:pt x="68046" y="286537"/>
                </a:lnTo>
                <a:lnTo>
                  <a:pt x="73558" y="290106"/>
                </a:lnTo>
                <a:lnTo>
                  <a:pt x="78625" y="293966"/>
                </a:lnTo>
                <a:lnTo>
                  <a:pt x="73932" y="267324"/>
                </a:lnTo>
                <a:lnTo>
                  <a:pt x="79896" y="253250"/>
                </a:lnTo>
                <a:close/>
              </a:path>
              <a:path w="352425" h="337819">
                <a:moveTo>
                  <a:pt x="319012" y="221411"/>
                </a:moveTo>
                <a:lnTo>
                  <a:pt x="181482" y="221411"/>
                </a:lnTo>
                <a:lnTo>
                  <a:pt x="177389" y="237395"/>
                </a:lnTo>
                <a:lnTo>
                  <a:pt x="173178" y="253250"/>
                </a:lnTo>
                <a:lnTo>
                  <a:pt x="171188" y="268882"/>
                </a:lnTo>
                <a:lnTo>
                  <a:pt x="173710" y="284594"/>
                </a:lnTo>
                <a:lnTo>
                  <a:pt x="242684" y="245236"/>
                </a:lnTo>
                <a:lnTo>
                  <a:pt x="309128" y="245236"/>
                </a:lnTo>
                <a:lnTo>
                  <a:pt x="313069" y="236414"/>
                </a:lnTo>
                <a:lnTo>
                  <a:pt x="319012" y="221411"/>
                </a:lnTo>
                <a:close/>
              </a:path>
              <a:path w="352425" h="337819">
                <a:moveTo>
                  <a:pt x="327446" y="199351"/>
                </a:moveTo>
                <a:lnTo>
                  <a:pt x="133616" y="199351"/>
                </a:lnTo>
                <a:lnTo>
                  <a:pt x="126835" y="219596"/>
                </a:lnTo>
                <a:lnTo>
                  <a:pt x="123304" y="239314"/>
                </a:lnTo>
                <a:lnTo>
                  <a:pt x="125126" y="258300"/>
                </a:lnTo>
                <a:lnTo>
                  <a:pt x="134404" y="276352"/>
                </a:lnTo>
                <a:lnTo>
                  <a:pt x="143733" y="261356"/>
                </a:lnTo>
                <a:lnTo>
                  <a:pt x="154119" y="247253"/>
                </a:lnTo>
                <a:lnTo>
                  <a:pt x="166417" y="233964"/>
                </a:lnTo>
                <a:lnTo>
                  <a:pt x="181482" y="221411"/>
                </a:lnTo>
                <a:lnTo>
                  <a:pt x="319012" y="221411"/>
                </a:lnTo>
                <a:lnTo>
                  <a:pt x="322256" y="213223"/>
                </a:lnTo>
                <a:lnTo>
                  <a:pt x="327446" y="199351"/>
                </a:lnTo>
                <a:close/>
              </a:path>
              <a:path w="352425" h="337819">
                <a:moveTo>
                  <a:pt x="312940" y="0"/>
                </a:moveTo>
                <a:lnTo>
                  <a:pt x="310514" y="4076"/>
                </a:lnTo>
                <a:lnTo>
                  <a:pt x="309346" y="6108"/>
                </a:lnTo>
                <a:lnTo>
                  <a:pt x="297631" y="21809"/>
                </a:lnTo>
                <a:lnTo>
                  <a:pt x="282494" y="34191"/>
                </a:lnTo>
                <a:lnTo>
                  <a:pt x="263824" y="43177"/>
                </a:lnTo>
                <a:lnTo>
                  <a:pt x="241515" y="48691"/>
                </a:lnTo>
                <a:lnTo>
                  <a:pt x="231948" y="50180"/>
                </a:lnTo>
                <a:lnTo>
                  <a:pt x="212805" y="53356"/>
                </a:lnTo>
                <a:lnTo>
                  <a:pt x="168460" y="66868"/>
                </a:lnTo>
                <a:lnTo>
                  <a:pt x="125325" y="103348"/>
                </a:lnTo>
                <a:lnTo>
                  <a:pt x="101718" y="136597"/>
                </a:lnTo>
                <a:lnTo>
                  <a:pt x="83380" y="175299"/>
                </a:lnTo>
                <a:lnTo>
                  <a:pt x="78842" y="186514"/>
                </a:lnTo>
                <a:lnTo>
                  <a:pt x="74028" y="198285"/>
                </a:lnTo>
                <a:lnTo>
                  <a:pt x="327845" y="198285"/>
                </a:lnTo>
                <a:lnTo>
                  <a:pt x="331015" y="189814"/>
                </a:lnTo>
                <a:lnTo>
                  <a:pt x="307492" y="189814"/>
                </a:lnTo>
                <a:lnTo>
                  <a:pt x="307525" y="159505"/>
                </a:lnTo>
                <a:lnTo>
                  <a:pt x="241778" y="159505"/>
                </a:lnTo>
                <a:lnTo>
                  <a:pt x="233425" y="158115"/>
                </a:lnTo>
                <a:lnTo>
                  <a:pt x="227232" y="154157"/>
                </a:lnTo>
                <a:lnTo>
                  <a:pt x="224769" y="148709"/>
                </a:lnTo>
                <a:lnTo>
                  <a:pt x="226237" y="141971"/>
                </a:lnTo>
                <a:lnTo>
                  <a:pt x="261670" y="111760"/>
                </a:lnTo>
                <a:lnTo>
                  <a:pt x="279271" y="101556"/>
                </a:lnTo>
                <a:lnTo>
                  <a:pt x="287959" y="96342"/>
                </a:lnTo>
                <a:lnTo>
                  <a:pt x="312826" y="67462"/>
                </a:lnTo>
                <a:lnTo>
                  <a:pt x="318665" y="32926"/>
                </a:lnTo>
                <a:lnTo>
                  <a:pt x="316909" y="16343"/>
                </a:lnTo>
                <a:lnTo>
                  <a:pt x="312940" y="0"/>
                </a:lnTo>
                <a:close/>
              </a:path>
              <a:path w="352425" h="337819">
                <a:moveTo>
                  <a:pt x="340309" y="165442"/>
                </a:moveTo>
                <a:lnTo>
                  <a:pt x="307492" y="189814"/>
                </a:lnTo>
                <a:lnTo>
                  <a:pt x="331015" y="189814"/>
                </a:lnTo>
                <a:lnTo>
                  <a:pt x="340309" y="165442"/>
                </a:lnTo>
                <a:close/>
              </a:path>
              <a:path w="352425" h="337819">
                <a:moveTo>
                  <a:pt x="349757" y="84823"/>
                </a:moveTo>
                <a:lnTo>
                  <a:pt x="311932" y="98832"/>
                </a:lnTo>
                <a:lnTo>
                  <a:pt x="284581" y="127279"/>
                </a:lnTo>
                <a:lnTo>
                  <a:pt x="281103" y="132523"/>
                </a:lnTo>
                <a:lnTo>
                  <a:pt x="277214" y="137701"/>
                </a:lnTo>
                <a:lnTo>
                  <a:pt x="241778" y="159505"/>
                </a:lnTo>
                <a:lnTo>
                  <a:pt x="307525" y="159505"/>
                </a:lnTo>
                <a:lnTo>
                  <a:pt x="316472" y="116039"/>
                </a:lnTo>
                <a:lnTo>
                  <a:pt x="352005" y="85102"/>
                </a:lnTo>
                <a:lnTo>
                  <a:pt x="350342" y="84963"/>
                </a:lnTo>
                <a:lnTo>
                  <a:pt x="349757" y="8482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1" name="bk object 431"/>
          <p:cNvSpPr/>
          <p:nvPr/>
        </p:nvSpPr>
        <p:spPr>
          <a:xfrm>
            <a:off x="10280571" y="977836"/>
            <a:ext cx="79375" cy="96520"/>
          </a:xfrm>
          <a:custGeom>
            <a:avLst/>
            <a:gdLst/>
            <a:ahLst/>
            <a:cxnLst/>
            <a:rect l="l" t="t" r="r" b="b"/>
            <a:pathLst>
              <a:path w="79375" h="96519">
                <a:moveTo>
                  <a:pt x="78501" y="0"/>
                </a:moveTo>
                <a:lnTo>
                  <a:pt x="53222" y="31357"/>
                </a:lnTo>
                <a:lnTo>
                  <a:pt x="33795" y="44897"/>
                </a:lnTo>
                <a:lnTo>
                  <a:pt x="26635" y="50455"/>
                </a:lnTo>
                <a:lnTo>
                  <a:pt x="0" y="87945"/>
                </a:lnTo>
                <a:lnTo>
                  <a:pt x="561" y="96443"/>
                </a:lnTo>
                <a:lnTo>
                  <a:pt x="34279" y="77419"/>
                </a:lnTo>
                <a:lnTo>
                  <a:pt x="56873" y="61393"/>
                </a:lnTo>
                <a:lnTo>
                  <a:pt x="71906" y="43072"/>
                </a:lnTo>
                <a:lnTo>
                  <a:pt x="79181" y="22569"/>
                </a:lnTo>
                <a:lnTo>
                  <a:pt x="7850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2" name="bk object 432"/>
          <p:cNvSpPr/>
          <p:nvPr/>
        </p:nvSpPr>
        <p:spPr>
          <a:xfrm>
            <a:off x="10002570" y="990879"/>
            <a:ext cx="114935" cy="74295"/>
          </a:xfrm>
          <a:custGeom>
            <a:avLst/>
            <a:gdLst/>
            <a:ahLst/>
            <a:cxnLst/>
            <a:rect l="l" t="t" r="r" b="b"/>
            <a:pathLst>
              <a:path w="114934" h="74294">
                <a:moveTo>
                  <a:pt x="114350" y="0"/>
                </a:moveTo>
                <a:lnTo>
                  <a:pt x="65760" y="11899"/>
                </a:lnTo>
                <a:lnTo>
                  <a:pt x="27936" y="41395"/>
                </a:lnTo>
                <a:lnTo>
                  <a:pt x="0" y="74244"/>
                </a:lnTo>
                <a:lnTo>
                  <a:pt x="11435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3" name="bk object 433"/>
          <p:cNvSpPr/>
          <p:nvPr/>
        </p:nvSpPr>
        <p:spPr>
          <a:xfrm>
            <a:off x="10225633" y="885164"/>
            <a:ext cx="43180" cy="80645"/>
          </a:xfrm>
          <a:custGeom>
            <a:avLst/>
            <a:gdLst/>
            <a:ahLst/>
            <a:cxnLst/>
            <a:rect l="l" t="t" r="r" b="b"/>
            <a:pathLst>
              <a:path w="43179" h="80644">
                <a:moveTo>
                  <a:pt x="15862" y="0"/>
                </a:moveTo>
                <a:lnTo>
                  <a:pt x="21331" y="19462"/>
                </a:lnTo>
                <a:lnTo>
                  <a:pt x="18180" y="39508"/>
                </a:lnTo>
                <a:lnTo>
                  <a:pt x="9904" y="59912"/>
                </a:lnTo>
                <a:lnTo>
                  <a:pt x="0" y="80454"/>
                </a:lnTo>
                <a:lnTo>
                  <a:pt x="15454" y="70906"/>
                </a:lnTo>
                <a:lnTo>
                  <a:pt x="28519" y="60499"/>
                </a:lnTo>
                <a:lnTo>
                  <a:pt x="38024" y="48782"/>
                </a:lnTo>
                <a:lnTo>
                  <a:pt x="42799" y="35306"/>
                </a:lnTo>
                <a:lnTo>
                  <a:pt x="41970" y="23588"/>
                </a:lnTo>
                <a:lnTo>
                  <a:pt x="36526" y="14138"/>
                </a:lnTo>
                <a:lnTo>
                  <a:pt x="27484" y="6445"/>
                </a:lnTo>
                <a:lnTo>
                  <a:pt x="158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4" name="bk object 434"/>
          <p:cNvSpPr/>
          <p:nvPr/>
        </p:nvSpPr>
        <p:spPr>
          <a:xfrm>
            <a:off x="9790430" y="1120584"/>
            <a:ext cx="490220" cy="442595"/>
          </a:xfrm>
          <a:custGeom>
            <a:avLst/>
            <a:gdLst/>
            <a:ahLst/>
            <a:cxnLst/>
            <a:rect l="l" t="t" r="r" b="b"/>
            <a:pathLst>
              <a:path w="490220" h="442594">
                <a:moveTo>
                  <a:pt x="305600" y="0"/>
                </a:moveTo>
                <a:lnTo>
                  <a:pt x="267365" y="1438"/>
                </a:lnTo>
                <a:lnTo>
                  <a:pt x="212539" y="12865"/>
                </a:lnTo>
                <a:lnTo>
                  <a:pt x="161772" y="33477"/>
                </a:lnTo>
                <a:lnTo>
                  <a:pt x="115318" y="62105"/>
                </a:lnTo>
                <a:lnTo>
                  <a:pt x="73523" y="98959"/>
                </a:lnTo>
                <a:lnTo>
                  <a:pt x="49009" y="128193"/>
                </a:lnTo>
                <a:lnTo>
                  <a:pt x="28151" y="161194"/>
                </a:lnTo>
                <a:lnTo>
                  <a:pt x="7313" y="213364"/>
                </a:lnTo>
                <a:lnTo>
                  <a:pt x="0" y="268389"/>
                </a:lnTo>
                <a:lnTo>
                  <a:pt x="1098" y="287924"/>
                </a:lnTo>
                <a:lnTo>
                  <a:pt x="9572" y="325837"/>
                </a:lnTo>
                <a:lnTo>
                  <a:pt x="27750" y="362579"/>
                </a:lnTo>
                <a:lnTo>
                  <a:pt x="57371" y="396011"/>
                </a:lnTo>
                <a:lnTo>
                  <a:pt x="99778" y="423015"/>
                </a:lnTo>
                <a:lnTo>
                  <a:pt x="151927" y="438940"/>
                </a:lnTo>
                <a:lnTo>
                  <a:pt x="180225" y="442023"/>
                </a:lnTo>
                <a:lnTo>
                  <a:pt x="211131" y="441707"/>
                </a:lnTo>
                <a:lnTo>
                  <a:pt x="273844" y="430218"/>
                </a:lnTo>
                <a:lnTo>
                  <a:pt x="335692" y="404623"/>
                </a:lnTo>
                <a:lnTo>
                  <a:pt x="391847" y="366327"/>
                </a:lnTo>
                <a:lnTo>
                  <a:pt x="437883" y="317996"/>
                </a:lnTo>
                <a:lnTo>
                  <a:pt x="470434" y="263293"/>
                </a:lnTo>
                <a:lnTo>
                  <a:pt x="487483" y="206491"/>
                </a:lnTo>
                <a:lnTo>
                  <a:pt x="489980" y="179992"/>
                </a:lnTo>
                <a:lnTo>
                  <a:pt x="488945" y="154715"/>
                </a:lnTo>
                <a:lnTo>
                  <a:pt x="477930" y="110194"/>
                </a:lnTo>
                <a:lnTo>
                  <a:pt x="457549" y="73578"/>
                </a:lnTo>
                <a:lnTo>
                  <a:pt x="430373" y="44772"/>
                </a:lnTo>
                <a:lnTo>
                  <a:pt x="398517" y="23505"/>
                </a:lnTo>
                <a:lnTo>
                  <a:pt x="344839" y="4608"/>
                </a:lnTo>
                <a:lnTo>
                  <a:pt x="305600" y="0"/>
                </a:lnTo>
                <a:close/>
              </a:path>
            </a:pathLst>
          </a:custGeom>
          <a:solidFill>
            <a:srgbClr val="DA413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5" name="bk object 435"/>
          <p:cNvSpPr/>
          <p:nvPr/>
        </p:nvSpPr>
        <p:spPr>
          <a:xfrm>
            <a:off x="9964339" y="1120584"/>
            <a:ext cx="316230" cy="282575"/>
          </a:xfrm>
          <a:custGeom>
            <a:avLst/>
            <a:gdLst/>
            <a:ahLst/>
            <a:cxnLst/>
            <a:rect l="l" t="t" r="r" b="b"/>
            <a:pathLst>
              <a:path w="316229" h="282575">
                <a:moveTo>
                  <a:pt x="131690" y="0"/>
                </a:moveTo>
                <a:lnTo>
                  <a:pt x="93455" y="1438"/>
                </a:lnTo>
                <a:lnTo>
                  <a:pt x="45961" y="10724"/>
                </a:lnTo>
                <a:lnTo>
                  <a:pt x="11283" y="32902"/>
                </a:lnTo>
                <a:lnTo>
                  <a:pt x="0" y="87701"/>
                </a:lnTo>
                <a:lnTo>
                  <a:pt x="1652" y="127850"/>
                </a:lnTo>
                <a:lnTo>
                  <a:pt x="11854" y="164823"/>
                </a:lnTo>
                <a:lnTo>
                  <a:pt x="55508" y="226554"/>
                </a:lnTo>
                <a:lnTo>
                  <a:pt x="87760" y="249971"/>
                </a:lnTo>
                <a:lnTo>
                  <a:pt x="126162" y="267527"/>
                </a:lnTo>
                <a:lnTo>
                  <a:pt x="170114" y="278550"/>
                </a:lnTo>
                <a:lnTo>
                  <a:pt x="219016" y="282371"/>
                </a:lnTo>
                <a:lnTo>
                  <a:pt x="237122" y="281877"/>
                </a:lnTo>
                <a:lnTo>
                  <a:pt x="291075" y="274866"/>
                </a:lnTo>
                <a:lnTo>
                  <a:pt x="307319" y="234048"/>
                </a:lnTo>
                <a:lnTo>
                  <a:pt x="316070" y="179992"/>
                </a:lnTo>
                <a:lnTo>
                  <a:pt x="315036" y="154715"/>
                </a:lnTo>
                <a:lnTo>
                  <a:pt x="304021" y="110194"/>
                </a:lnTo>
                <a:lnTo>
                  <a:pt x="283640" y="73578"/>
                </a:lnTo>
                <a:lnTo>
                  <a:pt x="256464" y="44772"/>
                </a:lnTo>
                <a:lnTo>
                  <a:pt x="224607" y="23505"/>
                </a:lnTo>
                <a:lnTo>
                  <a:pt x="170930" y="4608"/>
                </a:lnTo>
                <a:lnTo>
                  <a:pt x="131690" y="0"/>
                </a:lnTo>
                <a:close/>
              </a:path>
            </a:pathLst>
          </a:custGeom>
          <a:solidFill>
            <a:srgbClr val="EF413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6" name="bk object 436"/>
          <p:cNvSpPr/>
          <p:nvPr/>
        </p:nvSpPr>
        <p:spPr>
          <a:xfrm>
            <a:off x="9810712" y="1134791"/>
            <a:ext cx="435609" cy="392430"/>
          </a:xfrm>
          <a:custGeom>
            <a:avLst/>
            <a:gdLst/>
            <a:ahLst/>
            <a:cxnLst/>
            <a:rect l="l" t="t" r="r" b="b"/>
            <a:pathLst>
              <a:path w="435609" h="392430">
                <a:moveTo>
                  <a:pt x="259725" y="0"/>
                </a:moveTo>
                <a:lnTo>
                  <a:pt x="208356" y="6734"/>
                </a:lnTo>
                <a:lnTo>
                  <a:pt x="160635" y="22654"/>
                </a:lnTo>
                <a:lnTo>
                  <a:pt x="116401" y="46584"/>
                </a:lnTo>
                <a:lnTo>
                  <a:pt x="76496" y="78027"/>
                </a:lnTo>
                <a:lnTo>
                  <a:pt x="42049" y="117275"/>
                </a:lnTo>
                <a:lnTo>
                  <a:pt x="16089" y="162966"/>
                </a:lnTo>
                <a:lnTo>
                  <a:pt x="1985" y="211650"/>
                </a:lnTo>
                <a:lnTo>
                  <a:pt x="0" y="244554"/>
                </a:lnTo>
                <a:lnTo>
                  <a:pt x="1548" y="261864"/>
                </a:lnTo>
                <a:lnTo>
                  <a:pt x="17602" y="310887"/>
                </a:lnTo>
                <a:lnTo>
                  <a:pt x="40117" y="341789"/>
                </a:lnTo>
                <a:lnTo>
                  <a:pt x="72301" y="367033"/>
                </a:lnTo>
                <a:lnTo>
                  <a:pt x="115520" y="385055"/>
                </a:lnTo>
                <a:lnTo>
                  <a:pt x="164045" y="391913"/>
                </a:lnTo>
                <a:lnTo>
                  <a:pt x="190862" y="391015"/>
                </a:lnTo>
                <a:lnTo>
                  <a:pt x="245052" y="380238"/>
                </a:lnTo>
                <a:lnTo>
                  <a:pt x="298293" y="357768"/>
                </a:lnTo>
                <a:lnTo>
                  <a:pt x="346813" y="324800"/>
                </a:lnTo>
                <a:lnTo>
                  <a:pt x="387042" y="283453"/>
                </a:lnTo>
                <a:lnTo>
                  <a:pt x="416220" y="236467"/>
                </a:lnTo>
                <a:lnTo>
                  <a:pt x="432526" y="187324"/>
                </a:lnTo>
                <a:lnTo>
                  <a:pt x="435521" y="164189"/>
                </a:lnTo>
                <a:lnTo>
                  <a:pt x="435467" y="141987"/>
                </a:lnTo>
                <a:lnTo>
                  <a:pt x="427403" y="102430"/>
                </a:lnTo>
                <a:lnTo>
                  <a:pt x="399694" y="55058"/>
                </a:lnTo>
                <a:lnTo>
                  <a:pt x="360144" y="23225"/>
                </a:lnTo>
                <a:lnTo>
                  <a:pt x="312545" y="5058"/>
                </a:lnTo>
                <a:lnTo>
                  <a:pt x="259725" y="0"/>
                </a:lnTo>
                <a:close/>
              </a:path>
            </a:pathLst>
          </a:custGeom>
          <a:solidFill>
            <a:srgbClr val="F0F1F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7" name="bk object 437"/>
          <p:cNvSpPr/>
          <p:nvPr/>
        </p:nvSpPr>
        <p:spPr>
          <a:xfrm>
            <a:off x="9964330" y="1134791"/>
            <a:ext cx="281940" cy="268605"/>
          </a:xfrm>
          <a:custGeom>
            <a:avLst/>
            <a:gdLst/>
            <a:ahLst/>
            <a:cxnLst/>
            <a:rect l="l" t="t" r="r" b="b"/>
            <a:pathLst>
              <a:path w="281940" h="268605">
                <a:moveTo>
                  <a:pt x="106106" y="0"/>
                </a:moveTo>
                <a:lnTo>
                  <a:pt x="54737" y="6734"/>
                </a:lnTo>
                <a:lnTo>
                  <a:pt x="10452" y="21200"/>
                </a:lnTo>
                <a:lnTo>
                  <a:pt x="0" y="73485"/>
                </a:lnTo>
                <a:lnTo>
                  <a:pt x="1655" y="113637"/>
                </a:lnTo>
                <a:lnTo>
                  <a:pt x="11859" y="150612"/>
                </a:lnTo>
                <a:lnTo>
                  <a:pt x="55516" y="212346"/>
                </a:lnTo>
                <a:lnTo>
                  <a:pt x="87769" y="235763"/>
                </a:lnTo>
                <a:lnTo>
                  <a:pt x="126171" y="253319"/>
                </a:lnTo>
                <a:lnTo>
                  <a:pt x="170123" y="264343"/>
                </a:lnTo>
                <a:lnTo>
                  <a:pt x="219024" y="268164"/>
                </a:lnTo>
                <a:lnTo>
                  <a:pt x="225592" y="268094"/>
                </a:lnTo>
                <a:lnTo>
                  <a:pt x="260955" y="239890"/>
                </a:lnTo>
                <a:lnTo>
                  <a:pt x="278907" y="187324"/>
                </a:lnTo>
                <a:lnTo>
                  <a:pt x="281902" y="164189"/>
                </a:lnTo>
                <a:lnTo>
                  <a:pt x="281849" y="141987"/>
                </a:lnTo>
                <a:lnTo>
                  <a:pt x="273784" y="102430"/>
                </a:lnTo>
                <a:lnTo>
                  <a:pt x="246075" y="55058"/>
                </a:lnTo>
                <a:lnTo>
                  <a:pt x="206526" y="23225"/>
                </a:lnTo>
                <a:lnTo>
                  <a:pt x="158926" y="5058"/>
                </a:lnTo>
                <a:lnTo>
                  <a:pt x="10610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8" name="bk object 438"/>
          <p:cNvSpPr/>
          <p:nvPr/>
        </p:nvSpPr>
        <p:spPr>
          <a:xfrm>
            <a:off x="9844528" y="1159582"/>
            <a:ext cx="349885" cy="313055"/>
          </a:xfrm>
          <a:custGeom>
            <a:avLst/>
            <a:gdLst/>
            <a:ahLst/>
            <a:cxnLst/>
            <a:rect l="l" t="t" r="r" b="b"/>
            <a:pathLst>
              <a:path w="349884" h="313055">
                <a:moveTo>
                  <a:pt x="214938" y="0"/>
                </a:moveTo>
                <a:lnTo>
                  <a:pt x="171885" y="4791"/>
                </a:lnTo>
                <a:lnTo>
                  <a:pt x="131451" y="17880"/>
                </a:lnTo>
                <a:lnTo>
                  <a:pt x="93928" y="38045"/>
                </a:lnTo>
                <a:lnTo>
                  <a:pt x="60247" y="64760"/>
                </a:lnTo>
                <a:lnTo>
                  <a:pt x="31601" y="98200"/>
                </a:lnTo>
                <a:lnTo>
                  <a:pt x="10932" y="136638"/>
                </a:lnTo>
                <a:lnTo>
                  <a:pt x="829" y="176776"/>
                </a:lnTo>
                <a:lnTo>
                  <a:pt x="0" y="190241"/>
                </a:lnTo>
                <a:lnTo>
                  <a:pt x="511" y="203521"/>
                </a:lnTo>
                <a:lnTo>
                  <a:pt x="11053" y="243283"/>
                </a:lnTo>
                <a:lnTo>
                  <a:pt x="37146" y="278478"/>
                </a:lnTo>
                <a:lnTo>
                  <a:pt x="80703" y="303884"/>
                </a:lnTo>
                <a:lnTo>
                  <a:pt x="136515" y="312588"/>
                </a:lnTo>
                <a:lnTo>
                  <a:pt x="157098" y="311154"/>
                </a:lnTo>
                <a:lnTo>
                  <a:pt x="198493" y="301923"/>
                </a:lnTo>
                <a:lnTo>
                  <a:pt x="238977" y="284354"/>
                </a:lnTo>
                <a:lnTo>
                  <a:pt x="276008" y="259273"/>
                </a:lnTo>
                <a:lnTo>
                  <a:pt x="307272" y="228097"/>
                </a:lnTo>
                <a:lnTo>
                  <a:pt x="330799" y="192575"/>
                </a:lnTo>
                <a:lnTo>
                  <a:pt x="345100" y="155025"/>
                </a:lnTo>
                <a:lnTo>
                  <a:pt x="349460" y="119694"/>
                </a:lnTo>
                <a:lnTo>
                  <a:pt x="348275" y="103000"/>
                </a:lnTo>
                <a:lnTo>
                  <a:pt x="333932" y="61161"/>
                </a:lnTo>
                <a:lnTo>
                  <a:pt x="307073" y="29866"/>
                </a:lnTo>
                <a:lnTo>
                  <a:pt x="271410" y="9695"/>
                </a:lnTo>
                <a:lnTo>
                  <a:pt x="229378" y="549"/>
                </a:lnTo>
                <a:lnTo>
                  <a:pt x="214938" y="0"/>
                </a:lnTo>
                <a:close/>
              </a:path>
            </a:pathLst>
          </a:custGeom>
          <a:solidFill>
            <a:srgbClr val="DA413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9" name="bk object 439"/>
          <p:cNvSpPr/>
          <p:nvPr/>
        </p:nvSpPr>
        <p:spPr>
          <a:xfrm>
            <a:off x="9964025" y="1159573"/>
            <a:ext cx="229957" cy="24053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0" name="bk object 440"/>
          <p:cNvSpPr/>
          <p:nvPr/>
        </p:nvSpPr>
        <p:spPr>
          <a:xfrm>
            <a:off x="9126359" y="742518"/>
            <a:ext cx="1151394" cy="122935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500" b="1" i="0">
                <a:solidFill>
                  <a:srgbClr val="231F20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3/22/2022</a:t>
            </a:fld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450" b="1" i="1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39370">
              <a:lnSpc>
                <a:spcPts val="2760"/>
              </a:lnSpc>
            </a:pPr>
            <a:fld id="{81D60167-4931-47E6-BA6A-407CBD079E47}" type="slidenum">
              <a:rPr spc="210" dirty="0"/>
              <a:t>‹#›</a:t>
            </a:fld>
            <a:endParaRPr spc="21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3/22/2022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450" b="1" i="1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39370">
              <a:lnSpc>
                <a:spcPts val="2760"/>
              </a:lnSpc>
            </a:pPr>
            <a:fld id="{81D60167-4931-47E6-BA6A-407CBD079E47}" type="slidenum">
              <a:rPr spc="210" dirty="0"/>
              <a:t>‹#›</a:t>
            </a:fld>
            <a:endParaRPr spc="210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29151" y="2456688"/>
            <a:ext cx="9397048" cy="16642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58302" y="4437888"/>
            <a:ext cx="7738745" cy="1981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450" b="1" i="1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39370">
              <a:lnSpc>
                <a:spcPts val="2760"/>
              </a:lnSpc>
            </a:pPr>
            <a:fld id="{81D60167-4931-47E6-BA6A-407CBD079E47}" type="slidenum">
              <a:rPr spc="210" dirty="0">
                <a:solidFill>
                  <a:prstClr val="white"/>
                </a:solidFill>
              </a:rPr>
              <a:pPr marL="39370">
                <a:lnSpc>
                  <a:spcPts val="2760"/>
                </a:lnSpc>
              </a:pPr>
              <a:t>‹#›</a:t>
            </a:fld>
            <a:endParaRPr spc="21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263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500" b="1" i="0">
                <a:solidFill>
                  <a:srgbClr val="231F20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200" b="1" i="0">
                <a:solidFill>
                  <a:srgbClr val="4C4D4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450" b="1" i="1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39370">
              <a:lnSpc>
                <a:spcPts val="2760"/>
              </a:lnSpc>
            </a:pPr>
            <a:fld id="{81D60167-4931-47E6-BA6A-407CBD079E47}" type="slidenum">
              <a:rPr spc="210" dirty="0">
                <a:solidFill>
                  <a:prstClr val="white"/>
                </a:solidFill>
              </a:rPr>
              <a:pPr marL="39370">
                <a:lnSpc>
                  <a:spcPts val="2760"/>
                </a:lnSpc>
              </a:pPr>
              <a:t>‹#›</a:t>
            </a:fld>
            <a:endParaRPr spc="21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8510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5211762" y="2021166"/>
            <a:ext cx="5008880" cy="4428490"/>
          </a:xfrm>
          <a:custGeom>
            <a:avLst/>
            <a:gdLst/>
            <a:ahLst/>
            <a:cxnLst/>
            <a:rect l="l" t="t" r="r" b="b"/>
            <a:pathLst>
              <a:path w="5008880" h="4428490">
                <a:moveTo>
                  <a:pt x="4792675" y="0"/>
                </a:moveTo>
                <a:lnTo>
                  <a:pt x="215988" y="0"/>
                </a:lnTo>
                <a:lnTo>
                  <a:pt x="166463" y="5705"/>
                </a:lnTo>
                <a:lnTo>
                  <a:pt x="121000" y="21957"/>
                </a:lnTo>
                <a:lnTo>
                  <a:pt x="80897" y="47458"/>
                </a:lnTo>
                <a:lnTo>
                  <a:pt x="47449" y="80910"/>
                </a:lnTo>
                <a:lnTo>
                  <a:pt x="21952" y="121016"/>
                </a:lnTo>
                <a:lnTo>
                  <a:pt x="5704" y="166479"/>
                </a:lnTo>
                <a:lnTo>
                  <a:pt x="0" y="216001"/>
                </a:lnTo>
                <a:lnTo>
                  <a:pt x="0" y="4212310"/>
                </a:lnTo>
                <a:lnTo>
                  <a:pt x="5704" y="4261836"/>
                </a:lnTo>
                <a:lnTo>
                  <a:pt x="21952" y="4307301"/>
                </a:lnTo>
                <a:lnTo>
                  <a:pt x="47449" y="4347407"/>
                </a:lnTo>
                <a:lnTo>
                  <a:pt x="80897" y="4380858"/>
                </a:lnTo>
                <a:lnTo>
                  <a:pt x="121000" y="4406356"/>
                </a:lnTo>
                <a:lnTo>
                  <a:pt x="166463" y="4422607"/>
                </a:lnTo>
                <a:lnTo>
                  <a:pt x="215988" y="4428312"/>
                </a:lnTo>
                <a:lnTo>
                  <a:pt x="4792675" y="4428312"/>
                </a:lnTo>
                <a:lnTo>
                  <a:pt x="4842205" y="4422607"/>
                </a:lnTo>
                <a:lnTo>
                  <a:pt x="4887671" y="4406356"/>
                </a:lnTo>
                <a:lnTo>
                  <a:pt x="4927777" y="4380858"/>
                </a:lnTo>
                <a:lnTo>
                  <a:pt x="4961226" y="4347407"/>
                </a:lnTo>
                <a:lnTo>
                  <a:pt x="4986723" y="4307301"/>
                </a:lnTo>
                <a:lnTo>
                  <a:pt x="5002972" y="4261836"/>
                </a:lnTo>
                <a:lnTo>
                  <a:pt x="5008676" y="4212310"/>
                </a:lnTo>
                <a:lnTo>
                  <a:pt x="5008676" y="216001"/>
                </a:lnTo>
                <a:lnTo>
                  <a:pt x="5002972" y="166479"/>
                </a:lnTo>
                <a:lnTo>
                  <a:pt x="4986723" y="121016"/>
                </a:lnTo>
                <a:lnTo>
                  <a:pt x="4961226" y="80910"/>
                </a:lnTo>
                <a:lnTo>
                  <a:pt x="4927777" y="47458"/>
                </a:lnTo>
                <a:lnTo>
                  <a:pt x="4887671" y="21957"/>
                </a:lnTo>
                <a:lnTo>
                  <a:pt x="4842205" y="5705"/>
                </a:lnTo>
                <a:lnTo>
                  <a:pt x="4792675" y="0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5127472" y="1939137"/>
            <a:ext cx="5008880" cy="4428490"/>
          </a:xfrm>
          <a:custGeom>
            <a:avLst/>
            <a:gdLst/>
            <a:ahLst/>
            <a:cxnLst/>
            <a:rect l="l" t="t" r="r" b="b"/>
            <a:pathLst>
              <a:path w="5008880" h="4428490">
                <a:moveTo>
                  <a:pt x="4792687" y="0"/>
                </a:moveTo>
                <a:lnTo>
                  <a:pt x="216001" y="0"/>
                </a:lnTo>
                <a:lnTo>
                  <a:pt x="166475" y="5705"/>
                </a:lnTo>
                <a:lnTo>
                  <a:pt x="121011" y="21957"/>
                </a:lnTo>
                <a:lnTo>
                  <a:pt x="80904" y="47458"/>
                </a:lnTo>
                <a:lnTo>
                  <a:pt x="47454" y="80910"/>
                </a:lnTo>
                <a:lnTo>
                  <a:pt x="21955" y="121016"/>
                </a:lnTo>
                <a:lnTo>
                  <a:pt x="5704" y="166479"/>
                </a:lnTo>
                <a:lnTo>
                  <a:pt x="0" y="216001"/>
                </a:lnTo>
                <a:lnTo>
                  <a:pt x="0" y="4212310"/>
                </a:lnTo>
                <a:lnTo>
                  <a:pt x="5704" y="4261836"/>
                </a:lnTo>
                <a:lnTo>
                  <a:pt x="21955" y="4307301"/>
                </a:lnTo>
                <a:lnTo>
                  <a:pt x="47454" y="4347407"/>
                </a:lnTo>
                <a:lnTo>
                  <a:pt x="80904" y="4380858"/>
                </a:lnTo>
                <a:lnTo>
                  <a:pt x="121011" y="4406356"/>
                </a:lnTo>
                <a:lnTo>
                  <a:pt x="166475" y="4422607"/>
                </a:lnTo>
                <a:lnTo>
                  <a:pt x="216001" y="4428312"/>
                </a:lnTo>
                <a:lnTo>
                  <a:pt x="4792687" y="4428312"/>
                </a:lnTo>
                <a:lnTo>
                  <a:pt x="4842214" y="4422607"/>
                </a:lnTo>
                <a:lnTo>
                  <a:pt x="4887678" y="4406356"/>
                </a:lnTo>
                <a:lnTo>
                  <a:pt x="4927784" y="4380858"/>
                </a:lnTo>
                <a:lnTo>
                  <a:pt x="4961235" y="4347407"/>
                </a:lnTo>
                <a:lnTo>
                  <a:pt x="4986734" y="4307301"/>
                </a:lnTo>
                <a:lnTo>
                  <a:pt x="5002984" y="4261836"/>
                </a:lnTo>
                <a:lnTo>
                  <a:pt x="5008689" y="4212310"/>
                </a:lnTo>
                <a:lnTo>
                  <a:pt x="5008689" y="216001"/>
                </a:lnTo>
                <a:lnTo>
                  <a:pt x="5002984" y="166479"/>
                </a:lnTo>
                <a:lnTo>
                  <a:pt x="4986734" y="121016"/>
                </a:lnTo>
                <a:lnTo>
                  <a:pt x="4961235" y="80910"/>
                </a:lnTo>
                <a:lnTo>
                  <a:pt x="4927784" y="47458"/>
                </a:lnTo>
                <a:lnTo>
                  <a:pt x="4887678" y="21957"/>
                </a:lnTo>
                <a:lnTo>
                  <a:pt x="4842214" y="5705"/>
                </a:lnTo>
                <a:lnTo>
                  <a:pt x="479268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8" name="bk object 18"/>
          <p:cNvSpPr/>
          <p:nvPr/>
        </p:nvSpPr>
        <p:spPr>
          <a:xfrm>
            <a:off x="5127472" y="1939137"/>
            <a:ext cx="5008880" cy="4428490"/>
          </a:xfrm>
          <a:custGeom>
            <a:avLst/>
            <a:gdLst/>
            <a:ahLst/>
            <a:cxnLst/>
            <a:rect l="l" t="t" r="r" b="b"/>
            <a:pathLst>
              <a:path w="5008880" h="4428490">
                <a:moveTo>
                  <a:pt x="4792687" y="4428312"/>
                </a:moveTo>
                <a:lnTo>
                  <a:pt x="216001" y="4428312"/>
                </a:lnTo>
                <a:lnTo>
                  <a:pt x="166475" y="4422607"/>
                </a:lnTo>
                <a:lnTo>
                  <a:pt x="121011" y="4406356"/>
                </a:lnTo>
                <a:lnTo>
                  <a:pt x="80904" y="4380858"/>
                </a:lnTo>
                <a:lnTo>
                  <a:pt x="47454" y="4347407"/>
                </a:lnTo>
                <a:lnTo>
                  <a:pt x="21955" y="4307301"/>
                </a:lnTo>
                <a:lnTo>
                  <a:pt x="5704" y="4261836"/>
                </a:lnTo>
                <a:lnTo>
                  <a:pt x="0" y="4212310"/>
                </a:lnTo>
                <a:lnTo>
                  <a:pt x="0" y="216001"/>
                </a:lnTo>
                <a:lnTo>
                  <a:pt x="5704" y="166479"/>
                </a:lnTo>
                <a:lnTo>
                  <a:pt x="21955" y="121016"/>
                </a:lnTo>
                <a:lnTo>
                  <a:pt x="47454" y="80910"/>
                </a:lnTo>
                <a:lnTo>
                  <a:pt x="80904" y="47458"/>
                </a:lnTo>
                <a:lnTo>
                  <a:pt x="121011" y="21957"/>
                </a:lnTo>
                <a:lnTo>
                  <a:pt x="166475" y="5705"/>
                </a:lnTo>
                <a:lnTo>
                  <a:pt x="216001" y="0"/>
                </a:lnTo>
                <a:lnTo>
                  <a:pt x="4792687" y="0"/>
                </a:lnTo>
                <a:lnTo>
                  <a:pt x="4842214" y="5705"/>
                </a:lnTo>
                <a:lnTo>
                  <a:pt x="4887678" y="21957"/>
                </a:lnTo>
                <a:lnTo>
                  <a:pt x="4927784" y="47458"/>
                </a:lnTo>
                <a:lnTo>
                  <a:pt x="4961235" y="80910"/>
                </a:lnTo>
                <a:lnTo>
                  <a:pt x="4986734" y="121016"/>
                </a:lnTo>
                <a:lnTo>
                  <a:pt x="5002984" y="166479"/>
                </a:lnTo>
                <a:lnTo>
                  <a:pt x="5008689" y="216001"/>
                </a:lnTo>
                <a:lnTo>
                  <a:pt x="5008689" y="4212310"/>
                </a:lnTo>
                <a:lnTo>
                  <a:pt x="5002984" y="4261836"/>
                </a:lnTo>
                <a:lnTo>
                  <a:pt x="4986734" y="4307301"/>
                </a:lnTo>
                <a:lnTo>
                  <a:pt x="4961235" y="4347407"/>
                </a:lnTo>
                <a:lnTo>
                  <a:pt x="4927784" y="4380858"/>
                </a:lnTo>
                <a:lnTo>
                  <a:pt x="4887678" y="4406356"/>
                </a:lnTo>
                <a:lnTo>
                  <a:pt x="4842214" y="4422607"/>
                </a:lnTo>
                <a:lnTo>
                  <a:pt x="4792687" y="4428312"/>
                </a:lnTo>
                <a:close/>
              </a:path>
            </a:pathLst>
          </a:custGeom>
          <a:ln w="12700">
            <a:solidFill>
              <a:srgbClr val="C4151C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9" name="bk object 19"/>
          <p:cNvSpPr/>
          <p:nvPr/>
        </p:nvSpPr>
        <p:spPr>
          <a:xfrm>
            <a:off x="4063" y="6893915"/>
            <a:ext cx="11047933" cy="10260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0" name="bk object 20"/>
          <p:cNvSpPr/>
          <p:nvPr/>
        </p:nvSpPr>
        <p:spPr>
          <a:xfrm>
            <a:off x="7184123" y="6893915"/>
            <a:ext cx="3867873" cy="10260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1" name="bk object 21"/>
          <p:cNvSpPr/>
          <p:nvPr/>
        </p:nvSpPr>
        <p:spPr>
          <a:xfrm>
            <a:off x="10803344" y="7853624"/>
            <a:ext cx="248920" cy="66675"/>
          </a:xfrm>
          <a:custGeom>
            <a:avLst/>
            <a:gdLst/>
            <a:ahLst/>
            <a:cxnLst/>
            <a:rect l="l" t="t" r="r" b="b"/>
            <a:pathLst>
              <a:path w="248920" h="66675">
                <a:moveTo>
                  <a:pt x="248653" y="0"/>
                </a:moveTo>
                <a:lnTo>
                  <a:pt x="199479" y="14564"/>
                </a:lnTo>
                <a:lnTo>
                  <a:pt x="151858" y="27979"/>
                </a:lnTo>
                <a:lnTo>
                  <a:pt x="103914" y="40821"/>
                </a:lnTo>
                <a:lnTo>
                  <a:pt x="55654" y="53085"/>
                </a:lnTo>
                <a:lnTo>
                  <a:pt x="7084" y="64767"/>
                </a:lnTo>
                <a:lnTo>
                  <a:pt x="0" y="66375"/>
                </a:lnTo>
              </a:path>
            </a:pathLst>
          </a:custGeom>
          <a:ln w="9436">
            <a:solidFill>
              <a:srgbClr val="F8F8F8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2" name="bk object 22"/>
          <p:cNvSpPr/>
          <p:nvPr/>
        </p:nvSpPr>
        <p:spPr>
          <a:xfrm>
            <a:off x="7184194" y="6893915"/>
            <a:ext cx="1793239" cy="1026160"/>
          </a:xfrm>
          <a:custGeom>
            <a:avLst/>
            <a:gdLst/>
            <a:ahLst/>
            <a:cxnLst/>
            <a:rect l="l" t="t" r="r" b="b"/>
            <a:pathLst>
              <a:path w="1793240" h="1026159">
                <a:moveTo>
                  <a:pt x="1792780" y="1026083"/>
                </a:moveTo>
                <a:lnTo>
                  <a:pt x="1737125" y="1012794"/>
                </a:lnTo>
                <a:lnTo>
                  <a:pt x="1688865" y="1000529"/>
                </a:lnTo>
                <a:lnTo>
                  <a:pt x="1640921" y="987687"/>
                </a:lnTo>
                <a:lnTo>
                  <a:pt x="1593299" y="974273"/>
                </a:lnTo>
                <a:lnTo>
                  <a:pt x="1546005" y="960290"/>
                </a:lnTo>
                <a:lnTo>
                  <a:pt x="1499045" y="945745"/>
                </a:lnTo>
                <a:lnTo>
                  <a:pt x="1452426" y="930642"/>
                </a:lnTo>
                <a:lnTo>
                  <a:pt x="1406153" y="914986"/>
                </a:lnTo>
                <a:lnTo>
                  <a:pt x="1360233" y="898782"/>
                </a:lnTo>
                <a:lnTo>
                  <a:pt x="1314672" y="882036"/>
                </a:lnTo>
                <a:lnTo>
                  <a:pt x="1269475" y="864752"/>
                </a:lnTo>
                <a:lnTo>
                  <a:pt x="1224650" y="846935"/>
                </a:lnTo>
                <a:lnTo>
                  <a:pt x="1180201" y="828590"/>
                </a:lnTo>
                <a:lnTo>
                  <a:pt x="1136136" y="809722"/>
                </a:lnTo>
                <a:lnTo>
                  <a:pt x="1092460" y="790337"/>
                </a:lnTo>
                <a:lnTo>
                  <a:pt x="1049179" y="770438"/>
                </a:lnTo>
                <a:lnTo>
                  <a:pt x="1006300" y="750032"/>
                </a:lnTo>
                <a:lnTo>
                  <a:pt x="963829" y="729123"/>
                </a:lnTo>
                <a:lnTo>
                  <a:pt x="921771" y="707716"/>
                </a:lnTo>
                <a:lnTo>
                  <a:pt x="880133" y="685817"/>
                </a:lnTo>
                <a:lnTo>
                  <a:pt x="838921" y="663429"/>
                </a:lnTo>
                <a:lnTo>
                  <a:pt x="798141" y="640558"/>
                </a:lnTo>
                <a:lnTo>
                  <a:pt x="757800" y="617210"/>
                </a:lnTo>
                <a:lnTo>
                  <a:pt x="717902" y="593389"/>
                </a:lnTo>
                <a:lnTo>
                  <a:pt x="678455" y="569100"/>
                </a:lnTo>
                <a:lnTo>
                  <a:pt x="639465" y="544348"/>
                </a:lnTo>
                <a:lnTo>
                  <a:pt x="600937" y="519138"/>
                </a:lnTo>
                <a:lnTo>
                  <a:pt x="562878" y="493475"/>
                </a:lnTo>
                <a:lnTo>
                  <a:pt x="525294" y="467364"/>
                </a:lnTo>
                <a:lnTo>
                  <a:pt x="488191" y="440810"/>
                </a:lnTo>
                <a:lnTo>
                  <a:pt x="451575" y="413819"/>
                </a:lnTo>
                <a:lnTo>
                  <a:pt x="415452" y="386394"/>
                </a:lnTo>
                <a:lnTo>
                  <a:pt x="379828" y="358542"/>
                </a:lnTo>
                <a:lnTo>
                  <a:pt x="344710" y="330266"/>
                </a:lnTo>
                <a:lnTo>
                  <a:pt x="310103" y="301573"/>
                </a:lnTo>
                <a:lnTo>
                  <a:pt x="276014" y="272466"/>
                </a:lnTo>
                <a:lnTo>
                  <a:pt x="242449" y="242952"/>
                </a:lnTo>
                <a:lnTo>
                  <a:pt x="209414" y="213035"/>
                </a:lnTo>
                <a:lnTo>
                  <a:pt x="176914" y="182720"/>
                </a:lnTo>
                <a:lnTo>
                  <a:pt x="144957" y="152011"/>
                </a:lnTo>
                <a:lnTo>
                  <a:pt x="113548" y="120915"/>
                </a:lnTo>
                <a:lnTo>
                  <a:pt x="82693" y="89436"/>
                </a:lnTo>
                <a:lnTo>
                  <a:pt x="52399" y="57579"/>
                </a:lnTo>
                <a:lnTo>
                  <a:pt x="22671" y="25348"/>
                </a:lnTo>
                <a:lnTo>
                  <a:pt x="0" y="0"/>
                </a:lnTo>
              </a:path>
            </a:pathLst>
          </a:custGeom>
          <a:ln w="9436">
            <a:solidFill>
              <a:srgbClr val="F8F8F8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3" name="bk object 23"/>
          <p:cNvSpPr/>
          <p:nvPr/>
        </p:nvSpPr>
        <p:spPr>
          <a:xfrm>
            <a:off x="10911601" y="7830097"/>
            <a:ext cx="140970" cy="90170"/>
          </a:xfrm>
          <a:custGeom>
            <a:avLst/>
            <a:gdLst/>
            <a:ahLst/>
            <a:cxnLst/>
            <a:rect l="l" t="t" r="r" b="b"/>
            <a:pathLst>
              <a:path w="140970" h="90170">
                <a:moveTo>
                  <a:pt x="140396" y="0"/>
                </a:moveTo>
                <a:lnTo>
                  <a:pt x="0" y="89902"/>
                </a:lnTo>
              </a:path>
            </a:pathLst>
          </a:custGeom>
          <a:ln w="4191">
            <a:solidFill>
              <a:srgbClr val="ECECED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4" name="bk object 24"/>
          <p:cNvSpPr/>
          <p:nvPr/>
        </p:nvSpPr>
        <p:spPr>
          <a:xfrm>
            <a:off x="10776860" y="7743816"/>
            <a:ext cx="275590" cy="176530"/>
          </a:xfrm>
          <a:custGeom>
            <a:avLst/>
            <a:gdLst/>
            <a:ahLst/>
            <a:cxnLst/>
            <a:rect l="l" t="t" r="r" b="b"/>
            <a:pathLst>
              <a:path w="275590" h="176529">
                <a:moveTo>
                  <a:pt x="275137" y="0"/>
                </a:moveTo>
                <a:lnTo>
                  <a:pt x="0" y="176182"/>
                </a:lnTo>
              </a:path>
            </a:pathLst>
          </a:custGeom>
          <a:ln w="4191">
            <a:solidFill>
              <a:srgbClr val="EBECED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5" name="bk object 25"/>
          <p:cNvSpPr/>
          <p:nvPr/>
        </p:nvSpPr>
        <p:spPr>
          <a:xfrm>
            <a:off x="10642147" y="7657555"/>
            <a:ext cx="410209" cy="262890"/>
          </a:xfrm>
          <a:custGeom>
            <a:avLst/>
            <a:gdLst/>
            <a:ahLst/>
            <a:cxnLst/>
            <a:rect l="l" t="t" r="r" b="b"/>
            <a:pathLst>
              <a:path w="410209" h="262890">
                <a:moveTo>
                  <a:pt x="409849" y="0"/>
                </a:moveTo>
                <a:lnTo>
                  <a:pt x="0" y="262444"/>
                </a:lnTo>
              </a:path>
            </a:pathLst>
          </a:custGeom>
          <a:ln w="4191">
            <a:solidFill>
              <a:srgbClr val="EBECED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6" name="bk object 26"/>
          <p:cNvSpPr/>
          <p:nvPr/>
        </p:nvSpPr>
        <p:spPr>
          <a:xfrm>
            <a:off x="10507418" y="7571282"/>
            <a:ext cx="544830" cy="349250"/>
          </a:xfrm>
          <a:custGeom>
            <a:avLst/>
            <a:gdLst/>
            <a:ahLst/>
            <a:cxnLst/>
            <a:rect l="l" t="t" r="r" b="b"/>
            <a:pathLst>
              <a:path w="544829" h="349250">
                <a:moveTo>
                  <a:pt x="544577" y="0"/>
                </a:moveTo>
                <a:lnTo>
                  <a:pt x="0" y="348717"/>
                </a:lnTo>
              </a:path>
            </a:pathLst>
          </a:custGeom>
          <a:ln w="4191">
            <a:solidFill>
              <a:srgbClr val="EBECEC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7" name="bk object 27"/>
          <p:cNvSpPr/>
          <p:nvPr/>
        </p:nvSpPr>
        <p:spPr>
          <a:xfrm>
            <a:off x="10372820" y="7485092"/>
            <a:ext cx="679450" cy="434975"/>
          </a:xfrm>
          <a:custGeom>
            <a:avLst/>
            <a:gdLst/>
            <a:ahLst/>
            <a:cxnLst/>
            <a:rect l="l" t="t" r="r" b="b"/>
            <a:pathLst>
              <a:path w="679450" h="434975">
                <a:moveTo>
                  <a:pt x="679175" y="0"/>
                </a:moveTo>
                <a:lnTo>
                  <a:pt x="0" y="434906"/>
                </a:lnTo>
              </a:path>
            </a:pathLst>
          </a:custGeom>
          <a:ln w="4191">
            <a:solidFill>
              <a:srgbClr val="EBEBEC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8" name="bk object 28"/>
          <p:cNvSpPr/>
          <p:nvPr/>
        </p:nvSpPr>
        <p:spPr>
          <a:xfrm>
            <a:off x="10238092" y="7398819"/>
            <a:ext cx="814069" cy="521334"/>
          </a:xfrm>
          <a:custGeom>
            <a:avLst/>
            <a:gdLst/>
            <a:ahLst/>
            <a:cxnLst/>
            <a:rect l="l" t="t" r="r" b="b"/>
            <a:pathLst>
              <a:path w="814070" h="521334">
                <a:moveTo>
                  <a:pt x="813904" y="0"/>
                </a:moveTo>
                <a:lnTo>
                  <a:pt x="0" y="521179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9" name="bk object 29"/>
          <p:cNvSpPr/>
          <p:nvPr/>
        </p:nvSpPr>
        <p:spPr>
          <a:xfrm>
            <a:off x="10103372" y="7312551"/>
            <a:ext cx="948690" cy="607695"/>
          </a:xfrm>
          <a:custGeom>
            <a:avLst/>
            <a:gdLst/>
            <a:ahLst/>
            <a:cxnLst/>
            <a:rect l="l" t="t" r="r" b="b"/>
            <a:pathLst>
              <a:path w="948690" h="607695">
                <a:moveTo>
                  <a:pt x="948624" y="0"/>
                </a:moveTo>
                <a:lnTo>
                  <a:pt x="0" y="607447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0" name="bk object 30"/>
          <p:cNvSpPr/>
          <p:nvPr/>
        </p:nvSpPr>
        <p:spPr>
          <a:xfrm>
            <a:off x="9968630" y="7226272"/>
            <a:ext cx="1083945" cy="694055"/>
          </a:xfrm>
          <a:custGeom>
            <a:avLst/>
            <a:gdLst/>
            <a:ahLst/>
            <a:cxnLst/>
            <a:rect l="l" t="t" r="r" b="b"/>
            <a:pathLst>
              <a:path w="1083945" h="694054">
                <a:moveTo>
                  <a:pt x="1083366" y="0"/>
                </a:moveTo>
                <a:lnTo>
                  <a:pt x="0" y="693727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1" name="bk object 31"/>
          <p:cNvSpPr/>
          <p:nvPr/>
        </p:nvSpPr>
        <p:spPr>
          <a:xfrm>
            <a:off x="9833930" y="7140016"/>
            <a:ext cx="1218565" cy="780415"/>
          </a:xfrm>
          <a:custGeom>
            <a:avLst/>
            <a:gdLst/>
            <a:ahLst/>
            <a:cxnLst/>
            <a:rect l="l" t="t" r="r" b="b"/>
            <a:pathLst>
              <a:path w="1218565" h="780415">
                <a:moveTo>
                  <a:pt x="1218066" y="0"/>
                </a:moveTo>
                <a:lnTo>
                  <a:pt x="0" y="779983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2" name="bk object 32"/>
          <p:cNvSpPr/>
          <p:nvPr/>
        </p:nvSpPr>
        <p:spPr>
          <a:xfrm>
            <a:off x="9699176" y="7053728"/>
            <a:ext cx="1353185" cy="866775"/>
          </a:xfrm>
          <a:custGeom>
            <a:avLst/>
            <a:gdLst/>
            <a:ahLst/>
            <a:cxnLst/>
            <a:rect l="l" t="t" r="r" b="b"/>
            <a:pathLst>
              <a:path w="1353184" h="866775">
                <a:moveTo>
                  <a:pt x="1352819" y="0"/>
                </a:moveTo>
                <a:lnTo>
                  <a:pt x="0" y="866271"/>
                </a:lnTo>
              </a:path>
            </a:pathLst>
          </a:custGeom>
          <a:ln w="4191">
            <a:solidFill>
              <a:srgbClr val="EAEBEB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3" name="bk object 33"/>
          <p:cNvSpPr/>
          <p:nvPr/>
        </p:nvSpPr>
        <p:spPr>
          <a:xfrm>
            <a:off x="9564468" y="6967468"/>
            <a:ext cx="1487805" cy="953135"/>
          </a:xfrm>
          <a:custGeom>
            <a:avLst/>
            <a:gdLst/>
            <a:ahLst/>
            <a:cxnLst/>
            <a:rect l="l" t="t" r="r" b="b"/>
            <a:pathLst>
              <a:path w="1487804" h="953134">
                <a:moveTo>
                  <a:pt x="1487528" y="0"/>
                </a:moveTo>
                <a:lnTo>
                  <a:pt x="0" y="952531"/>
                </a:lnTo>
              </a:path>
            </a:pathLst>
          </a:custGeom>
          <a:ln w="4191">
            <a:solidFill>
              <a:srgbClr val="EAEAEB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4" name="bk object 34"/>
          <p:cNvSpPr/>
          <p:nvPr/>
        </p:nvSpPr>
        <p:spPr>
          <a:xfrm>
            <a:off x="9429870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1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5" name="bk object 35"/>
          <p:cNvSpPr/>
          <p:nvPr/>
        </p:nvSpPr>
        <p:spPr>
          <a:xfrm>
            <a:off x="9295137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2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6" name="bk object 36"/>
          <p:cNvSpPr/>
          <p:nvPr/>
        </p:nvSpPr>
        <p:spPr>
          <a:xfrm>
            <a:off x="9160402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4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7" name="bk object 37"/>
          <p:cNvSpPr/>
          <p:nvPr/>
        </p:nvSpPr>
        <p:spPr>
          <a:xfrm>
            <a:off x="9025685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6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9EAEA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8" name="bk object 38"/>
          <p:cNvSpPr/>
          <p:nvPr/>
        </p:nvSpPr>
        <p:spPr>
          <a:xfrm>
            <a:off x="8890949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2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9E9EA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9" name="bk object 39"/>
          <p:cNvSpPr/>
          <p:nvPr/>
        </p:nvSpPr>
        <p:spPr>
          <a:xfrm>
            <a:off x="8756232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5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0" name="bk object 40"/>
          <p:cNvSpPr/>
          <p:nvPr/>
        </p:nvSpPr>
        <p:spPr>
          <a:xfrm>
            <a:off x="8621614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4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1" name="bk object 41"/>
          <p:cNvSpPr/>
          <p:nvPr/>
        </p:nvSpPr>
        <p:spPr>
          <a:xfrm>
            <a:off x="8486915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1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2" name="bk object 42"/>
          <p:cNvSpPr/>
          <p:nvPr/>
        </p:nvSpPr>
        <p:spPr>
          <a:xfrm>
            <a:off x="8352171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5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8E8E9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3" name="bk object 43"/>
          <p:cNvSpPr/>
          <p:nvPr/>
        </p:nvSpPr>
        <p:spPr>
          <a:xfrm>
            <a:off x="8217452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2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4" name="bk object 44"/>
          <p:cNvSpPr/>
          <p:nvPr/>
        </p:nvSpPr>
        <p:spPr>
          <a:xfrm>
            <a:off x="8082718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4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5" name="bk object 45"/>
          <p:cNvSpPr/>
          <p:nvPr/>
        </p:nvSpPr>
        <p:spPr>
          <a:xfrm>
            <a:off x="7948000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1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6" name="bk object 46"/>
          <p:cNvSpPr/>
          <p:nvPr/>
        </p:nvSpPr>
        <p:spPr>
          <a:xfrm>
            <a:off x="7813392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2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7" name="bk object 47"/>
          <p:cNvSpPr/>
          <p:nvPr/>
        </p:nvSpPr>
        <p:spPr>
          <a:xfrm>
            <a:off x="7678684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2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7E8E8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8" name="bk object 48"/>
          <p:cNvSpPr/>
          <p:nvPr/>
        </p:nvSpPr>
        <p:spPr>
          <a:xfrm>
            <a:off x="7543940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1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7E7E8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9" name="bk object 49"/>
          <p:cNvSpPr/>
          <p:nvPr/>
        </p:nvSpPr>
        <p:spPr>
          <a:xfrm>
            <a:off x="7409222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4" y="0"/>
                </a:moveTo>
                <a:lnTo>
                  <a:pt x="0" y="1026083"/>
                </a:lnTo>
              </a:path>
            </a:pathLst>
          </a:custGeom>
          <a:ln w="4190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0" name="bk object 50"/>
          <p:cNvSpPr/>
          <p:nvPr/>
        </p:nvSpPr>
        <p:spPr>
          <a:xfrm>
            <a:off x="7274488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0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1" name="bk object 51"/>
          <p:cNvSpPr/>
          <p:nvPr/>
        </p:nvSpPr>
        <p:spPr>
          <a:xfrm>
            <a:off x="7139769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2" y="0"/>
                </a:moveTo>
                <a:lnTo>
                  <a:pt x="0" y="1026083"/>
                </a:lnTo>
              </a:path>
            </a:pathLst>
          </a:custGeom>
          <a:ln w="4190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2" name="bk object 52"/>
          <p:cNvSpPr/>
          <p:nvPr/>
        </p:nvSpPr>
        <p:spPr>
          <a:xfrm>
            <a:off x="7005161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4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6E7E7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3" name="bk object 53"/>
          <p:cNvSpPr/>
          <p:nvPr/>
        </p:nvSpPr>
        <p:spPr>
          <a:xfrm>
            <a:off x="6870433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4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4" name="bk object 54"/>
          <p:cNvSpPr/>
          <p:nvPr/>
        </p:nvSpPr>
        <p:spPr>
          <a:xfrm>
            <a:off x="6735702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4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5" name="bk object 55"/>
          <p:cNvSpPr/>
          <p:nvPr/>
        </p:nvSpPr>
        <p:spPr>
          <a:xfrm>
            <a:off x="6600993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4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6" name="bk object 56"/>
          <p:cNvSpPr/>
          <p:nvPr/>
        </p:nvSpPr>
        <p:spPr>
          <a:xfrm>
            <a:off x="6466245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4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7" name="bk object 57"/>
          <p:cNvSpPr/>
          <p:nvPr/>
        </p:nvSpPr>
        <p:spPr>
          <a:xfrm>
            <a:off x="6331541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3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5E5E6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8" name="bk object 58"/>
          <p:cNvSpPr/>
          <p:nvPr/>
        </p:nvSpPr>
        <p:spPr>
          <a:xfrm>
            <a:off x="6196801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5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9" name="bk object 59"/>
          <p:cNvSpPr/>
          <p:nvPr/>
        </p:nvSpPr>
        <p:spPr>
          <a:xfrm>
            <a:off x="6062162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2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0" name="bk object 60"/>
          <p:cNvSpPr/>
          <p:nvPr/>
        </p:nvSpPr>
        <p:spPr>
          <a:xfrm>
            <a:off x="5927446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2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1" name="bk object 61"/>
          <p:cNvSpPr/>
          <p:nvPr/>
        </p:nvSpPr>
        <p:spPr>
          <a:xfrm>
            <a:off x="5792740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3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2" name="bk object 62"/>
          <p:cNvSpPr/>
          <p:nvPr/>
        </p:nvSpPr>
        <p:spPr>
          <a:xfrm>
            <a:off x="5658012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5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3" name="bk object 63"/>
          <p:cNvSpPr/>
          <p:nvPr/>
        </p:nvSpPr>
        <p:spPr>
          <a:xfrm>
            <a:off x="5523334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4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4" name="bk object 64"/>
          <p:cNvSpPr/>
          <p:nvPr/>
        </p:nvSpPr>
        <p:spPr>
          <a:xfrm>
            <a:off x="5388612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1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5" name="bk object 65"/>
          <p:cNvSpPr/>
          <p:nvPr/>
        </p:nvSpPr>
        <p:spPr>
          <a:xfrm>
            <a:off x="5253908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5" y="0"/>
                </a:moveTo>
                <a:lnTo>
                  <a:pt x="0" y="1026083"/>
                </a:lnTo>
              </a:path>
            </a:pathLst>
          </a:custGeom>
          <a:ln w="4190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6" name="bk object 66"/>
          <p:cNvSpPr/>
          <p:nvPr/>
        </p:nvSpPr>
        <p:spPr>
          <a:xfrm>
            <a:off x="5119198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0" y="0"/>
                </a:moveTo>
                <a:lnTo>
                  <a:pt x="0" y="1026083"/>
                </a:lnTo>
              </a:path>
            </a:pathLst>
          </a:custGeom>
          <a:ln w="4190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7" name="bk object 67"/>
          <p:cNvSpPr/>
          <p:nvPr/>
        </p:nvSpPr>
        <p:spPr>
          <a:xfrm>
            <a:off x="4984495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4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8" name="bk object 68"/>
          <p:cNvSpPr/>
          <p:nvPr/>
        </p:nvSpPr>
        <p:spPr>
          <a:xfrm>
            <a:off x="4849780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4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9" name="bk object 69"/>
          <p:cNvSpPr/>
          <p:nvPr/>
        </p:nvSpPr>
        <p:spPr>
          <a:xfrm>
            <a:off x="4715082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3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0" name="bk object 70"/>
          <p:cNvSpPr/>
          <p:nvPr/>
        </p:nvSpPr>
        <p:spPr>
          <a:xfrm>
            <a:off x="4580379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2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1" name="bk object 71"/>
          <p:cNvSpPr/>
          <p:nvPr/>
        </p:nvSpPr>
        <p:spPr>
          <a:xfrm>
            <a:off x="4445682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1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2" name="bk object 72"/>
          <p:cNvSpPr/>
          <p:nvPr/>
        </p:nvSpPr>
        <p:spPr>
          <a:xfrm>
            <a:off x="4310953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4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3" name="bk object 73"/>
          <p:cNvSpPr/>
          <p:nvPr/>
        </p:nvSpPr>
        <p:spPr>
          <a:xfrm>
            <a:off x="4176275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3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1E2E4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4" name="bk object 74"/>
          <p:cNvSpPr/>
          <p:nvPr/>
        </p:nvSpPr>
        <p:spPr>
          <a:xfrm>
            <a:off x="4041560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2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1E2E4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5" name="bk object 75"/>
          <p:cNvSpPr/>
          <p:nvPr/>
        </p:nvSpPr>
        <p:spPr>
          <a:xfrm>
            <a:off x="3906849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4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6" name="bk object 76"/>
          <p:cNvSpPr/>
          <p:nvPr/>
        </p:nvSpPr>
        <p:spPr>
          <a:xfrm>
            <a:off x="3772144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6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7" name="bk object 77"/>
          <p:cNvSpPr/>
          <p:nvPr/>
        </p:nvSpPr>
        <p:spPr>
          <a:xfrm>
            <a:off x="3637427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4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8" name="bk object 78"/>
          <p:cNvSpPr/>
          <p:nvPr/>
        </p:nvSpPr>
        <p:spPr>
          <a:xfrm>
            <a:off x="3502741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2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9" name="bk object 79"/>
          <p:cNvSpPr/>
          <p:nvPr/>
        </p:nvSpPr>
        <p:spPr>
          <a:xfrm>
            <a:off x="3368023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1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0E1E3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0" name="bk object 80"/>
          <p:cNvSpPr/>
          <p:nvPr/>
        </p:nvSpPr>
        <p:spPr>
          <a:xfrm>
            <a:off x="3233319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3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1" name="bk object 81"/>
          <p:cNvSpPr/>
          <p:nvPr/>
        </p:nvSpPr>
        <p:spPr>
          <a:xfrm>
            <a:off x="3098611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4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2" name="bk object 82"/>
          <p:cNvSpPr/>
          <p:nvPr/>
        </p:nvSpPr>
        <p:spPr>
          <a:xfrm>
            <a:off x="2963928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0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3" name="bk object 83"/>
          <p:cNvSpPr/>
          <p:nvPr/>
        </p:nvSpPr>
        <p:spPr>
          <a:xfrm>
            <a:off x="2829193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6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DFE1E2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4" name="bk object 84"/>
          <p:cNvSpPr/>
          <p:nvPr/>
        </p:nvSpPr>
        <p:spPr>
          <a:xfrm>
            <a:off x="2694498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6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DFE0E2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5" name="bk object 85"/>
          <p:cNvSpPr/>
          <p:nvPr/>
        </p:nvSpPr>
        <p:spPr>
          <a:xfrm>
            <a:off x="2559781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4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6" name="bk object 86"/>
          <p:cNvSpPr/>
          <p:nvPr/>
        </p:nvSpPr>
        <p:spPr>
          <a:xfrm>
            <a:off x="2425085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4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7" name="bk object 87"/>
          <p:cNvSpPr/>
          <p:nvPr/>
        </p:nvSpPr>
        <p:spPr>
          <a:xfrm>
            <a:off x="2290365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1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8" name="bk object 88"/>
          <p:cNvSpPr/>
          <p:nvPr/>
        </p:nvSpPr>
        <p:spPr>
          <a:xfrm>
            <a:off x="2155658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6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DEE0E1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9" name="bk object 89"/>
          <p:cNvSpPr/>
          <p:nvPr/>
        </p:nvSpPr>
        <p:spPr>
          <a:xfrm>
            <a:off x="2020958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3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DEE0E1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0" name="bk object 90"/>
          <p:cNvSpPr/>
          <p:nvPr/>
        </p:nvSpPr>
        <p:spPr>
          <a:xfrm>
            <a:off x="1886246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4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DEDFE1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1" name="bk object 91"/>
          <p:cNvSpPr/>
          <p:nvPr/>
        </p:nvSpPr>
        <p:spPr>
          <a:xfrm>
            <a:off x="1751531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4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2" name="bk object 92"/>
          <p:cNvSpPr/>
          <p:nvPr/>
        </p:nvSpPr>
        <p:spPr>
          <a:xfrm>
            <a:off x="1616849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0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3" name="bk object 93"/>
          <p:cNvSpPr/>
          <p:nvPr/>
        </p:nvSpPr>
        <p:spPr>
          <a:xfrm>
            <a:off x="1482132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3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4" name="bk object 94"/>
          <p:cNvSpPr/>
          <p:nvPr/>
        </p:nvSpPr>
        <p:spPr>
          <a:xfrm>
            <a:off x="1347439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4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DDDFE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5" name="bk object 95"/>
          <p:cNvSpPr/>
          <p:nvPr/>
        </p:nvSpPr>
        <p:spPr>
          <a:xfrm>
            <a:off x="1212720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1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DDDEE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6" name="bk object 96"/>
          <p:cNvSpPr/>
          <p:nvPr/>
        </p:nvSpPr>
        <p:spPr>
          <a:xfrm>
            <a:off x="1078027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3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7" name="bk object 97"/>
          <p:cNvSpPr/>
          <p:nvPr/>
        </p:nvSpPr>
        <p:spPr>
          <a:xfrm>
            <a:off x="943296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5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8" name="bk object 98"/>
          <p:cNvSpPr/>
          <p:nvPr/>
        </p:nvSpPr>
        <p:spPr>
          <a:xfrm>
            <a:off x="808616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1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9" name="bk object 99"/>
          <p:cNvSpPr/>
          <p:nvPr/>
        </p:nvSpPr>
        <p:spPr>
          <a:xfrm>
            <a:off x="673885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4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DCDEDF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0" name="bk object 100"/>
          <p:cNvSpPr/>
          <p:nvPr/>
        </p:nvSpPr>
        <p:spPr>
          <a:xfrm>
            <a:off x="539191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6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DCDDDF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1" name="bk object 101"/>
          <p:cNvSpPr/>
          <p:nvPr/>
        </p:nvSpPr>
        <p:spPr>
          <a:xfrm>
            <a:off x="404490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0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DCDDDE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2" name="bk object 102"/>
          <p:cNvSpPr/>
          <p:nvPr/>
        </p:nvSpPr>
        <p:spPr>
          <a:xfrm>
            <a:off x="269780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4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DCDDDE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3" name="bk object 103"/>
          <p:cNvSpPr/>
          <p:nvPr/>
        </p:nvSpPr>
        <p:spPr>
          <a:xfrm>
            <a:off x="135052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3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DBDDDE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4" name="bk object 104"/>
          <p:cNvSpPr/>
          <p:nvPr/>
        </p:nvSpPr>
        <p:spPr>
          <a:xfrm>
            <a:off x="4063" y="6893915"/>
            <a:ext cx="1598930" cy="1024255"/>
          </a:xfrm>
          <a:custGeom>
            <a:avLst/>
            <a:gdLst/>
            <a:ahLst/>
            <a:cxnLst/>
            <a:rect l="l" t="t" r="r" b="b"/>
            <a:pathLst>
              <a:path w="1598930" h="1024254">
                <a:moveTo>
                  <a:pt x="1598675" y="0"/>
                </a:moveTo>
                <a:lnTo>
                  <a:pt x="0" y="1023700"/>
                </a:lnTo>
              </a:path>
            </a:pathLst>
          </a:custGeom>
          <a:ln w="4191">
            <a:solidFill>
              <a:srgbClr val="DBDDDE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5" name="bk object 105"/>
          <p:cNvSpPr/>
          <p:nvPr/>
        </p:nvSpPr>
        <p:spPr>
          <a:xfrm>
            <a:off x="4064" y="6893915"/>
            <a:ext cx="1464310" cy="937894"/>
          </a:xfrm>
          <a:custGeom>
            <a:avLst/>
            <a:gdLst/>
            <a:ahLst/>
            <a:cxnLst/>
            <a:rect l="l" t="t" r="r" b="b"/>
            <a:pathLst>
              <a:path w="1464310" h="937895">
                <a:moveTo>
                  <a:pt x="1463968" y="0"/>
                </a:moveTo>
                <a:lnTo>
                  <a:pt x="0" y="937445"/>
                </a:lnTo>
              </a:path>
            </a:pathLst>
          </a:custGeom>
          <a:ln w="4191">
            <a:solidFill>
              <a:srgbClr val="DBDCDE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6" name="bk object 106"/>
          <p:cNvSpPr/>
          <p:nvPr/>
        </p:nvSpPr>
        <p:spPr>
          <a:xfrm>
            <a:off x="4064" y="6893915"/>
            <a:ext cx="1329690" cy="851535"/>
          </a:xfrm>
          <a:custGeom>
            <a:avLst/>
            <a:gdLst/>
            <a:ahLst/>
            <a:cxnLst/>
            <a:rect l="l" t="t" r="r" b="b"/>
            <a:pathLst>
              <a:path w="1329690" h="851534">
                <a:moveTo>
                  <a:pt x="1329276" y="0"/>
                </a:moveTo>
                <a:lnTo>
                  <a:pt x="0" y="851194"/>
                </a:lnTo>
              </a:path>
            </a:pathLst>
          </a:custGeom>
          <a:ln w="4191">
            <a:solidFill>
              <a:srgbClr val="DBDCDE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7" name="bk object 107"/>
          <p:cNvSpPr/>
          <p:nvPr/>
        </p:nvSpPr>
        <p:spPr>
          <a:xfrm>
            <a:off x="4063" y="6893915"/>
            <a:ext cx="1195070" cy="765175"/>
          </a:xfrm>
          <a:custGeom>
            <a:avLst/>
            <a:gdLst/>
            <a:ahLst/>
            <a:cxnLst/>
            <a:rect l="l" t="t" r="r" b="b"/>
            <a:pathLst>
              <a:path w="1195070" h="765175">
                <a:moveTo>
                  <a:pt x="1194560" y="0"/>
                </a:moveTo>
                <a:lnTo>
                  <a:pt x="0" y="764928"/>
                </a:lnTo>
              </a:path>
            </a:pathLst>
          </a:custGeom>
          <a:ln w="4191">
            <a:solidFill>
              <a:srgbClr val="DBDCDD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8" name="bk object 108"/>
          <p:cNvSpPr/>
          <p:nvPr/>
        </p:nvSpPr>
        <p:spPr>
          <a:xfrm>
            <a:off x="4064" y="6893915"/>
            <a:ext cx="1060450" cy="678815"/>
          </a:xfrm>
          <a:custGeom>
            <a:avLst/>
            <a:gdLst/>
            <a:ahLst/>
            <a:cxnLst/>
            <a:rect l="l" t="t" r="r" b="b"/>
            <a:pathLst>
              <a:path w="1060450" h="678815">
                <a:moveTo>
                  <a:pt x="1059858" y="0"/>
                </a:moveTo>
                <a:lnTo>
                  <a:pt x="0" y="678674"/>
                </a:lnTo>
              </a:path>
            </a:pathLst>
          </a:custGeom>
          <a:ln w="4191">
            <a:solidFill>
              <a:srgbClr val="DBDCDD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9" name="bk object 109"/>
          <p:cNvSpPr/>
          <p:nvPr/>
        </p:nvSpPr>
        <p:spPr>
          <a:xfrm>
            <a:off x="4064" y="6893915"/>
            <a:ext cx="925194" cy="592455"/>
          </a:xfrm>
          <a:custGeom>
            <a:avLst/>
            <a:gdLst/>
            <a:ahLst/>
            <a:cxnLst/>
            <a:rect l="l" t="t" r="r" b="b"/>
            <a:pathLst>
              <a:path w="925194" h="592454">
                <a:moveTo>
                  <a:pt x="925147" y="0"/>
                </a:moveTo>
                <a:lnTo>
                  <a:pt x="0" y="592412"/>
                </a:lnTo>
              </a:path>
            </a:pathLst>
          </a:custGeom>
          <a:ln w="4191">
            <a:solidFill>
              <a:srgbClr val="DADCDD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0" name="bk object 110"/>
          <p:cNvSpPr/>
          <p:nvPr/>
        </p:nvSpPr>
        <p:spPr>
          <a:xfrm>
            <a:off x="4063" y="6893915"/>
            <a:ext cx="790575" cy="506730"/>
          </a:xfrm>
          <a:custGeom>
            <a:avLst/>
            <a:gdLst/>
            <a:ahLst/>
            <a:cxnLst/>
            <a:rect l="l" t="t" r="r" b="b"/>
            <a:pathLst>
              <a:path w="790575" h="506729">
                <a:moveTo>
                  <a:pt x="790447" y="0"/>
                </a:moveTo>
                <a:lnTo>
                  <a:pt x="0" y="506159"/>
                </a:lnTo>
              </a:path>
            </a:pathLst>
          </a:custGeom>
          <a:ln w="4191">
            <a:solidFill>
              <a:srgbClr val="DADBDD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1" name="bk object 111"/>
          <p:cNvSpPr/>
          <p:nvPr/>
        </p:nvSpPr>
        <p:spPr>
          <a:xfrm>
            <a:off x="4063" y="6893915"/>
            <a:ext cx="655955" cy="420370"/>
          </a:xfrm>
          <a:custGeom>
            <a:avLst/>
            <a:gdLst/>
            <a:ahLst/>
            <a:cxnLst/>
            <a:rect l="l" t="t" r="r" b="b"/>
            <a:pathLst>
              <a:path w="655955" h="420370">
                <a:moveTo>
                  <a:pt x="655750" y="0"/>
                </a:moveTo>
                <a:lnTo>
                  <a:pt x="0" y="419906"/>
                </a:lnTo>
              </a:path>
            </a:pathLst>
          </a:custGeom>
          <a:ln w="4191">
            <a:solidFill>
              <a:srgbClr val="DADBDD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2" name="bk object 112"/>
          <p:cNvSpPr/>
          <p:nvPr/>
        </p:nvSpPr>
        <p:spPr>
          <a:xfrm>
            <a:off x="4064" y="6893915"/>
            <a:ext cx="521334" cy="334010"/>
          </a:xfrm>
          <a:custGeom>
            <a:avLst/>
            <a:gdLst/>
            <a:ahLst/>
            <a:cxnLst/>
            <a:rect l="l" t="t" r="r" b="b"/>
            <a:pathLst>
              <a:path w="521334" h="334009">
                <a:moveTo>
                  <a:pt x="521043" y="0"/>
                </a:moveTo>
                <a:lnTo>
                  <a:pt x="0" y="333646"/>
                </a:lnTo>
              </a:path>
            </a:pathLst>
          </a:custGeom>
          <a:ln w="4190">
            <a:solidFill>
              <a:srgbClr val="DADBDC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3" name="bk object 113"/>
          <p:cNvSpPr/>
          <p:nvPr/>
        </p:nvSpPr>
        <p:spPr>
          <a:xfrm>
            <a:off x="4063" y="6893915"/>
            <a:ext cx="386715" cy="247650"/>
          </a:xfrm>
          <a:custGeom>
            <a:avLst/>
            <a:gdLst/>
            <a:ahLst/>
            <a:cxnLst/>
            <a:rect l="l" t="t" r="r" b="b"/>
            <a:pathLst>
              <a:path w="386715" h="247650">
                <a:moveTo>
                  <a:pt x="386323" y="0"/>
                </a:moveTo>
                <a:lnTo>
                  <a:pt x="0" y="247380"/>
                </a:lnTo>
              </a:path>
            </a:pathLst>
          </a:custGeom>
          <a:ln w="4191">
            <a:solidFill>
              <a:srgbClr val="DADBDC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4" name="bk object 114"/>
          <p:cNvSpPr/>
          <p:nvPr/>
        </p:nvSpPr>
        <p:spPr>
          <a:xfrm>
            <a:off x="4064" y="6893915"/>
            <a:ext cx="252095" cy="161290"/>
          </a:xfrm>
          <a:custGeom>
            <a:avLst/>
            <a:gdLst/>
            <a:ahLst/>
            <a:cxnLst/>
            <a:rect l="l" t="t" r="r" b="b"/>
            <a:pathLst>
              <a:path w="252095" h="161290">
                <a:moveTo>
                  <a:pt x="251627" y="0"/>
                </a:moveTo>
                <a:lnTo>
                  <a:pt x="0" y="161128"/>
                </a:lnTo>
              </a:path>
            </a:pathLst>
          </a:custGeom>
          <a:ln w="4191">
            <a:solidFill>
              <a:srgbClr val="D9DBDC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5" name="bk object 115"/>
          <p:cNvSpPr/>
          <p:nvPr/>
        </p:nvSpPr>
        <p:spPr>
          <a:xfrm>
            <a:off x="4064" y="6893915"/>
            <a:ext cx="117475" cy="74930"/>
          </a:xfrm>
          <a:custGeom>
            <a:avLst/>
            <a:gdLst/>
            <a:ahLst/>
            <a:cxnLst/>
            <a:rect l="l" t="t" r="r" b="b"/>
            <a:pathLst>
              <a:path w="117475" h="74929">
                <a:moveTo>
                  <a:pt x="116915" y="0"/>
                </a:moveTo>
                <a:lnTo>
                  <a:pt x="0" y="74866"/>
                </a:lnTo>
              </a:path>
            </a:pathLst>
          </a:custGeom>
          <a:ln w="4191">
            <a:solidFill>
              <a:srgbClr val="D9DADC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6" name="bk object 116"/>
          <p:cNvSpPr/>
          <p:nvPr/>
        </p:nvSpPr>
        <p:spPr>
          <a:xfrm>
            <a:off x="4064" y="7894877"/>
            <a:ext cx="39370" cy="25400"/>
          </a:xfrm>
          <a:custGeom>
            <a:avLst/>
            <a:gdLst/>
            <a:ahLst/>
            <a:cxnLst/>
            <a:rect l="l" t="t" r="r" b="b"/>
            <a:pathLst>
              <a:path w="39370" h="25400">
                <a:moveTo>
                  <a:pt x="0" y="0"/>
                </a:moveTo>
                <a:lnTo>
                  <a:pt x="39232" y="25122"/>
                </a:lnTo>
              </a:path>
            </a:pathLst>
          </a:custGeom>
          <a:ln w="4191">
            <a:solidFill>
              <a:srgbClr val="EBECEC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7" name="bk object 117"/>
          <p:cNvSpPr/>
          <p:nvPr/>
        </p:nvSpPr>
        <p:spPr>
          <a:xfrm>
            <a:off x="4064" y="7813644"/>
            <a:ext cx="166370" cy="106680"/>
          </a:xfrm>
          <a:custGeom>
            <a:avLst/>
            <a:gdLst/>
            <a:ahLst/>
            <a:cxnLst/>
            <a:rect l="l" t="t" r="r" b="b"/>
            <a:pathLst>
              <a:path w="166370" h="106679">
                <a:moveTo>
                  <a:pt x="0" y="0"/>
                </a:moveTo>
                <a:lnTo>
                  <a:pt x="166089" y="106354"/>
                </a:lnTo>
              </a:path>
            </a:pathLst>
          </a:custGeom>
          <a:ln w="4191">
            <a:solidFill>
              <a:srgbClr val="EBEBEC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8" name="bk object 118"/>
          <p:cNvSpPr/>
          <p:nvPr/>
        </p:nvSpPr>
        <p:spPr>
          <a:xfrm>
            <a:off x="4063" y="7732419"/>
            <a:ext cx="293370" cy="187960"/>
          </a:xfrm>
          <a:custGeom>
            <a:avLst/>
            <a:gdLst/>
            <a:ahLst/>
            <a:cxnLst/>
            <a:rect l="l" t="t" r="r" b="b"/>
            <a:pathLst>
              <a:path w="293370" h="187959">
                <a:moveTo>
                  <a:pt x="0" y="0"/>
                </a:moveTo>
                <a:lnTo>
                  <a:pt x="292935" y="187579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9" name="bk object 119"/>
          <p:cNvSpPr/>
          <p:nvPr/>
        </p:nvSpPr>
        <p:spPr>
          <a:xfrm>
            <a:off x="4063" y="7651190"/>
            <a:ext cx="420370" cy="269240"/>
          </a:xfrm>
          <a:custGeom>
            <a:avLst/>
            <a:gdLst/>
            <a:ahLst/>
            <a:cxnLst/>
            <a:rect l="l" t="t" r="r" b="b"/>
            <a:pathLst>
              <a:path w="420370" h="269240">
                <a:moveTo>
                  <a:pt x="0" y="0"/>
                </a:moveTo>
                <a:lnTo>
                  <a:pt x="419788" y="268809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0" name="bk object 120"/>
          <p:cNvSpPr/>
          <p:nvPr/>
        </p:nvSpPr>
        <p:spPr>
          <a:xfrm>
            <a:off x="4064" y="7569962"/>
            <a:ext cx="546735" cy="350520"/>
          </a:xfrm>
          <a:custGeom>
            <a:avLst/>
            <a:gdLst/>
            <a:ahLst/>
            <a:cxnLst/>
            <a:rect l="l" t="t" r="r" b="b"/>
            <a:pathLst>
              <a:path w="546735" h="350520">
                <a:moveTo>
                  <a:pt x="0" y="0"/>
                </a:moveTo>
                <a:lnTo>
                  <a:pt x="546639" y="350036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1" name="bk object 121"/>
          <p:cNvSpPr/>
          <p:nvPr/>
        </p:nvSpPr>
        <p:spPr>
          <a:xfrm>
            <a:off x="4063" y="7488738"/>
            <a:ext cx="673735" cy="431800"/>
          </a:xfrm>
          <a:custGeom>
            <a:avLst/>
            <a:gdLst/>
            <a:ahLst/>
            <a:cxnLst/>
            <a:rect l="l" t="t" r="r" b="b"/>
            <a:pathLst>
              <a:path w="673735" h="431800">
                <a:moveTo>
                  <a:pt x="0" y="0"/>
                </a:moveTo>
                <a:lnTo>
                  <a:pt x="673484" y="431261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2" name="bk object 122"/>
          <p:cNvSpPr/>
          <p:nvPr/>
        </p:nvSpPr>
        <p:spPr>
          <a:xfrm>
            <a:off x="4064" y="7407500"/>
            <a:ext cx="800735" cy="513080"/>
          </a:xfrm>
          <a:custGeom>
            <a:avLst/>
            <a:gdLst/>
            <a:ahLst/>
            <a:cxnLst/>
            <a:rect l="l" t="t" r="r" b="b"/>
            <a:pathLst>
              <a:path w="800735" h="513079">
                <a:moveTo>
                  <a:pt x="0" y="0"/>
                </a:moveTo>
                <a:lnTo>
                  <a:pt x="800350" y="512498"/>
                </a:lnTo>
              </a:path>
            </a:pathLst>
          </a:custGeom>
          <a:ln w="4191">
            <a:solidFill>
              <a:srgbClr val="EAEBEB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3" name="bk object 123"/>
          <p:cNvSpPr/>
          <p:nvPr/>
        </p:nvSpPr>
        <p:spPr>
          <a:xfrm>
            <a:off x="4064" y="7326288"/>
            <a:ext cx="927735" cy="593725"/>
          </a:xfrm>
          <a:custGeom>
            <a:avLst/>
            <a:gdLst/>
            <a:ahLst/>
            <a:cxnLst/>
            <a:rect l="l" t="t" r="r" b="b"/>
            <a:pathLst>
              <a:path w="927735" h="593725">
                <a:moveTo>
                  <a:pt x="0" y="0"/>
                </a:moveTo>
                <a:lnTo>
                  <a:pt x="927174" y="593710"/>
                </a:lnTo>
              </a:path>
            </a:pathLst>
          </a:custGeom>
          <a:ln w="4191">
            <a:solidFill>
              <a:srgbClr val="EAEAEB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4" name="bk object 124"/>
          <p:cNvSpPr/>
          <p:nvPr/>
        </p:nvSpPr>
        <p:spPr>
          <a:xfrm>
            <a:off x="4064" y="7245056"/>
            <a:ext cx="1054100" cy="675005"/>
          </a:xfrm>
          <a:custGeom>
            <a:avLst/>
            <a:gdLst/>
            <a:ahLst/>
            <a:cxnLst/>
            <a:rect l="l" t="t" r="r" b="b"/>
            <a:pathLst>
              <a:path w="1054100" h="675004">
                <a:moveTo>
                  <a:pt x="0" y="0"/>
                </a:moveTo>
                <a:lnTo>
                  <a:pt x="1054031" y="674943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5" name="bk object 125"/>
          <p:cNvSpPr/>
          <p:nvPr/>
        </p:nvSpPr>
        <p:spPr>
          <a:xfrm>
            <a:off x="4064" y="7163830"/>
            <a:ext cx="1181100" cy="756285"/>
          </a:xfrm>
          <a:custGeom>
            <a:avLst/>
            <a:gdLst/>
            <a:ahLst/>
            <a:cxnLst/>
            <a:rect l="l" t="t" r="r" b="b"/>
            <a:pathLst>
              <a:path w="1181100" h="756284">
                <a:moveTo>
                  <a:pt x="0" y="0"/>
                </a:moveTo>
                <a:lnTo>
                  <a:pt x="1180875" y="756168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6" name="bk object 126"/>
          <p:cNvSpPr/>
          <p:nvPr/>
        </p:nvSpPr>
        <p:spPr>
          <a:xfrm>
            <a:off x="4063" y="7082594"/>
            <a:ext cx="1308100" cy="837565"/>
          </a:xfrm>
          <a:custGeom>
            <a:avLst/>
            <a:gdLst/>
            <a:ahLst/>
            <a:cxnLst/>
            <a:rect l="l" t="t" r="r" b="b"/>
            <a:pathLst>
              <a:path w="1308100" h="837565">
                <a:moveTo>
                  <a:pt x="0" y="0"/>
                </a:moveTo>
                <a:lnTo>
                  <a:pt x="1307741" y="837405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7" name="bk object 127"/>
          <p:cNvSpPr/>
          <p:nvPr/>
        </p:nvSpPr>
        <p:spPr>
          <a:xfrm>
            <a:off x="4064" y="7001354"/>
            <a:ext cx="1435100" cy="918844"/>
          </a:xfrm>
          <a:custGeom>
            <a:avLst/>
            <a:gdLst/>
            <a:ahLst/>
            <a:cxnLst/>
            <a:rect l="l" t="t" r="r" b="b"/>
            <a:pathLst>
              <a:path w="1435100" h="918845">
                <a:moveTo>
                  <a:pt x="0" y="0"/>
                </a:moveTo>
                <a:lnTo>
                  <a:pt x="1434613" y="918645"/>
                </a:lnTo>
              </a:path>
            </a:pathLst>
          </a:custGeom>
          <a:ln w="4190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8" name="bk object 128"/>
          <p:cNvSpPr/>
          <p:nvPr/>
        </p:nvSpPr>
        <p:spPr>
          <a:xfrm>
            <a:off x="4064" y="6920129"/>
            <a:ext cx="1561465" cy="1000125"/>
          </a:xfrm>
          <a:custGeom>
            <a:avLst/>
            <a:gdLst/>
            <a:ahLst/>
            <a:cxnLst/>
            <a:rect l="l" t="t" r="r" b="b"/>
            <a:pathLst>
              <a:path w="1561465" h="1000125">
                <a:moveTo>
                  <a:pt x="0" y="0"/>
                </a:moveTo>
                <a:lnTo>
                  <a:pt x="1561457" y="999870"/>
                </a:lnTo>
              </a:path>
            </a:pathLst>
          </a:custGeom>
          <a:ln w="4191">
            <a:solidFill>
              <a:srgbClr val="E9EAEA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9" name="bk object 129"/>
          <p:cNvSpPr/>
          <p:nvPr/>
        </p:nvSpPr>
        <p:spPr>
          <a:xfrm>
            <a:off x="89965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2" y="1026083"/>
                </a:lnTo>
              </a:path>
            </a:pathLst>
          </a:custGeom>
          <a:ln w="4191">
            <a:solidFill>
              <a:srgbClr val="E9E9EA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0" name="bk object 130"/>
          <p:cNvSpPr/>
          <p:nvPr/>
        </p:nvSpPr>
        <p:spPr>
          <a:xfrm>
            <a:off x="216818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4" y="1026083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1" name="bk object 131"/>
          <p:cNvSpPr/>
          <p:nvPr/>
        </p:nvSpPr>
        <p:spPr>
          <a:xfrm>
            <a:off x="343680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4" y="1026083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2" name="bk object 132"/>
          <p:cNvSpPr/>
          <p:nvPr/>
        </p:nvSpPr>
        <p:spPr>
          <a:xfrm>
            <a:off x="470508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3" y="1026083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3" name="bk object 133"/>
          <p:cNvSpPr/>
          <p:nvPr/>
        </p:nvSpPr>
        <p:spPr>
          <a:xfrm>
            <a:off x="597366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1" y="1026083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4" name="bk object 134"/>
          <p:cNvSpPr/>
          <p:nvPr/>
        </p:nvSpPr>
        <p:spPr>
          <a:xfrm>
            <a:off x="724216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2" y="1026083"/>
                </a:lnTo>
              </a:path>
            </a:pathLst>
          </a:custGeom>
          <a:ln w="4191">
            <a:solidFill>
              <a:srgbClr val="E8E8E9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5" name="bk object 135"/>
          <p:cNvSpPr/>
          <p:nvPr/>
        </p:nvSpPr>
        <p:spPr>
          <a:xfrm>
            <a:off x="851068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7" y="1026083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6" name="bk object 136"/>
          <p:cNvSpPr/>
          <p:nvPr/>
        </p:nvSpPr>
        <p:spPr>
          <a:xfrm>
            <a:off x="977919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2" y="1026083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7" name="bk object 137"/>
          <p:cNvSpPr/>
          <p:nvPr/>
        </p:nvSpPr>
        <p:spPr>
          <a:xfrm>
            <a:off x="1104764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0" y="1026083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8" name="bk object 138"/>
          <p:cNvSpPr/>
          <p:nvPr/>
        </p:nvSpPr>
        <p:spPr>
          <a:xfrm>
            <a:off x="1231637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5" y="1026083"/>
                </a:lnTo>
              </a:path>
            </a:pathLst>
          </a:custGeom>
          <a:ln w="4191">
            <a:solidFill>
              <a:srgbClr val="E7E8E8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9" name="bk object 139"/>
          <p:cNvSpPr/>
          <p:nvPr/>
        </p:nvSpPr>
        <p:spPr>
          <a:xfrm>
            <a:off x="1358482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3" y="1026083"/>
                </a:lnTo>
              </a:path>
            </a:pathLst>
          </a:custGeom>
          <a:ln w="4191">
            <a:solidFill>
              <a:srgbClr val="E7E8E8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40" name="bk object 140"/>
          <p:cNvSpPr/>
          <p:nvPr/>
        </p:nvSpPr>
        <p:spPr>
          <a:xfrm>
            <a:off x="1485345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3" y="1026083"/>
                </a:lnTo>
              </a:path>
            </a:pathLst>
          </a:custGeom>
          <a:ln w="4191">
            <a:solidFill>
              <a:srgbClr val="E7E7E8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41" name="bk object 141"/>
          <p:cNvSpPr/>
          <p:nvPr/>
        </p:nvSpPr>
        <p:spPr>
          <a:xfrm>
            <a:off x="1612190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5" y="1026083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42" name="bk object 142"/>
          <p:cNvSpPr/>
          <p:nvPr/>
        </p:nvSpPr>
        <p:spPr>
          <a:xfrm>
            <a:off x="1739030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1" y="1026083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43" name="bk object 143"/>
          <p:cNvSpPr/>
          <p:nvPr/>
        </p:nvSpPr>
        <p:spPr>
          <a:xfrm>
            <a:off x="1865881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5" y="1026083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44" name="bk object 144"/>
          <p:cNvSpPr/>
          <p:nvPr/>
        </p:nvSpPr>
        <p:spPr>
          <a:xfrm>
            <a:off x="1992725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3" y="1026083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45" name="bk object 145"/>
          <p:cNvSpPr/>
          <p:nvPr/>
        </p:nvSpPr>
        <p:spPr>
          <a:xfrm>
            <a:off x="2119583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1" y="1026083"/>
                </a:lnTo>
              </a:path>
            </a:pathLst>
          </a:custGeom>
          <a:ln w="4191">
            <a:solidFill>
              <a:srgbClr val="E6E7E7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46" name="bk object 146"/>
          <p:cNvSpPr/>
          <p:nvPr/>
        </p:nvSpPr>
        <p:spPr>
          <a:xfrm>
            <a:off x="2246424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6" y="1026083"/>
                </a:lnTo>
              </a:path>
            </a:pathLst>
          </a:custGeom>
          <a:ln w="4190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47" name="bk object 147"/>
          <p:cNvSpPr/>
          <p:nvPr/>
        </p:nvSpPr>
        <p:spPr>
          <a:xfrm>
            <a:off x="2373282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4" y="1026083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48" name="bk object 148"/>
          <p:cNvSpPr/>
          <p:nvPr/>
        </p:nvSpPr>
        <p:spPr>
          <a:xfrm>
            <a:off x="2500144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4" y="1026083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49" name="bk object 149"/>
          <p:cNvSpPr/>
          <p:nvPr/>
        </p:nvSpPr>
        <p:spPr>
          <a:xfrm>
            <a:off x="2626998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6" y="1026083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50" name="bk object 150"/>
          <p:cNvSpPr/>
          <p:nvPr/>
        </p:nvSpPr>
        <p:spPr>
          <a:xfrm>
            <a:off x="2753846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1" y="1026083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51" name="bk object 151"/>
          <p:cNvSpPr/>
          <p:nvPr/>
        </p:nvSpPr>
        <p:spPr>
          <a:xfrm>
            <a:off x="2880699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2" y="1026083"/>
                </a:lnTo>
              </a:path>
            </a:pathLst>
          </a:custGeom>
          <a:ln w="4191">
            <a:solidFill>
              <a:srgbClr val="E5E5E6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52" name="bk object 152"/>
          <p:cNvSpPr/>
          <p:nvPr/>
        </p:nvSpPr>
        <p:spPr>
          <a:xfrm>
            <a:off x="3007540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2" y="1026083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53" name="bk object 153"/>
          <p:cNvSpPr/>
          <p:nvPr/>
        </p:nvSpPr>
        <p:spPr>
          <a:xfrm>
            <a:off x="3134396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2" y="1026083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54" name="bk object 154"/>
          <p:cNvSpPr/>
          <p:nvPr/>
        </p:nvSpPr>
        <p:spPr>
          <a:xfrm>
            <a:off x="3261260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6" y="1026083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55" name="bk object 155"/>
          <p:cNvSpPr/>
          <p:nvPr/>
        </p:nvSpPr>
        <p:spPr>
          <a:xfrm>
            <a:off x="3388100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5" y="1026083"/>
                </a:lnTo>
              </a:path>
            </a:pathLst>
          </a:custGeom>
          <a:ln w="4190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56" name="bk object 156"/>
          <p:cNvSpPr/>
          <p:nvPr/>
        </p:nvSpPr>
        <p:spPr>
          <a:xfrm>
            <a:off x="3514948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3" y="1026083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57" name="bk object 157"/>
          <p:cNvSpPr/>
          <p:nvPr/>
        </p:nvSpPr>
        <p:spPr>
          <a:xfrm>
            <a:off x="3641793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0" y="1026083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58" name="bk object 158"/>
          <p:cNvSpPr/>
          <p:nvPr/>
        </p:nvSpPr>
        <p:spPr>
          <a:xfrm>
            <a:off x="3768632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0" y="1026083"/>
                </a:lnTo>
              </a:path>
            </a:pathLst>
          </a:custGeom>
          <a:ln w="4190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59" name="bk object 159"/>
          <p:cNvSpPr/>
          <p:nvPr/>
        </p:nvSpPr>
        <p:spPr>
          <a:xfrm>
            <a:off x="3895498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3" y="1026083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60" name="bk object 160"/>
          <p:cNvSpPr/>
          <p:nvPr/>
        </p:nvSpPr>
        <p:spPr>
          <a:xfrm>
            <a:off x="4022346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1" y="1026083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61" name="bk object 161"/>
          <p:cNvSpPr/>
          <p:nvPr/>
        </p:nvSpPr>
        <p:spPr>
          <a:xfrm>
            <a:off x="4149211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3" y="1026083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62" name="bk object 162"/>
          <p:cNvSpPr/>
          <p:nvPr/>
        </p:nvSpPr>
        <p:spPr>
          <a:xfrm>
            <a:off x="4276070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5" y="1026083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63" name="bk object 163"/>
          <p:cNvSpPr/>
          <p:nvPr/>
        </p:nvSpPr>
        <p:spPr>
          <a:xfrm>
            <a:off x="4402905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5" y="1026083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64" name="bk object 164"/>
          <p:cNvSpPr/>
          <p:nvPr/>
        </p:nvSpPr>
        <p:spPr>
          <a:xfrm>
            <a:off x="4529759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3" y="1026083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65" name="bk object 165"/>
          <p:cNvSpPr/>
          <p:nvPr/>
        </p:nvSpPr>
        <p:spPr>
          <a:xfrm>
            <a:off x="4656601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89" y="1026083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66" name="bk object 166"/>
          <p:cNvSpPr/>
          <p:nvPr/>
        </p:nvSpPr>
        <p:spPr>
          <a:xfrm>
            <a:off x="4783447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3" y="1026083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67" name="bk object 167"/>
          <p:cNvSpPr/>
          <p:nvPr/>
        </p:nvSpPr>
        <p:spPr>
          <a:xfrm>
            <a:off x="4910313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5" y="1026083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68" name="bk object 168"/>
          <p:cNvSpPr/>
          <p:nvPr/>
        </p:nvSpPr>
        <p:spPr>
          <a:xfrm>
            <a:off x="5037168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5" y="1026083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69" name="bk object 169"/>
          <p:cNvSpPr/>
          <p:nvPr/>
        </p:nvSpPr>
        <p:spPr>
          <a:xfrm>
            <a:off x="5164007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4" y="1026083"/>
                </a:lnTo>
              </a:path>
            </a:pathLst>
          </a:custGeom>
          <a:ln w="4191">
            <a:solidFill>
              <a:srgbClr val="E1E2E4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70" name="bk object 170"/>
          <p:cNvSpPr/>
          <p:nvPr/>
        </p:nvSpPr>
        <p:spPr>
          <a:xfrm>
            <a:off x="5290855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2" y="1026083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71" name="bk object 171"/>
          <p:cNvSpPr/>
          <p:nvPr/>
        </p:nvSpPr>
        <p:spPr>
          <a:xfrm>
            <a:off x="5417703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1" y="1026083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72" name="bk object 172"/>
          <p:cNvSpPr/>
          <p:nvPr/>
        </p:nvSpPr>
        <p:spPr>
          <a:xfrm>
            <a:off x="5544569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2" y="1026083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73" name="bk object 173"/>
          <p:cNvSpPr/>
          <p:nvPr/>
        </p:nvSpPr>
        <p:spPr>
          <a:xfrm>
            <a:off x="5671424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2" y="1026083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74" name="bk object 174"/>
          <p:cNvSpPr/>
          <p:nvPr/>
        </p:nvSpPr>
        <p:spPr>
          <a:xfrm>
            <a:off x="5798272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1" y="1026083"/>
                </a:lnTo>
              </a:path>
            </a:pathLst>
          </a:custGeom>
          <a:ln w="4191">
            <a:solidFill>
              <a:srgbClr val="E0E1E3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75" name="bk object 175"/>
          <p:cNvSpPr/>
          <p:nvPr/>
        </p:nvSpPr>
        <p:spPr>
          <a:xfrm>
            <a:off x="5925130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6" y="1026083"/>
                </a:lnTo>
              </a:path>
            </a:pathLst>
          </a:custGeom>
          <a:ln w="4191">
            <a:solidFill>
              <a:srgbClr val="E0E1E3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76" name="bk object 176"/>
          <p:cNvSpPr/>
          <p:nvPr/>
        </p:nvSpPr>
        <p:spPr>
          <a:xfrm>
            <a:off x="6051978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4" y="1026083"/>
                </a:lnTo>
              </a:path>
            </a:pathLst>
          </a:custGeom>
          <a:ln w="4190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77" name="bk object 177"/>
          <p:cNvSpPr/>
          <p:nvPr/>
        </p:nvSpPr>
        <p:spPr>
          <a:xfrm>
            <a:off x="6178821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1" y="1026083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78" name="bk object 178"/>
          <p:cNvSpPr/>
          <p:nvPr/>
        </p:nvSpPr>
        <p:spPr>
          <a:xfrm>
            <a:off x="6305658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0" y="1026083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79" name="bk object 179"/>
          <p:cNvSpPr/>
          <p:nvPr/>
        </p:nvSpPr>
        <p:spPr>
          <a:xfrm>
            <a:off x="6432518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2" y="1026083"/>
                </a:lnTo>
              </a:path>
            </a:pathLst>
          </a:custGeom>
          <a:ln w="4191">
            <a:solidFill>
              <a:srgbClr val="DFE1E2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80" name="bk object 180"/>
          <p:cNvSpPr/>
          <p:nvPr/>
        </p:nvSpPr>
        <p:spPr>
          <a:xfrm>
            <a:off x="6559374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2" y="1026083"/>
                </a:lnTo>
              </a:path>
            </a:pathLst>
          </a:custGeom>
          <a:ln w="4191">
            <a:solidFill>
              <a:srgbClr val="DFE0E2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81" name="bk object 181"/>
          <p:cNvSpPr/>
          <p:nvPr/>
        </p:nvSpPr>
        <p:spPr>
          <a:xfrm>
            <a:off x="6686222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6" y="1026083"/>
                </a:lnTo>
              </a:path>
            </a:pathLst>
          </a:custGeom>
          <a:ln w="4191">
            <a:solidFill>
              <a:srgbClr val="DFE0E2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82" name="bk object 182"/>
          <p:cNvSpPr/>
          <p:nvPr/>
        </p:nvSpPr>
        <p:spPr>
          <a:xfrm>
            <a:off x="6813067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2" y="1026083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83" name="bk object 183"/>
          <p:cNvSpPr/>
          <p:nvPr/>
        </p:nvSpPr>
        <p:spPr>
          <a:xfrm>
            <a:off x="6939928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3" y="1026083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84" name="bk object 184"/>
          <p:cNvSpPr/>
          <p:nvPr/>
        </p:nvSpPr>
        <p:spPr>
          <a:xfrm>
            <a:off x="7066789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4" y="1026083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85" name="bk object 185"/>
          <p:cNvSpPr/>
          <p:nvPr/>
        </p:nvSpPr>
        <p:spPr>
          <a:xfrm>
            <a:off x="7193628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0" y="1026083"/>
                </a:lnTo>
              </a:path>
            </a:pathLst>
          </a:custGeom>
          <a:ln w="4191">
            <a:solidFill>
              <a:srgbClr val="DEE0E1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86" name="bk object 186"/>
          <p:cNvSpPr/>
          <p:nvPr/>
        </p:nvSpPr>
        <p:spPr>
          <a:xfrm>
            <a:off x="7320474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1" y="1026083"/>
                </a:lnTo>
              </a:path>
            </a:pathLst>
          </a:custGeom>
          <a:ln w="4191">
            <a:solidFill>
              <a:srgbClr val="DEE0E1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87" name="bk object 187"/>
          <p:cNvSpPr/>
          <p:nvPr/>
        </p:nvSpPr>
        <p:spPr>
          <a:xfrm>
            <a:off x="7447344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5" y="1026083"/>
                </a:lnTo>
              </a:path>
            </a:pathLst>
          </a:custGeom>
          <a:ln w="4191">
            <a:solidFill>
              <a:srgbClr val="DEDFE1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88" name="bk object 188"/>
          <p:cNvSpPr/>
          <p:nvPr/>
        </p:nvSpPr>
        <p:spPr>
          <a:xfrm>
            <a:off x="7574181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1" y="1026083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89" name="bk object 189"/>
          <p:cNvSpPr/>
          <p:nvPr/>
        </p:nvSpPr>
        <p:spPr>
          <a:xfrm>
            <a:off x="7701038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5" y="1026083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90" name="bk object 190"/>
          <p:cNvSpPr/>
          <p:nvPr/>
        </p:nvSpPr>
        <p:spPr>
          <a:xfrm>
            <a:off x="7827884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3" y="1026083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91" name="bk object 191"/>
          <p:cNvSpPr/>
          <p:nvPr/>
        </p:nvSpPr>
        <p:spPr>
          <a:xfrm>
            <a:off x="7954740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3" y="1026083"/>
                </a:lnTo>
              </a:path>
            </a:pathLst>
          </a:custGeom>
          <a:ln w="4191">
            <a:solidFill>
              <a:srgbClr val="DDDFE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92" name="bk object 192"/>
          <p:cNvSpPr/>
          <p:nvPr/>
        </p:nvSpPr>
        <p:spPr>
          <a:xfrm>
            <a:off x="8081584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89" y="1026083"/>
                </a:lnTo>
              </a:path>
            </a:pathLst>
          </a:custGeom>
          <a:ln w="4191">
            <a:solidFill>
              <a:srgbClr val="DDDEE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93" name="bk object 193"/>
          <p:cNvSpPr/>
          <p:nvPr/>
        </p:nvSpPr>
        <p:spPr>
          <a:xfrm>
            <a:off x="8208430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3" y="1026083"/>
                </a:lnTo>
              </a:path>
            </a:pathLst>
          </a:custGeom>
          <a:ln w="4191">
            <a:solidFill>
              <a:srgbClr val="DDDEE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94" name="bk object 194"/>
          <p:cNvSpPr/>
          <p:nvPr/>
        </p:nvSpPr>
        <p:spPr>
          <a:xfrm>
            <a:off x="8335284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1" y="1026083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95" name="bk object 195"/>
          <p:cNvSpPr/>
          <p:nvPr/>
        </p:nvSpPr>
        <p:spPr>
          <a:xfrm>
            <a:off x="8462167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6" y="1026083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96" name="bk object 196"/>
          <p:cNvSpPr/>
          <p:nvPr/>
        </p:nvSpPr>
        <p:spPr>
          <a:xfrm>
            <a:off x="8589009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4" y="1026083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97" name="bk object 197"/>
          <p:cNvSpPr/>
          <p:nvPr/>
        </p:nvSpPr>
        <p:spPr>
          <a:xfrm>
            <a:off x="8715850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2" y="1026083"/>
                </a:lnTo>
              </a:path>
            </a:pathLst>
          </a:custGeom>
          <a:ln w="4191">
            <a:solidFill>
              <a:srgbClr val="DCDEDF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98" name="bk object 198"/>
          <p:cNvSpPr/>
          <p:nvPr/>
        </p:nvSpPr>
        <p:spPr>
          <a:xfrm>
            <a:off x="8842693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3" y="1026083"/>
                </a:lnTo>
              </a:path>
            </a:pathLst>
          </a:custGeom>
          <a:ln w="4191">
            <a:solidFill>
              <a:srgbClr val="DCDDDF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99" name="bk object 199"/>
          <p:cNvSpPr/>
          <p:nvPr/>
        </p:nvSpPr>
        <p:spPr>
          <a:xfrm>
            <a:off x="8969552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2" y="1026083"/>
                </a:lnTo>
              </a:path>
            </a:pathLst>
          </a:custGeom>
          <a:ln w="4191">
            <a:solidFill>
              <a:srgbClr val="DCDDDF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00" name="bk object 200"/>
          <p:cNvSpPr/>
          <p:nvPr/>
        </p:nvSpPr>
        <p:spPr>
          <a:xfrm>
            <a:off x="9096402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2" y="1026083"/>
                </a:lnTo>
              </a:path>
            </a:pathLst>
          </a:custGeom>
          <a:ln w="4191">
            <a:solidFill>
              <a:srgbClr val="DCDDDE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01" name="bk object 201"/>
          <p:cNvSpPr/>
          <p:nvPr/>
        </p:nvSpPr>
        <p:spPr>
          <a:xfrm>
            <a:off x="9223239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4" y="1026083"/>
                </a:lnTo>
              </a:path>
            </a:pathLst>
          </a:custGeom>
          <a:ln w="4191">
            <a:solidFill>
              <a:srgbClr val="DCDDDE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02" name="bk object 202"/>
          <p:cNvSpPr/>
          <p:nvPr/>
        </p:nvSpPr>
        <p:spPr>
          <a:xfrm>
            <a:off x="9350092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2" y="1026083"/>
                </a:lnTo>
              </a:path>
            </a:pathLst>
          </a:custGeom>
          <a:ln w="4191">
            <a:solidFill>
              <a:srgbClr val="DBDDDE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03" name="bk object 203"/>
          <p:cNvSpPr/>
          <p:nvPr/>
        </p:nvSpPr>
        <p:spPr>
          <a:xfrm>
            <a:off x="9476961" y="6893915"/>
            <a:ext cx="1575435" cy="1009015"/>
          </a:xfrm>
          <a:custGeom>
            <a:avLst/>
            <a:gdLst/>
            <a:ahLst/>
            <a:cxnLst/>
            <a:rect l="l" t="t" r="r" b="b"/>
            <a:pathLst>
              <a:path w="1575434" h="1009015">
                <a:moveTo>
                  <a:pt x="0" y="0"/>
                </a:moveTo>
                <a:lnTo>
                  <a:pt x="1575035" y="1008564"/>
                </a:lnTo>
              </a:path>
            </a:pathLst>
          </a:custGeom>
          <a:ln w="4191">
            <a:solidFill>
              <a:srgbClr val="DBDCDE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04" name="bk object 204"/>
          <p:cNvSpPr/>
          <p:nvPr/>
        </p:nvSpPr>
        <p:spPr>
          <a:xfrm>
            <a:off x="9603792" y="6893915"/>
            <a:ext cx="1448435" cy="927735"/>
          </a:xfrm>
          <a:custGeom>
            <a:avLst/>
            <a:gdLst/>
            <a:ahLst/>
            <a:cxnLst/>
            <a:rect l="l" t="t" r="r" b="b"/>
            <a:pathLst>
              <a:path w="1448434" h="927734">
                <a:moveTo>
                  <a:pt x="0" y="0"/>
                </a:moveTo>
                <a:lnTo>
                  <a:pt x="1448204" y="927349"/>
                </a:lnTo>
              </a:path>
            </a:pathLst>
          </a:custGeom>
          <a:ln w="4191">
            <a:solidFill>
              <a:srgbClr val="DBDCDE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05" name="bk object 205"/>
          <p:cNvSpPr/>
          <p:nvPr/>
        </p:nvSpPr>
        <p:spPr>
          <a:xfrm>
            <a:off x="9730635" y="6893915"/>
            <a:ext cx="1321435" cy="846455"/>
          </a:xfrm>
          <a:custGeom>
            <a:avLst/>
            <a:gdLst/>
            <a:ahLst/>
            <a:cxnLst/>
            <a:rect l="l" t="t" r="r" b="b"/>
            <a:pathLst>
              <a:path w="1321434" h="846454">
                <a:moveTo>
                  <a:pt x="0" y="0"/>
                </a:moveTo>
                <a:lnTo>
                  <a:pt x="1321361" y="846127"/>
                </a:lnTo>
              </a:path>
            </a:pathLst>
          </a:custGeom>
          <a:ln w="4191">
            <a:solidFill>
              <a:srgbClr val="DBDCDE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06" name="bk object 206"/>
          <p:cNvSpPr/>
          <p:nvPr/>
        </p:nvSpPr>
        <p:spPr>
          <a:xfrm>
            <a:off x="9857502" y="6893915"/>
            <a:ext cx="1195070" cy="765175"/>
          </a:xfrm>
          <a:custGeom>
            <a:avLst/>
            <a:gdLst/>
            <a:ahLst/>
            <a:cxnLst/>
            <a:rect l="l" t="t" r="r" b="b"/>
            <a:pathLst>
              <a:path w="1195070" h="765175">
                <a:moveTo>
                  <a:pt x="0" y="0"/>
                </a:moveTo>
                <a:lnTo>
                  <a:pt x="1194494" y="764887"/>
                </a:lnTo>
              </a:path>
            </a:pathLst>
          </a:custGeom>
          <a:ln w="4191">
            <a:solidFill>
              <a:srgbClr val="DBDCDD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07" name="bk object 207"/>
          <p:cNvSpPr/>
          <p:nvPr/>
        </p:nvSpPr>
        <p:spPr>
          <a:xfrm>
            <a:off x="9984371" y="6893915"/>
            <a:ext cx="1068070" cy="683895"/>
          </a:xfrm>
          <a:custGeom>
            <a:avLst/>
            <a:gdLst/>
            <a:ahLst/>
            <a:cxnLst/>
            <a:rect l="l" t="t" r="r" b="b"/>
            <a:pathLst>
              <a:path w="1068070" h="683895">
                <a:moveTo>
                  <a:pt x="0" y="0"/>
                </a:moveTo>
                <a:lnTo>
                  <a:pt x="1067625" y="683646"/>
                </a:lnTo>
              </a:path>
            </a:pathLst>
          </a:custGeom>
          <a:ln w="4191">
            <a:solidFill>
              <a:srgbClr val="DBDCDD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08" name="bk object 208"/>
          <p:cNvSpPr/>
          <p:nvPr/>
        </p:nvSpPr>
        <p:spPr>
          <a:xfrm>
            <a:off x="10111224" y="6893915"/>
            <a:ext cx="941069" cy="602615"/>
          </a:xfrm>
          <a:custGeom>
            <a:avLst/>
            <a:gdLst/>
            <a:ahLst/>
            <a:cxnLst/>
            <a:rect l="l" t="t" r="r" b="b"/>
            <a:pathLst>
              <a:path w="941070" h="602615">
                <a:moveTo>
                  <a:pt x="0" y="0"/>
                </a:moveTo>
                <a:lnTo>
                  <a:pt x="940772" y="602418"/>
                </a:lnTo>
              </a:path>
            </a:pathLst>
          </a:custGeom>
          <a:ln w="4191">
            <a:solidFill>
              <a:srgbClr val="DADCDD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09" name="bk object 209"/>
          <p:cNvSpPr/>
          <p:nvPr/>
        </p:nvSpPr>
        <p:spPr>
          <a:xfrm>
            <a:off x="10238066" y="6893915"/>
            <a:ext cx="814069" cy="521334"/>
          </a:xfrm>
          <a:custGeom>
            <a:avLst/>
            <a:gdLst/>
            <a:ahLst/>
            <a:cxnLst/>
            <a:rect l="l" t="t" r="r" b="b"/>
            <a:pathLst>
              <a:path w="814070" h="521334">
                <a:moveTo>
                  <a:pt x="0" y="0"/>
                </a:moveTo>
                <a:lnTo>
                  <a:pt x="813930" y="521196"/>
                </a:lnTo>
              </a:path>
            </a:pathLst>
          </a:custGeom>
          <a:ln w="4191">
            <a:solidFill>
              <a:srgbClr val="DADBDD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10" name="bk object 210"/>
          <p:cNvSpPr/>
          <p:nvPr/>
        </p:nvSpPr>
        <p:spPr>
          <a:xfrm>
            <a:off x="10364914" y="6893915"/>
            <a:ext cx="687070" cy="440055"/>
          </a:xfrm>
          <a:custGeom>
            <a:avLst/>
            <a:gdLst/>
            <a:ahLst/>
            <a:cxnLst/>
            <a:rect l="l" t="t" r="r" b="b"/>
            <a:pathLst>
              <a:path w="687070" h="440054">
                <a:moveTo>
                  <a:pt x="0" y="0"/>
                </a:moveTo>
                <a:lnTo>
                  <a:pt x="687082" y="439969"/>
                </a:lnTo>
              </a:path>
            </a:pathLst>
          </a:custGeom>
          <a:ln w="4191">
            <a:solidFill>
              <a:srgbClr val="DADBDD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11" name="bk object 211"/>
          <p:cNvSpPr/>
          <p:nvPr/>
        </p:nvSpPr>
        <p:spPr>
          <a:xfrm>
            <a:off x="10491765" y="6893915"/>
            <a:ext cx="560705" cy="358775"/>
          </a:xfrm>
          <a:custGeom>
            <a:avLst/>
            <a:gdLst/>
            <a:ahLst/>
            <a:cxnLst/>
            <a:rect l="l" t="t" r="r" b="b"/>
            <a:pathLst>
              <a:path w="560704" h="358775">
                <a:moveTo>
                  <a:pt x="0" y="0"/>
                </a:moveTo>
                <a:lnTo>
                  <a:pt x="560231" y="358740"/>
                </a:lnTo>
              </a:path>
            </a:pathLst>
          </a:custGeom>
          <a:ln w="4191">
            <a:solidFill>
              <a:srgbClr val="DADBDD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12" name="bk object 212"/>
          <p:cNvSpPr/>
          <p:nvPr/>
        </p:nvSpPr>
        <p:spPr>
          <a:xfrm>
            <a:off x="10618604" y="6893915"/>
            <a:ext cx="433705" cy="278130"/>
          </a:xfrm>
          <a:custGeom>
            <a:avLst/>
            <a:gdLst/>
            <a:ahLst/>
            <a:cxnLst/>
            <a:rect l="l" t="t" r="r" b="b"/>
            <a:pathLst>
              <a:path w="433704" h="278129">
                <a:moveTo>
                  <a:pt x="0" y="0"/>
                </a:moveTo>
                <a:lnTo>
                  <a:pt x="433392" y="277520"/>
                </a:lnTo>
              </a:path>
            </a:pathLst>
          </a:custGeom>
          <a:ln w="4191">
            <a:solidFill>
              <a:srgbClr val="DADBDC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13" name="bk object 213"/>
          <p:cNvSpPr/>
          <p:nvPr/>
        </p:nvSpPr>
        <p:spPr>
          <a:xfrm>
            <a:off x="10745457" y="6893915"/>
            <a:ext cx="306705" cy="196850"/>
          </a:xfrm>
          <a:custGeom>
            <a:avLst/>
            <a:gdLst/>
            <a:ahLst/>
            <a:cxnLst/>
            <a:rect l="l" t="t" r="r" b="b"/>
            <a:pathLst>
              <a:path w="306704" h="196850">
                <a:moveTo>
                  <a:pt x="0" y="0"/>
                </a:moveTo>
                <a:lnTo>
                  <a:pt x="306539" y="196291"/>
                </a:lnTo>
              </a:path>
            </a:pathLst>
          </a:custGeom>
          <a:ln w="4190">
            <a:solidFill>
              <a:srgbClr val="DADBDC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14" name="bk object 214"/>
          <p:cNvSpPr/>
          <p:nvPr/>
        </p:nvSpPr>
        <p:spPr>
          <a:xfrm>
            <a:off x="10872307" y="6893915"/>
            <a:ext cx="179705" cy="115570"/>
          </a:xfrm>
          <a:custGeom>
            <a:avLst/>
            <a:gdLst/>
            <a:ahLst/>
            <a:cxnLst/>
            <a:rect l="l" t="t" r="r" b="b"/>
            <a:pathLst>
              <a:path w="179704" h="115570">
                <a:moveTo>
                  <a:pt x="0" y="0"/>
                </a:moveTo>
                <a:lnTo>
                  <a:pt x="179689" y="115063"/>
                </a:lnTo>
              </a:path>
            </a:pathLst>
          </a:custGeom>
          <a:ln w="4191">
            <a:solidFill>
              <a:srgbClr val="D9DBDC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15" name="bk object 215"/>
          <p:cNvSpPr/>
          <p:nvPr/>
        </p:nvSpPr>
        <p:spPr>
          <a:xfrm>
            <a:off x="10999162" y="6893915"/>
            <a:ext cx="53340" cy="34290"/>
          </a:xfrm>
          <a:custGeom>
            <a:avLst/>
            <a:gdLst/>
            <a:ahLst/>
            <a:cxnLst/>
            <a:rect l="l" t="t" r="r" b="b"/>
            <a:pathLst>
              <a:path w="53340" h="34290">
                <a:moveTo>
                  <a:pt x="0" y="0"/>
                </a:moveTo>
                <a:lnTo>
                  <a:pt x="52834" y="33832"/>
                </a:lnTo>
              </a:path>
            </a:pathLst>
          </a:custGeom>
          <a:ln w="4191">
            <a:solidFill>
              <a:srgbClr val="D9DADC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16" name="bk object 216"/>
          <p:cNvSpPr/>
          <p:nvPr/>
        </p:nvSpPr>
        <p:spPr>
          <a:xfrm>
            <a:off x="940688" y="6893915"/>
            <a:ext cx="8820150" cy="184785"/>
          </a:xfrm>
          <a:custGeom>
            <a:avLst/>
            <a:gdLst/>
            <a:ahLst/>
            <a:cxnLst/>
            <a:rect l="l" t="t" r="r" b="b"/>
            <a:pathLst>
              <a:path w="8820150" h="184784">
                <a:moveTo>
                  <a:pt x="8819997" y="184657"/>
                </a:moveTo>
                <a:lnTo>
                  <a:pt x="0" y="184657"/>
                </a:lnTo>
                <a:lnTo>
                  <a:pt x="0" y="0"/>
                </a:lnTo>
                <a:lnTo>
                  <a:pt x="8819997" y="0"/>
                </a:lnTo>
                <a:lnTo>
                  <a:pt x="8819997" y="184657"/>
                </a:lnTo>
                <a:close/>
              </a:path>
            </a:pathLst>
          </a:custGeom>
          <a:solidFill>
            <a:srgbClr val="DA4139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17" name="bk object 217"/>
          <p:cNvSpPr/>
          <p:nvPr/>
        </p:nvSpPr>
        <p:spPr>
          <a:xfrm>
            <a:off x="949980" y="6537134"/>
            <a:ext cx="9359133" cy="7516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18" name="bk object 218"/>
          <p:cNvSpPr/>
          <p:nvPr/>
        </p:nvSpPr>
        <p:spPr>
          <a:xfrm>
            <a:off x="9771638" y="6603454"/>
            <a:ext cx="390514" cy="40904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19" name="bk object 219"/>
          <p:cNvSpPr/>
          <p:nvPr/>
        </p:nvSpPr>
        <p:spPr>
          <a:xfrm>
            <a:off x="9690468" y="6897612"/>
            <a:ext cx="613410" cy="414020"/>
          </a:xfrm>
          <a:custGeom>
            <a:avLst/>
            <a:gdLst/>
            <a:ahLst/>
            <a:cxnLst/>
            <a:rect l="l" t="t" r="r" b="b"/>
            <a:pathLst>
              <a:path w="613409" h="414020">
                <a:moveTo>
                  <a:pt x="58686" y="388392"/>
                </a:moveTo>
                <a:lnTo>
                  <a:pt x="40335" y="388392"/>
                </a:lnTo>
                <a:lnTo>
                  <a:pt x="79133" y="399822"/>
                </a:lnTo>
                <a:lnTo>
                  <a:pt x="115292" y="408712"/>
                </a:lnTo>
                <a:lnTo>
                  <a:pt x="152607" y="413792"/>
                </a:lnTo>
                <a:lnTo>
                  <a:pt x="190806" y="413792"/>
                </a:lnTo>
                <a:lnTo>
                  <a:pt x="229615" y="411252"/>
                </a:lnTo>
                <a:lnTo>
                  <a:pt x="269634" y="404902"/>
                </a:lnTo>
                <a:lnTo>
                  <a:pt x="309213" y="393472"/>
                </a:lnTo>
                <a:lnTo>
                  <a:pt x="312741" y="392202"/>
                </a:lnTo>
                <a:lnTo>
                  <a:pt x="88442" y="392202"/>
                </a:lnTo>
                <a:lnTo>
                  <a:pt x="86537" y="390932"/>
                </a:lnTo>
                <a:lnTo>
                  <a:pt x="72174" y="390932"/>
                </a:lnTo>
                <a:lnTo>
                  <a:pt x="71221" y="389662"/>
                </a:lnTo>
                <a:lnTo>
                  <a:pt x="60490" y="389662"/>
                </a:lnTo>
                <a:lnTo>
                  <a:pt x="58686" y="388392"/>
                </a:lnTo>
                <a:close/>
              </a:path>
              <a:path w="613409" h="414020">
                <a:moveTo>
                  <a:pt x="612879" y="0"/>
                </a:moveTo>
                <a:lnTo>
                  <a:pt x="612127" y="3582"/>
                </a:lnTo>
                <a:lnTo>
                  <a:pt x="611517" y="7392"/>
                </a:lnTo>
                <a:lnTo>
                  <a:pt x="610565" y="11202"/>
                </a:lnTo>
                <a:lnTo>
                  <a:pt x="608901" y="18822"/>
                </a:lnTo>
                <a:lnTo>
                  <a:pt x="606945" y="26442"/>
                </a:lnTo>
                <a:lnTo>
                  <a:pt x="605828" y="30252"/>
                </a:lnTo>
                <a:lnTo>
                  <a:pt x="604875" y="34062"/>
                </a:lnTo>
                <a:lnTo>
                  <a:pt x="588227" y="81052"/>
                </a:lnTo>
                <a:lnTo>
                  <a:pt x="567843" y="122962"/>
                </a:lnTo>
                <a:lnTo>
                  <a:pt x="542872" y="163602"/>
                </a:lnTo>
                <a:lnTo>
                  <a:pt x="513562" y="201702"/>
                </a:lnTo>
                <a:lnTo>
                  <a:pt x="479508" y="238532"/>
                </a:lnTo>
                <a:lnTo>
                  <a:pt x="441999" y="271552"/>
                </a:lnTo>
                <a:lnTo>
                  <a:pt x="401407" y="300762"/>
                </a:lnTo>
                <a:lnTo>
                  <a:pt x="358101" y="327432"/>
                </a:lnTo>
                <a:lnTo>
                  <a:pt x="357238" y="327432"/>
                </a:lnTo>
                <a:lnTo>
                  <a:pt x="356361" y="328702"/>
                </a:lnTo>
                <a:lnTo>
                  <a:pt x="354533" y="328702"/>
                </a:lnTo>
                <a:lnTo>
                  <a:pt x="353542" y="329972"/>
                </a:lnTo>
                <a:lnTo>
                  <a:pt x="352640" y="329972"/>
                </a:lnTo>
                <a:lnTo>
                  <a:pt x="351739" y="331242"/>
                </a:lnTo>
                <a:lnTo>
                  <a:pt x="349834" y="331242"/>
                </a:lnTo>
                <a:lnTo>
                  <a:pt x="347967" y="332512"/>
                </a:lnTo>
                <a:lnTo>
                  <a:pt x="346976" y="332512"/>
                </a:lnTo>
                <a:lnTo>
                  <a:pt x="346201" y="333782"/>
                </a:lnTo>
                <a:lnTo>
                  <a:pt x="345160" y="333782"/>
                </a:lnTo>
                <a:lnTo>
                  <a:pt x="344271" y="335052"/>
                </a:lnTo>
                <a:lnTo>
                  <a:pt x="342493" y="335052"/>
                </a:lnTo>
                <a:lnTo>
                  <a:pt x="341439" y="336322"/>
                </a:lnTo>
                <a:lnTo>
                  <a:pt x="340575" y="336322"/>
                </a:lnTo>
                <a:lnTo>
                  <a:pt x="337769" y="337592"/>
                </a:lnTo>
                <a:lnTo>
                  <a:pt x="336778" y="338862"/>
                </a:lnTo>
                <a:lnTo>
                  <a:pt x="334822" y="338862"/>
                </a:lnTo>
                <a:lnTo>
                  <a:pt x="333997" y="340132"/>
                </a:lnTo>
                <a:lnTo>
                  <a:pt x="332092" y="340132"/>
                </a:lnTo>
                <a:lnTo>
                  <a:pt x="331139" y="341402"/>
                </a:lnTo>
                <a:lnTo>
                  <a:pt x="330276" y="341402"/>
                </a:lnTo>
                <a:lnTo>
                  <a:pt x="327355" y="342672"/>
                </a:lnTo>
                <a:lnTo>
                  <a:pt x="326529" y="342672"/>
                </a:lnTo>
                <a:lnTo>
                  <a:pt x="325602" y="343942"/>
                </a:lnTo>
                <a:lnTo>
                  <a:pt x="323634" y="343942"/>
                </a:lnTo>
                <a:lnTo>
                  <a:pt x="322656" y="345212"/>
                </a:lnTo>
                <a:lnTo>
                  <a:pt x="320776" y="345212"/>
                </a:lnTo>
                <a:lnTo>
                  <a:pt x="319887" y="346482"/>
                </a:lnTo>
                <a:lnTo>
                  <a:pt x="317995" y="346482"/>
                </a:lnTo>
                <a:lnTo>
                  <a:pt x="316166" y="347752"/>
                </a:lnTo>
                <a:lnTo>
                  <a:pt x="315112" y="347752"/>
                </a:lnTo>
                <a:lnTo>
                  <a:pt x="314248" y="349022"/>
                </a:lnTo>
                <a:lnTo>
                  <a:pt x="312318" y="349022"/>
                </a:lnTo>
                <a:lnTo>
                  <a:pt x="311213" y="350292"/>
                </a:lnTo>
                <a:lnTo>
                  <a:pt x="309435" y="350292"/>
                </a:lnTo>
                <a:lnTo>
                  <a:pt x="307530" y="351562"/>
                </a:lnTo>
                <a:lnTo>
                  <a:pt x="306603" y="351562"/>
                </a:lnTo>
                <a:lnTo>
                  <a:pt x="305612" y="352832"/>
                </a:lnTo>
                <a:lnTo>
                  <a:pt x="303745" y="352832"/>
                </a:lnTo>
                <a:lnTo>
                  <a:pt x="302767" y="354102"/>
                </a:lnTo>
                <a:lnTo>
                  <a:pt x="299897" y="354102"/>
                </a:lnTo>
                <a:lnTo>
                  <a:pt x="298919" y="355372"/>
                </a:lnTo>
                <a:lnTo>
                  <a:pt x="297002" y="355372"/>
                </a:lnTo>
                <a:lnTo>
                  <a:pt x="296125" y="356642"/>
                </a:lnTo>
                <a:lnTo>
                  <a:pt x="294157" y="356642"/>
                </a:lnTo>
                <a:lnTo>
                  <a:pt x="293154" y="357912"/>
                </a:lnTo>
                <a:lnTo>
                  <a:pt x="291274" y="357912"/>
                </a:lnTo>
                <a:lnTo>
                  <a:pt x="289407" y="359182"/>
                </a:lnTo>
                <a:lnTo>
                  <a:pt x="287426" y="359182"/>
                </a:lnTo>
                <a:lnTo>
                  <a:pt x="286511" y="360452"/>
                </a:lnTo>
                <a:lnTo>
                  <a:pt x="284492" y="360452"/>
                </a:lnTo>
                <a:lnTo>
                  <a:pt x="282663" y="361722"/>
                </a:lnTo>
                <a:lnTo>
                  <a:pt x="280746" y="361722"/>
                </a:lnTo>
                <a:lnTo>
                  <a:pt x="279755" y="362992"/>
                </a:lnTo>
                <a:lnTo>
                  <a:pt x="276783" y="362992"/>
                </a:lnTo>
                <a:lnTo>
                  <a:pt x="275793" y="364262"/>
                </a:lnTo>
                <a:lnTo>
                  <a:pt x="272961" y="364262"/>
                </a:lnTo>
                <a:lnTo>
                  <a:pt x="272072" y="365532"/>
                </a:lnTo>
                <a:lnTo>
                  <a:pt x="270001" y="365532"/>
                </a:lnTo>
                <a:lnTo>
                  <a:pt x="268109" y="366802"/>
                </a:lnTo>
                <a:lnTo>
                  <a:pt x="265201" y="366802"/>
                </a:lnTo>
                <a:lnTo>
                  <a:pt x="264312" y="368072"/>
                </a:lnTo>
                <a:lnTo>
                  <a:pt x="261289" y="368072"/>
                </a:lnTo>
                <a:lnTo>
                  <a:pt x="260400" y="369342"/>
                </a:lnTo>
                <a:lnTo>
                  <a:pt x="257479" y="369342"/>
                </a:lnTo>
                <a:lnTo>
                  <a:pt x="256451" y="370612"/>
                </a:lnTo>
                <a:lnTo>
                  <a:pt x="253542" y="370612"/>
                </a:lnTo>
                <a:lnTo>
                  <a:pt x="252514" y="371882"/>
                </a:lnTo>
                <a:lnTo>
                  <a:pt x="248754" y="371882"/>
                </a:lnTo>
                <a:lnTo>
                  <a:pt x="247751" y="373152"/>
                </a:lnTo>
                <a:lnTo>
                  <a:pt x="244817" y="373152"/>
                </a:lnTo>
                <a:lnTo>
                  <a:pt x="243878" y="374422"/>
                </a:lnTo>
                <a:lnTo>
                  <a:pt x="239953" y="374422"/>
                </a:lnTo>
                <a:lnTo>
                  <a:pt x="238963" y="375692"/>
                </a:lnTo>
                <a:lnTo>
                  <a:pt x="234988" y="375692"/>
                </a:lnTo>
                <a:lnTo>
                  <a:pt x="234073" y="376962"/>
                </a:lnTo>
                <a:lnTo>
                  <a:pt x="230085" y="376962"/>
                </a:lnTo>
                <a:lnTo>
                  <a:pt x="229095" y="378232"/>
                </a:lnTo>
                <a:lnTo>
                  <a:pt x="226174" y="378232"/>
                </a:lnTo>
                <a:lnTo>
                  <a:pt x="224269" y="379502"/>
                </a:lnTo>
                <a:lnTo>
                  <a:pt x="219392" y="379502"/>
                </a:lnTo>
                <a:lnTo>
                  <a:pt x="218351" y="380772"/>
                </a:lnTo>
                <a:lnTo>
                  <a:pt x="215468" y="380772"/>
                </a:lnTo>
                <a:lnTo>
                  <a:pt x="213499" y="382042"/>
                </a:lnTo>
                <a:lnTo>
                  <a:pt x="208584" y="382042"/>
                </a:lnTo>
                <a:lnTo>
                  <a:pt x="206489" y="383312"/>
                </a:lnTo>
                <a:lnTo>
                  <a:pt x="201675" y="383312"/>
                </a:lnTo>
                <a:lnTo>
                  <a:pt x="200698" y="384582"/>
                </a:lnTo>
                <a:lnTo>
                  <a:pt x="194805" y="384582"/>
                </a:lnTo>
                <a:lnTo>
                  <a:pt x="192760" y="385852"/>
                </a:lnTo>
                <a:lnTo>
                  <a:pt x="186905" y="385852"/>
                </a:lnTo>
                <a:lnTo>
                  <a:pt x="185966" y="387122"/>
                </a:lnTo>
                <a:lnTo>
                  <a:pt x="179095" y="387122"/>
                </a:lnTo>
                <a:lnTo>
                  <a:pt x="177114" y="388392"/>
                </a:lnTo>
                <a:lnTo>
                  <a:pt x="169405" y="388392"/>
                </a:lnTo>
                <a:lnTo>
                  <a:pt x="168414" y="389662"/>
                </a:lnTo>
                <a:lnTo>
                  <a:pt x="157035" y="389662"/>
                </a:lnTo>
                <a:lnTo>
                  <a:pt x="156121" y="390932"/>
                </a:lnTo>
                <a:lnTo>
                  <a:pt x="141071" y="390932"/>
                </a:lnTo>
                <a:lnTo>
                  <a:pt x="140119" y="392202"/>
                </a:lnTo>
                <a:lnTo>
                  <a:pt x="312741" y="392202"/>
                </a:lnTo>
                <a:lnTo>
                  <a:pt x="385724" y="361722"/>
                </a:lnTo>
                <a:lnTo>
                  <a:pt x="421825" y="338862"/>
                </a:lnTo>
                <a:lnTo>
                  <a:pt x="455677" y="314732"/>
                </a:lnTo>
                <a:lnTo>
                  <a:pt x="486988" y="285522"/>
                </a:lnTo>
                <a:lnTo>
                  <a:pt x="515467" y="255042"/>
                </a:lnTo>
                <a:lnTo>
                  <a:pt x="540103" y="222022"/>
                </a:lnTo>
                <a:lnTo>
                  <a:pt x="561154" y="187732"/>
                </a:lnTo>
                <a:lnTo>
                  <a:pt x="578402" y="152172"/>
                </a:lnTo>
                <a:lnTo>
                  <a:pt x="591629" y="114072"/>
                </a:lnTo>
                <a:lnTo>
                  <a:pt x="592010" y="112802"/>
                </a:lnTo>
                <a:lnTo>
                  <a:pt x="592340" y="111532"/>
                </a:lnTo>
                <a:lnTo>
                  <a:pt x="592480" y="111532"/>
                </a:lnTo>
                <a:lnTo>
                  <a:pt x="592810" y="110262"/>
                </a:lnTo>
                <a:lnTo>
                  <a:pt x="592962" y="108992"/>
                </a:lnTo>
                <a:lnTo>
                  <a:pt x="593115" y="108992"/>
                </a:lnTo>
                <a:lnTo>
                  <a:pt x="593509" y="107722"/>
                </a:lnTo>
                <a:lnTo>
                  <a:pt x="593699" y="106452"/>
                </a:lnTo>
                <a:lnTo>
                  <a:pt x="593991" y="105182"/>
                </a:lnTo>
                <a:lnTo>
                  <a:pt x="594283" y="105182"/>
                </a:lnTo>
                <a:lnTo>
                  <a:pt x="594474" y="103912"/>
                </a:lnTo>
                <a:lnTo>
                  <a:pt x="594956" y="102642"/>
                </a:lnTo>
                <a:lnTo>
                  <a:pt x="595325" y="100102"/>
                </a:lnTo>
                <a:lnTo>
                  <a:pt x="595820" y="98832"/>
                </a:lnTo>
                <a:lnTo>
                  <a:pt x="596036" y="97562"/>
                </a:lnTo>
                <a:lnTo>
                  <a:pt x="596531" y="95022"/>
                </a:lnTo>
                <a:lnTo>
                  <a:pt x="596798" y="95022"/>
                </a:lnTo>
                <a:lnTo>
                  <a:pt x="596861" y="93752"/>
                </a:lnTo>
                <a:lnTo>
                  <a:pt x="596988" y="93752"/>
                </a:lnTo>
                <a:lnTo>
                  <a:pt x="597306" y="92482"/>
                </a:lnTo>
                <a:lnTo>
                  <a:pt x="597598" y="89942"/>
                </a:lnTo>
                <a:lnTo>
                  <a:pt x="597788" y="89942"/>
                </a:lnTo>
                <a:lnTo>
                  <a:pt x="598271" y="87402"/>
                </a:lnTo>
                <a:lnTo>
                  <a:pt x="598436" y="86132"/>
                </a:lnTo>
                <a:lnTo>
                  <a:pt x="598627" y="86132"/>
                </a:lnTo>
                <a:lnTo>
                  <a:pt x="598754" y="84862"/>
                </a:lnTo>
                <a:lnTo>
                  <a:pt x="598919" y="84862"/>
                </a:lnTo>
                <a:lnTo>
                  <a:pt x="599071" y="83592"/>
                </a:lnTo>
                <a:lnTo>
                  <a:pt x="599897" y="79782"/>
                </a:lnTo>
                <a:lnTo>
                  <a:pt x="600036" y="78512"/>
                </a:lnTo>
                <a:lnTo>
                  <a:pt x="600240" y="77242"/>
                </a:lnTo>
                <a:lnTo>
                  <a:pt x="600519" y="74702"/>
                </a:lnTo>
                <a:lnTo>
                  <a:pt x="600786" y="73432"/>
                </a:lnTo>
                <a:lnTo>
                  <a:pt x="612879" y="0"/>
                </a:lnTo>
                <a:close/>
              </a:path>
              <a:path w="613409" h="414020">
                <a:moveTo>
                  <a:pt x="8331" y="378232"/>
                </a:moveTo>
                <a:lnTo>
                  <a:pt x="4381" y="378232"/>
                </a:lnTo>
                <a:lnTo>
                  <a:pt x="39433" y="388392"/>
                </a:lnTo>
                <a:lnTo>
                  <a:pt x="53403" y="388392"/>
                </a:lnTo>
                <a:lnTo>
                  <a:pt x="49796" y="387122"/>
                </a:lnTo>
                <a:lnTo>
                  <a:pt x="42824" y="387122"/>
                </a:lnTo>
                <a:lnTo>
                  <a:pt x="38531" y="385852"/>
                </a:lnTo>
                <a:lnTo>
                  <a:pt x="37541" y="385852"/>
                </a:lnTo>
                <a:lnTo>
                  <a:pt x="36652" y="384582"/>
                </a:lnTo>
                <a:lnTo>
                  <a:pt x="30632" y="384582"/>
                </a:lnTo>
                <a:lnTo>
                  <a:pt x="29768" y="383312"/>
                </a:lnTo>
                <a:lnTo>
                  <a:pt x="24523" y="383312"/>
                </a:lnTo>
                <a:lnTo>
                  <a:pt x="23774" y="382042"/>
                </a:lnTo>
                <a:lnTo>
                  <a:pt x="19392" y="382042"/>
                </a:lnTo>
                <a:lnTo>
                  <a:pt x="18592" y="380772"/>
                </a:lnTo>
                <a:lnTo>
                  <a:pt x="13423" y="380772"/>
                </a:lnTo>
                <a:lnTo>
                  <a:pt x="12611" y="379502"/>
                </a:lnTo>
                <a:lnTo>
                  <a:pt x="10121" y="379502"/>
                </a:lnTo>
                <a:lnTo>
                  <a:pt x="8331" y="378232"/>
                </a:lnTo>
                <a:close/>
              </a:path>
              <a:path w="613409" h="414020">
                <a:moveTo>
                  <a:pt x="4203" y="378180"/>
                </a:moveTo>
                <a:lnTo>
                  <a:pt x="4381" y="378232"/>
                </a:lnTo>
                <a:lnTo>
                  <a:pt x="4203" y="378180"/>
                </a:lnTo>
                <a:close/>
              </a:path>
              <a:path w="613409" h="414020">
                <a:moveTo>
                  <a:pt x="3301" y="376962"/>
                </a:moveTo>
                <a:lnTo>
                  <a:pt x="0" y="376962"/>
                </a:lnTo>
                <a:lnTo>
                  <a:pt x="4203" y="378180"/>
                </a:lnTo>
                <a:lnTo>
                  <a:pt x="3301" y="376962"/>
                </a:lnTo>
                <a:close/>
              </a:path>
            </a:pathLst>
          </a:custGeom>
          <a:solidFill>
            <a:srgbClr val="C4151C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20" name="bk object 220"/>
          <p:cNvSpPr/>
          <p:nvPr/>
        </p:nvSpPr>
        <p:spPr>
          <a:xfrm>
            <a:off x="507" y="0"/>
            <a:ext cx="11048517" cy="153578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21" name="bk object 221"/>
          <p:cNvSpPr/>
          <p:nvPr/>
        </p:nvSpPr>
        <p:spPr>
          <a:xfrm>
            <a:off x="507" y="0"/>
            <a:ext cx="3971112" cy="153578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22" name="bk object 222"/>
          <p:cNvSpPr/>
          <p:nvPr/>
        </p:nvSpPr>
        <p:spPr>
          <a:xfrm>
            <a:off x="2648507" y="0"/>
            <a:ext cx="1323340" cy="1536065"/>
          </a:xfrm>
          <a:custGeom>
            <a:avLst/>
            <a:gdLst/>
            <a:ahLst/>
            <a:cxnLst/>
            <a:rect l="l" t="t" r="r" b="b"/>
            <a:pathLst>
              <a:path w="1323339" h="1536065">
                <a:moveTo>
                  <a:pt x="0" y="1535785"/>
                </a:moveTo>
                <a:lnTo>
                  <a:pt x="39878" y="1509679"/>
                </a:lnTo>
                <a:lnTo>
                  <a:pt x="74655" y="1486157"/>
                </a:lnTo>
                <a:lnTo>
                  <a:pt x="109192" y="1462117"/>
                </a:lnTo>
                <a:lnTo>
                  <a:pt x="143487" y="1437565"/>
                </a:lnTo>
                <a:lnTo>
                  <a:pt x="177536" y="1412505"/>
                </a:lnTo>
                <a:lnTo>
                  <a:pt x="211337" y="1386940"/>
                </a:lnTo>
                <a:lnTo>
                  <a:pt x="244887" y="1360874"/>
                </a:lnTo>
                <a:lnTo>
                  <a:pt x="278182" y="1334311"/>
                </a:lnTo>
                <a:lnTo>
                  <a:pt x="311220" y="1307255"/>
                </a:lnTo>
                <a:lnTo>
                  <a:pt x="343997" y="1279710"/>
                </a:lnTo>
                <a:lnTo>
                  <a:pt x="376512" y="1251680"/>
                </a:lnTo>
                <a:lnTo>
                  <a:pt x="408760" y="1223169"/>
                </a:lnTo>
                <a:lnTo>
                  <a:pt x="440739" y="1194180"/>
                </a:lnTo>
                <a:lnTo>
                  <a:pt x="472445" y="1164718"/>
                </a:lnTo>
                <a:lnTo>
                  <a:pt x="503876" y="1134786"/>
                </a:lnTo>
                <a:lnTo>
                  <a:pt x="535029" y="1104388"/>
                </a:lnTo>
                <a:lnTo>
                  <a:pt x="565901" y="1073529"/>
                </a:lnTo>
                <a:lnTo>
                  <a:pt x="596489" y="1042212"/>
                </a:lnTo>
                <a:lnTo>
                  <a:pt x="626789" y="1010441"/>
                </a:lnTo>
                <a:lnTo>
                  <a:pt x="656800" y="978220"/>
                </a:lnTo>
                <a:lnTo>
                  <a:pt x="686517" y="945553"/>
                </a:lnTo>
                <a:lnTo>
                  <a:pt x="715938" y="912444"/>
                </a:lnTo>
                <a:lnTo>
                  <a:pt x="745060" y="878896"/>
                </a:lnTo>
                <a:lnTo>
                  <a:pt x="773879" y="844914"/>
                </a:lnTo>
                <a:lnTo>
                  <a:pt x="802394" y="810501"/>
                </a:lnTo>
                <a:lnTo>
                  <a:pt x="830601" y="775662"/>
                </a:lnTo>
                <a:lnTo>
                  <a:pt x="858496" y="740400"/>
                </a:lnTo>
                <a:lnTo>
                  <a:pt x="886078" y="704719"/>
                </a:lnTo>
                <a:lnTo>
                  <a:pt x="913343" y="668624"/>
                </a:lnTo>
                <a:lnTo>
                  <a:pt x="940287" y="632117"/>
                </a:lnTo>
                <a:lnTo>
                  <a:pt x="966909" y="595204"/>
                </a:lnTo>
                <a:lnTo>
                  <a:pt x="993204" y="557887"/>
                </a:lnTo>
                <a:lnTo>
                  <a:pt x="1019171" y="520171"/>
                </a:lnTo>
                <a:lnTo>
                  <a:pt x="1044806" y="482060"/>
                </a:lnTo>
                <a:lnTo>
                  <a:pt x="1070105" y="443557"/>
                </a:lnTo>
                <a:lnTo>
                  <a:pt x="1095067" y="404666"/>
                </a:lnTo>
                <a:lnTo>
                  <a:pt x="1119688" y="365393"/>
                </a:lnTo>
                <a:lnTo>
                  <a:pt x="1143965" y="325739"/>
                </a:lnTo>
                <a:lnTo>
                  <a:pt x="1167895" y="285709"/>
                </a:lnTo>
                <a:lnTo>
                  <a:pt x="1191476" y="245308"/>
                </a:lnTo>
                <a:lnTo>
                  <a:pt x="1214703" y="204538"/>
                </a:lnTo>
                <a:lnTo>
                  <a:pt x="1237575" y="163405"/>
                </a:lnTo>
                <a:lnTo>
                  <a:pt x="1260088" y="121911"/>
                </a:lnTo>
                <a:lnTo>
                  <a:pt x="1282239" y="80061"/>
                </a:lnTo>
                <a:lnTo>
                  <a:pt x="1304025" y="37859"/>
                </a:lnTo>
                <a:lnTo>
                  <a:pt x="1323082" y="0"/>
                </a:lnTo>
              </a:path>
            </a:pathLst>
          </a:custGeom>
          <a:ln w="9436">
            <a:solidFill>
              <a:srgbClr val="F8F8F8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23" name="bk object 223"/>
          <p:cNvSpPr/>
          <p:nvPr/>
        </p:nvSpPr>
        <p:spPr>
          <a:xfrm>
            <a:off x="508" y="1518551"/>
            <a:ext cx="17145" cy="17780"/>
          </a:xfrm>
          <a:custGeom>
            <a:avLst/>
            <a:gdLst/>
            <a:ahLst/>
            <a:cxnLst/>
            <a:rect l="l" t="t" r="r" b="b"/>
            <a:pathLst>
              <a:path w="17145" h="17780">
                <a:moveTo>
                  <a:pt x="0" y="0"/>
                </a:moveTo>
                <a:lnTo>
                  <a:pt x="16803" y="17234"/>
                </a:lnTo>
              </a:path>
            </a:pathLst>
          </a:custGeom>
          <a:ln w="4191">
            <a:solidFill>
              <a:srgbClr val="EBECED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24" name="bk object 224"/>
          <p:cNvSpPr/>
          <p:nvPr/>
        </p:nvSpPr>
        <p:spPr>
          <a:xfrm>
            <a:off x="507" y="1380621"/>
            <a:ext cx="151765" cy="155575"/>
          </a:xfrm>
          <a:custGeom>
            <a:avLst/>
            <a:gdLst/>
            <a:ahLst/>
            <a:cxnLst/>
            <a:rect l="l" t="t" r="r" b="b"/>
            <a:pathLst>
              <a:path w="151765" h="155575">
                <a:moveTo>
                  <a:pt x="0" y="0"/>
                </a:moveTo>
                <a:lnTo>
                  <a:pt x="151285" y="155164"/>
                </a:lnTo>
              </a:path>
            </a:pathLst>
          </a:custGeom>
          <a:ln w="4190">
            <a:solidFill>
              <a:srgbClr val="EBECED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25" name="bk object 225"/>
          <p:cNvSpPr/>
          <p:nvPr/>
        </p:nvSpPr>
        <p:spPr>
          <a:xfrm>
            <a:off x="507" y="1242673"/>
            <a:ext cx="286385" cy="293370"/>
          </a:xfrm>
          <a:custGeom>
            <a:avLst/>
            <a:gdLst/>
            <a:ahLst/>
            <a:cxnLst/>
            <a:rect l="l" t="t" r="r" b="b"/>
            <a:pathLst>
              <a:path w="286385" h="293369">
                <a:moveTo>
                  <a:pt x="0" y="0"/>
                </a:moveTo>
                <a:lnTo>
                  <a:pt x="285784" y="293112"/>
                </a:lnTo>
              </a:path>
            </a:pathLst>
          </a:custGeom>
          <a:ln w="4191">
            <a:solidFill>
              <a:srgbClr val="EBECEC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26" name="bk object 226"/>
          <p:cNvSpPr/>
          <p:nvPr/>
        </p:nvSpPr>
        <p:spPr>
          <a:xfrm>
            <a:off x="508" y="1104733"/>
            <a:ext cx="420370" cy="431165"/>
          </a:xfrm>
          <a:custGeom>
            <a:avLst/>
            <a:gdLst/>
            <a:ahLst/>
            <a:cxnLst/>
            <a:rect l="l" t="t" r="r" b="b"/>
            <a:pathLst>
              <a:path w="420370" h="431165">
                <a:moveTo>
                  <a:pt x="0" y="0"/>
                </a:moveTo>
                <a:lnTo>
                  <a:pt x="420275" y="431052"/>
                </a:lnTo>
              </a:path>
            </a:pathLst>
          </a:custGeom>
          <a:ln w="4191">
            <a:solidFill>
              <a:srgbClr val="EBEBEC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27" name="bk object 227"/>
          <p:cNvSpPr/>
          <p:nvPr/>
        </p:nvSpPr>
        <p:spPr>
          <a:xfrm>
            <a:off x="507" y="966789"/>
            <a:ext cx="554990" cy="569595"/>
          </a:xfrm>
          <a:custGeom>
            <a:avLst/>
            <a:gdLst/>
            <a:ahLst/>
            <a:cxnLst/>
            <a:rect l="l" t="t" r="r" b="b"/>
            <a:pathLst>
              <a:path w="554990" h="569594">
                <a:moveTo>
                  <a:pt x="0" y="0"/>
                </a:moveTo>
                <a:lnTo>
                  <a:pt x="554769" y="568995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28" name="bk object 228"/>
          <p:cNvSpPr/>
          <p:nvPr/>
        </p:nvSpPr>
        <p:spPr>
          <a:xfrm>
            <a:off x="507" y="828863"/>
            <a:ext cx="689610" cy="707390"/>
          </a:xfrm>
          <a:custGeom>
            <a:avLst/>
            <a:gdLst/>
            <a:ahLst/>
            <a:cxnLst/>
            <a:rect l="l" t="t" r="r" b="b"/>
            <a:pathLst>
              <a:path w="689610" h="707390">
                <a:moveTo>
                  <a:pt x="0" y="0"/>
                </a:moveTo>
                <a:lnTo>
                  <a:pt x="689248" y="706922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29" name="bk object 229"/>
          <p:cNvSpPr/>
          <p:nvPr/>
        </p:nvSpPr>
        <p:spPr>
          <a:xfrm>
            <a:off x="508" y="690924"/>
            <a:ext cx="824230" cy="845185"/>
          </a:xfrm>
          <a:custGeom>
            <a:avLst/>
            <a:gdLst/>
            <a:ahLst/>
            <a:cxnLst/>
            <a:rect l="l" t="t" r="r" b="b"/>
            <a:pathLst>
              <a:path w="824230" h="845185">
                <a:moveTo>
                  <a:pt x="0" y="0"/>
                </a:moveTo>
                <a:lnTo>
                  <a:pt x="823738" y="844861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30" name="bk object 230"/>
          <p:cNvSpPr/>
          <p:nvPr/>
        </p:nvSpPr>
        <p:spPr>
          <a:xfrm>
            <a:off x="508" y="552976"/>
            <a:ext cx="958850" cy="982980"/>
          </a:xfrm>
          <a:custGeom>
            <a:avLst/>
            <a:gdLst/>
            <a:ahLst/>
            <a:cxnLst/>
            <a:rect l="l" t="t" r="r" b="b"/>
            <a:pathLst>
              <a:path w="958850" h="982980">
                <a:moveTo>
                  <a:pt x="0" y="0"/>
                </a:moveTo>
                <a:lnTo>
                  <a:pt x="958238" y="982809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31" name="bk object 231"/>
          <p:cNvSpPr/>
          <p:nvPr/>
        </p:nvSpPr>
        <p:spPr>
          <a:xfrm>
            <a:off x="507" y="415053"/>
            <a:ext cx="1092835" cy="1120775"/>
          </a:xfrm>
          <a:custGeom>
            <a:avLst/>
            <a:gdLst/>
            <a:ahLst/>
            <a:cxnLst/>
            <a:rect l="l" t="t" r="r" b="b"/>
            <a:pathLst>
              <a:path w="1092835" h="1120775">
                <a:moveTo>
                  <a:pt x="0" y="0"/>
                </a:moveTo>
                <a:lnTo>
                  <a:pt x="1092712" y="1120731"/>
                </a:lnTo>
              </a:path>
            </a:pathLst>
          </a:custGeom>
          <a:ln w="4191">
            <a:solidFill>
              <a:srgbClr val="EAEBEB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32" name="bk object 232"/>
          <p:cNvSpPr/>
          <p:nvPr/>
        </p:nvSpPr>
        <p:spPr>
          <a:xfrm>
            <a:off x="508" y="277115"/>
            <a:ext cx="1227455" cy="1259205"/>
          </a:xfrm>
          <a:custGeom>
            <a:avLst/>
            <a:gdLst/>
            <a:ahLst/>
            <a:cxnLst/>
            <a:rect l="l" t="t" r="r" b="b"/>
            <a:pathLst>
              <a:path w="1227455" h="1259205">
                <a:moveTo>
                  <a:pt x="0" y="0"/>
                </a:moveTo>
                <a:lnTo>
                  <a:pt x="1227203" y="1258670"/>
                </a:lnTo>
              </a:path>
            </a:pathLst>
          </a:custGeom>
          <a:ln w="4191">
            <a:solidFill>
              <a:srgbClr val="EAEAEB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33" name="bk object 233"/>
          <p:cNvSpPr/>
          <p:nvPr/>
        </p:nvSpPr>
        <p:spPr>
          <a:xfrm>
            <a:off x="508" y="139163"/>
            <a:ext cx="1362075" cy="1397000"/>
          </a:xfrm>
          <a:custGeom>
            <a:avLst/>
            <a:gdLst/>
            <a:ahLst/>
            <a:cxnLst/>
            <a:rect l="l" t="t" r="r" b="b"/>
            <a:pathLst>
              <a:path w="1362075" h="1397000">
                <a:moveTo>
                  <a:pt x="0" y="0"/>
                </a:moveTo>
                <a:lnTo>
                  <a:pt x="1361707" y="1396622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34" name="bk object 234"/>
          <p:cNvSpPr/>
          <p:nvPr/>
        </p:nvSpPr>
        <p:spPr>
          <a:xfrm>
            <a:off x="507" y="1235"/>
            <a:ext cx="1496695" cy="1534795"/>
          </a:xfrm>
          <a:custGeom>
            <a:avLst/>
            <a:gdLst/>
            <a:ahLst/>
            <a:cxnLst/>
            <a:rect l="l" t="t" r="r" b="b"/>
            <a:pathLst>
              <a:path w="1496695" h="1534795">
                <a:moveTo>
                  <a:pt x="0" y="0"/>
                </a:moveTo>
                <a:lnTo>
                  <a:pt x="1496183" y="1534549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35" name="bk object 235"/>
          <p:cNvSpPr/>
          <p:nvPr/>
        </p:nvSpPr>
        <p:spPr>
          <a:xfrm>
            <a:off x="13378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6" y="1535785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36" name="bk object 236"/>
          <p:cNvSpPr/>
          <p:nvPr/>
        </p:nvSpPr>
        <p:spPr>
          <a:xfrm>
            <a:off x="26826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1">
            <a:solidFill>
              <a:srgbClr val="E9EAEA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37" name="bk object 237"/>
          <p:cNvSpPr/>
          <p:nvPr/>
        </p:nvSpPr>
        <p:spPr>
          <a:xfrm>
            <a:off x="402767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E9E9EA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38" name="bk object 238"/>
          <p:cNvSpPr/>
          <p:nvPr/>
        </p:nvSpPr>
        <p:spPr>
          <a:xfrm>
            <a:off x="53725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90" y="1535785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39" name="bk object 239"/>
          <p:cNvSpPr/>
          <p:nvPr/>
        </p:nvSpPr>
        <p:spPr>
          <a:xfrm>
            <a:off x="67173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90" y="1535785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40" name="bk object 240"/>
          <p:cNvSpPr/>
          <p:nvPr/>
        </p:nvSpPr>
        <p:spPr>
          <a:xfrm>
            <a:off x="80623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41" name="bk object 241"/>
          <p:cNvSpPr/>
          <p:nvPr/>
        </p:nvSpPr>
        <p:spPr>
          <a:xfrm>
            <a:off x="94072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91" y="1535785"/>
                </a:lnTo>
              </a:path>
            </a:pathLst>
          </a:custGeom>
          <a:ln w="4191">
            <a:solidFill>
              <a:srgbClr val="E8E8E9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42" name="bk object 242"/>
          <p:cNvSpPr/>
          <p:nvPr/>
        </p:nvSpPr>
        <p:spPr>
          <a:xfrm>
            <a:off x="107519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92" y="1535785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43" name="bk object 243"/>
          <p:cNvSpPr/>
          <p:nvPr/>
        </p:nvSpPr>
        <p:spPr>
          <a:xfrm>
            <a:off x="120970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90" y="1535785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44" name="bk object 244"/>
          <p:cNvSpPr/>
          <p:nvPr/>
        </p:nvSpPr>
        <p:spPr>
          <a:xfrm>
            <a:off x="134418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45" name="bk object 245"/>
          <p:cNvSpPr/>
          <p:nvPr/>
        </p:nvSpPr>
        <p:spPr>
          <a:xfrm>
            <a:off x="147866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0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46" name="bk object 246"/>
          <p:cNvSpPr/>
          <p:nvPr/>
        </p:nvSpPr>
        <p:spPr>
          <a:xfrm>
            <a:off x="161314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1">
            <a:solidFill>
              <a:srgbClr val="E7E8E8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47" name="bk object 247"/>
          <p:cNvSpPr/>
          <p:nvPr/>
        </p:nvSpPr>
        <p:spPr>
          <a:xfrm>
            <a:off x="174765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E7E7E8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48" name="bk object 248"/>
          <p:cNvSpPr/>
          <p:nvPr/>
        </p:nvSpPr>
        <p:spPr>
          <a:xfrm>
            <a:off x="188213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90" y="1535785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49" name="bk object 249"/>
          <p:cNvSpPr/>
          <p:nvPr/>
        </p:nvSpPr>
        <p:spPr>
          <a:xfrm>
            <a:off x="2016637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50" name="bk object 250"/>
          <p:cNvSpPr/>
          <p:nvPr/>
        </p:nvSpPr>
        <p:spPr>
          <a:xfrm>
            <a:off x="215112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51" name="bk object 251"/>
          <p:cNvSpPr/>
          <p:nvPr/>
        </p:nvSpPr>
        <p:spPr>
          <a:xfrm>
            <a:off x="228560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E6E7E7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52" name="bk object 252"/>
          <p:cNvSpPr/>
          <p:nvPr/>
        </p:nvSpPr>
        <p:spPr>
          <a:xfrm>
            <a:off x="242010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53" name="bk object 253"/>
          <p:cNvSpPr/>
          <p:nvPr/>
        </p:nvSpPr>
        <p:spPr>
          <a:xfrm>
            <a:off x="255459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90" y="1535785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54" name="bk object 254"/>
          <p:cNvSpPr/>
          <p:nvPr/>
        </p:nvSpPr>
        <p:spPr>
          <a:xfrm>
            <a:off x="268906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55" name="bk object 255"/>
          <p:cNvSpPr/>
          <p:nvPr/>
        </p:nvSpPr>
        <p:spPr>
          <a:xfrm>
            <a:off x="282355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6" y="1535785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56" name="bk object 256"/>
          <p:cNvSpPr/>
          <p:nvPr/>
        </p:nvSpPr>
        <p:spPr>
          <a:xfrm>
            <a:off x="295805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E5E5E6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57" name="bk object 257"/>
          <p:cNvSpPr/>
          <p:nvPr/>
        </p:nvSpPr>
        <p:spPr>
          <a:xfrm>
            <a:off x="309257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58" name="bk object 258"/>
          <p:cNvSpPr/>
          <p:nvPr/>
        </p:nvSpPr>
        <p:spPr>
          <a:xfrm>
            <a:off x="322695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5" y="1535785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59" name="bk object 259"/>
          <p:cNvSpPr/>
          <p:nvPr/>
        </p:nvSpPr>
        <p:spPr>
          <a:xfrm>
            <a:off x="336148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60" name="bk object 260"/>
          <p:cNvSpPr/>
          <p:nvPr/>
        </p:nvSpPr>
        <p:spPr>
          <a:xfrm>
            <a:off x="349600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90" y="1535785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61" name="bk object 261"/>
          <p:cNvSpPr/>
          <p:nvPr/>
        </p:nvSpPr>
        <p:spPr>
          <a:xfrm>
            <a:off x="363051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62" name="bk object 262"/>
          <p:cNvSpPr/>
          <p:nvPr/>
        </p:nvSpPr>
        <p:spPr>
          <a:xfrm>
            <a:off x="3765037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63" name="bk object 263"/>
          <p:cNvSpPr/>
          <p:nvPr/>
        </p:nvSpPr>
        <p:spPr>
          <a:xfrm>
            <a:off x="389942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64" name="bk object 264"/>
          <p:cNvSpPr/>
          <p:nvPr/>
        </p:nvSpPr>
        <p:spPr>
          <a:xfrm>
            <a:off x="403394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65" name="bk object 265"/>
          <p:cNvSpPr/>
          <p:nvPr/>
        </p:nvSpPr>
        <p:spPr>
          <a:xfrm>
            <a:off x="416846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90" y="1535785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66" name="bk object 266"/>
          <p:cNvSpPr/>
          <p:nvPr/>
        </p:nvSpPr>
        <p:spPr>
          <a:xfrm>
            <a:off x="430295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4" y="1535785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67" name="bk object 267"/>
          <p:cNvSpPr/>
          <p:nvPr/>
        </p:nvSpPr>
        <p:spPr>
          <a:xfrm>
            <a:off x="443736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68" name="bk object 268"/>
          <p:cNvSpPr/>
          <p:nvPr/>
        </p:nvSpPr>
        <p:spPr>
          <a:xfrm>
            <a:off x="4571877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69" name="bk object 269"/>
          <p:cNvSpPr/>
          <p:nvPr/>
        </p:nvSpPr>
        <p:spPr>
          <a:xfrm>
            <a:off x="470639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0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70" name="bk object 270"/>
          <p:cNvSpPr/>
          <p:nvPr/>
        </p:nvSpPr>
        <p:spPr>
          <a:xfrm>
            <a:off x="484091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71" name="bk object 271"/>
          <p:cNvSpPr/>
          <p:nvPr/>
        </p:nvSpPr>
        <p:spPr>
          <a:xfrm>
            <a:off x="497543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90" y="1535785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72" name="bk object 272"/>
          <p:cNvSpPr/>
          <p:nvPr/>
        </p:nvSpPr>
        <p:spPr>
          <a:xfrm>
            <a:off x="510982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91" y="1535785"/>
                </a:lnTo>
              </a:path>
            </a:pathLst>
          </a:custGeom>
          <a:ln w="4191">
            <a:solidFill>
              <a:srgbClr val="E1E2E4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73" name="bk object 273"/>
          <p:cNvSpPr/>
          <p:nvPr/>
        </p:nvSpPr>
        <p:spPr>
          <a:xfrm>
            <a:off x="524433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1">
            <a:solidFill>
              <a:srgbClr val="E1E2E4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74" name="bk object 274"/>
          <p:cNvSpPr/>
          <p:nvPr/>
        </p:nvSpPr>
        <p:spPr>
          <a:xfrm>
            <a:off x="537884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75" name="bk object 275"/>
          <p:cNvSpPr/>
          <p:nvPr/>
        </p:nvSpPr>
        <p:spPr>
          <a:xfrm>
            <a:off x="551337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90" y="1535785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76" name="bk object 276"/>
          <p:cNvSpPr/>
          <p:nvPr/>
        </p:nvSpPr>
        <p:spPr>
          <a:xfrm>
            <a:off x="564776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77" name="bk object 277"/>
          <p:cNvSpPr/>
          <p:nvPr/>
        </p:nvSpPr>
        <p:spPr>
          <a:xfrm>
            <a:off x="578226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6" y="1535785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78" name="bk object 278"/>
          <p:cNvSpPr/>
          <p:nvPr/>
        </p:nvSpPr>
        <p:spPr>
          <a:xfrm>
            <a:off x="591678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6" y="1535785"/>
                </a:lnTo>
              </a:path>
            </a:pathLst>
          </a:custGeom>
          <a:ln w="4191">
            <a:solidFill>
              <a:srgbClr val="E0E1E3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79" name="bk object 279"/>
          <p:cNvSpPr/>
          <p:nvPr/>
        </p:nvSpPr>
        <p:spPr>
          <a:xfrm>
            <a:off x="605131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80" name="bk object 280"/>
          <p:cNvSpPr/>
          <p:nvPr/>
        </p:nvSpPr>
        <p:spPr>
          <a:xfrm>
            <a:off x="618582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81" name="bk object 281"/>
          <p:cNvSpPr/>
          <p:nvPr/>
        </p:nvSpPr>
        <p:spPr>
          <a:xfrm>
            <a:off x="632022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90" y="1535785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82" name="bk object 282"/>
          <p:cNvSpPr/>
          <p:nvPr/>
        </p:nvSpPr>
        <p:spPr>
          <a:xfrm>
            <a:off x="645473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0">
            <a:solidFill>
              <a:srgbClr val="DFE1E2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83" name="bk object 283"/>
          <p:cNvSpPr/>
          <p:nvPr/>
        </p:nvSpPr>
        <p:spPr>
          <a:xfrm>
            <a:off x="6589257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DFE0E2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84" name="bk object 284"/>
          <p:cNvSpPr/>
          <p:nvPr/>
        </p:nvSpPr>
        <p:spPr>
          <a:xfrm>
            <a:off x="672376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0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85" name="bk object 285"/>
          <p:cNvSpPr/>
          <p:nvPr/>
        </p:nvSpPr>
        <p:spPr>
          <a:xfrm>
            <a:off x="685814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5" y="1535785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86" name="bk object 286"/>
          <p:cNvSpPr/>
          <p:nvPr/>
        </p:nvSpPr>
        <p:spPr>
          <a:xfrm>
            <a:off x="699266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6" y="1535785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87" name="bk object 287"/>
          <p:cNvSpPr/>
          <p:nvPr/>
        </p:nvSpPr>
        <p:spPr>
          <a:xfrm>
            <a:off x="712718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6" y="1535785"/>
                </a:lnTo>
              </a:path>
            </a:pathLst>
          </a:custGeom>
          <a:ln w="4191">
            <a:solidFill>
              <a:srgbClr val="DEE0E1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88" name="bk object 288"/>
          <p:cNvSpPr/>
          <p:nvPr/>
        </p:nvSpPr>
        <p:spPr>
          <a:xfrm>
            <a:off x="726170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6" y="1535785"/>
                </a:lnTo>
              </a:path>
            </a:pathLst>
          </a:custGeom>
          <a:ln w="4191">
            <a:solidFill>
              <a:srgbClr val="DEE0E1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89" name="bk object 289"/>
          <p:cNvSpPr/>
          <p:nvPr/>
        </p:nvSpPr>
        <p:spPr>
          <a:xfrm>
            <a:off x="739621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1">
            <a:solidFill>
              <a:srgbClr val="DEDFE1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90" name="bk object 290"/>
          <p:cNvSpPr/>
          <p:nvPr/>
        </p:nvSpPr>
        <p:spPr>
          <a:xfrm>
            <a:off x="753061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91" name="bk object 291"/>
          <p:cNvSpPr/>
          <p:nvPr/>
        </p:nvSpPr>
        <p:spPr>
          <a:xfrm>
            <a:off x="766514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90" y="1535785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92" name="bk object 292"/>
          <p:cNvSpPr/>
          <p:nvPr/>
        </p:nvSpPr>
        <p:spPr>
          <a:xfrm>
            <a:off x="779965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90" y="1535785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93" name="bk object 293"/>
          <p:cNvSpPr/>
          <p:nvPr/>
        </p:nvSpPr>
        <p:spPr>
          <a:xfrm>
            <a:off x="793416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DDDFE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94" name="bk object 294"/>
          <p:cNvSpPr/>
          <p:nvPr/>
        </p:nvSpPr>
        <p:spPr>
          <a:xfrm>
            <a:off x="806854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6" y="1535785"/>
                </a:lnTo>
              </a:path>
            </a:pathLst>
          </a:custGeom>
          <a:ln w="4190">
            <a:solidFill>
              <a:srgbClr val="DDDEE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95" name="bk object 295"/>
          <p:cNvSpPr/>
          <p:nvPr/>
        </p:nvSpPr>
        <p:spPr>
          <a:xfrm>
            <a:off x="820306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96" name="bk object 296"/>
          <p:cNvSpPr/>
          <p:nvPr/>
        </p:nvSpPr>
        <p:spPr>
          <a:xfrm>
            <a:off x="833758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97" name="bk object 297"/>
          <p:cNvSpPr/>
          <p:nvPr/>
        </p:nvSpPr>
        <p:spPr>
          <a:xfrm>
            <a:off x="847210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98" name="bk object 298"/>
          <p:cNvSpPr/>
          <p:nvPr/>
        </p:nvSpPr>
        <p:spPr>
          <a:xfrm>
            <a:off x="8606617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DCDEDF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99" name="bk object 299"/>
          <p:cNvSpPr/>
          <p:nvPr/>
        </p:nvSpPr>
        <p:spPr>
          <a:xfrm>
            <a:off x="874101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1">
            <a:solidFill>
              <a:srgbClr val="DCDDDF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00" name="bk object 300"/>
          <p:cNvSpPr/>
          <p:nvPr/>
        </p:nvSpPr>
        <p:spPr>
          <a:xfrm>
            <a:off x="887552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1">
            <a:solidFill>
              <a:srgbClr val="DCDDDE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01" name="bk object 301"/>
          <p:cNvSpPr/>
          <p:nvPr/>
        </p:nvSpPr>
        <p:spPr>
          <a:xfrm>
            <a:off x="901004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DCDDDE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02" name="bk object 302"/>
          <p:cNvSpPr/>
          <p:nvPr/>
        </p:nvSpPr>
        <p:spPr>
          <a:xfrm>
            <a:off x="914457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90" y="1535785"/>
                </a:lnTo>
              </a:path>
            </a:pathLst>
          </a:custGeom>
          <a:ln w="4191">
            <a:solidFill>
              <a:srgbClr val="DBDDDE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03" name="bk object 303"/>
          <p:cNvSpPr/>
          <p:nvPr/>
        </p:nvSpPr>
        <p:spPr>
          <a:xfrm>
            <a:off x="927894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0">
            <a:solidFill>
              <a:srgbClr val="DBDDDE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04" name="bk object 304"/>
          <p:cNvSpPr/>
          <p:nvPr/>
        </p:nvSpPr>
        <p:spPr>
          <a:xfrm>
            <a:off x="941345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1">
            <a:solidFill>
              <a:srgbClr val="DBDCDE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05" name="bk object 305"/>
          <p:cNvSpPr/>
          <p:nvPr/>
        </p:nvSpPr>
        <p:spPr>
          <a:xfrm>
            <a:off x="954798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1">
            <a:solidFill>
              <a:srgbClr val="DBDCDE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06" name="bk object 306"/>
          <p:cNvSpPr/>
          <p:nvPr/>
        </p:nvSpPr>
        <p:spPr>
          <a:xfrm>
            <a:off x="9682502" y="0"/>
            <a:ext cx="1366520" cy="1402080"/>
          </a:xfrm>
          <a:custGeom>
            <a:avLst/>
            <a:gdLst/>
            <a:ahLst/>
            <a:cxnLst/>
            <a:rect l="l" t="t" r="r" b="b"/>
            <a:pathLst>
              <a:path w="1366520" h="1402080">
                <a:moveTo>
                  <a:pt x="0" y="0"/>
                </a:moveTo>
                <a:lnTo>
                  <a:pt x="1366522" y="1401563"/>
                </a:lnTo>
              </a:path>
            </a:pathLst>
          </a:custGeom>
          <a:ln w="4191">
            <a:solidFill>
              <a:srgbClr val="DBDCDD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07" name="bk object 307"/>
          <p:cNvSpPr/>
          <p:nvPr/>
        </p:nvSpPr>
        <p:spPr>
          <a:xfrm>
            <a:off x="9816897" y="0"/>
            <a:ext cx="1232535" cy="1264285"/>
          </a:xfrm>
          <a:custGeom>
            <a:avLst/>
            <a:gdLst/>
            <a:ahLst/>
            <a:cxnLst/>
            <a:rect l="l" t="t" r="r" b="b"/>
            <a:pathLst>
              <a:path w="1232534" h="1264285">
                <a:moveTo>
                  <a:pt x="0" y="0"/>
                </a:moveTo>
                <a:lnTo>
                  <a:pt x="1232127" y="1263721"/>
                </a:lnTo>
              </a:path>
            </a:pathLst>
          </a:custGeom>
          <a:ln w="4191">
            <a:solidFill>
              <a:srgbClr val="DBDCDD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08" name="bk object 308"/>
          <p:cNvSpPr/>
          <p:nvPr/>
        </p:nvSpPr>
        <p:spPr>
          <a:xfrm>
            <a:off x="9951411" y="0"/>
            <a:ext cx="1097915" cy="1125855"/>
          </a:xfrm>
          <a:custGeom>
            <a:avLst/>
            <a:gdLst/>
            <a:ahLst/>
            <a:cxnLst/>
            <a:rect l="l" t="t" r="r" b="b"/>
            <a:pathLst>
              <a:path w="1097915" h="1125855">
                <a:moveTo>
                  <a:pt x="0" y="0"/>
                </a:moveTo>
                <a:lnTo>
                  <a:pt x="1097613" y="1125759"/>
                </a:lnTo>
              </a:path>
            </a:pathLst>
          </a:custGeom>
          <a:ln w="4191">
            <a:solidFill>
              <a:srgbClr val="DADCDD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09" name="bk object 309"/>
          <p:cNvSpPr/>
          <p:nvPr/>
        </p:nvSpPr>
        <p:spPr>
          <a:xfrm>
            <a:off x="10085921" y="0"/>
            <a:ext cx="963294" cy="988060"/>
          </a:xfrm>
          <a:custGeom>
            <a:avLst/>
            <a:gdLst/>
            <a:ahLst/>
            <a:cxnLst/>
            <a:rect l="l" t="t" r="r" b="b"/>
            <a:pathLst>
              <a:path w="963295" h="988060">
                <a:moveTo>
                  <a:pt x="0" y="0"/>
                </a:moveTo>
                <a:lnTo>
                  <a:pt x="963104" y="987801"/>
                </a:lnTo>
              </a:path>
            </a:pathLst>
          </a:custGeom>
          <a:ln w="4191">
            <a:solidFill>
              <a:srgbClr val="DADBDD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10" name="bk object 310"/>
          <p:cNvSpPr/>
          <p:nvPr/>
        </p:nvSpPr>
        <p:spPr>
          <a:xfrm>
            <a:off x="10220440" y="0"/>
            <a:ext cx="828675" cy="850265"/>
          </a:xfrm>
          <a:custGeom>
            <a:avLst/>
            <a:gdLst/>
            <a:ahLst/>
            <a:cxnLst/>
            <a:rect l="l" t="t" r="r" b="b"/>
            <a:pathLst>
              <a:path w="828675" h="850265">
                <a:moveTo>
                  <a:pt x="0" y="0"/>
                </a:moveTo>
                <a:lnTo>
                  <a:pt x="828585" y="849831"/>
                </a:lnTo>
              </a:path>
            </a:pathLst>
          </a:custGeom>
          <a:ln w="4190">
            <a:solidFill>
              <a:srgbClr val="DADBDD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11" name="bk object 311"/>
          <p:cNvSpPr/>
          <p:nvPr/>
        </p:nvSpPr>
        <p:spPr>
          <a:xfrm>
            <a:off x="10354955" y="0"/>
            <a:ext cx="694690" cy="712470"/>
          </a:xfrm>
          <a:custGeom>
            <a:avLst/>
            <a:gdLst/>
            <a:ahLst/>
            <a:cxnLst/>
            <a:rect l="l" t="t" r="r" b="b"/>
            <a:pathLst>
              <a:path w="694690" h="712470">
                <a:moveTo>
                  <a:pt x="0" y="0"/>
                </a:moveTo>
                <a:lnTo>
                  <a:pt x="694069" y="711868"/>
                </a:lnTo>
              </a:path>
            </a:pathLst>
          </a:custGeom>
          <a:ln w="4191">
            <a:solidFill>
              <a:srgbClr val="DADBDC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12" name="bk object 312"/>
          <p:cNvSpPr/>
          <p:nvPr/>
        </p:nvSpPr>
        <p:spPr>
          <a:xfrm>
            <a:off x="10489350" y="0"/>
            <a:ext cx="560070" cy="574040"/>
          </a:xfrm>
          <a:custGeom>
            <a:avLst/>
            <a:gdLst/>
            <a:ahLst/>
            <a:cxnLst/>
            <a:rect l="l" t="t" r="r" b="b"/>
            <a:pathLst>
              <a:path w="560070" h="574040">
                <a:moveTo>
                  <a:pt x="0" y="0"/>
                </a:moveTo>
                <a:lnTo>
                  <a:pt x="559674" y="574026"/>
                </a:lnTo>
              </a:path>
            </a:pathLst>
          </a:custGeom>
          <a:ln w="4191">
            <a:solidFill>
              <a:srgbClr val="DADBDC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13" name="bk object 313"/>
          <p:cNvSpPr/>
          <p:nvPr/>
        </p:nvSpPr>
        <p:spPr>
          <a:xfrm>
            <a:off x="10623870" y="0"/>
            <a:ext cx="425450" cy="436245"/>
          </a:xfrm>
          <a:custGeom>
            <a:avLst/>
            <a:gdLst/>
            <a:ahLst/>
            <a:cxnLst/>
            <a:rect l="l" t="t" r="r" b="b"/>
            <a:pathLst>
              <a:path w="425450" h="436245">
                <a:moveTo>
                  <a:pt x="0" y="0"/>
                </a:moveTo>
                <a:lnTo>
                  <a:pt x="425155" y="436057"/>
                </a:lnTo>
              </a:path>
            </a:pathLst>
          </a:custGeom>
          <a:ln w="4191">
            <a:solidFill>
              <a:srgbClr val="D9DBDC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14" name="bk object 314"/>
          <p:cNvSpPr/>
          <p:nvPr/>
        </p:nvSpPr>
        <p:spPr>
          <a:xfrm>
            <a:off x="10758382" y="0"/>
            <a:ext cx="290830" cy="298450"/>
          </a:xfrm>
          <a:custGeom>
            <a:avLst/>
            <a:gdLst/>
            <a:ahLst/>
            <a:cxnLst/>
            <a:rect l="l" t="t" r="r" b="b"/>
            <a:pathLst>
              <a:path w="290829" h="298450">
                <a:moveTo>
                  <a:pt x="0" y="0"/>
                </a:moveTo>
                <a:lnTo>
                  <a:pt x="290642" y="298095"/>
                </a:lnTo>
              </a:path>
            </a:pathLst>
          </a:custGeom>
          <a:ln w="4191">
            <a:solidFill>
              <a:srgbClr val="D9DADC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15" name="bk object 315"/>
          <p:cNvSpPr/>
          <p:nvPr/>
        </p:nvSpPr>
        <p:spPr>
          <a:xfrm>
            <a:off x="10892884" y="0"/>
            <a:ext cx="156210" cy="160655"/>
          </a:xfrm>
          <a:custGeom>
            <a:avLst/>
            <a:gdLst/>
            <a:ahLst/>
            <a:cxnLst/>
            <a:rect l="l" t="t" r="r" b="b"/>
            <a:pathLst>
              <a:path w="156209" h="160655">
                <a:moveTo>
                  <a:pt x="0" y="0"/>
                </a:moveTo>
                <a:lnTo>
                  <a:pt x="156140" y="160144"/>
                </a:lnTo>
              </a:path>
            </a:pathLst>
          </a:custGeom>
          <a:ln w="4191">
            <a:solidFill>
              <a:srgbClr val="D9DADC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16" name="bk object 316"/>
          <p:cNvSpPr/>
          <p:nvPr/>
        </p:nvSpPr>
        <p:spPr>
          <a:xfrm>
            <a:off x="11027289" y="0"/>
            <a:ext cx="22225" cy="22860"/>
          </a:xfrm>
          <a:custGeom>
            <a:avLst/>
            <a:gdLst/>
            <a:ahLst/>
            <a:cxnLst/>
            <a:rect l="l" t="t" r="r" b="b"/>
            <a:pathLst>
              <a:path w="22225" h="22860">
                <a:moveTo>
                  <a:pt x="0" y="0"/>
                </a:moveTo>
                <a:lnTo>
                  <a:pt x="21735" y="22292"/>
                </a:lnTo>
              </a:path>
            </a:pathLst>
          </a:custGeom>
          <a:ln w="4191">
            <a:solidFill>
              <a:srgbClr val="D9DADB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17" name="bk object 317"/>
          <p:cNvSpPr/>
          <p:nvPr/>
        </p:nvSpPr>
        <p:spPr>
          <a:xfrm>
            <a:off x="11029334" y="1515591"/>
            <a:ext cx="19685" cy="20320"/>
          </a:xfrm>
          <a:custGeom>
            <a:avLst/>
            <a:gdLst/>
            <a:ahLst/>
            <a:cxnLst/>
            <a:rect l="l" t="t" r="r" b="b"/>
            <a:pathLst>
              <a:path w="19684" h="20319">
                <a:moveTo>
                  <a:pt x="19689" y="0"/>
                </a:moveTo>
                <a:lnTo>
                  <a:pt x="0" y="20194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18" name="bk object 318"/>
          <p:cNvSpPr/>
          <p:nvPr/>
        </p:nvSpPr>
        <p:spPr>
          <a:xfrm>
            <a:off x="10902758" y="1385767"/>
            <a:ext cx="146685" cy="150495"/>
          </a:xfrm>
          <a:custGeom>
            <a:avLst/>
            <a:gdLst/>
            <a:ahLst/>
            <a:cxnLst/>
            <a:rect l="l" t="t" r="r" b="b"/>
            <a:pathLst>
              <a:path w="146684" h="150494">
                <a:moveTo>
                  <a:pt x="146267" y="0"/>
                </a:moveTo>
                <a:lnTo>
                  <a:pt x="0" y="150018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19" name="bk object 319"/>
          <p:cNvSpPr/>
          <p:nvPr/>
        </p:nvSpPr>
        <p:spPr>
          <a:xfrm>
            <a:off x="10776055" y="1255815"/>
            <a:ext cx="273050" cy="280035"/>
          </a:xfrm>
          <a:custGeom>
            <a:avLst/>
            <a:gdLst/>
            <a:ahLst/>
            <a:cxnLst/>
            <a:rect l="l" t="t" r="r" b="b"/>
            <a:pathLst>
              <a:path w="273050" h="280034">
                <a:moveTo>
                  <a:pt x="272970" y="0"/>
                </a:moveTo>
                <a:lnTo>
                  <a:pt x="0" y="279970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20" name="bk object 320"/>
          <p:cNvSpPr/>
          <p:nvPr/>
        </p:nvSpPr>
        <p:spPr>
          <a:xfrm>
            <a:off x="10649479" y="1125993"/>
            <a:ext cx="400050" cy="410209"/>
          </a:xfrm>
          <a:custGeom>
            <a:avLst/>
            <a:gdLst/>
            <a:ahLst/>
            <a:cxnLst/>
            <a:rect l="l" t="t" r="r" b="b"/>
            <a:pathLst>
              <a:path w="400050" h="410209">
                <a:moveTo>
                  <a:pt x="399546" y="0"/>
                </a:moveTo>
                <a:lnTo>
                  <a:pt x="0" y="409792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21" name="bk object 321"/>
          <p:cNvSpPr/>
          <p:nvPr/>
        </p:nvSpPr>
        <p:spPr>
          <a:xfrm>
            <a:off x="10522778" y="996044"/>
            <a:ext cx="526415" cy="539750"/>
          </a:xfrm>
          <a:custGeom>
            <a:avLst/>
            <a:gdLst/>
            <a:ahLst/>
            <a:cxnLst/>
            <a:rect l="l" t="t" r="r" b="b"/>
            <a:pathLst>
              <a:path w="526415" h="539750">
                <a:moveTo>
                  <a:pt x="526246" y="0"/>
                </a:moveTo>
                <a:lnTo>
                  <a:pt x="0" y="539740"/>
                </a:lnTo>
              </a:path>
            </a:pathLst>
          </a:custGeom>
          <a:ln w="4191">
            <a:solidFill>
              <a:srgbClr val="EAEBEB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22" name="bk object 322"/>
          <p:cNvSpPr/>
          <p:nvPr/>
        </p:nvSpPr>
        <p:spPr>
          <a:xfrm>
            <a:off x="10396201" y="866222"/>
            <a:ext cx="653415" cy="669925"/>
          </a:xfrm>
          <a:custGeom>
            <a:avLst/>
            <a:gdLst/>
            <a:ahLst/>
            <a:cxnLst/>
            <a:rect l="l" t="t" r="r" b="b"/>
            <a:pathLst>
              <a:path w="653415" h="669925">
                <a:moveTo>
                  <a:pt x="652822" y="0"/>
                </a:moveTo>
                <a:lnTo>
                  <a:pt x="0" y="669562"/>
                </a:lnTo>
              </a:path>
            </a:pathLst>
          </a:custGeom>
          <a:ln w="4191">
            <a:solidFill>
              <a:srgbClr val="EAEAEB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23" name="bk object 323"/>
          <p:cNvSpPr/>
          <p:nvPr/>
        </p:nvSpPr>
        <p:spPr>
          <a:xfrm>
            <a:off x="10269493" y="736264"/>
            <a:ext cx="779780" cy="800100"/>
          </a:xfrm>
          <a:custGeom>
            <a:avLst/>
            <a:gdLst/>
            <a:ahLst/>
            <a:cxnLst/>
            <a:rect l="l" t="t" r="r" b="b"/>
            <a:pathLst>
              <a:path w="779779" h="800100">
                <a:moveTo>
                  <a:pt x="779532" y="0"/>
                </a:moveTo>
                <a:lnTo>
                  <a:pt x="0" y="799520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24" name="bk object 324"/>
          <p:cNvSpPr/>
          <p:nvPr/>
        </p:nvSpPr>
        <p:spPr>
          <a:xfrm>
            <a:off x="10142790" y="606312"/>
            <a:ext cx="906780" cy="929640"/>
          </a:xfrm>
          <a:custGeom>
            <a:avLst/>
            <a:gdLst/>
            <a:ahLst/>
            <a:cxnLst/>
            <a:rect l="l" t="t" r="r" b="b"/>
            <a:pathLst>
              <a:path w="906779" h="929640">
                <a:moveTo>
                  <a:pt x="906235" y="0"/>
                </a:moveTo>
                <a:lnTo>
                  <a:pt x="0" y="929473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25" name="bk object 325"/>
          <p:cNvSpPr/>
          <p:nvPr/>
        </p:nvSpPr>
        <p:spPr>
          <a:xfrm>
            <a:off x="10016221" y="476498"/>
            <a:ext cx="1033144" cy="1059815"/>
          </a:xfrm>
          <a:custGeom>
            <a:avLst/>
            <a:gdLst/>
            <a:ahLst/>
            <a:cxnLst/>
            <a:rect l="l" t="t" r="r" b="b"/>
            <a:pathLst>
              <a:path w="1033145" h="1059815">
                <a:moveTo>
                  <a:pt x="1032804" y="0"/>
                </a:moveTo>
                <a:lnTo>
                  <a:pt x="0" y="1059287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26" name="bk object 326"/>
          <p:cNvSpPr/>
          <p:nvPr/>
        </p:nvSpPr>
        <p:spPr>
          <a:xfrm>
            <a:off x="9889518" y="346545"/>
            <a:ext cx="1159510" cy="1189355"/>
          </a:xfrm>
          <a:custGeom>
            <a:avLst/>
            <a:gdLst/>
            <a:ahLst/>
            <a:cxnLst/>
            <a:rect l="l" t="t" r="r" b="b"/>
            <a:pathLst>
              <a:path w="1159509" h="1189355">
                <a:moveTo>
                  <a:pt x="1159506" y="0"/>
                </a:moveTo>
                <a:lnTo>
                  <a:pt x="0" y="1189239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27" name="bk object 327"/>
          <p:cNvSpPr/>
          <p:nvPr/>
        </p:nvSpPr>
        <p:spPr>
          <a:xfrm>
            <a:off x="9762942" y="216723"/>
            <a:ext cx="1286510" cy="1319530"/>
          </a:xfrm>
          <a:custGeom>
            <a:avLst/>
            <a:gdLst/>
            <a:ahLst/>
            <a:cxnLst/>
            <a:rect l="l" t="t" r="r" b="b"/>
            <a:pathLst>
              <a:path w="1286509" h="1319530">
                <a:moveTo>
                  <a:pt x="1286082" y="0"/>
                </a:moveTo>
                <a:lnTo>
                  <a:pt x="0" y="1319062"/>
                </a:lnTo>
              </a:path>
            </a:pathLst>
          </a:custGeom>
          <a:ln w="4191">
            <a:solidFill>
              <a:srgbClr val="E9EAEA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28" name="bk object 328"/>
          <p:cNvSpPr/>
          <p:nvPr/>
        </p:nvSpPr>
        <p:spPr>
          <a:xfrm>
            <a:off x="9636228" y="86761"/>
            <a:ext cx="1412875" cy="1449070"/>
          </a:xfrm>
          <a:custGeom>
            <a:avLst/>
            <a:gdLst/>
            <a:ahLst/>
            <a:cxnLst/>
            <a:rect l="l" t="t" r="r" b="b"/>
            <a:pathLst>
              <a:path w="1412875" h="1449070">
                <a:moveTo>
                  <a:pt x="1412798" y="0"/>
                </a:moveTo>
                <a:lnTo>
                  <a:pt x="0" y="1449024"/>
                </a:lnTo>
              </a:path>
            </a:pathLst>
          </a:custGeom>
          <a:ln w="4191">
            <a:solidFill>
              <a:srgbClr val="E9E9EA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29" name="bk object 329"/>
          <p:cNvSpPr/>
          <p:nvPr/>
        </p:nvSpPr>
        <p:spPr>
          <a:xfrm>
            <a:off x="950966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30" name="bk object 330"/>
          <p:cNvSpPr/>
          <p:nvPr/>
        </p:nvSpPr>
        <p:spPr>
          <a:xfrm>
            <a:off x="938295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31" name="bk object 331"/>
          <p:cNvSpPr/>
          <p:nvPr/>
        </p:nvSpPr>
        <p:spPr>
          <a:xfrm>
            <a:off x="925637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32" name="bk object 332"/>
          <p:cNvSpPr/>
          <p:nvPr/>
        </p:nvSpPr>
        <p:spPr>
          <a:xfrm>
            <a:off x="912967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33" name="bk object 333"/>
          <p:cNvSpPr/>
          <p:nvPr/>
        </p:nvSpPr>
        <p:spPr>
          <a:xfrm>
            <a:off x="900298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8E8E9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34" name="bk object 334"/>
          <p:cNvSpPr/>
          <p:nvPr/>
        </p:nvSpPr>
        <p:spPr>
          <a:xfrm>
            <a:off x="887639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35" name="bk object 335"/>
          <p:cNvSpPr/>
          <p:nvPr/>
        </p:nvSpPr>
        <p:spPr>
          <a:xfrm>
            <a:off x="874969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7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36" name="bk object 336"/>
          <p:cNvSpPr/>
          <p:nvPr/>
        </p:nvSpPr>
        <p:spPr>
          <a:xfrm>
            <a:off x="862312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90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37" name="bk object 337"/>
          <p:cNvSpPr/>
          <p:nvPr/>
        </p:nvSpPr>
        <p:spPr>
          <a:xfrm>
            <a:off x="849641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7E8E8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38" name="bk object 338"/>
          <p:cNvSpPr/>
          <p:nvPr/>
        </p:nvSpPr>
        <p:spPr>
          <a:xfrm>
            <a:off x="836984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6" y="0"/>
                </a:moveTo>
                <a:lnTo>
                  <a:pt x="0" y="1535785"/>
                </a:lnTo>
              </a:path>
            </a:pathLst>
          </a:custGeom>
          <a:ln w="4190">
            <a:solidFill>
              <a:srgbClr val="E7E8E8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39" name="bk object 339"/>
          <p:cNvSpPr/>
          <p:nvPr/>
        </p:nvSpPr>
        <p:spPr>
          <a:xfrm>
            <a:off x="824314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6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7E7E8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40" name="bk object 340"/>
          <p:cNvSpPr/>
          <p:nvPr/>
        </p:nvSpPr>
        <p:spPr>
          <a:xfrm>
            <a:off x="811656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41" name="bk object 341"/>
          <p:cNvSpPr/>
          <p:nvPr/>
        </p:nvSpPr>
        <p:spPr>
          <a:xfrm>
            <a:off x="798985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90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42" name="bk object 342"/>
          <p:cNvSpPr/>
          <p:nvPr/>
        </p:nvSpPr>
        <p:spPr>
          <a:xfrm>
            <a:off x="7863287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7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43" name="bk object 343"/>
          <p:cNvSpPr/>
          <p:nvPr/>
        </p:nvSpPr>
        <p:spPr>
          <a:xfrm>
            <a:off x="773659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44" name="bk object 344"/>
          <p:cNvSpPr/>
          <p:nvPr/>
        </p:nvSpPr>
        <p:spPr>
          <a:xfrm>
            <a:off x="760988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6E7E7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45" name="bk object 345"/>
          <p:cNvSpPr/>
          <p:nvPr/>
        </p:nvSpPr>
        <p:spPr>
          <a:xfrm>
            <a:off x="748328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90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46" name="bk object 346"/>
          <p:cNvSpPr/>
          <p:nvPr/>
        </p:nvSpPr>
        <p:spPr>
          <a:xfrm>
            <a:off x="735664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6" y="0"/>
                </a:moveTo>
                <a:lnTo>
                  <a:pt x="0" y="1535785"/>
                </a:lnTo>
              </a:path>
            </a:pathLst>
          </a:custGeom>
          <a:ln w="4190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47" name="bk object 347"/>
          <p:cNvSpPr/>
          <p:nvPr/>
        </p:nvSpPr>
        <p:spPr>
          <a:xfrm>
            <a:off x="723001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48" name="bk object 348"/>
          <p:cNvSpPr/>
          <p:nvPr/>
        </p:nvSpPr>
        <p:spPr>
          <a:xfrm>
            <a:off x="710335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90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49" name="bk object 349"/>
          <p:cNvSpPr/>
          <p:nvPr/>
        </p:nvSpPr>
        <p:spPr>
          <a:xfrm>
            <a:off x="697669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50" name="bk object 350"/>
          <p:cNvSpPr/>
          <p:nvPr/>
        </p:nvSpPr>
        <p:spPr>
          <a:xfrm>
            <a:off x="685006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6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5E5E6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51" name="bk object 351"/>
          <p:cNvSpPr/>
          <p:nvPr/>
        </p:nvSpPr>
        <p:spPr>
          <a:xfrm>
            <a:off x="672341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6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52" name="bk object 352"/>
          <p:cNvSpPr/>
          <p:nvPr/>
        </p:nvSpPr>
        <p:spPr>
          <a:xfrm>
            <a:off x="659675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92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53" name="bk object 353"/>
          <p:cNvSpPr/>
          <p:nvPr/>
        </p:nvSpPr>
        <p:spPr>
          <a:xfrm>
            <a:off x="647012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54" name="bk object 354"/>
          <p:cNvSpPr/>
          <p:nvPr/>
        </p:nvSpPr>
        <p:spPr>
          <a:xfrm>
            <a:off x="634346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5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55" name="bk object 355"/>
          <p:cNvSpPr/>
          <p:nvPr/>
        </p:nvSpPr>
        <p:spPr>
          <a:xfrm>
            <a:off x="621683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56" name="bk object 356"/>
          <p:cNvSpPr/>
          <p:nvPr/>
        </p:nvSpPr>
        <p:spPr>
          <a:xfrm>
            <a:off x="609017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91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57" name="bk object 357"/>
          <p:cNvSpPr/>
          <p:nvPr/>
        </p:nvSpPr>
        <p:spPr>
          <a:xfrm>
            <a:off x="596353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90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58" name="bk object 358"/>
          <p:cNvSpPr/>
          <p:nvPr/>
        </p:nvSpPr>
        <p:spPr>
          <a:xfrm>
            <a:off x="583689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6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59" name="bk object 359"/>
          <p:cNvSpPr/>
          <p:nvPr/>
        </p:nvSpPr>
        <p:spPr>
          <a:xfrm>
            <a:off x="571025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60" name="bk object 360"/>
          <p:cNvSpPr/>
          <p:nvPr/>
        </p:nvSpPr>
        <p:spPr>
          <a:xfrm>
            <a:off x="558361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90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61" name="bk object 361"/>
          <p:cNvSpPr/>
          <p:nvPr/>
        </p:nvSpPr>
        <p:spPr>
          <a:xfrm>
            <a:off x="545691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7" y="0"/>
                </a:moveTo>
                <a:lnTo>
                  <a:pt x="0" y="1535785"/>
                </a:lnTo>
              </a:path>
            </a:pathLst>
          </a:custGeom>
          <a:ln w="4190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62" name="bk object 362"/>
          <p:cNvSpPr/>
          <p:nvPr/>
        </p:nvSpPr>
        <p:spPr>
          <a:xfrm>
            <a:off x="533033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6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63" name="bk object 363"/>
          <p:cNvSpPr/>
          <p:nvPr/>
        </p:nvSpPr>
        <p:spPr>
          <a:xfrm>
            <a:off x="520361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91" y="0"/>
                </a:moveTo>
                <a:lnTo>
                  <a:pt x="0" y="1535785"/>
                </a:lnTo>
              </a:path>
            </a:pathLst>
          </a:custGeom>
          <a:ln w="4190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64" name="bk object 364"/>
          <p:cNvSpPr/>
          <p:nvPr/>
        </p:nvSpPr>
        <p:spPr>
          <a:xfrm>
            <a:off x="507703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65" name="bk object 365"/>
          <p:cNvSpPr/>
          <p:nvPr/>
        </p:nvSpPr>
        <p:spPr>
          <a:xfrm>
            <a:off x="495032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66" name="bk object 366"/>
          <p:cNvSpPr/>
          <p:nvPr/>
        </p:nvSpPr>
        <p:spPr>
          <a:xfrm>
            <a:off x="482372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7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67" name="bk object 367"/>
          <p:cNvSpPr/>
          <p:nvPr/>
        </p:nvSpPr>
        <p:spPr>
          <a:xfrm>
            <a:off x="4697017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90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68" name="bk object 368"/>
          <p:cNvSpPr/>
          <p:nvPr/>
        </p:nvSpPr>
        <p:spPr>
          <a:xfrm>
            <a:off x="457043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7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1E2E4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69" name="bk object 369"/>
          <p:cNvSpPr/>
          <p:nvPr/>
        </p:nvSpPr>
        <p:spPr>
          <a:xfrm>
            <a:off x="444370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0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70" name="bk object 370"/>
          <p:cNvSpPr/>
          <p:nvPr/>
        </p:nvSpPr>
        <p:spPr>
          <a:xfrm>
            <a:off x="431713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90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71" name="bk object 371"/>
          <p:cNvSpPr/>
          <p:nvPr/>
        </p:nvSpPr>
        <p:spPr>
          <a:xfrm>
            <a:off x="419053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72" name="bk object 372"/>
          <p:cNvSpPr/>
          <p:nvPr/>
        </p:nvSpPr>
        <p:spPr>
          <a:xfrm>
            <a:off x="406383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73" name="bk object 373"/>
          <p:cNvSpPr/>
          <p:nvPr/>
        </p:nvSpPr>
        <p:spPr>
          <a:xfrm>
            <a:off x="393724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7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0E1E3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74" name="bk object 374"/>
          <p:cNvSpPr/>
          <p:nvPr/>
        </p:nvSpPr>
        <p:spPr>
          <a:xfrm>
            <a:off x="381053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0E1E3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75" name="bk object 375"/>
          <p:cNvSpPr/>
          <p:nvPr/>
        </p:nvSpPr>
        <p:spPr>
          <a:xfrm>
            <a:off x="368395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76" name="bk object 376"/>
          <p:cNvSpPr/>
          <p:nvPr/>
        </p:nvSpPr>
        <p:spPr>
          <a:xfrm>
            <a:off x="355724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7" y="0"/>
                </a:moveTo>
                <a:lnTo>
                  <a:pt x="0" y="1535785"/>
                </a:lnTo>
              </a:path>
            </a:pathLst>
          </a:custGeom>
          <a:ln w="4190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77" name="bk object 377"/>
          <p:cNvSpPr/>
          <p:nvPr/>
        </p:nvSpPr>
        <p:spPr>
          <a:xfrm>
            <a:off x="343064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78" name="bk object 378"/>
          <p:cNvSpPr/>
          <p:nvPr/>
        </p:nvSpPr>
        <p:spPr>
          <a:xfrm>
            <a:off x="3303937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FE1E2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79" name="bk object 379"/>
          <p:cNvSpPr/>
          <p:nvPr/>
        </p:nvSpPr>
        <p:spPr>
          <a:xfrm>
            <a:off x="317737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6" y="0"/>
                </a:moveTo>
                <a:lnTo>
                  <a:pt x="0" y="1535785"/>
                </a:lnTo>
              </a:path>
            </a:pathLst>
          </a:custGeom>
          <a:ln w="4190">
            <a:solidFill>
              <a:srgbClr val="DFE0E2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80" name="bk object 380"/>
          <p:cNvSpPr/>
          <p:nvPr/>
        </p:nvSpPr>
        <p:spPr>
          <a:xfrm>
            <a:off x="305065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6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FE0E2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81" name="bk object 381"/>
          <p:cNvSpPr/>
          <p:nvPr/>
        </p:nvSpPr>
        <p:spPr>
          <a:xfrm>
            <a:off x="292404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82" name="bk object 382"/>
          <p:cNvSpPr/>
          <p:nvPr/>
        </p:nvSpPr>
        <p:spPr>
          <a:xfrm>
            <a:off x="279734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90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83" name="bk object 383"/>
          <p:cNvSpPr/>
          <p:nvPr/>
        </p:nvSpPr>
        <p:spPr>
          <a:xfrm>
            <a:off x="2670767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5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84" name="bk object 384"/>
          <p:cNvSpPr/>
          <p:nvPr/>
        </p:nvSpPr>
        <p:spPr>
          <a:xfrm>
            <a:off x="254405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6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EE0E1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85" name="bk object 385"/>
          <p:cNvSpPr/>
          <p:nvPr/>
        </p:nvSpPr>
        <p:spPr>
          <a:xfrm>
            <a:off x="241745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EE0E1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86" name="bk object 386"/>
          <p:cNvSpPr/>
          <p:nvPr/>
        </p:nvSpPr>
        <p:spPr>
          <a:xfrm>
            <a:off x="229075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90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EDFE1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87" name="bk object 387"/>
          <p:cNvSpPr/>
          <p:nvPr/>
        </p:nvSpPr>
        <p:spPr>
          <a:xfrm>
            <a:off x="2164177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6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88" name="bk object 388"/>
          <p:cNvSpPr/>
          <p:nvPr/>
        </p:nvSpPr>
        <p:spPr>
          <a:xfrm>
            <a:off x="203756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7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89" name="bk object 389"/>
          <p:cNvSpPr/>
          <p:nvPr/>
        </p:nvSpPr>
        <p:spPr>
          <a:xfrm>
            <a:off x="1910857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90" name="bk object 390"/>
          <p:cNvSpPr/>
          <p:nvPr/>
        </p:nvSpPr>
        <p:spPr>
          <a:xfrm>
            <a:off x="178427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DDFE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91" name="bk object 391"/>
          <p:cNvSpPr/>
          <p:nvPr/>
        </p:nvSpPr>
        <p:spPr>
          <a:xfrm>
            <a:off x="165759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4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DDEE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92" name="bk object 392"/>
          <p:cNvSpPr/>
          <p:nvPr/>
        </p:nvSpPr>
        <p:spPr>
          <a:xfrm>
            <a:off x="153097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DDEE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93" name="bk object 393"/>
          <p:cNvSpPr/>
          <p:nvPr/>
        </p:nvSpPr>
        <p:spPr>
          <a:xfrm>
            <a:off x="140426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7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94" name="bk object 394"/>
          <p:cNvSpPr/>
          <p:nvPr/>
        </p:nvSpPr>
        <p:spPr>
          <a:xfrm>
            <a:off x="127768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95" name="bk object 395"/>
          <p:cNvSpPr/>
          <p:nvPr/>
        </p:nvSpPr>
        <p:spPr>
          <a:xfrm>
            <a:off x="115096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7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96" name="bk object 396"/>
          <p:cNvSpPr/>
          <p:nvPr/>
        </p:nvSpPr>
        <p:spPr>
          <a:xfrm>
            <a:off x="102438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CDEDF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97" name="bk object 397"/>
          <p:cNvSpPr/>
          <p:nvPr/>
        </p:nvSpPr>
        <p:spPr>
          <a:xfrm>
            <a:off x="89767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CDDDF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98" name="bk object 398"/>
          <p:cNvSpPr/>
          <p:nvPr/>
        </p:nvSpPr>
        <p:spPr>
          <a:xfrm>
            <a:off x="77107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CDDDF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99" name="bk object 399"/>
          <p:cNvSpPr/>
          <p:nvPr/>
        </p:nvSpPr>
        <p:spPr>
          <a:xfrm>
            <a:off x="64437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CDDDE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00" name="bk object 400"/>
          <p:cNvSpPr/>
          <p:nvPr/>
        </p:nvSpPr>
        <p:spPr>
          <a:xfrm>
            <a:off x="51777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7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CDDDE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01" name="bk object 401"/>
          <p:cNvSpPr/>
          <p:nvPr/>
        </p:nvSpPr>
        <p:spPr>
          <a:xfrm>
            <a:off x="39108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BDDDE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02" name="bk object 402"/>
          <p:cNvSpPr/>
          <p:nvPr/>
        </p:nvSpPr>
        <p:spPr>
          <a:xfrm>
            <a:off x="26448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BDCDE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03" name="bk object 403"/>
          <p:cNvSpPr/>
          <p:nvPr/>
        </p:nvSpPr>
        <p:spPr>
          <a:xfrm>
            <a:off x="13777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BDCDE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04" name="bk object 404"/>
          <p:cNvSpPr/>
          <p:nvPr/>
        </p:nvSpPr>
        <p:spPr>
          <a:xfrm>
            <a:off x="1119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6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BDCDE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05" name="bk object 405"/>
          <p:cNvSpPr/>
          <p:nvPr/>
        </p:nvSpPr>
        <p:spPr>
          <a:xfrm>
            <a:off x="507" y="0"/>
            <a:ext cx="1381760" cy="1417320"/>
          </a:xfrm>
          <a:custGeom>
            <a:avLst/>
            <a:gdLst/>
            <a:ahLst/>
            <a:cxnLst/>
            <a:rect l="l" t="t" r="r" b="b"/>
            <a:pathLst>
              <a:path w="1381760" h="1417320">
                <a:moveTo>
                  <a:pt x="1381357" y="0"/>
                </a:moveTo>
                <a:lnTo>
                  <a:pt x="0" y="1416779"/>
                </a:lnTo>
              </a:path>
            </a:pathLst>
          </a:custGeom>
          <a:ln w="4191">
            <a:solidFill>
              <a:srgbClr val="DBDCDD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06" name="bk object 406"/>
          <p:cNvSpPr/>
          <p:nvPr/>
        </p:nvSpPr>
        <p:spPr>
          <a:xfrm>
            <a:off x="508" y="0"/>
            <a:ext cx="1254760" cy="1287145"/>
          </a:xfrm>
          <a:custGeom>
            <a:avLst/>
            <a:gdLst/>
            <a:ahLst/>
            <a:cxnLst/>
            <a:rect l="l" t="t" r="r" b="b"/>
            <a:pathLst>
              <a:path w="1254760" h="1287145">
                <a:moveTo>
                  <a:pt x="1254771" y="0"/>
                </a:moveTo>
                <a:lnTo>
                  <a:pt x="0" y="1286947"/>
                </a:lnTo>
              </a:path>
            </a:pathLst>
          </a:custGeom>
          <a:ln w="4191">
            <a:solidFill>
              <a:srgbClr val="DBDCDD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07" name="bk object 407"/>
          <p:cNvSpPr/>
          <p:nvPr/>
        </p:nvSpPr>
        <p:spPr>
          <a:xfrm>
            <a:off x="507" y="0"/>
            <a:ext cx="1128395" cy="1157605"/>
          </a:xfrm>
          <a:custGeom>
            <a:avLst/>
            <a:gdLst/>
            <a:ahLst/>
            <a:cxnLst/>
            <a:rect l="l" t="t" r="r" b="b"/>
            <a:pathLst>
              <a:path w="1128395" h="1157605">
                <a:moveTo>
                  <a:pt x="1128185" y="0"/>
                </a:moveTo>
                <a:lnTo>
                  <a:pt x="0" y="1157115"/>
                </a:lnTo>
              </a:path>
            </a:pathLst>
          </a:custGeom>
          <a:ln w="4191">
            <a:solidFill>
              <a:srgbClr val="DADCDD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08" name="bk object 408"/>
          <p:cNvSpPr/>
          <p:nvPr/>
        </p:nvSpPr>
        <p:spPr>
          <a:xfrm>
            <a:off x="508" y="0"/>
            <a:ext cx="1002030" cy="1027430"/>
          </a:xfrm>
          <a:custGeom>
            <a:avLst/>
            <a:gdLst/>
            <a:ahLst/>
            <a:cxnLst/>
            <a:rect l="l" t="t" r="r" b="b"/>
            <a:pathLst>
              <a:path w="1002030" h="1027430">
                <a:moveTo>
                  <a:pt x="1001485" y="0"/>
                </a:moveTo>
                <a:lnTo>
                  <a:pt x="0" y="1027168"/>
                </a:lnTo>
              </a:path>
            </a:pathLst>
          </a:custGeom>
          <a:ln w="4191">
            <a:solidFill>
              <a:srgbClr val="DADBDD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09" name="bk object 409"/>
          <p:cNvSpPr/>
          <p:nvPr/>
        </p:nvSpPr>
        <p:spPr>
          <a:xfrm>
            <a:off x="507" y="0"/>
            <a:ext cx="875030" cy="897890"/>
          </a:xfrm>
          <a:custGeom>
            <a:avLst/>
            <a:gdLst/>
            <a:ahLst/>
            <a:cxnLst/>
            <a:rect l="l" t="t" r="r" b="b"/>
            <a:pathLst>
              <a:path w="875030" h="897890">
                <a:moveTo>
                  <a:pt x="874890" y="0"/>
                </a:moveTo>
                <a:lnTo>
                  <a:pt x="0" y="897325"/>
                </a:lnTo>
              </a:path>
            </a:pathLst>
          </a:custGeom>
          <a:ln w="4191">
            <a:solidFill>
              <a:srgbClr val="DADBDD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10" name="bk object 410"/>
          <p:cNvSpPr/>
          <p:nvPr/>
        </p:nvSpPr>
        <p:spPr>
          <a:xfrm>
            <a:off x="508" y="0"/>
            <a:ext cx="748665" cy="767715"/>
          </a:xfrm>
          <a:custGeom>
            <a:avLst/>
            <a:gdLst/>
            <a:ahLst/>
            <a:cxnLst/>
            <a:rect l="l" t="t" r="r" b="b"/>
            <a:pathLst>
              <a:path w="748665" h="767715">
                <a:moveTo>
                  <a:pt x="748169" y="0"/>
                </a:moveTo>
                <a:lnTo>
                  <a:pt x="0" y="767353"/>
                </a:lnTo>
              </a:path>
            </a:pathLst>
          </a:custGeom>
          <a:ln w="4190">
            <a:solidFill>
              <a:srgbClr val="DADBDD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11" name="bk object 411"/>
          <p:cNvSpPr/>
          <p:nvPr/>
        </p:nvSpPr>
        <p:spPr>
          <a:xfrm>
            <a:off x="508" y="0"/>
            <a:ext cx="621665" cy="637540"/>
          </a:xfrm>
          <a:custGeom>
            <a:avLst/>
            <a:gdLst/>
            <a:ahLst/>
            <a:cxnLst/>
            <a:rect l="l" t="t" r="r" b="b"/>
            <a:pathLst>
              <a:path w="621665" h="637540">
                <a:moveTo>
                  <a:pt x="621592" y="0"/>
                </a:moveTo>
                <a:lnTo>
                  <a:pt x="0" y="637532"/>
                </a:lnTo>
              </a:path>
            </a:pathLst>
          </a:custGeom>
          <a:ln w="4191">
            <a:solidFill>
              <a:srgbClr val="DADBDC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12" name="bk object 412"/>
          <p:cNvSpPr/>
          <p:nvPr/>
        </p:nvSpPr>
        <p:spPr>
          <a:xfrm>
            <a:off x="507" y="0"/>
            <a:ext cx="495300" cy="508000"/>
          </a:xfrm>
          <a:custGeom>
            <a:avLst/>
            <a:gdLst/>
            <a:ahLst/>
            <a:cxnLst/>
            <a:rect l="l" t="t" r="r" b="b"/>
            <a:pathLst>
              <a:path w="495300" h="508000">
                <a:moveTo>
                  <a:pt x="494883" y="0"/>
                </a:moveTo>
                <a:lnTo>
                  <a:pt x="0" y="507573"/>
                </a:lnTo>
              </a:path>
            </a:pathLst>
          </a:custGeom>
          <a:ln w="4191">
            <a:solidFill>
              <a:srgbClr val="DADBDC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13" name="bk object 413"/>
          <p:cNvSpPr/>
          <p:nvPr/>
        </p:nvSpPr>
        <p:spPr>
          <a:xfrm>
            <a:off x="507" y="0"/>
            <a:ext cx="368300" cy="377825"/>
          </a:xfrm>
          <a:custGeom>
            <a:avLst/>
            <a:gdLst/>
            <a:ahLst/>
            <a:cxnLst/>
            <a:rect l="l" t="t" r="r" b="b"/>
            <a:pathLst>
              <a:path w="368300" h="377825">
                <a:moveTo>
                  <a:pt x="368288" y="0"/>
                </a:moveTo>
                <a:lnTo>
                  <a:pt x="0" y="377731"/>
                </a:lnTo>
              </a:path>
            </a:pathLst>
          </a:custGeom>
          <a:ln w="4191">
            <a:solidFill>
              <a:srgbClr val="D9DBDC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14" name="bk object 414"/>
          <p:cNvSpPr/>
          <p:nvPr/>
        </p:nvSpPr>
        <p:spPr>
          <a:xfrm>
            <a:off x="507" y="0"/>
            <a:ext cx="241935" cy="248285"/>
          </a:xfrm>
          <a:custGeom>
            <a:avLst/>
            <a:gdLst/>
            <a:ahLst/>
            <a:cxnLst/>
            <a:rect l="l" t="t" r="r" b="b"/>
            <a:pathLst>
              <a:path w="241935" h="248285">
                <a:moveTo>
                  <a:pt x="241576" y="0"/>
                </a:moveTo>
                <a:lnTo>
                  <a:pt x="0" y="247771"/>
                </a:lnTo>
              </a:path>
            </a:pathLst>
          </a:custGeom>
          <a:ln w="4191">
            <a:solidFill>
              <a:srgbClr val="D9DADC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15" name="bk object 415"/>
          <p:cNvSpPr/>
          <p:nvPr/>
        </p:nvSpPr>
        <p:spPr>
          <a:xfrm>
            <a:off x="507" y="0"/>
            <a:ext cx="115570" cy="118110"/>
          </a:xfrm>
          <a:custGeom>
            <a:avLst/>
            <a:gdLst/>
            <a:ahLst/>
            <a:cxnLst/>
            <a:rect l="l" t="t" r="r" b="b"/>
            <a:pathLst>
              <a:path w="115570" h="118110">
                <a:moveTo>
                  <a:pt x="114989" y="0"/>
                </a:moveTo>
                <a:lnTo>
                  <a:pt x="0" y="117937"/>
                </a:lnTo>
              </a:path>
            </a:pathLst>
          </a:custGeom>
          <a:ln w="4191">
            <a:solidFill>
              <a:srgbClr val="D9DADC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16" name="bk object 416"/>
          <p:cNvSpPr/>
          <p:nvPr/>
        </p:nvSpPr>
        <p:spPr>
          <a:xfrm>
            <a:off x="940676" y="1351127"/>
            <a:ext cx="8089392" cy="18465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17" name="bk object 417"/>
          <p:cNvSpPr/>
          <p:nvPr/>
        </p:nvSpPr>
        <p:spPr>
          <a:xfrm>
            <a:off x="9957765" y="932662"/>
            <a:ext cx="352425" cy="337820"/>
          </a:xfrm>
          <a:custGeom>
            <a:avLst/>
            <a:gdLst/>
            <a:ahLst/>
            <a:cxnLst/>
            <a:rect l="l" t="t" r="r" b="b"/>
            <a:pathLst>
              <a:path w="352425" h="337819">
                <a:moveTo>
                  <a:pt x="309120" y="245236"/>
                </a:moveTo>
                <a:lnTo>
                  <a:pt x="242684" y="245236"/>
                </a:lnTo>
                <a:lnTo>
                  <a:pt x="233535" y="271822"/>
                </a:lnTo>
                <a:lnTo>
                  <a:pt x="218541" y="296475"/>
                </a:lnTo>
                <a:lnTo>
                  <a:pt x="195374" y="318403"/>
                </a:lnTo>
                <a:lnTo>
                  <a:pt x="161709" y="336816"/>
                </a:lnTo>
                <a:lnTo>
                  <a:pt x="163372" y="337070"/>
                </a:lnTo>
                <a:lnTo>
                  <a:pt x="164401" y="337439"/>
                </a:lnTo>
                <a:lnTo>
                  <a:pt x="165531" y="337388"/>
                </a:lnTo>
                <a:lnTo>
                  <a:pt x="212633" y="330674"/>
                </a:lnTo>
                <a:lnTo>
                  <a:pt x="250958" y="315626"/>
                </a:lnTo>
                <a:lnTo>
                  <a:pt x="280824" y="292082"/>
                </a:lnTo>
                <a:lnTo>
                  <a:pt x="302552" y="259880"/>
                </a:lnTo>
                <a:lnTo>
                  <a:pt x="309120" y="245236"/>
                </a:lnTo>
                <a:close/>
              </a:path>
              <a:path w="352425" h="337819">
                <a:moveTo>
                  <a:pt x="102488" y="106565"/>
                </a:moveTo>
                <a:lnTo>
                  <a:pt x="65522" y="128158"/>
                </a:lnTo>
                <a:lnTo>
                  <a:pt x="31559" y="165125"/>
                </a:lnTo>
                <a:lnTo>
                  <a:pt x="5778" y="212650"/>
                </a:lnTo>
                <a:lnTo>
                  <a:pt x="0" y="260146"/>
                </a:lnTo>
                <a:lnTo>
                  <a:pt x="5091" y="279236"/>
                </a:lnTo>
                <a:lnTo>
                  <a:pt x="15340" y="295346"/>
                </a:lnTo>
                <a:lnTo>
                  <a:pt x="30577" y="308429"/>
                </a:lnTo>
                <a:lnTo>
                  <a:pt x="50634" y="318439"/>
                </a:lnTo>
                <a:lnTo>
                  <a:pt x="46662" y="311073"/>
                </a:lnTo>
                <a:lnTo>
                  <a:pt x="42527" y="303574"/>
                </a:lnTo>
                <a:lnTo>
                  <a:pt x="38642" y="295865"/>
                </a:lnTo>
                <a:lnTo>
                  <a:pt x="35420" y="287870"/>
                </a:lnTo>
                <a:lnTo>
                  <a:pt x="33871" y="279352"/>
                </a:lnTo>
                <a:lnTo>
                  <a:pt x="34583" y="270594"/>
                </a:lnTo>
                <a:lnTo>
                  <a:pt x="37165" y="261819"/>
                </a:lnTo>
                <a:lnTo>
                  <a:pt x="41224" y="253250"/>
                </a:lnTo>
                <a:lnTo>
                  <a:pt x="79888" y="253250"/>
                </a:lnTo>
                <a:lnTo>
                  <a:pt x="85097" y="240963"/>
                </a:lnTo>
                <a:lnTo>
                  <a:pt x="106782" y="217450"/>
                </a:lnTo>
                <a:lnTo>
                  <a:pt x="133616" y="199351"/>
                </a:lnTo>
                <a:lnTo>
                  <a:pt x="327445" y="199351"/>
                </a:lnTo>
                <a:lnTo>
                  <a:pt x="327844" y="198285"/>
                </a:lnTo>
                <a:lnTo>
                  <a:pt x="74015" y="198285"/>
                </a:lnTo>
                <a:lnTo>
                  <a:pt x="73405" y="190766"/>
                </a:lnTo>
                <a:lnTo>
                  <a:pt x="72618" y="185102"/>
                </a:lnTo>
                <a:lnTo>
                  <a:pt x="72491" y="179298"/>
                </a:lnTo>
                <a:lnTo>
                  <a:pt x="75103" y="160992"/>
                </a:lnTo>
                <a:lnTo>
                  <a:pt x="82439" y="142786"/>
                </a:lnTo>
                <a:lnTo>
                  <a:pt x="92233" y="124779"/>
                </a:lnTo>
                <a:lnTo>
                  <a:pt x="102488" y="106565"/>
                </a:lnTo>
                <a:close/>
              </a:path>
              <a:path w="352425" h="337819">
                <a:moveTo>
                  <a:pt x="79888" y="253250"/>
                </a:moveTo>
                <a:lnTo>
                  <a:pt x="41224" y="253250"/>
                </a:lnTo>
                <a:lnTo>
                  <a:pt x="44551" y="257975"/>
                </a:lnTo>
                <a:lnTo>
                  <a:pt x="47980" y="263169"/>
                </a:lnTo>
                <a:lnTo>
                  <a:pt x="55486" y="272999"/>
                </a:lnTo>
                <a:lnTo>
                  <a:pt x="59093" y="277939"/>
                </a:lnTo>
                <a:lnTo>
                  <a:pt x="68033" y="286537"/>
                </a:lnTo>
                <a:lnTo>
                  <a:pt x="73558" y="290106"/>
                </a:lnTo>
                <a:lnTo>
                  <a:pt x="78612" y="293966"/>
                </a:lnTo>
                <a:lnTo>
                  <a:pt x="73921" y="267324"/>
                </a:lnTo>
                <a:lnTo>
                  <a:pt x="79888" y="253250"/>
                </a:lnTo>
                <a:close/>
              </a:path>
              <a:path w="352425" h="337819">
                <a:moveTo>
                  <a:pt x="319009" y="221411"/>
                </a:moveTo>
                <a:lnTo>
                  <a:pt x="181470" y="221411"/>
                </a:lnTo>
                <a:lnTo>
                  <a:pt x="177384" y="237395"/>
                </a:lnTo>
                <a:lnTo>
                  <a:pt x="173175" y="253250"/>
                </a:lnTo>
                <a:lnTo>
                  <a:pt x="171183" y="268882"/>
                </a:lnTo>
                <a:lnTo>
                  <a:pt x="173697" y="284594"/>
                </a:lnTo>
                <a:lnTo>
                  <a:pt x="242684" y="245236"/>
                </a:lnTo>
                <a:lnTo>
                  <a:pt x="309120" y="245236"/>
                </a:lnTo>
                <a:lnTo>
                  <a:pt x="313064" y="236414"/>
                </a:lnTo>
                <a:lnTo>
                  <a:pt x="319009" y="221411"/>
                </a:lnTo>
                <a:close/>
              </a:path>
              <a:path w="352425" h="337819">
                <a:moveTo>
                  <a:pt x="327445" y="199351"/>
                </a:moveTo>
                <a:lnTo>
                  <a:pt x="133616" y="199351"/>
                </a:lnTo>
                <a:lnTo>
                  <a:pt x="126828" y="219596"/>
                </a:lnTo>
                <a:lnTo>
                  <a:pt x="123294" y="239314"/>
                </a:lnTo>
                <a:lnTo>
                  <a:pt x="125119" y="258300"/>
                </a:lnTo>
                <a:lnTo>
                  <a:pt x="134404" y="276352"/>
                </a:lnTo>
                <a:lnTo>
                  <a:pt x="143733" y="261356"/>
                </a:lnTo>
                <a:lnTo>
                  <a:pt x="154117" y="247253"/>
                </a:lnTo>
                <a:lnTo>
                  <a:pt x="166411" y="233964"/>
                </a:lnTo>
                <a:lnTo>
                  <a:pt x="181470" y="221411"/>
                </a:lnTo>
                <a:lnTo>
                  <a:pt x="319009" y="221411"/>
                </a:lnTo>
                <a:lnTo>
                  <a:pt x="322254" y="213223"/>
                </a:lnTo>
                <a:lnTo>
                  <a:pt x="327445" y="199351"/>
                </a:lnTo>
                <a:close/>
              </a:path>
              <a:path w="352425" h="337819">
                <a:moveTo>
                  <a:pt x="312927" y="0"/>
                </a:moveTo>
                <a:lnTo>
                  <a:pt x="282487" y="34191"/>
                </a:lnTo>
                <a:lnTo>
                  <a:pt x="241515" y="48691"/>
                </a:lnTo>
                <a:lnTo>
                  <a:pt x="231946" y="50180"/>
                </a:lnTo>
                <a:lnTo>
                  <a:pt x="212794" y="53356"/>
                </a:lnTo>
                <a:lnTo>
                  <a:pt x="168452" y="66868"/>
                </a:lnTo>
                <a:lnTo>
                  <a:pt x="125318" y="103348"/>
                </a:lnTo>
                <a:lnTo>
                  <a:pt x="101713" y="136597"/>
                </a:lnTo>
                <a:lnTo>
                  <a:pt x="83369" y="175299"/>
                </a:lnTo>
                <a:lnTo>
                  <a:pt x="78830" y="186514"/>
                </a:lnTo>
                <a:lnTo>
                  <a:pt x="74015" y="198285"/>
                </a:lnTo>
                <a:lnTo>
                  <a:pt x="327844" y="198285"/>
                </a:lnTo>
                <a:lnTo>
                  <a:pt x="331014" y="189814"/>
                </a:lnTo>
                <a:lnTo>
                  <a:pt x="307479" y="189814"/>
                </a:lnTo>
                <a:lnTo>
                  <a:pt x="307521" y="159505"/>
                </a:lnTo>
                <a:lnTo>
                  <a:pt x="241771" y="159505"/>
                </a:lnTo>
                <a:lnTo>
                  <a:pt x="233425" y="158115"/>
                </a:lnTo>
                <a:lnTo>
                  <a:pt x="227227" y="154157"/>
                </a:lnTo>
                <a:lnTo>
                  <a:pt x="224764" y="148709"/>
                </a:lnTo>
                <a:lnTo>
                  <a:pt x="226235" y="141971"/>
                </a:lnTo>
                <a:lnTo>
                  <a:pt x="261665" y="111760"/>
                </a:lnTo>
                <a:lnTo>
                  <a:pt x="279264" y="101556"/>
                </a:lnTo>
                <a:lnTo>
                  <a:pt x="287947" y="96342"/>
                </a:lnTo>
                <a:lnTo>
                  <a:pt x="312813" y="67462"/>
                </a:lnTo>
                <a:lnTo>
                  <a:pt x="318652" y="32926"/>
                </a:lnTo>
                <a:lnTo>
                  <a:pt x="316896" y="16343"/>
                </a:lnTo>
                <a:lnTo>
                  <a:pt x="312927" y="0"/>
                </a:lnTo>
                <a:close/>
              </a:path>
              <a:path w="352425" h="337819">
                <a:moveTo>
                  <a:pt x="340309" y="165442"/>
                </a:moveTo>
                <a:lnTo>
                  <a:pt x="307479" y="189814"/>
                </a:lnTo>
                <a:lnTo>
                  <a:pt x="331014" y="189814"/>
                </a:lnTo>
                <a:lnTo>
                  <a:pt x="340309" y="165442"/>
                </a:lnTo>
                <a:close/>
              </a:path>
              <a:path w="352425" h="337819">
                <a:moveTo>
                  <a:pt x="349745" y="84823"/>
                </a:moveTo>
                <a:lnTo>
                  <a:pt x="311921" y="98832"/>
                </a:lnTo>
                <a:lnTo>
                  <a:pt x="284568" y="127279"/>
                </a:lnTo>
                <a:lnTo>
                  <a:pt x="281097" y="132523"/>
                </a:lnTo>
                <a:lnTo>
                  <a:pt x="277212" y="137701"/>
                </a:lnTo>
                <a:lnTo>
                  <a:pt x="241771" y="159505"/>
                </a:lnTo>
                <a:lnTo>
                  <a:pt x="307521" y="159505"/>
                </a:lnTo>
                <a:lnTo>
                  <a:pt x="316466" y="116039"/>
                </a:lnTo>
                <a:lnTo>
                  <a:pt x="352005" y="85102"/>
                </a:lnTo>
                <a:lnTo>
                  <a:pt x="350329" y="84963"/>
                </a:lnTo>
                <a:lnTo>
                  <a:pt x="349745" y="8482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18" name="bk object 418"/>
          <p:cNvSpPr/>
          <p:nvPr/>
        </p:nvSpPr>
        <p:spPr>
          <a:xfrm>
            <a:off x="10280565" y="977849"/>
            <a:ext cx="79375" cy="96520"/>
          </a:xfrm>
          <a:custGeom>
            <a:avLst/>
            <a:gdLst/>
            <a:ahLst/>
            <a:cxnLst/>
            <a:rect l="l" t="t" r="r" b="b"/>
            <a:pathLst>
              <a:path w="79375" h="96519">
                <a:moveTo>
                  <a:pt x="78493" y="0"/>
                </a:moveTo>
                <a:lnTo>
                  <a:pt x="53222" y="31357"/>
                </a:lnTo>
                <a:lnTo>
                  <a:pt x="33795" y="44897"/>
                </a:lnTo>
                <a:lnTo>
                  <a:pt x="26635" y="50455"/>
                </a:lnTo>
                <a:lnTo>
                  <a:pt x="0" y="87945"/>
                </a:lnTo>
                <a:lnTo>
                  <a:pt x="554" y="96443"/>
                </a:lnTo>
                <a:lnTo>
                  <a:pt x="34285" y="77419"/>
                </a:lnTo>
                <a:lnTo>
                  <a:pt x="56876" y="61393"/>
                </a:lnTo>
                <a:lnTo>
                  <a:pt x="71905" y="43072"/>
                </a:lnTo>
                <a:lnTo>
                  <a:pt x="79176" y="22569"/>
                </a:lnTo>
                <a:lnTo>
                  <a:pt x="784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19" name="bk object 419"/>
          <p:cNvSpPr/>
          <p:nvPr/>
        </p:nvSpPr>
        <p:spPr>
          <a:xfrm>
            <a:off x="10002583" y="990879"/>
            <a:ext cx="114935" cy="74295"/>
          </a:xfrm>
          <a:custGeom>
            <a:avLst/>
            <a:gdLst/>
            <a:ahLst/>
            <a:cxnLst/>
            <a:rect l="l" t="t" r="r" b="b"/>
            <a:pathLst>
              <a:path w="114934" h="74294">
                <a:moveTo>
                  <a:pt x="114350" y="0"/>
                </a:moveTo>
                <a:lnTo>
                  <a:pt x="65747" y="11899"/>
                </a:lnTo>
                <a:lnTo>
                  <a:pt x="27930" y="41395"/>
                </a:lnTo>
                <a:lnTo>
                  <a:pt x="0" y="74244"/>
                </a:lnTo>
                <a:lnTo>
                  <a:pt x="11435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20" name="bk object 420"/>
          <p:cNvSpPr/>
          <p:nvPr/>
        </p:nvSpPr>
        <p:spPr>
          <a:xfrm>
            <a:off x="10225633" y="885177"/>
            <a:ext cx="43180" cy="80645"/>
          </a:xfrm>
          <a:custGeom>
            <a:avLst/>
            <a:gdLst/>
            <a:ahLst/>
            <a:cxnLst/>
            <a:rect l="l" t="t" r="r" b="b"/>
            <a:pathLst>
              <a:path w="43179" h="80644">
                <a:moveTo>
                  <a:pt x="15862" y="0"/>
                </a:moveTo>
                <a:lnTo>
                  <a:pt x="21325" y="19462"/>
                </a:lnTo>
                <a:lnTo>
                  <a:pt x="18175" y="39508"/>
                </a:lnTo>
                <a:lnTo>
                  <a:pt x="9902" y="59912"/>
                </a:lnTo>
                <a:lnTo>
                  <a:pt x="0" y="80454"/>
                </a:lnTo>
                <a:lnTo>
                  <a:pt x="15454" y="70906"/>
                </a:lnTo>
                <a:lnTo>
                  <a:pt x="28519" y="60499"/>
                </a:lnTo>
                <a:lnTo>
                  <a:pt x="38024" y="48782"/>
                </a:lnTo>
                <a:lnTo>
                  <a:pt x="42799" y="35306"/>
                </a:lnTo>
                <a:lnTo>
                  <a:pt x="41963" y="23588"/>
                </a:lnTo>
                <a:lnTo>
                  <a:pt x="36517" y="14138"/>
                </a:lnTo>
                <a:lnTo>
                  <a:pt x="27477" y="6445"/>
                </a:lnTo>
                <a:lnTo>
                  <a:pt x="158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21" name="bk object 421"/>
          <p:cNvSpPr/>
          <p:nvPr/>
        </p:nvSpPr>
        <p:spPr>
          <a:xfrm>
            <a:off x="9790417" y="1120584"/>
            <a:ext cx="490220" cy="442595"/>
          </a:xfrm>
          <a:custGeom>
            <a:avLst/>
            <a:gdLst/>
            <a:ahLst/>
            <a:cxnLst/>
            <a:rect l="l" t="t" r="r" b="b"/>
            <a:pathLst>
              <a:path w="490220" h="442594">
                <a:moveTo>
                  <a:pt x="305600" y="0"/>
                </a:moveTo>
                <a:lnTo>
                  <a:pt x="267366" y="1438"/>
                </a:lnTo>
                <a:lnTo>
                  <a:pt x="212552" y="12865"/>
                </a:lnTo>
                <a:lnTo>
                  <a:pt x="161772" y="33477"/>
                </a:lnTo>
                <a:lnTo>
                  <a:pt x="115318" y="62105"/>
                </a:lnTo>
                <a:lnTo>
                  <a:pt x="73529" y="98959"/>
                </a:lnTo>
                <a:lnTo>
                  <a:pt x="49021" y="128193"/>
                </a:lnTo>
                <a:lnTo>
                  <a:pt x="28152" y="161194"/>
                </a:lnTo>
                <a:lnTo>
                  <a:pt x="7318" y="213364"/>
                </a:lnTo>
                <a:lnTo>
                  <a:pt x="0" y="268389"/>
                </a:lnTo>
                <a:lnTo>
                  <a:pt x="1098" y="287924"/>
                </a:lnTo>
                <a:lnTo>
                  <a:pt x="9577" y="325837"/>
                </a:lnTo>
                <a:lnTo>
                  <a:pt x="27761" y="362579"/>
                </a:lnTo>
                <a:lnTo>
                  <a:pt x="57373" y="396011"/>
                </a:lnTo>
                <a:lnTo>
                  <a:pt x="99779" y="423015"/>
                </a:lnTo>
                <a:lnTo>
                  <a:pt x="151932" y="438940"/>
                </a:lnTo>
                <a:lnTo>
                  <a:pt x="180225" y="442023"/>
                </a:lnTo>
                <a:lnTo>
                  <a:pt x="211139" y="441707"/>
                </a:lnTo>
                <a:lnTo>
                  <a:pt x="273851" y="430218"/>
                </a:lnTo>
                <a:lnTo>
                  <a:pt x="335700" y="404623"/>
                </a:lnTo>
                <a:lnTo>
                  <a:pt x="391859" y="366327"/>
                </a:lnTo>
                <a:lnTo>
                  <a:pt x="437889" y="317996"/>
                </a:lnTo>
                <a:lnTo>
                  <a:pt x="470434" y="263293"/>
                </a:lnTo>
                <a:lnTo>
                  <a:pt x="487483" y="206491"/>
                </a:lnTo>
                <a:lnTo>
                  <a:pt x="489980" y="179992"/>
                </a:lnTo>
                <a:lnTo>
                  <a:pt x="488945" y="154715"/>
                </a:lnTo>
                <a:lnTo>
                  <a:pt x="477930" y="110194"/>
                </a:lnTo>
                <a:lnTo>
                  <a:pt x="457555" y="73578"/>
                </a:lnTo>
                <a:lnTo>
                  <a:pt x="430386" y="44772"/>
                </a:lnTo>
                <a:lnTo>
                  <a:pt x="398524" y="23505"/>
                </a:lnTo>
                <a:lnTo>
                  <a:pt x="344844" y="4608"/>
                </a:lnTo>
                <a:lnTo>
                  <a:pt x="305600" y="0"/>
                </a:lnTo>
                <a:close/>
              </a:path>
            </a:pathLst>
          </a:custGeom>
          <a:solidFill>
            <a:srgbClr val="DA4139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22" name="bk object 422"/>
          <p:cNvSpPr/>
          <p:nvPr/>
        </p:nvSpPr>
        <p:spPr>
          <a:xfrm>
            <a:off x="9964329" y="1120584"/>
            <a:ext cx="316230" cy="282575"/>
          </a:xfrm>
          <a:custGeom>
            <a:avLst/>
            <a:gdLst/>
            <a:ahLst/>
            <a:cxnLst/>
            <a:rect l="l" t="t" r="r" b="b"/>
            <a:pathLst>
              <a:path w="316229" h="282575">
                <a:moveTo>
                  <a:pt x="131687" y="0"/>
                </a:moveTo>
                <a:lnTo>
                  <a:pt x="93454" y="1438"/>
                </a:lnTo>
                <a:lnTo>
                  <a:pt x="45965" y="10724"/>
                </a:lnTo>
                <a:lnTo>
                  <a:pt x="11281" y="32902"/>
                </a:lnTo>
                <a:lnTo>
                  <a:pt x="0" y="87701"/>
                </a:lnTo>
                <a:lnTo>
                  <a:pt x="1654" y="127850"/>
                </a:lnTo>
                <a:lnTo>
                  <a:pt x="11857" y="164823"/>
                </a:lnTo>
                <a:lnTo>
                  <a:pt x="55511" y="226554"/>
                </a:lnTo>
                <a:lnTo>
                  <a:pt x="87763" y="249971"/>
                </a:lnTo>
                <a:lnTo>
                  <a:pt x="126166" y="267527"/>
                </a:lnTo>
                <a:lnTo>
                  <a:pt x="170120" y="278550"/>
                </a:lnTo>
                <a:lnTo>
                  <a:pt x="219025" y="282371"/>
                </a:lnTo>
                <a:lnTo>
                  <a:pt x="237131" y="281877"/>
                </a:lnTo>
                <a:lnTo>
                  <a:pt x="291072" y="274866"/>
                </a:lnTo>
                <a:lnTo>
                  <a:pt x="307315" y="234048"/>
                </a:lnTo>
                <a:lnTo>
                  <a:pt x="316067" y="179992"/>
                </a:lnTo>
                <a:lnTo>
                  <a:pt x="315032" y="154715"/>
                </a:lnTo>
                <a:lnTo>
                  <a:pt x="304018" y="110194"/>
                </a:lnTo>
                <a:lnTo>
                  <a:pt x="283642" y="73578"/>
                </a:lnTo>
                <a:lnTo>
                  <a:pt x="256473" y="44772"/>
                </a:lnTo>
                <a:lnTo>
                  <a:pt x="224611" y="23505"/>
                </a:lnTo>
                <a:lnTo>
                  <a:pt x="170932" y="4608"/>
                </a:lnTo>
                <a:lnTo>
                  <a:pt x="131687" y="0"/>
                </a:lnTo>
                <a:close/>
              </a:path>
            </a:pathLst>
          </a:custGeom>
          <a:solidFill>
            <a:srgbClr val="EF4136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23" name="bk object 423"/>
          <p:cNvSpPr/>
          <p:nvPr/>
        </p:nvSpPr>
        <p:spPr>
          <a:xfrm>
            <a:off x="9810724" y="1134804"/>
            <a:ext cx="435609" cy="392430"/>
          </a:xfrm>
          <a:custGeom>
            <a:avLst/>
            <a:gdLst/>
            <a:ahLst/>
            <a:cxnLst/>
            <a:rect l="l" t="t" r="r" b="b"/>
            <a:pathLst>
              <a:path w="435609" h="392430">
                <a:moveTo>
                  <a:pt x="259719" y="0"/>
                </a:moveTo>
                <a:lnTo>
                  <a:pt x="208343" y="6734"/>
                </a:lnTo>
                <a:lnTo>
                  <a:pt x="160623" y="22654"/>
                </a:lnTo>
                <a:lnTo>
                  <a:pt x="116393" y="46584"/>
                </a:lnTo>
                <a:lnTo>
                  <a:pt x="76484" y="78027"/>
                </a:lnTo>
                <a:lnTo>
                  <a:pt x="42049" y="117275"/>
                </a:lnTo>
                <a:lnTo>
                  <a:pt x="16078" y="162966"/>
                </a:lnTo>
                <a:lnTo>
                  <a:pt x="1979" y="211650"/>
                </a:lnTo>
                <a:lnTo>
                  <a:pt x="0" y="244554"/>
                </a:lnTo>
                <a:lnTo>
                  <a:pt x="1541" y="261864"/>
                </a:lnTo>
                <a:lnTo>
                  <a:pt x="17589" y="310887"/>
                </a:lnTo>
                <a:lnTo>
                  <a:pt x="40109" y="341789"/>
                </a:lnTo>
                <a:lnTo>
                  <a:pt x="72288" y="367033"/>
                </a:lnTo>
                <a:lnTo>
                  <a:pt x="115514" y="385055"/>
                </a:lnTo>
                <a:lnTo>
                  <a:pt x="164045" y="391913"/>
                </a:lnTo>
                <a:lnTo>
                  <a:pt x="190860" y="391015"/>
                </a:lnTo>
                <a:lnTo>
                  <a:pt x="245047" y="380238"/>
                </a:lnTo>
                <a:lnTo>
                  <a:pt x="298293" y="357768"/>
                </a:lnTo>
                <a:lnTo>
                  <a:pt x="346813" y="324800"/>
                </a:lnTo>
                <a:lnTo>
                  <a:pt x="387042" y="283453"/>
                </a:lnTo>
                <a:lnTo>
                  <a:pt x="416220" y="236467"/>
                </a:lnTo>
                <a:lnTo>
                  <a:pt x="432520" y="187324"/>
                </a:lnTo>
                <a:lnTo>
                  <a:pt x="435514" y="164189"/>
                </a:lnTo>
                <a:lnTo>
                  <a:pt x="435460" y="141987"/>
                </a:lnTo>
                <a:lnTo>
                  <a:pt x="427395" y="102430"/>
                </a:lnTo>
                <a:lnTo>
                  <a:pt x="399681" y="55058"/>
                </a:lnTo>
                <a:lnTo>
                  <a:pt x="360139" y="23225"/>
                </a:lnTo>
                <a:lnTo>
                  <a:pt x="312532" y="5058"/>
                </a:lnTo>
                <a:lnTo>
                  <a:pt x="259719" y="0"/>
                </a:lnTo>
                <a:close/>
              </a:path>
            </a:pathLst>
          </a:custGeom>
          <a:solidFill>
            <a:srgbClr val="F0F1F2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24" name="bk object 424"/>
          <p:cNvSpPr/>
          <p:nvPr/>
        </p:nvSpPr>
        <p:spPr>
          <a:xfrm>
            <a:off x="9964333" y="1134804"/>
            <a:ext cx="281940" cy="268605"/>
          </a:xfrm>
          <a:custGeom>
            <a:avLst/>
            <a:gdLst/>
            <a:ahLst/>
            <a:cxnLst/>
            <a:rect l="l" t="t" r="r" b="b"/>
            <a:pathLst>
              <a:path w="281940" h="268605">
                <a:moveTo>
                  <a:pt x="106110" y="0"/>
                </a:moveTo>
                <a:lnTo>
                  <a:pt x="54734" y="6734"/>
                </a:lnTo>
                <a:lnTo>
                  <a:pt x="10449" y="21200"/>
                </a:lnTo>
                <a:lnTo>
                  <a:pt x="0" y="73485"/>
                </a:lnTo>
                <a:lnTo>
                  <a:pt x="1657" y="113637"/>
                </a:lnTo>
                <a:lnTo>
                  <a:pt x="11862" y="150612"/>
                </a:lnTo>
                <a:lnTo>
                  <a:pt x="55519" y="212346"/>
                </a:lnTo>
                <a:lnTo>
                  <a:pt x="87772" y="235763"/>
                </a:lnTo>
                <a:lnTo>
                  <a:pt x="126175" y="253319"/>
                </a:lnTo>
                <a:lnTo>
                  <a:pt x="170129" y="264343"/>
                </a:lnTo>
                <a:lnTo>
                  <a:pt x="219034" y="268164"/>
                </a:lnTo>
                <a:lnTo>
                  <a:pt x="225601" y="268094"/>
                </a:lnTo>
                <a:lnTo>
                  <a:pt x="260960" y="239890"/>
                </a:lnTo>
                <a:lnTo>
                  <a:pt x="278911" y="187324"/>
                </a:lnTo>
                <a:lnTo>
                  <a:pt x="281905" y="164189"/>
                </a:lnTo>
                <a:lnTo>
                  <a:pt x="281851" y="141987"/>
                </a:lnTo>
                <a:lnTo>
                  <a:pt x="273786" y="102430"/>
                </a:lnTo>
                <a:lnTo>
                  <a:pt x="246072" y="55058"/>
                </a:lnTo>
                <a:lnTo>
                  <a:pt x="206530" y="23225"/>
                </a:lnTo>
                <a:lnTo>
                  <a:pt x="158923" y="5058"/>
                </a:lnTo>
                <a:lnTo>
                  <a:pt x="10611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25" name="bk object 425"/>
          <p:cNvSpPr/>
          <p:nvPr/>
        </p:nvSpPr>
        <p:spPr>
          <a:xfrm>
            <a:off x="9844521" y="1159582"/>
            <a:ext cx="349885" cy="313055"/>
          </a:xfrm>
          <a:custGeom>
            <a:avLst/>
            <a:gdLst/>
            <a:ahLst/>
            <a:cxnLst/>
            <a:rect l="l" t="t" r="r" b="b"/>
            <a:pathLst>
              <a:path w="349884" h="313055">
                <a:moveTo>
                  <a:pt x="214933" y="0"/>
                </a:moveTo>
                <a:lnTo>
                  <a:pt x="171892" y="4791"/>
                </a:lnTo>
                <a:lnTo>
                  <a:pt x="131453" y="17880"/>
                </a:lnTo>
                <a:lnTo>
                  <a:pt x="93933" y="38045"/>
                </a:lnTo>
                <a:lnTo>
                  <a:pt x="60249" y="64760"/>
                </a:lnTo>
                <a:lnTo>
                  <a:pt x="31608" y="98200"/>
                </a:lnTo>
                <a:lnTo>
                  <a:pt x="10932" y="136638"/>
                </a:lnTo>
                <a:lnTo>
                  <a:pt x="829" y="176776"/>
                </a:lnTo>
                <a:lnTo>
                  <a:pt x="0" y="190241"/>
                </a:lnTo>
                <a:lnTo>
                  <a:pt x="506" y="203521"/>
                </a:lnTo>
                <a:lnTo>
                  <a:pt x="11053" y="243283"/>
                </a:lnTo>
                <a:lnTo>
                  <a:pt x="37148" y="278478"/>
                </a:lnTo>
                <a:lnTo>
                  <a:pt x="80708" y="303884"/>
                </a:lnTo>
                <a:lnTo>
                  <a:pt x="136510" y="312588"/>
                </a:lnTo>
                <a:lnTo>
                  <a:pt x="157100" y="311154"/>
                </a:lnTo>
                <a:lnTo>
                  <a:pt x="198500" y="301923"/>
                </a:lnTo>
                <a:lnTo>
                  <a:pt x="238982" y="284354"/>
                </a:lnTo>
                <a:lnTo>
                  <a:pt x="276010" y="259273"/>
                </a:lnTo>
                <a:lnTo>
                  <a:pt x="307272" y="228097"/>
                </a:lnTo>
                <a:lnTo>
                  <a:pt x="330794" y="192575"/>
                </a:lnTo>
                <a:lnTo>
                  <a:pt x="345094" y="155025"/>
                </a:lnTo>
                <a:lnTo>
                  <a:pt x="349454" y="119694"/>
                </a:lnTo>
                <a:lnTo>
                  <a:pt x="348270" y="103000"/>
                </a:lnTo>
                <a:lnTo>
                  <a:pt x="333927" y="61161"/>
                </a:lnTo>
                <a:lnTo>
                  <a:pt x="307074" y="29866"/>
                </a:lnTo>
                <a:lnTo>
                  <a:pt x="271411" y="9695"/>
                </a:lnTo>
                <a:lnTo>
                  <a:pt x="229372" y="549"/>
                </a:lnTo>
                <a:lnTo>
                  <a:pt x="214933" y="0"/>
                </a:lnTo>
                <a:close/>
              </a:path>
            </a:pathLst>
          </a:custGeom>
          <a:solidFill>
            <a:srgbClr val="DA4139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26" name="bk object 426"/>
          <p:cNvSpPr/>
          <p:nvPr/>
        </p:nvSpPr>
        <p:spPr>
          <a:xfrm>
            <a:off x="9964018" y="1159586"/>
            <a:ext cx="229957" cy="24053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27" name="bk object 427"/>
          <p:cNvSpPr/>
          <p:nvPr/>
        </p:nvSpPr>
        <p:spPr>
          <a:xfrm>
            <a:off x="9126346" y="742531"/>
            <a:ext cx="1151420" cy="122936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28" name="bk object 428"/>
          <p:cNvSpPr/>
          <p:nvPr/>
        </p:nvSpPr>
        <p:spPr>
          <a:xfrm>
            <a:off x="1178445" y="2021166"/>
            <a:ext cx="2976880" cy="3539490"/>
          </a:xfrm>
          <a:custGeom>
            <a:avLst/>
            <a:gdLst/>
            <a:ahLst/>
            <a:cxnLst/>
            <a:rect l="l" t="t" r="r" b="b"/>
            <a:pathLst>
              <a:path w="2976879" h="3539490">
                <a:moveTo>
                  <a:pt x="2760687" y="0"/>
                </a:moveTo>
                <a:lnTo>
                  <a:pt x="216001" y="0"/>
                </a:lnTo>
                <a:lnTo>
                  <a:pt x="166475" y="5705"/>
                </a:lnTo>
                <a:lnTo>
                  <a:pt x="121011" y="21957"/>
                </a:lnTo>
                <a:lnTo>
                  <a:pt x="80904" y="47458"/>
                </a:lnTo>
                <a:lnTo>
                  <a:pt x="47454" y="80910"/>
                </a:lnTo>
                <a:lnTo>
                  <a:pt x="21955" y="121016"/>
                </a:lnTo>
                <a:lnTo>
                  <a:pt x="5704" y="166479"/>
                </a:lnTo>
                <a:lnTo>
                  <a:pt x="0" y="216001"/>
                </a:lnTo>
                <a:lnTo>
                  <a:pt x="0" y="3323310"/>
                </a:lnTo>
                <a:lnTo>
                  <a:pt x="5704" y="3372836"/>
                </a:lnTo>
                <a:lnTo>
                  <a:pt x="21955" y="3418301"/>
                </a:lnTo>
                <a:lnTo>
                  <a:pt x="47454" y="3458407"/>
                </a:lnTo>
                <a:lnTo>
                  <a:pt x="80904" y="3491858"/>
                </a:lnTo>
                <a:lnTo>
                  <a:pt x="121011" y="3517356"/>
                </a:lnTo>
                <a:lnTo>
                  <a:pt x="166475" y="3533607"/>
                </a:lnTo>
                <a:lnTo>
                  <a:pt x="216001" y="3539312"/>
                </a:lnTo>
                <a:lnTo>
                  <a:pt x="2760687" y="3539312"/>
                </a:lnTo>
                <a:lnTo>
                  <a:pt x="2810214" y="3533607"/>
                </a:lnTo>
                <a:lnTo>
                  <a:pt x="2855678" y="3517356"/>
                </a:lnTo>
                <a:lnTo>
                  <a:pt x="2895784" y="3491858"/>
                </a:lnTo>
                <a:lnTo>
                  <a:pt x="2929235" y="3458407"/>
                </a:lnTo>
                <a:lnTo>
                  <a:pt x="2954734" y="3418301"/>
                </a:lnTo>
                <a:lnTo>
                  <a:pt x="2970984" y="3372836"/>
                </a:lnTo>
                <a:lnTo>
                  <a:pt x="2976689" y="3323310"/>
                </a:lnTo>
                <a:lnTo>
                  <a:pt x="2976689" y="216001"/>
                </a:lnTo>
                <a:lnTo>
                  <a:pt x="2970984" y="166479"/>
                </a:lnTo>
                <a:lnTo>
                  <a:pt x="2954734" y="121016"/>
                </a:lnTo>
                <a:lnTo>
                  <a:pt x="2929235" y="80910"/>
                </a:lnTo>
                <a:lnTo>
                  <a:pt x="2895784" y="47458"/>
                </a:lnTo>
                <a:lnTo>
                  <a:pt x="2855678" y="21957"/>
                </a:lnTo>
                <a:lnTo>
                  <a:pt x="2810214" y="5705"/>
                </a:lnTo>
                <a:lnTo>
                  <a:pt x="2760687" y="0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29" name="bk object 429"/>
          <p:cNvSpPr/>
          <p:nvPr/>
        </p:nvSpPr>
        <p:spPr>
          <a:xfrm>
            <a:off x="1094155" y="1939150"/>
            <a:ext cx="2976880" cy="3539490"/>
          </a:xfrm>
          <a:custGeom>
            <a:avLst/>
            <a:gdLst/>
            <a:ahLst/>
            <a:cxnLst/>
            <a:rect l="l" t="t" r="r" b="b"/>
            <a:pathLst>
              <a:path w="2976879" h="3539490">
                <a:moveTo>
                  <a:pt x="2760687" y="0"/>
                </a:moveTo>
                <a:lnTo>
                  <a:pt x="216001" y="0"/>
                </a:lnTo>
                <a:lnTo>
                  <a:pt x="166475" y="5705"/>
                </a:lnTo>
                <a:lnTo>
                  <a:pt x="121011" y="21957"/>
                </a:lnTo>
                <a:lnTo>
                  <a:pt x="80904" y="47458"/>
                </a:lnTo>
                <a:lnTo>
                  <a:pt x="47454" y="80910"/>
                </a:lnTo>
                <a:lnTo>
                  <a:pt x="21955" y="121016"/>
                </a:lnTo>
                <a:lnTo>
                  <a:pt x="5704" y="166479"/>
                </a:lnTo>
                <a:lnTo>
                  <a:pt x="0" y="216001"/>
                </a:lnTo>
                <a:lnTo>
                  <a:pt x="0" y="3323310"/>
                </a:lnTo>
                <a:lnTo>
                  <a:pt x="5704" y="3372836"/>
                </a:lnTo>
                <a:lnTo>
                  <a:pt x="21955" y="3418301"/>
                </a:lnTo>
                <a:lnTo>
                  <a:pt x="47454" y="3458407"/>
                </a:lnTo>
                <a:lnTo>
                  <a:pt x="80904" y="3491858"/>
                </a:lnTo>
                <a:lnTo>
                  <a:pt x="121011" y="3517356"/>
                </a:lnTo>
                <a:lnTo>
                  <a:pt x="166475" y="3533607"/>
                </a:lnTo>
                <a:lnTo>
                  <a:pt x="216001" y="3539312"/>
                </a:lnTo>
                <a:lnTo>
                  <a:pt x="2760687" y="3539312"/>
                </a:lnTo>
                <a:lnTo>
                  <a:pt x="2810214" y="3533607"/>
                </a:lnTo>
                <a:lnTo>
                  <a:pt x="2855678" y="3517356"/>
                </a:lnTo>
                <a:lnTo>
                  <a:pt x="2895784" y="3491858"/>
                </a:lnTo>
                <a:lnTo>
                  <a:pt x="2929235" y="3458407"/>
                </a:lnTo>
                <a:lnTo>
                  <a:pt x="2954734" y="3418301"/>
                </a:lnTo>
                <a:lnTo>
                  <a:pt x="2970984" y="3372836"/>
                </a:lnTo>
                <a:lnTo>
                  <a:pt x="2976689" y="3323310"/>
                </a:lnTo>
                <a:lnTo>
                  <a:pt x="2976689" y="216001"/>
                </a:lnTo>
                <a:lnTo>
                  <a:pt x="2970984" y="166479"/>
                </a:lnTo>
                <a:lnTo>
                  <a:pt x="2954734" y="121016"/>
                </a:lnTo>
                <a:lnTo>
                  <a:pt x="2929235" y="80910"/>
                </a:lnTo>
                <a:lnTo>
                  <a:pt x="2895784" y="47458"/>
                </a:lnTo>
                <a:lnTo>
                  <a:pt x="2855678" y="21957"/>
                </a:lnTo>
                <a:lnTo>
                  <a:pt x="2810214" y="5705"/>
                </a:lnTo>
                <a:lnTo>
                  <a:pt x="276068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30" name="bk object 430"/>
          <p:cNvSpPr/>
          <p:nvPr/>
        </p:nvSpPr>
        <p:spPr>
          <a:xfrm>
            <a:off x="1094155" y="1939150"/>
            <a:ext cx="2976880" cy="3539490"/>
          </a:xfrm>
          <a:custGeom>
            <a:avLst/>
            <a:gdLst/>
            <a:ahLst/>
            <a:cxnLst/>
            <a:rect l="l" t="t" r="r" b="b"/>
            <a:pathLst>
              <a:path w="2976879" h="3539490">
                <a:moveTo>
                  <a:pt x="2760687" y="3539312"/>
                </a:moveTo>
                <a:lnTo>
                  <a:pt x="216001" y="3539312"/>
                </a:lnTo>
                <a:lnTo>
                  <a:pt x="166475" y="3533607"/>
                </a:lnTo>
                <a:lnTo>
                  <a:pt x="121011" y="3517356"/>
                </a:lnTo>
                <a:lnTo>
                  <a:pt x="80904" y="3491858"/>
                </a:lnTo>
                <a:lnTo>
                  <a:pt x="47454" y="3458407"/>
                </a:lnTo>
                <a:lnTo>
                  <a:pt x="21955" y="3418301"/>
                </a:lnTo>
                <a:lnTo>
                  <a:pt x="5704" y="3372836"/>
                </a:lnTo>
                <a:lnTo>
                  <a:pt x="0" y="3323310"/>
                </a:lnTo>
                <a:lnTo>
                  <a:pt x="0" y="216001"/>
                </a:lnTo>
                <a:lnTo>
                  <a:pt x="5704" y="166479"/>
                </a:lnTo>
                <a:lnTo>
                  <a:pt x="21955" y="121016"/>
                </a:lnTo>
                <a:lnTo>
                  <a:pt x="47454" y="80910"/>
                </a:lnTo>
                <a:lnTo>
                  <a:pt x="80904" y="47458"/>
                </a:lnTo>
                <a:lnTo>
                  <a:pt x="121011" y="21957"/>
                </a:lnTo>
                <a:lnTo>
                  <a:pt x="166475" y="5705"/>
                </a:lnTo>
                <a:lnTo>
                  <a:pt x="216001" y="0"/>
                </a:lnTo>
                <a:lnTo>
                  <a:pt x="2760687" y="0"/>
                </a:lnTo>
                <a:lnTo>
                  <a:pt x="2810214" y="5705"/>
                </a:lnTo>
                <a:lnTo>
                  <a:pt x="2855678" y="21957"/>
                </a:lnTo>
                <a:lnTo>
                  <a:pt x="2895784" y="47458"/>
                </a:lnTo>
                <a:lnTo>
                  <a:pt x="2929235" y="80910"/>
                </a:lnTo>
                <a:lnTo>
                  <a:pt x="2954734" y="121016"/>
                </a:lnTo>
                <a:lnTo>
                  <a:pt x="2970984" y="166479"/>
                </a:lnTo>
                <a:lnTo>
                  <a:pt x="2976689" y="216001"/>
                </a:lnTo>
                <a:lnTo>
                  <a:pt x="2976689" y="3323310"/>
                </a:lnTo>
                <a:lnTo>
                  <a:pt x="2970984" y="3372836"/>
                </a:lnTo>
                <a:lnTo>
                  <a:pt x="2954734" y="3418301"/>
                </a:lnTo>
                <a:lnTo>
                  <a:pt x="2929235" y="3458407"/>
                </a:lnTo>
                <a:lnTo>
                  <a:pt x="2895784" y="3491858"/>
                </a:lnTo>
                <a:lnTo>
                  <a:pt x="2855678" y="3517356"/>
                </a:lnTo>
                <a:lnTo>
                  <a:pt x="2810214" y="3533607"/>
                </a:lnTo>
                <a:lnTo>
                  <a:pt x="2760687" y="3539312"/>
                </a:lnTo>
                <a:close/>
              </a:path>
            </a:pathLst>
          </a:custGeom>
          <a:ln w="12700">
            <a:solidFill>
              <a:srgbClr val="C4151C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31" name="bk object 431"/>
          <p:cNvSpPr/>
          <p:nvPr/>
        </p:nvSpPr>
        <p:spPr>
          <a:xfrm>
            <a:off x="1284262" y="5328945"/>
            <a:ext cx="2804160" cy="1161415"/>
          </a:xfrm>
          <a:custGeom>
            <a:avLst/>
            <a:gdLst/>
            <a:ahLst/>
            <a:cxnLst/>
            <a:rect l="l" t="t" r="r" b="b"/>
            <a:pathLst>
              <a:path w="2804160" h="1161414">
                <a:moveTo>
                  <a:pt x="2588158" y="0"/>
                </a:moveTo>
                <a:lnTo>
                  <a:pt x="216001" y="0"/>
                </a:lnTo>
                <a:lnTo>
                  <a:pt x="166475" y="5704"/>
                </a:lnTo>
                <a:lnTo>
                  <a:pt x="121011" y="21955"/>
                </a:lnTo>
                <a:lnTo>
                  <a:pt x="80904" y="47454"/>
                </a:lnTo>
                <a:lnTo>
                  <a:pt x="47454" y="80904"/>
                </a:lnTo>
                <a:lnTo>
                  <a:pt x="21955" y="121011"/>
                </a:lnTo>
                <a:lnTo>
                  <a:pt x="5704" y="166475"/>
                </a:lnTo>
                <a:lnTo>
                  <a:pt x="0" y="216001"/>
                </a:lnTo>
                <a:lnTo>
                  <a:pt x="0" y="945197"/>
                </a:lnTo>
                <a:lnTo>
                  <a:pt x="5704" y="994727"/>
                </a:lnTo>
                <a:lnTo>
                  <a:pt x="21955" y="1040193"/>
                </a:lnTo>
                <a:lnTo>
                  <a:pt x="47454" y="1080299"/>
                </a:lnTo>
                <a:lnTo>
                  <a:pt x="80904" y="1113748"/>
                </a:lnTo>
                <a:lnTo>
                  <a:pt x="121011" y="1139246"/>
                </a:lnTo>
                <a:lnTo>
                  <a:pt x="166475" y="1155494"/>
                </a:lnTo>
                <a:lnTo>
                  <a:pt x="216001" y="1161199"/>
                </a:lnTo>
                <a:lnTo>
                  <a:pt x="2588158" y="1161199"/>
                </a:lnTo>
                <a:lnTo>
                  <a:pt x="2637684" y="1155494"/>
                </a:lnTo>
                <a:lnTo>
                  <a:pt x="2683148" y="1139246"/>
                </a:lnTo>
                <a:lnTo>
                  <a:pt x="2723255" y="1113748"/>
                </a:lnTo>
                <a:lnTo>
                  <a:pt x="2756705" y="1080299"/>
                </a:lnTo>
                <a:lnTo>
                  <a:pt x="2782204" y="1040193"/>
                </a:lnTo>
                <a:lnTo>
                  <a:pt x="2798455" y="994727"/>
                </a:lnTo>
                <a:lnTo>
                  <a:pt x="2804160" y="945197"/>
                </a:lnTo>
                <a:lnTo>
                  <a:pt x="2804160" y="216001"/>
                </a:lnTo>
                <a:lnTo>
                  <a:pt x="2798455" y="166475"/>
                </a:lnTo>
                <a:lnTo>
                  <a:pt x="2782204" y="121011"/>
                </a:lnTo>
                <a:lnTo>
                  <a:pt x="2756705" y="80904"/>
                </a:lnTo>
                <a:lnTo>
                  <a:pt x="2723255" y="47454"/>
                </a:lnTo>
                <a:lnTo>
                  <a:pt x="2683148" y="21955"/>
                </a:lnTo>
                <a:lnTo>
                  <a:pt x="2637684" y="5704"/>
                </a:lnTo>
                <a:lnTo>
                  <a:pt x="2588158" y="0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32" name="bk object 432"/>
          <p:cNvSpPr/>
          <p:nvPr/>
        </p:nvSpPr>
        <p:spPr>
          <a:xfrm>
            <a:off x="1208062" y="5243842"/>
            <a:ext cx="2804160" cy="1161415"/>
          </a:xfrm>
          <a:custGeom>
            <a:avLst/>
            <a:gdLst/>
            <a:ahLst/>
            <a:cxnLst/>
            <a:rect l="l" t="t" r="r" b="b"/>
            <a:pathLst>
              <a:path w="2804160" h="1161414">
                <a:moveTo>
                  <a:pt x="2588158" y="0"/>
                </a:moveTo>
                <a:lnTo>
                  <a:pt x="216001" y="0"/>
                </a:lnTo>
                <a:lnTo>
                  <a:pt x="166475" y="5705"/>
                </a:lnTo>
                <a:lnTo>
                  <a:pt x="121011" y="21957"/>
                </a:lnTo>
                <a:lnTo>
                  <a:pt x="80904" y="47458"/>
                </a:lnTo>
                <a:lnTo>
                  <a:pt x="47454" y="80910"/>
                </a:lnTo>
                <a:lnTo>
                  <a:pt x="21955" y="121016"/>
                </a:lnTo>
                <a:lnTo>
                  <a:pt x="5704" y="166479"/>
                </a:lnTo>
                <a:lnTo>
                  <a:pt x="0" y="216001"/>
                </a:lnTo>
                <a:lnTo>
                  <a:pt x="0" y="945210"/>
                </a:lnTo>
                <a:lnTo>
                  <a:pt x="5704" y="994736"/>
                </a:lnTo>
                <a:lnTo>
                  <a:pt x="21955" y="1040200"/>
                </a:lnTo>
                <a:lnTo>
                  <a:pt x="47454" y="1080306"/>
                </a:lnTo>
                <a:lnTo>
                  <a:pt x="80904" y="1113757"/>
                </a:lnTo>
                <a:lnTo>
                  <a:pt x="121011" y="1139256"/>
                </a:lnTo>
                <a:lnTo>
                  <a:pt x="166475" y="1155506"/>
                </a:lnTo>
                <a:lnTo>
                  <a:pt x="216001" y="1161211"/>
                </a:lnTo>
                <a:lnTo>
                  <a:pt x="2588158" y="1161211"/>
                </a:lnTo>
                <a:lnTo>
                  <a:pt x="2637684" y="1155506"/>
                </a:lnTo>
                <a:lnTo>
                  <a:pt x="2683148" y="1139256"/>
                </a:lnTo>
                <a:lnTo>
                  <a:pt x="2723255" y="1113757"/>
                </a:lnTo>
                <a:lnTo>
                  <a:pt x="2756705" y="1080306"/>
                </a:lnTo>
                <a:lnTo>
                  <a:pt x="2782204" y="1040200"/>
                </a:lnTo>
                <a:lnTo>
                  <a:pt x="2798455" y="994736"/>
                </a:lnTo>
                <a:lnTo>
                  <a:pt x="2804160" y="945210"/>
                </a:lnTo>
                <a:lnTo>
                  <a:pt x="2804160" y="216001"/>
                </a:lnTo>
                <a:lnTo>
                  <a:pt x="2798455" y="166479"/>
                </a:lnTo>
                <a:lnTo>
                  <a:pt x="2782204" y="121016"/>
                </a:lnTo>
                <a:lnTo>
                  <a:pt x="2756705" y="80910"/>
                </a:lnTo>
                <a:lnTo>
                  <a:pt x="2723255" y="47458"/>
                </a:lnTo>
                <a:lnTo>
                  <a:pt x="2683148" y="21957"/>
                </a:lnTo>
                <a:lnTo>
                  <a:pt x="2637684" y="5705"/>
                </a:lnTo>
                <a:lnTo>
                  <a:pt x="258815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33" name="bk object 433"/>
          <p:cNvSpPr/>
          <p:nvPr/>
        </p:nvSpPr>
        <p:spPr>
          <a:xfrm>
            <a:off x="1208062" y="5243842"/>
            <a:ext cx="2804160" cy="1161415"/>
          </a:xfrm>
          <a:custGeom>
            <a:avLst/>
            <a:gdLst/>
            <a:ahLst/>
            <a:cxnLst/>
            <a:rect l="l" t="t" r="r" b="b"/>
            <a:pathLst>
              <a:path w="2804160" h="1161414">
                <a:moveTo>
                  <a:pt x="2588158" y="1161211"/>
                </a:moveTo>
                <a:lnTo>
                  <a:pt x="216001" y="1161211"/>
                </a:lnTo>
                <a:lnTo>
                  <a:pt x="166475" y="1155506"/>
                </a:lnTo>
                <a:lnTo>
                  <a:pt x="121011" y="1139256"/>
                </a:lnTo>
                <a:lnTo>
                  <a:pt x="80904" y="1113757"/>
                </a:lnTo>
                <a:lnTo>
                  <a:pt x="47454" y="1080306"/>
                </a:lnTo>
                <a:lnTo>
                  <a:pt x="21955" y="1040200"/>
                </a:lnTo>
                <a:lnTo>
                  <a:pt x="5704" y="994736"/>
                </a:lnTo>
                <a:lnTo>
                  <a:pt x="0" y="945210"/>
                </a:lnTo>
                <a:lnTo>
                  <a:pt x="0" y="216001"/>
                </a:lnTo>
                <a:lnTo>
                  <a:pt x="5704" y="166479"/>
                </a:lnTo>
                <a:lnTo>
                  <a:pt x="21955" y="121016"/>
                </a:lnTo>
                <a:lnTo>
                  <a:pt x="47454" y="80910"/>
                </a:lnTo>
                <a:lnTo>
                  <a:pt x="80904" y="47458"/>
                </a:lnTo>
                <a:lnTo>
                  <a:pt x="121011" y="21957"/>
                </a:lnTo>
                <a:lnTo>
                  <a:pt x="166475" y="5705"/>
                </a:lnTo>
                <a:lnTo>
                  <a:pt x="216001" y="0"/>
                </a:lnTo>
                <a:lnTo>
                  <a:pt x="2588158" y="0"/>
                </a:lnTo>
                <a:lnTo>
                  <a:pt x="2637684" y="5705"/>
                </a:lnTo>
                <a:lnTo>
                  <a:pt x="2683148" y="21957"/>
                </a:lnTo>
                <a:lnTo>
                  <a:pt x="2723255" y="47458"/>
                </a:lnTo>
                <a:lnTo>
                  <a:pt x="2756705" y="80910"/>
                </a:lnTo>
                <a:lnTo>
                  <a:pt x="2782204" y="121016"/>
                </a:lnTo>
                <a:lnTo>
                  <a:pt x="2798455" y="166479"/>
                </a:lnTo>
                <a:lnTo>
                  <a:pt x="2804160" y="216001"/>
                </a:lnTo>
                <a:lnTo>
                  <a:pt x="2804160" y="945210"/>
                </a:lnTo>
                <a:lnTo>
                  <a:pt x="2798455" y="994736"/>
                </a:lnTo>
                <a:lnTo>
                  <a:pt x="2782204" y="1040200"/>
                </a:lnTo>
                <a:lnTo>
                  <a:pt x="2756705" y="1080306"/>
                </a:lnTo>
                <a:lnTo>
                  <a:pt x="2723255" y="1113757"/>
                </a:lnTo>
                <a:lnTo>
                  <a:pt x="2683148" y="1139256"/>
                </a:lnTo>
                <a:lnTo>
                  <a:pt x="2637684" y="1155506"/>
                </a:lnTo>
                <a:lnTo>
                  <a:pt x="2588158" y="1161211"/>
                </a:lnTo>
                <a:close/>
              </a:path>
            </a:pathLst>
          </a:custGeom>
          <a:ln w="12699">
            <a:solidFill>
              <a:srgbClr val="C4151C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34" name="bk object 434"/>
          <p:cNvSpPr/>
          <p:nvPr/>
        </p:nvSpPr>
        <p:spPr>
          <a:xfrm>
            <a:off x="5417997" y="2381300"/>
            <a:ext cx="108585" cy="108585"/>
          </a:xfrm>
          <a:custGeom>
            <a:avLst/>
            <a:gdLst/>
            <a:ahLst/>
            <a:cxnLst/>
            <a:rect l="l" t="t" r="r" b="b"/>
            <a:pathLst>
              <a:path w="108585" h="108585">
                <a:moveTo>
                  <a:pt x="0" y="0"/>
                </a:moveTo>
                <a:lnTo>
                  <a:pt x="0" y="108000"/>
                </a:lnTo>
                <a:lnTo>
                  <a:pt x="108000" y="54000"/>
                </a:lnTo>
                <a:lnTo>
                  <a:pt x="0" y="0"/>
                </a:lnTo>
                <a:close/>
              </a:path>
            </a:pathLst>
          </a:custGeom>
          <a:solidFill>
            <a:srgbClr val="DA4139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35" name="bk object 435"/>
          <p:cNvSpPr/>
          <p:nvPr/>
        </p:nvSpPr>
        <p:spPr>
          <a:xfrm>
            <a:off x="5417997" y="2836684"/>
            <a:ext cx="108585" cy="108585"/>
          </a:xfrm>
          <a:custGeom>
            <a:avLst/>
            <a:gdLst/>
            <a:ahLst/>
            <a:cxnLst/>
            <a:rect l="l" t="t" r="r" b="b"/>
            <a:pathLst>
              <a:path w="108585" h="108585">
                <a:moveTo>
                  <a:pt x="0" y="0"/>
                </a:moveTo>
                <a:lnTo>
                  <a:pt x="0" y="108000"/>
                </a:lnTo>
                <a:lnTo>
                  <a:pt x="108000" y="54000"/>
                </a:lnTo>
                <a:lnTo>
                  <a:pt x="0" y="0"/>
                </a:lnTo>
                <a:close/>
              </a:path>
            </a:pathLst>
          </a:custGeom>
          <a:solidFill>
            <a:srgbClr val="DA4139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36" name="bk object 436"/>
          <p:cNvSpPr/>
          <p:nvPr/>
        </p:nvSpPr>
        <p:spPr>
          <a:xfrm>
            <a:off x="5417997" y="3959123"/>
            <a:ext cx="108585" cy="108585"/>
          </a:xfrm>
          <a:custGeom>
            <a:avLst/>
            <a:gdLst/>
            <a:ahLst/>
            <a:cxnLst/>
            <a:rect l="l" t="t" r="r" b="b"/>
            <a:pathLst>
              <a:path w="108585" h="108585">
                <a:moveTo>
                  <a:pt x="0" y="0"/>
                </a:moveTo>
                <a:lnTo>
                  <a:pt x="0" y="108000"/>
                </a:lnTo>
                <a:lnTo>
                  <a:pt x="108000" y="54000"/>
                </a:lnTo>
                <a:lnTo>
                  <a:pt x="0" y="0"/>
                </a:lnTo>
                <a:close/>
              </a:path>
            </a:pathLst>
          </a:custGeom>
          <a:solidFill>
            <a:srgbClr val="DA4139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37" name="bk object 437"/>
          <p:cNvSpPr/>
          <p:nvPr/>
        </p:nvSpPr>
        <p:spPr>
          <a:xfrm>
            <a:off x="5417997" y="4656696"/>
            <a:ext cx="108585" cy="108585"/>
          </a:xfrm>
          <a:custGeom>
            <a:avLst/>
            <a:gdLst/>
            <a:ahLst/>
            <a:cxnLst/>
            <a:rect l="l" t="t" r="r" b="b"/>
            <a:pathLst>
              <a:path w="108585" h="108585">
                <a:moveTo>
                  <a:pt x="0" y="0"/>
                </a:moveTo>
                <a:lnTo>
                  <a:pt x="0" y="108000"/>
                </a:lnTo>
                <a:lnTo>
                  <a:pt x="108000" y="54000"/>
                </a:lnTo>
                <a:lnTo>
                  <a:pt x="0" y="0"/>
                </a:lnTo>
                <a:close/>
              </a:path>
            </a:pathLst>
          </a:custGeom>
          <a:solidFill>
            <a:srgbClr val="DA4139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38" name="bk object 438"/>
          <p:cNvSpPr/>
          <p:nvPr/>
        </p:nvSpPr>
        <p:spPr>
          <a:xfrm>
            <a:off x="5417997" y="5617286"/>
            <a:ext cx="108585" cy="108585"/>
          </a:xfrm>
          <a:custGeom>
            <a:avLst/>
            <a:gdLst/>
            <a:ahLst/>
            <a:cxnLst/>
            <a:rect l="l" t="t" r="r" b="b"/>
            <a:pathLst>
              <a:path w="108585" h="108585">
                <a:moveTo>
                  <a:pt x="0" y="0"/>
                </a:moveTo>
                <a:lnTo>
                  <a:pt x="0" y="108000"/>
                </a:lnTo>
                <a:lnTo>
                  <a:pt x="108000" y="54000"/>
                </a:lnTo>
                <a:lnTo>
                  <a:pt x="0" y="0"/>
                </a:lnTo>
                <a:close/>
              </a:path>
            </a:pathLst>
          </a:custGeom>
          <a:solidFill>
            <a:srgbClr val="DA4139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500" b="1" i="0">
                <a:solidFill>
                  <a:srgbClr val="231F20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52767" y="1822704"/>
            <a:ext cx="4809077" cy="523036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693505" y="1822704"/>
            <a:ext cx="4809077" cy="523036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450" b="1" i="1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39370">
              <a:lnSpc>
                <a:spcPts val="2760"/>
              </a:lnSpc>
            </a:pPr>
            <a:fld id="{81D60167-4931-47E6-BA6A-407CBD079E47}" type="slidenum">
              <a:rPr spc="210" dirty="0">
                <a:solidFill>
                  <a:prstClr val="white"/>
                </a:solidFill>
              </a:rPr>
              <a:pPr marL="39370">
                <a:lnSpc>
                  <a:spcPts val="2760"/>
                </a:lnSpc>
              </a:pPr>
              <a:t>‹#›</a:t>
            </a:fld>
            <a:endParaRPr spc="21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4631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4063" y="6140792"/>
            <a:ext cx="11047933" cy="17792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6743813" y="6140792"/>
            <a:ext cx="4308182" cy="17792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8" name="bk object 18"/>
          <p:cNvSpPr/>
          <p:nvPr/>
        </p:nvSpPr>
        <p:spPr>
          <a:xfrm>
            <a:off x="10791019" y="7847976"/>
            <a:ext cx="260985" cy="72390"/>
          </a:xfrm>
          <a:custGeom>
            <a:avLst/>
            <a:gdLst/>
            <a:ahLst/>
            <a:cxnLst/>
            <a:rect l="l" t="t" r="r" b="b"/>
            <a:pathLst>
              <a:path w="260984" h="72390">
                <a:moveTo>
                  <a:pt x="260978" y="0"/>
                </a:moveTo>
                <a:lnTo>
                  <a:pt x="192076" y="21069"/>
                </a:lnTo>
                <a:lnTo>
                  <a:pt x="145224" y="34513"/>
                </a:lnTo>
                <a:lnTo>
                  <a:pt x="98064" y="47383"/>
                </a:lnTo>
                <a:lnTo>
                  <a:pt x="50602" y="59672"/>
                </a:lnTo>
                <a:lnTo>
                  <a:pt x="2845" y="71377"/>
                </a:lnTo>
                <a:lnTo>
                  <a:pt x="0" y="72035"/>
                </a:lnTo>
              </a:path>
            </a:pathLst>
          </a:custGeom>
          <a:ln w="9436">
            <a:solidFill>
              <a:srgbClr val="F8F8F8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9" name="bk object 19"/>
          <p:cNvSpPr/>
          <p:nvPr/>
        </p:nvSpPr>
        <p:spPr>
          <a:xfrm>
            <a:off x="6743901" y="6140792"/>
            <a:ext cx="2245995" cy="1779270"/>
          </a:xfrm>
          <a:custGeom>
            <a:avLst/>
            <a:gdLst/>
            <a:ahLst/>
            <a:cxnLst/>
            <a:rect l="l" t="t" r="r" b="b"/>
            <a:pathLst>
              <a:path w="2245995" h="1779270">
                <a:moveTo>
                  <a:pt x="2245398" y="1779219"/>
                </a:moveTo>
                <a:lnTo>
                  <a:pt x="2194794" y="1766856"/>
                </a:lnTo>
                <a:lnTo>
                  <a:pt x="2147332" y="1754566"/>
                </a:lnTo>
                <a:lnTo>
                  <a:pt x="2100172" y="1741697"/>
                </a:lnTo>
                <a:lnTo>
                  <a:pt x="2053320" y="1728252"/>
                </a:lnTo>
                <a:lnTo>
                  <a:pt x="2006781" y="1714238"/>
                </a:lnTo>
                <a:lnTo>
                  <a:pt x="1960561" y="1699657"/>
                </a:lnTo>
                <a:lnTo>
                  <a:pt x="1914666" y="1684517"/>
                </a:lnTo>
                <a:lnTo>
                  <a:pt x="1869102" y="1668821"/>
                </a:lnTo>
                <a:lnTo>
                  <a:pt x="1823875" y="1652575"/>
                </a:lnTo>
                <a:lnTo>
                  <a:pt x="1778990" y="1635782"/>
                </a:lnTo>
                <a:lnTo>
                  <a:pt x="1734452" y="1618449"/>
                </a:lnTo>
                <a:lnTo>
                  <a:pt x="1690269" y="1600581"/>
                </a:lnTo>
                <a:lnTo>
                  <a:pt x="1646446" y="1582181"/>
                </a:lnTo>
                <a:lnTo>
                  <a:pt x="1602988" y="1563255"/>
                </a:lnTo>
                <a:lnTo>
                  <a:pt x="1559901" y="1543808"/>
                </a:lnTo>
                <a:lnTo>
                  <a:pt x="1517191" y="1523845"/>
                </a:lnTo>
                <a:lnTo>
                  <a:pt x="1474864" y="1503370"/>
                </a:lnTo>
                <a:lnTo>
                  <a:pt x="1432925" y="1482389"/>
                </a:lnTo>
                <a:lnTo>
                  <a:pt x="1391381" y="1460906"/>
                </a:lnTo>
                <a:lnTo>
                  <a:pt x="1350236" y="1438927"/>
                </a:lnTo>
                <a:lnTo>
                  <a:pt x="1309498" y="1416456"/>
                </a:lnTo>
                <a:lnTo>
                  <a:pt x="1269171" y="1393498"/>
                </a:lnTo>
                <a:lnTo>
                  <a:pt x="1229261" y="1370058"/>
                </a:lnTo>
                <a:lnTo>
                  <a:pt x="1189775" y="1346142"/>
                </a:lnTo>
                <a:lnTo>
                  <a:pt x="1150717" y="1321753"/>
                </a:lnTo>
                <a:lnTo>
                  <a:pt x="1112094" y="1296896"/>
                </a:lnTo>
                <a:lnTo>
                  <a:pt x="1073912" y="1271578"/>
                </a:lnTo>
                <a:lnTo>
                  <a:pt x="1036176" y="1245802"/>
                </a:lnTo>
                <a:lnTo>
                  <a:pt x="998892" y="1219573"/>
                </a:lnTo>
                <a:lnTo>
                  <a:pt x="962065" y="1192897"/>
                </a:lnTo>
                <a:lnTo>
                  <a:pt x="925703" y="1165778"/>
                </a:lnTo>
                <a:lnTo>
                  <a:pt x="889809" y="1138222"/>
                </a:lnTo>
                <a:lnTo>
                  <a:pt x="854391" y="1110232"/>
                </a:lnTo>
                <a:lnTo>
                  <a:pt x="819453" y="1081815"/>
                </a:lnTo>
                <a:lnTo>
                  <a:pt x="785002" y="1052974"/>
                </a:lnTo>
                <a:lnTo>
                  <a:pt x="751044" y="1023715"/>
                </a:lnTo>
                <a:lnTo>
                  <a:pt x="717584" y="994043"/>
                </a:lnTo>
                <a:lnTo>
                  <a:pt x="684627" y="963962"/>
                </a:lnTo>
                <a:lnTo>
                  <a:pt x="652181" y="933478"/>
                </a:lnTo>
                <a:lnTo>
                  <a:pt x="620250" y="902595"/>
                </a:lnTo>
                <a:lnTo>
                  <a:pt x="588840" y="871319"/>
                </a:lnTo>
                <a:lnTo>
                  <a:pt x="557957" y="839654"/>
                </a:lnTo>
                <a:lnTo>
                  <a:pt x="527607" y="807605"/>
                </a:lnTo>
                <a:lnTo>
                  <a:pt x="497796" y="775177"/>
                </a:lnTo>
                <a:lnTo>
                  <a:pt x="468529" y="742374"/>
                </a:lnTo>
                <a:lnTo>
                  <a:pt x="439812" y="709203"/>
                </a:lnTo>
                <a:lnTo>
                  <a:pt x="411651" y="675667"/>
                </a:lnTo>
                <a:lnTo>
                  <a:pt x="384052" y="641772"/>
                </a:lnTo>
                <a:lnTo>
                  <a:pt x="357020" y="607523"/>
                </a:lnTo>
                <a:lnTo>
                  <a:pt x="330562" y="572924"/>
                </a:lnTo>
                <a:lnTo>
                  <a:pt x="304682" y="537980"/>
                </a:lnTo>
                <a:lnTo>
                  <a:pt x="279387" y="502697"/>
                </a:lnTo>
                <a:lnTo>
                  <a:pt x="254683" y="467078"/>
                </a:lnTo>
                <a:lnTo>
                  <a:pt x="230575" y="431130"/>
                </a:lnTo>
                <a:lnTo>
                  <a:pt x="207070" y="394857"/>
                </a:lnTo>
                <a:lnTo>
                  <a:pt x="184172" y="358263"/>
                </a:lnTo>
                <a:lnTo>
                  <a:pt x="161887" y="321354"/>
                </a:lnTo>
                <a:lnTo>
                  <a:pt x="140223" y="284135"/>
                </a:lnTo>
                <a:lnTo>
                  <a:pt x="119183" y="246610"/>
                </a:lnTo>
                <a:lnTo>
                  <a:pt x="98774" y="208785"/>
                </a:lnTo>
                <a:lnTo>
                  <a:pt x="79002" y="170665"/>
                </a:lnTo>
                <a:lnTo>
                  <a:pt x="59873" y="132253"/>
                </a:lnTo>
                <a:lnTo>
                  <a:pt x="41391" y="93556"/>
                </a:lnTo>
                <a:lnTo>
                  <a:pt x="23564" y="54577"/>
                </a:lnTo>
                <a:lnTo>
                  <a:pt x="6397" y="15323"/>
                </a:lnTo>
                <a:lnTo>
                  <a:pt x="0" y="0"/>
                </a:lnTo>
              </a:path>
            </a:pathLst>
          </a:custGeom>
          <a:ln w="9436">
            <a:solidFill>
              <a:srgbClr val="F8F8F8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0" name="bk object 20"/>
          <p:cNvSpPr/>
          <p:nvPr/>
        </p:nvSpPr>
        <p:spPr>
          <a:xfrm>
            <a:off x="10907128" y="7823585"/>
            <a:ext cx="145415" cy="96520"/>
          </a:xfrm>
          <a:custGeom>
            <a:avLst/>
            <a:gdLst/>
            <a:ahLst/>
            <a:cxnLst/>
            <a:rect l="l" t="t" r="r" b="b"/>
            <a:pathLst>
              <a:path w="145415" h="96520">
                <a:moveTo>
                  <a:pt x="144868" y="0"/>
                </a:moveTo>
                <a:lnTo>
                  <a:pt x="0" y="96426"/>
                </a:lnTo>
              </a:path>
            </a:pathLst>
          </a:custGeom>
          <a:ln w="4191">
            <a:solidFill>
              <a:srgbClr val="ECECED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1" name="bk object 21"/>
          <p:cNvSpPr/>
          <p:nvPr/>
        </p:nvSpPr>
        <p:spPr>
          <a:xfrm>
            <a:off x="10772413" y="7733915"/>
            <a:ext cx="280035" cy="186690"/>
          </a:xfrm>
          <a:custGeom>
            <a:avLst/>
            <a:gdLst/>
            <a:ahLst/>
            <a:cxnLst/>
            <a:rect l="l" t="t" r="r" b="b"/>
            <a:pathLst>
              <a:path w="280034" h="186690">
                <a:moveTo>
                  <a:pt x="279584" y="0"/>
                </a:moveTo>
                <a:lnTo>
                  <a:pt x="0" y="186096"/>
                </a:lnTo>
              </a:path>
            </a:pathLst>
          </a:custGeom>
          <a:ln w="4191">
            <a:solidFill>
              <a:srgbClr val="EBECED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2" name="bk object 22"/>
          <p:cNvSpPr/>
          <p:nvPr/>
        </p:nvSpPr>
        <p:spPr>
          <a:xfrm>
            <a:off x="10637670" y="7644230"/>
            <a:ext cx="414655" cy="276225"/>
          </a:xfrm>
          <a:custGeom>
            <a:avLst/>
            <a:gdLst/>
            <a:ahLst/>
            <a:cxnLst/>
            <a:rect l="l" t="t" r="r" b="b"/>
            <a:pathLst>
              <a:path w="414654" h="276225">
                <a:moveTo>
                  <a:pt x="414326" y="0"/>
                </a:moveTo>
                <a:lnTo>
                  <a:pt x="0" y="275781"/>
                </a:lnTo>
              </a:path>
            </a:pathLst>
          </a:custGeom>
          <a:ln w="4191">
            <a:solidFill>
              <a:srgbClr val="EBECED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3" name="bk object 23"/>
          <p:cNvSpPr/>
          <p:nvPr/>
        </p:nvSpPr>
        <p:spPr>
          <a:xfrm>
            <a:off x="10502958" y="7554563"/>
            <a:ext cx="549275" cy="365760"/>
          </a:xfrm>
          <a:custGeom>
            <a:avLst/>
            <a:gdLst/>
            <a:ahLst/>
            <a:cxnLst/>
            <a:rect l="l" t="t" r="r" b="b"/>
            <a:pathLst>
              <a:path w="549275" h="365759">
                <a:moveTo>
                  <a:pt x="549037" y="0"/>
                </a:moveTo>
                <a:lnTo>
                  <a:pt x="0" y="365448"/>
                </a:lnTo>
              </a:path>
            </a:pathLst>
          </a:custGeom>
          <a:ln w="4191">
            <a:solidFill>
              <a:srgbClr val="EBECEC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4" name="bk object 24"/>
          <p:cNvSpPr/>
          <p:nvPr/>
        </p:nvSpPr>
        <p:spPr>
          <a:xfrm>
            <a:off x="10368377" y="7464983"/>
            <a:ext cx="683895" cy="455295"/>
          </a:xfrm>
          <a:custGeom>
            <a:avLst/>
            <a:gdLst/>
            <a:ahLst/>
            <a:cxnLst/>
            <a:rect l="l" t="t" r="r" b="b"/>
            <a:pathLst>
              <a:path w="683895" h="455295">
                <a:moveTo>
                  <a:pt x="683619" y="0"/>
                </a:moveTo>
                <a:lnTo>
                  <a:pt x="0" y="455028"/>
                </a:lnTo>
              </a:path>
            </a:pathLst>
          </a:custGeom>
          <a:ln w="4190">
            <a:solidFill>
              <a:srgbClr val="EBEBEC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5" name="bk object 25"/>
          <p:cNvSpPr/>
          <p:nvPr/>
        </p:nvSpPr>
        <p:spPr>
          <a:xfrm>
            <a:off x="10233638" y="7375300"/>
            <a:ext cx="818515" cy="544830"/>
          </a:xfrm>
          <a:custGeom>
            <a:avLst/>
            <a:gdLst/>
            <a:ahLst/>
            <a:cxnLst/>
            <a:rect l="l" t="t" r="r" b="b"/>
            <a:pathLst>
              <a:path w="818515" h="544829">
                <a:moveTo>
                  <a:pt x="818357" y="0"/>
                </a:moveTo>
                <a:lnTo>
                  <a:pt x="0" y="544711"/>
                </a:lnTo>
              </a:path>
            </a:pathLst>
          </a:custGeom>
          <a:ln w="4190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6" name="bk object 26"/>
          <p:cNvSpPr/>
          <p:nvPr/>
        </p:nvSpPr>
        <p:spPr>
          <a:xfrm>
            <a:off x="10098916" y="7285625"/>
            <a:ext cx="953135" cy="635000"/>
          </a:xfrm>
          <a:custGeom>
            <a:avLst/>
            <a:gdLst/>
            <a:ahLst/>
            <a:cxnLst/>
            <a:rect l="l" t="t" r="r" b="b"/>
            <a:pathLst>
              <a:path w="953134" h="635000">
                <a:moveTo>
                  <a:pt x="953080" y="0"/>
                </a:moveTo>
                <a:lnTo>
                  <a:pt x="0" y="634386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7" name="bk object 27"/>
          <p:cNvSpPr/>
          <p:nvPr/>
        </p:nvSpPr>
        <p:spPr>
          <a:xfrm>
            <a:off x="9964180" y="7195943"/>
            <a:ext cx="1088390" cy="724535"/>
          </a:xfrm>
          <a:custGeom>
            <a:avLst/>
            <a:gdLst/>
            <a:ahLst/>
            <a:cxnLst/>
            <a:rect l="l" t="t" r="r" b="b"/>
            <a:pathLst>
              <a:path w="1088390" h="724534">
                <a:moveTo>
                  <a:pt x="1087815" y="0"/>
                </a:moveTo>
                <a:lnTo>
                  <a:pt x="0" y="724068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8" name="bk object 28"/>
          <p:cNvSpPr/>
          <p:nvPr/>
        </p:nvSpPr>
        <p:spPr>
          <a:xfrm>
            <a:off x="9829469" y="7106277"/>
            <a:ext cx="1223010" cy="814069"/>
          </a:xfrm>
          <a:custGeom>
            <a:avLst/>
            <a:gdLst/>
            <a:ahLst/>
            <a:cxnLst/>
            <a:rect l="l" t="t" r="r" b="b"/>
            <a:pathLst>
              <a:path w="1223009" h="814070">
                <a:moveTo>
                  <a:pt x="1222527" y="0"/>
                </a:moveTo>
                <a:lnTo>
                  <a:pt x="0" y="813734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9" name="bk object 29"/>
          <p:cNvSpPr/>
          <p:nvPr/>
        </p:nvSpPr>
        <p:spPr>
          <a:xfrm>
            <a:off x="9694714" y="7016582"/>
            <a:ext cx="1357630" cy="903605"/>
          </a:xfrm>
          <a:custGeom>
            <a:avLst/>
            <a:gdLst/>
            <a:ahLst/>
            <a:cxnLst/>
            <a:rect l="l" t="t" r="r" b="b"/>
            <a:pathLst>
              <a:path w="1357629" h="903604">
                <a:moveTo>
                  <a:pt x="1357282" y="0"/>
                </a:moveTo>
                <a:lnTo>
                  <a:pt x="0" y="903429"/>
                </a:lnTo>
              </a:path>
            </a:pathLst>
          </a:custGeom>
          <a:ln w="4191">
            <a:solidFill>
              <a:srgbClr val="EAEBEB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0" name="bk object 30"/>
          <p:cNvSpPr/>
          <p:nvPr/>
        </p:nvSpPr>
        <p:spPr>
          <a:xfrm>
            <a:off x="9560022" y="6926929"/>
            <a:ext cx="1492250" cy="993140"/>
          </a:xfrm>
          <a:custGeom>
            <a:avLst/>
            <a:gdLst/>
            <a:ahLst/>
            <a:cxnLst/>
            <a:rect l="l" t="t" r="r" b="b"/>
            <a:pathLst>
              <a:path w="1492250" h="993140">
                <a:moveTo>
                  <a:pt x="1491974" y="0"/>
                </a:moveTo>
                <a:lnTo>
                  <a:pt x="0" y="993082"/>
                </a:lnTo>
              </a:path>
            </a:pathLst>
          </a:custGeom>
          <a:ln w="4191">
            <a:solidFill>
              <a:srgbClr val="EAEAEB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1" name="bk object 31"/>
          <p:cNvSpPr/>
          <p:nvPr/>
        </p:nvSpPr>
        <p:spPr>
          <a:xfrm>
            <a:off x="9425413" y="6837331"/>
            <a:ext cx="1626870" cy="1082675"/>
          </a:xfrm>
          <a:custGeom>
            <a:avLst/>
            <a:gdLst/>
            <a:ahLst/>
            <a:cxnLst/>
            <a:rect l="l" t="t" r="r" b="b"/>
            <a:pathLst>
              <a:path w="1626870" h="1082675">
                <a:moveTo>
                  <a:pt x="1626582" y="0"/>
                </a:moveTo>
                <a:lnTo>
                  <a:pt x="0" y="1082680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2" name="bk object 32"/>
          <p:cNvSpPr/>
          <p:nvPr/>
        </p:nvSpPr>
        <p:spPr>
          <a:xfrm>
            <a:off x="9290686" y="6747654"/>
            <a:ext cx="1761489" cy="1172845"/>
          </a:xfrm>
          <a:custGeom>
            <a:avLst/>
            <a:gdLst/>
            <a:ahLst/>
            <a:cxnLst/>
            <a:rect l="l" t="t" r="r" b="b"/>
            <a:pathLst>
              <a:path w="1761490" h="1172845">
                <a:moveTo>
                  <a:pt x="1761310" y="0"/>
                </a:moveTo>
                <a:lnTo>
                  <a:pt x="0" y="1172357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3" name="bk object 33"/>
          <p:cNvSpPr/>
          <p:nvPr/>
        </p:nvSpPr>
        <p:spPr>
          <a:xfrm>
            <a:off x="9155950" y="6657971"/>
            <a:ext cx="1896110" cy="1262380"/>
          </a:xfrm>
          <a:custGeom>
            <a:avLst/>
            <a:gdLst/>
            <a:ahLst/>
            <a:cxnLst/>
            <a:rect l="l" t="t" r="r" b="b"/>
            <a:pathLst>
              <a:path w="1896109" h="1262379">
                <a:moveTo>
                  <a:pt x="1896046" y="0"/>
                </a:moveTo>
                <a:lnTo>
                  <a:pt x="0" y="1262039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4" name="bk object 34"/>
          <p:cNvSpPr/>
          <p:nvPr/>
        </p:nvSpPr>
        <p:spPr>
          <a:xfrm>
            <a:off x="9021230" y="6568302"/>
            <a:ext cx="2031364" cy="1351915"/>
          </a:xfrm>
          <a:custGeom>
            <a:avLst/>
            <a:gdLst/>
            <a:ahLst/>
            <a:cxnLst/>
            <a:rect l="l" t="t" r="r" b="b"/>
            <a:pathLst>
              <a:path w="2031365" h="1351915">
                <a:moveTo>
                  <a:pt x="2030766" y="0"/>
                </a:moveTo>
                <a:lnTo>
                  <a:pt x="0" y="1351709"/>
                </a:lnTo>
              </a:path>
            </a:pathLst>
          </a:custGeom>
          <a:ln w="4191">
            <a:solidFill>
              <a:srgbClr val="E9EAEA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5" name="bk object 35"/>
          <p:cNvSpPr/>
          <p:nvPr/>
        </p:nvSpPr>
        <p:spPr>
          <a:xfrm>
            <a:off x="8886493" y="6478615"/>
            <a:ext cx="2165985" cy="1441450"/>
          </a:xfrm>
          <a:custGeom>
            <a:avLst/>
            <a:gdLst/>
            <a:ahLst/>
            <a:cxnLst/>
            <a:rect l="l" t="t" r="r" b="b"/>
            <a:pathLst>
              <a:path w="2165984" h="1441450">
                <a:moveTo>
                  <a:pt x="2165503" y="0"/>
                </a:moveTo>
                <a:lnTo>
                  <a:pt x="0" y="1441397"/>
                </a:lnTo>
              </a:path>
            </a:pathLst>
          </a:custGeom>
          <a:ln w="4191">
            <a:solidFill>
              <a:srgbClr val="E9E9EA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6" name="bk object 36"/>
          <p:cNvSpPr/>
          <p:nvPr/>
        </p:nvSpPr>
        <p:spPr>
          <a:xfrm>
            <a:off x="8751782" y="6388954"/>
            <a:ext cx="2300605" cy="1531620"/>
          </a:xfrm>
          <a:custGeom>
            <a:avLst/>
            <a:gdLst/>
            <a:ahLst/>
            <a:cxnLst/>
            <a:rect l="l" t="t" r="r" b="b"/>
            <a:pathLst>
              <a:path w="2300604" h="1531620">
                <a:moveTo>
                  <a:pt x="2300214" y="0"/>
                </a:moveTo>
                <a:lnTo>
                  <a:pt x="0" y="1531057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7" name="bk object 37"/>
          <p:cNvSpPr/>
          <p:nvPr/>
        </p:nvSpPr>
        <p:spPr>
          <a:xfrm>
            <a:off x="8617163" y="6299348"/>
            <a:ext cx="2435225" cy="1621155"/>
          </a:xfrm>
          <a:custGeom>
            <a:avLst/>
            <a:gdLst/>
            <a:ahLst/>
            <a:cxnLst/>
            <a:rect l="l" t="t" r="r" b="b"/>
            <a:pathLst>
              <a:path w="2435225" h="1621154">
                <a:moveTo>
                  <a:pt x="2434832" y="0"/>
                </a:moveTo>
                <a:lnTo>
                  <a:pt x="0" y="1620663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8" name="bk object 38"/>
          <p:cNvSpPr/>
          <p:nvPr/>
        </p:nvSpPr>
        <p:spPr>
          <a:xfrm>
            <a:off x="8482462" y="6209684"/>
            <a:ext cx="2569845" cy="1710689"/>
          </a:xfrm>
          <a:custGeom>
            <a:avLst/>
            <a:gdLst/>
            <a:ahLst/>
            <a:cxnLst/>
            <a:rect l="l" t="t" r="r" b="b"/>
            <a:pathLst>
              <a:path w="2569845" h="1710690">
                <a:moveTo>
                  <a:pt x="2569534" y="0"/>
                </a:moveTo>
                <a:lnTo>
                  <a:pt x="0" y="1710327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9" name="bk object 39"/>
          <p:cNvSpPr/>
          <p:nvPr/>
        </p:nvSpPr>
        <p:spPr>
          <a:xfrm>
            <a:off x="8347716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2673042" y="0"/>
                </a:moveTo>
                <a:lnTo>
                  <a:pt x="0" y="1779219"/>
                </a:lnTo>
              </a:path>
            </a:pathLst>
          </a:custGeom>
          <a:ln w="4191">
            <a:solidFill>
              <a:srgbClr val="E8E8E9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0" name="bk object 40"/>
          <p:cNvSpPr/>
          <p:nvPr/>
        </p:nvSpPr>
        <p:spPr>
          <a:xfrm>
            <a:off x="8212996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2673036" y="0"/>
                </a:moveTo>
                <a:lnTo>
                  <a:pt x="0" y="1779219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1" name="bk object 41"/>
          <p:cNvSpPr/>
          <p:nvPr/>
        </p:nvSpPr>
        <p:spPr>
          <a:xfrm>
            <a:off x="8078279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2673038" y="0"/>
                </a:moveTo>
                <a:lnTo>
                  <a:pt x="0" y="1779219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2" name="bk object 42"/>
          <p:cNvSpPr/>
          <p:nvPr/>
        </p:nvSpPr>
        <p:spPr>
          <a:xfrm>
            <a:off x="7943539" y="6140793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2673041" y="0"/>
                </a:moveTo>
                <a:lnTo>
                  <a:pt x="0" y="1779219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3" name="bk object 43"/>
          <p:cNvSpPr/>
          <p:nvPr/>
        </p:nvSpPr>
        <p:spPr>
          <a:xfrm>
            <a:off x="7808949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2673034" y="0"/>
                </a:moveTo>
                <a:lnTo>
                  <a:pt x="0" y="1779219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4" name="bk object 44"/>
          <p:cNvSpPr/>
          <p:nvPr/>
        </p:nvSpPr>
        <p:spPr>
          <a:xfrm>
            <a:off x="7674219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2673042" y="0"/>
                </a:moveTo>
                <a:lnTo>
                  <a:pt x="0" y="1779219"/>
                </a:lnTo>
              </a:path>
            </a:pathLst>
          </a:custGeom>
          <a:ln w="4191">
            <a:solidFill>
              <a:srgbClr val="E7E8E8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5" name="bk object 45"/>
          <p:cNvSpPr/>
          <p:nvPr/>
        </p:nvSpPr>
        <p:spPr>
          <a:xfrm>
            <a:off x="7539492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2673040" y="0"/>
                </a:moveTo>
                <a:lnTo>
                  <a:pt x="0" y="1779219"/>
                </a:lnTo>
              </a:path>
            </a:pathLst>
          </a:custGeom>
          <a:ln w="4190">
            <a:solidFill>
              <a:srgbClr val="E7E7E8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6" name="bk object 46"/>
          <p:cNvSpPr/>
          <p:nvPr/>
        </p:nvSpPr>
        <p:spPr>
          <a:xfrm>
            <a:off x="7404762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2673038" y="0"/>
                </a:moveTo>
                <a:lnTo>
                  <a:pt x="0" y="1779219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7" name="bk object 47"/>
          <p:cNvSpPr/>
          <p:nvPr/>
        </p:nvSpPr>
        <p:spPr>
          <a:xfrm>
            <a:off x="7270036" y="6140793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2673036" y="0"/>
                </a:moveTo>
                <a:lnTo>
                  <a:pt x="0" y="1779219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8" name="bk object 48"/>
          <p:cNvSpPr/>
          <p:nvPr/>
        </p:nvSpPr>
        <p:spPr>
          <a:xfrm>
            <a:off x="7135304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2673044" y="0"/>
                </a:moveTo>
                <a:lnTo>
                  <a:pt x="0" y="1779219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9" name="bk object 49"/>
          <p:cNvSpPr/>
          <p:nvPr/>
        </p:nvSpPr>
        <p:spPr>
          <a:xfrm>
            <a:off x="7000597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2673041" y="0"/>
                </a:moveTo>
                <a:lnTo>
                  <a:pt x="0" y="1779219"/>
                </a:lnTo>
              </a:path>
            </a:pathLst>
          </a:custGeom>
          <a:ln w="4191">
            <a:solidFill>
              <a:srgbClr val="E6E7E7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0" name="bk object 50"/>
          <p:cNvSpPr/>
          <p:nvPr/>
        </p:nvSpPr>
        <p:spPr>
          <a:xfrm>
            <a:off x="6865975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2673040" y="0"/>
                </a:moveTo>
                <a:lnTo>
                  <a:pt x="0" y="1779219"/>
                </a:lnTo>
              </a:path>
            </a:pathLst>
          </a:custGeom>
          <a:ln w="4190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1" name="bk object 51"/>
          <p:cNvSpPr/>
          <p:nvPr/>
        </p:nvSpPr>
        <p:spPr>
          <a:xfrm>
            <a:off x="6731261" y="6140793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2673041" y="0"/>
                </a:moveTo>
                <a:lnTo>
                  <a:pt x="0" y="1779219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2" name="bk object 52"/>
          <p:cNvSpPr/>
          <p:nvPr/>
        </p:nvSpPr>
        <p:spPr>
          <a:xfrm>
            <a:off x="6596531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2673039" y="0"/>
                </a:moveTo>
                <a:lnTo>
                  <a:pt x="0" y="1779219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3" name="bk object 53"/>
          <p:cNvSpPr/>
          <p:nvPr/>
        </p:nvSpPr>
        <p:spPr>
          <a:xfrm>
            <a:off x="6461802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2673038" y="0"/>
                </a:moveTo>
                <a:lnTo>
                  <a:pt x="0" y="1779219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4" name="bk object 54"/>
          <p:cNvSpPr/>
          <p:nvPr/>
        </p:nvSpPr>
        <p:spPr>
          <a:xfrm>
            <a:off x="6327084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2673040" y="0"/>
                </a:moveTo>
                <a:lnTo>
                  <a:pt x="0" y="1779219"/>
                </a:lnTo>
              </a:path>
            </a:pathLst>
          </a:custGeom>
          <a:ln w="4191">
            <a:solidFill>
              <a:srgbClr val="E5E5E6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5" name="bk object 55"/>
          <p:cNvSpPr/>
          <p:nvPr/>
        </p:nvSpPr>
        <p:spPr>
          <a:xfrm>
            <a:off x="6192362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2673044" y="0"/>
                </a:moveTo>
                <a:lnTo>
                  <a:pt x="0" y="1779219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6" name="bk object 56"/>
          <p:cNvSpPr/>
          <p:nvPr/>
        </p:nvSpPr>
        <p:spPr>
          <a:xfrm>
            <a:off x="6057688" y="6140793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2673038" y="0"/>
                </a:moveTo>
                <a:lnTo>
                  <a:pt x="0" y="1779219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7" name="bk object 57"/>
          <p:cNvSpPr/>
          <p:nvPr/>
        </p:nvSpPr>
        <p:spPr>
          <a:xfrm>
            <a:off x="5922990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2673037" y="0"/>
                </a:moveTo>
                <a:lnTo>
                  <a:pt x="0" y="1779219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8" name="bk object 58"/>
          <p:cNvSpPr/>
          <p:nvPr/>
        </p:nvSpPr>
        <p:spPr>
          <a:xfrm>
            <a:off x="5788283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2673037" y="0"/>
                </a:moveTo>
                <a:lnTo>
                  <a:pt x="0" y="1779219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9" name="bk object 59"/>
          <p:cNvSpPr/>
          <p:nvPr/>
        </p:nvSpPr>
        <p:spPr>
          <a:xfrm>
            <a:off x="5653554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2673041" y="0"/>
                </a:moveTo>
                <a:lnTo>
                  <a:pt x="0" y="1779219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0" name="bk object 60"/>
          <p:cNvSpPr/>
          <p:nvPr/>
        </p:nvSpPr>
        <p:spPr>
          <a:xfrm>
            <a:off x="5518880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2673043" y="0"/>
                </a:moveTo>
                <a:lnTo>
                  <a:pt x="0" y="1779219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1" name="bk object 61"/>
          <p:cNvSpPr/>
          <p:nvPr/>
        </p:nvSpPr>
        <p:spPr>
          <a:xfrm>
            <a:off x="5384177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2673034" y="0"/>
                </a:moveTo>
                <a:lnTo>
                  <a:pt x="0" y="1779219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2" name="bk object 62"/>
          <p:cNvSpPr/>
          <p:nvPr/>
        </p:nvSpPr>
        <p:spPr>
          <a:xfrm>
            <a:off x="5249476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2673039" y="0"/>
                </a:moveTo>
                <a:lnTo>
                  <a:pt x="0" y="1779219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3" name="bk object 63"/>
          <p:cNvSpPr/>
          <p:nvPr/>
        </p:nvSpPr>
        <p:spPr>
          <a:xfrm>
            <a:off x="5114761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2673030" y="0"/>
                </a:moveTo>
                <a:lnTo>
                  <a:pt x="0" y="1779219"/>
                </a:lnTo>
              </a:path>
            </a:pathLst>
          </a:custGeom>
          <a:ln w="4190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4" name="bk object 64"/>
          <p:cNvSpPr/>
          <p:nvPr/>
        </p:nvSpPr>
        <p:spPr>
          <a:xfrm>
            <a:off x="4980055" y="6140793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2673037" y="0"/>
                </a:moveTo>
                <a:lnTo>
                  <a:pt x="0" y="1779219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5" name="bk object 65"/>
          <p:cNvSpPr/>
          <p:nvPr/>
        </p:nvSpPr>
        <p:spPr>
          <a:xfrm>
            <a:off x="4845350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2673039" y="0"/>
                </a:moveTo>
                <a:lnTo>
                  <a:pt x="0" y="1779219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6" name="bk object 66"/>
          <p:cNvSpPr/>
          <p:nvPr/>
        </p:nvSpPr>
        <p:spPr>
          <a:xfrm>
            <a:off x="4710650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2673036" y="0"/>
                </a:moveTo>
                <a:lnTo>
                  <a:pt x="0" y="1779219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7" name="bk object 67"/>
          <p:cNvSpPr/>
          <p:nvPr/>
        </p:nvSpPr>
        <p:spPr>
          <a:xfrm>
            <a:off x="4575909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2673044" y="0"/>
                </a:moveTo>
                <a:lnTo>
                  <a:pt x="0" y="1779219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8" name="bk object 68"/>
          <p:cNvSpPr/>
          <p:nvPr/>
        </p:nvSpPr>
        <p:spPr>
          <a:xfrm>
            <a:off x="4441230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2673034" y="0"/>
                </a:moveTo>
                <a:lnTo>
                  <a:pt x="0" y="1779219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9" name="bk object 69"/>
          <p:cNvSpPr/>
          <p:nvPr/>
        </p:nvSpPr>
        <p:spPr>
          <a:xfrm>
            <a:off x="4306492" y="6140793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2673040" y="0"/>
                </a:moveTo>
                <a:lnTo>
                  <a:pt x="0" y="1779219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0" name="bk object 70"/>
          <p:cNvSpPr/>
          <p:nvPr/>
        </p:nvSpPr>
        <p:spPr>
          <a:xfrm>
            <a:off x="4171799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2673042" y="0"/>
                </a:moveTo>
                <a:lnTo>
                  <a:pt x="0" y="1779219"/>
                </a:lnTo>
              </a:path>
            </a:pathLst>
          </a:custGeom>
          <a:ln w="4191">
            <a:solidFill>
              <a:srgbClr val="E1E2E4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1" name="bk object 71"/>
          <p:cNvSpPr/>
          <p:nvPr/>
        </p:nvSpPr>
        <p:spPr>
          <a:xfrm>
            <a:off x="4037076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2673037" y="0"/>
                </a:moveTo>
                <a:lnTo>
                  <a:pt x="0" y="1779219"/>
                </a:lnTo>
              </a:path>
            </a:pathLst>
          </a:custGeom>
          <a:ln w="4191">
            <a:solidFill>
              <a:srgbClr val="E1E2E4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2" name="bk object 72"/>
          <p:cNvSpPr/>
          <p:nvPr/>
        </p:nvSpPr>
        <p:spPr>
          <a:xfrm>
            <a:off x="3902389" y="6140793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2673043" y="0"/>
                </a:moveTo>
                <a:lnTo>
                  <a:pt x="0" y="1779219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3" name="bk object 73"/>
          <p:cNvSpPr/>
          <p:nvPr/>
        </p:nvSpPr>
        <p:spPr>
          <a:xfrm>
            <a:off x="3767676" y="6140793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2673045" y="0"/>
                </a:moveTo>
                <a:lnTo>
                  <a:pt x="0" y="1779219"/>
                </a:lnTo>
              </a:path>
            </a:pathLst>
          </a:custGeom>
          <a:ln w="4190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4" name="bk object 74"/>
          <p:cNvSpPr/>
          <p:nvPr/>
        </p:nvSpPr>
        <p:spPr>
          <a:xfrm>
            <a:off x="3632977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2673042" y="0"/>
                </a:moveTo>
                <a:lnTo>
                  <a:pt x="0" y="1779219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5" name="bk object 75"/>
          <p:cNvSpPr/>
          <p:nvPr/>
        </p:nvSpPr>
        <p:spPr>
          <a:xfrm>
            <a:off x="3498270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2673038" y="0"/>
                </a:moveTo>
                <a:lnTo>
                  <a:pt x="0" y="1779219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6" name="bk object 76"/>
          <p:cNvSpPr/>
          <p:nvPr/>
        </p:nvSpPr>
        <p:spPr>
          <a:xfrm>
            <a:off x="3363571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2673036" y="0"/>
                </a:moveTo>
                <a:lnTo>
                  <a:pt x="0" y="1779219"/>
                </a:lnTo>
              </a:path>
            </a:pathLst>
          </a:custGeom>
          <a:ln w="4191">
            <a:solidFill>
              <a:srgbClr val="E0E1E3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7" name="bk object 77"/>
          <p:cNvSpPr/>
          <p:nvPr/>
        </p:nvSpPr>
        <p:spPr>
          <a:xfrm>
            <a:off x="3228870" y="6140793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2673042" y="0"/>
                </a:moveTo>
                <a:lnTo>
                  <a:pt x="0" y="1779219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8" name="bk object 78"/>
          <p:cNvSpPr/>
          <p:nvPr/>
        </p:nvSpPr>
        <p:spPr>
          <a:xfrm>
            <a:off x="3094149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2673042" y="0"/>
                </a:moveTo>
                <a:lnTo>
                  <a:pt x="0" y="1779219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9" name="bk object 79"/>
          <p:cNvSpPr/>
          <p:nvPr/>
        </p:nvSpPr>
        <p:spPr>
          <a:xfrm>
            <a:off x="2959444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2673035" y="0"/>
                </a:moveTo>
                <a:lnTo>
                  <a:pt x="0" y="1779219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0" name="bk object 80"/>
          <p:cNvSpPr/>
          <p:nvPr/>
        </p:nvSpPr>
        <p:spPr>
          <a:xfrm>
            <a:off x="2824737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2673042" y="0"/>
                </a:moveTo>
                <a:lnTo>
                  <a:pt x="0" y="1779219"/>
                </a:lnTo>
              </a:path>
            </a:pathLst>
          </a:custGeom>
          <a:ln w="4191">
            <a:solidFill>
              <a:srgbClr val="DFE1E2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1" name="bk object 81"/>
          <p:cNvSpPr/>
          <p:nvPr/>
        </p:nvSpPr>
        <p:spPr>
          <a:xfrm>
            <a:off x="2690040" y="6140793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2673041" y="0"/>
                </a:moveTo>
                <a:lnTo>
                  <a:pt x="0" y="1779219"/>
                </a:lnTo>
              </a:path>
            </a:pathLst>
          </a:custGeom>
          <a:ln w="4191">
            <a:solidFill>
              <a:srgbClr val="DFE0E2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2" name="bk object 82"/>
          <p:cNvSpPr/>
          <p:nvPr/>
        </p:nvSpPr>
        <p:spPr>
          <a:xfrm>
            <a:off x="2555322" y="6140793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2673038" y="0"/>
                </a:moveTo>
                <a:lnTo>
                  <a:pt x="0" y="1779219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3" name="bk object 83"/>
          <p:cNvSpPr/>
          <p:nvPr/>
        </p:nvSpPr>
        <p:spPr>
          <a:xfrm>
            <a:off x="2420625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2673037" y="0"/>
                </a:moveTo>
                <a:lnTo>
                  <a:pt x="0" y="1779219"/>
                </a:lnTo>
              </a:path>
            </a:pathLst>
          </a:custGeom>
          <a:ln w="4190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4" name="bk object 84"/>
          <p:cNvSpPr/>
          <p:nvPr/>
        </p:nvSpPr>
        <p:spPr>
          <a:xfrm>
            <a:off x="2285923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2673031" y="0"/>
                </a:moveTo>
                <a:lnTo>
                  <a:pt x="0" y="1779219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5" name="bk object 85"/>
          <p:cNvSpPr/>
          <p:nvPr/>
        </p:nvSpPr>
        <p:spPr>
          <a:xfrm>
            <a:off x="2151228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2673038" y="0"/>
                </a:moveTo>
                <a:lnTo>
                  <a:pt x="0" y="1779219"/>
                </a:lnTo>
              </a:path>
            </a:pathLst>
          </a:custGeom>
          <a:ln w="4191">
            <a:solidFill>
              <a:srgbClr val="DEE0E1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6" name="bk object 86"/>
          <p:cNvSpPr/>
          <p:nvPr/>
        </p:nvSpPr>
        <p:spPr>
          <a:xfrm>
            <a:off x="2016511" y="6140793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2673037" y="0"/>
                </a:moveTo>
                <a:lnTo>
                  <a:pt x="0" y="1779219"/>
                </a:lnTo>
              </a:path>
            </a:pathLst>
          </a:custGeom>
          <a:ln w="4191">
            <a:solidFill>
              <a:srgbClr val="DEE0E1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7" name="bk object 87"/>
          <p:cNvSpPr/>
          <p:nvPr/>
        </p:nvSpPr>
        <p:spPr>
          <a:xfrm>
            <a:off x="1881798" y="6140793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2673039" y="0"/>
                </a:moveTo>
                <a:lnTo>
                  <a:pt x="0" y="1779219"/>
                </a:lnTo>
              </a:path>
            </a:pathLst>
          </a:custGeom>
          <a:ln w="4191">
            <a:solidFill>
              <a:srgbClr val="DEDFE1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8" name="bk object 88"/>
          <p:cNvSpPr/>
          <p:nvPr/>
        </p:nvSpPr>
        <p:spPr>
          <a:xfrm>
            <a:off x="1747097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2673033" y="0"/>
                </a:moveTo>
                <a:lnTo>
                  <a:pt x="0" y="1779219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9" name="bk object 89"/>
          <p:cNvSpPr/>
          <p:nvPr/>
        </p:nvSpPr>
        <p:spPr>
          <a:xfrm>
            <a:off x="1612384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2673035" y="0"/>
                </a:moveTo>
                <a:lnTo>
                  <a:pt x="0" y="1779219"/>
                </a:lnTo>
              </a:path>
            </a:pathLst>
          </a:custGeom>
          <a:ln w="4190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0" name="bk object 90"/>
          <p:cNvSpPr/>
          <p:nvPr/>
        </p:nvSpPr>
        <p:spPr>
          <a:xfrm>
            <a:off x="1477663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2673041" y="0"/>
                </a:moveTo>
                <a:lnTo>
                  <a:pt x="0" y="1779219"/>
                </a:lnTo>
              </a:path>
            </a:pathLst>
          </a:custGeom>
          <a:ln w="4190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1" name="bk object 91"/>
          <p:cNvSpPr/>
          <p:nvPr/>
        </p:nvSpPr>
        <p:spPr>
          <a:xfrm>
            <a:off x="1342968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2673043" y="0"/>
                </a:moveTo>
                <a:lnTo>
                  <a:pt x="0" y="1779219"/>
                </a:lnTo>
              </a:path>
            </a:pathLst>
          </a:custGeom>
          <a:ln w="4191">
            <a:solidFill>
              <a:srgbClr val="DDDFE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2" name="bk object 92"/>
          <p:cNvSpPr/>
          <p:nvPr/>
        </p:nvSpPr>
        <p:spPr>
          <a:xfrm>
            <a:off x="1208248" y="6140793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2673038" y="0"/>
                </a:moveTo>
                <a:lnTo>
                  <a:pt x="0" y="1779219"/>
                </a:lnTo>
              </a:path>
            </a:pathLst>
          </a:custGeom>
          <a:ln w="4191">
            <a:solidFill>
              <a:srgbClr val="DDDEE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3" name="bk object 93"/>
          <p:cNvSpPr/>
          <p:nvPr/>
        </p:nvSpPr>
        <p:spPr>
          <a:xfrm>
            <a:off x="1073554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2673039" y="0"/>
                </a:moveTo>
                <a:lnTo>
                  <a:pt x="0" y="1779219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4" name="bk object 94"/>
          <p:cNvSpPr/>
          <p:nvPr/>
        </p:nvSpPr>
        <p:spPr>
          <a:xfrm>
            <a:off x="938823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2673043" y="0"/>
                </a:moveTo>
                <a:lnTo>
                  <a:pt x="0" y="1779219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5" name="bk object 95"/>
          <p:cNvSpPr/>
          <p:nvPr/>
        </p:nvSpPr>
        <p:spPr>
          <a:xfrm>
            <a:off x="804141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2673036" y="0"/>
                </a:moveTo>
                <a:lnTo>
                  <a:pt x="0" y="1779219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6" name="bk object 96"/>
          <p:cNvSpPr/>
          <p:nvPr/>
        </p:nvSpPr>
        <p:spPr>
          <a:xfrm>
            <a:off x="669431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2673044" y="0"/>
                </a:moveTo>
                <a:lnTo>
                  <a:pt x="0" y="1779219"/>
                </a:lnTo>
              </a:path>
            </a:pathLst>
          </a:custGeom>
          <a:ln w="4191">
            <a:solidFill>
              <a:srgbClr val="DCDEDF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7" name="bk object 97"/>
          <p:cNvSpPr/>
          <p:nvPr/>
        </p:nvSpPr>
        <p:spPr>
          <a:xfrm>
            <a:off x="534731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2673046" y="0"/>
                </a:moveTo>
                <a:lnTo>
                  <a:pt x="0" y="1779219"/>
                </a:lnTo>
              </a:path>
            </a:pathLst>
          </a:custGeom>
          <a:ln w="4190">
            <a:solidFill>
              <a:srgbClr val="DCDDDF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8" name="bk object 98"/>
          <p:cNvSpPr/>
          <p:nvPr/>
        </p:nvSpPr>
        <p:spPr>
          <a:xfrm>
            <a:off x="400047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2673035" y="0"/>
                </a:moveTo>
                <a:lnTo>
                  <a:pt x="0" y="1779219"/>
                </a:lnTo>
              </a:path>
            </a:pathLst>
          </a:custGeom>
          <a:ln w="4191">
            <a:solidFill>
              <a:srgbClr val="DCDDDE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9" name="bk object 99"/>
          <p:cNvSpPr/>
          <p:nvPr/>
        </p:nvSpPr>
        <p:spPr>
          <a:xfrm>
            <a:off x="265317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2673042" y="0"/>
                </a:moveTo>
                <a:lnTo>
                  <a:pt x="0" y="1779219"/>
                </a:lnTo>
              </a:path>
            </a:pathLst>
          </a:custGeom>
          <a:ln w="4190">
            <a:solidFill>
              <a:srgbClr val="DCDDDE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0" name="bk object 100"/>
          <p:cNvSpPr/>
          <p:nvPr/>
        </p:nvSpPr>
        <p:spPr>
          <a:xfrm>
            <a:off x="130617" y="6140793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2673036" y="0"/>
                </a:moveTo>
                <a:lnTo>
                  <a:pt x="0" y="1779219"/>
                </a:lnTo>
              </a:path>
            </a:pathLst>
          </a:custGeom>
          <a:ln w="4191">
            <a:solidFill>
              <a:srgbClr val="DBDDDE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1" name="bk object 101"/>
          <p:cNvSpPr/>
          <p:nvPr/>
        </p:nvSpPr>
        <p:spPr>
          <a:xfrm>
            <a:off x="4063" y="6140792"/>
            <a:ext cx="2665095" cy="1774189"/>
          </a:xfrm>
          <a:custGeom>
            <a:avLst/>
            <a:gdLst/>
            <a:ahLst/>
            <a:cxnLst/>
            <a:rect l="l" t="t" r="r" b="b"/>
            <a:pathLst>
              <a:path w="2665095" h="1774190">
                <a:moveTo>
                  <a:pt x="2664886" y="0"/>
                </a:moveTo>
                <a:lnTo>
                  <a:pt x="0" y="1773789"/>
                </a:lnTo>
              </a:path>
            </a:pathLst>
          </a:custGeom>
          <a:ln w="4191">
            <a:solidFill>
              <a:srgbClr val="DBDDDE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2" name="bk object 102"/>
          <p:cNvSpPr/>
          <p:nvPr/>
        </p:nvSpPr>
        <p:spPr>
          <a:xfrm>
            <a:off x="4064" y="6140792"/>
            <a:ext cx="2530475" cy="1684655"/>
          </a:xfrm>
          <a:custGeom>
            <a:avLst/>
            <a:gdLst/>
            <a:ahLst/>
            <a:cxnLst/>
            <a:rect l="l" t="t" r="r" b="b"/>
            <a:pathLst>
              <a:path w="2530475" h="1684654">
                <a:moveTo>
                  <a:pt x="2530180" y="0"/>
                </a:moveTo>
                <a:lnTo>
                  <a:pt x="0" y="1684131"/>
                </a:lnTo>
              </a:path>
            </a:pathLst>
          </a:custGeom>
          <a:ln w="4191">
            <a:solidFill>
              <a:srgbClr val="DBDCDE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3" name="bk object 103"/>
          <p:cNvSpPr/>
          <p:nvPr/>
        </p:nvSpPr>
        <p:spPr>
          <a:xfrm>
            <a:off x="4064" y="6140792"/>
            <a:ext cx="2395855" cy="1594485"/>
          </a:xfrm>
          <a:custGeom>
            <a:avLst/>
            <a:gdLst/>
            <a:ahLst/>
            <a:cxnLst/>
            <a:rect l="l" t="t" r="r" b="b"/>
            <a:pathLst>
              <a:path w="2395855" h="1594484">
                <a:moveTo>
                  <a:pt x="2395481" y="0"/>
                </a:moveTo>
                <a:lnTo>
                  <a:pt x="0" y="1594474"/>
                </a:lnTo>
              </a:path>
            </a:pathLst>
          </a:custGeom>
          <a:ln w="4191">
            <a:solidFill>
              <a:srgbClr val="DBDCDE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4" name="bk object 104"/>
          <p:cNvSpPr/>
          <p:nvPr/>
        </p:nvSpPr>
        <p:spPr>
          <a:xfrm>
            <a:off x="4063" y="6140793"/>
            <a:ext cx="2261235" cy="1504950"/>
          </a:xfrm>
          <a:custGeom>
            <a:avLst/>
            <a:gdLst/>
            <a:ahLst/>
            <a:cxnLst/>
            <a:rect l="l" t="t" r="r" b="b"/>
            <a:pathLst>
              <a:path w="2261235" h="1504950">
                <a:moveTo>
                  <a:pt x="2260771" y="0"/>
                </a:moveTo>
                <a:lnTo>
                  <a:pt x="0" y="1504807"/>
                </a:lnTo>
              </a:path>
            </a:pathLst>
          </a:custGeom>
          <a:ln w="4191">
            <a:solidFill>
              <a:srgbClr val="DBDCDD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5" name="bk object 105"/>
          <p:cNvSpPr/>
          <p:nvPr/>
        </p:nvSpPr>
        <p:spPr>
          <a:xfrm>
            <a:off x="4063" y="6140793"/>
            <a:ext cx="2126615" cy="1415415"/>
          </a:xfrm>
          <a:custGeom>
            <a:avLst/>
            <a:gdLst/>
            <a:ahLst/>
            <a:cxnLst/>
            <a:rect l="l" t="t" r="r" b="b"/>
            <a:pathLst>
              <a:path w="2126615" h="1415415">
                <a:moveTo>
                  <a:pt x="2126035" y="0"/>
                </a:moveTo>
                <a:lnTo>
                  <a:pt x="0" y="1415125"/>
                </a:lnTo>
              </a:path>
            </a:pathLst>
          </a:custGeom>
          <a:ln w="4191">
            <a:solidFill>
              <a:srgbClr val="DBDCDD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6" name="bk object 106"/>
          <p:cNvSpPr/>
          <p:nvPr/>
        </p:nvSpPr>
        <p:spPr>
          <a:xfrm>
            <a:off x="4063" y="6140792"/>
            <a:ext cx="1991360" cy="1325880"/>
          </a:xfrm>
          <a:custGeom>
            <a:avLst/>
            <a:gdLst/>
            <a:ahLst/>
            <a:cxnLst/>
            <a:rect l="l" t="t" r="r" b="b"/>
            <a:pathLst>
              <a:path w="1991360" h="1325879">
                <a:moveTo>
                  <a:pt x="1991355" y="0"/>
                </a:moveTo>
                <a:lnTo>
                  <a:pt x="0" y="1325481"/>
                </a:lnTo>
              </a:path>
            </a:pathLst>
          </a:custGeom>
          <a:ln w="4191">
            <a:solidFill>
              <a:srgbClr val="DADCDD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7" name="bk object 107"/>
          <p:cNvSpPr/>
          <p:nvPr/>
        </p:nvSpPr>
        <p:spPr>
          <a:xfrm>
            <a:off x="4064" y="6140792"/>
            <a:ext cx="1856739" cy="1236345"/>
          </a:xfrm>
          <a:custGeom>
            <a:avLst/>
            <a:gdLst/>
            <a:ahLst/>
            <a:cxnLst/>
            <a:rect l="l" t="t" r="r" b="b"/>
            <a:pathLst>
              <a:path w="1856739" h="1236345">
                <a:moveTo>
                  <a:pt x="1856631" y="0"/>
                </a:moveTo>
                <a:lnTo>
                  <a:pt x="0" y="1235809"/>
                </a:lnTo>
              </a:path>
            </a:pathLst>
          </a:custGeom>
          <a:ln w="4191">
            <a:solidFill>
              <a:srgbClr val="DADBDD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8" name="bk object 108"/>
          <p:cNvSpPr/>
          <p:nvPr/>
        </p:nvSpPr>
        <p:spPr>
          <a:xfrm>
            <a:off x="4064" y="6140793"/>
            <a:ext cx="1722120" cy="1146175"/>
          </a:xfrm>
          <a:custGeom>
            <a:avLst/>
            <a:gdLst/>
            <a:ahLst/>
            <a:cxnLst/>
            <a:rect l="l" t="t" r="r" b="b"/>
            <a:pathLst>
              <a:path w="1722120" h="1146175">
                <a:moveTo>
                  <a:pt x="1721945" y="0"/>
                </a:moveTo>
                <a:lnTo>
                  <a:pt x="0" y="1146156"/>
                </a:lnTo>
              </a:path>
            </a:pathLst>
          </a:custGeom>
          <a:ln w="4191">
            <a:solidFill>
              <a:srgbClr val="DADBDD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9" name="bk object 109"/>
          <p:cNvSpPr/>
          <p:nvPr/>
        </p:nvSpPr>
        <p:spPr>
          <a:xfrm>
            <a:off x="4063" y="6140792"/>
            <a:ext cx="1587500" cy="1056640"/>
          </a:xfrm>
          <a:custGeom>
            <a:avLst/>
            <a:gdLst/>
            <a:ahLst/>
            <a:cxnLst/>
            <a:rect l="l" t="t" r="r" b="b"/>
            <a:pathLst>
              <a:path w="1587500" h="1056640">
                <a:moveTo>
                  <a:pt x="1587213" y="0"/>
                </a:moveTo>
                <a:lnTo>
                  <a:pt x="0" y="1056473"/>
                </a:lnTo>
              </a:path>
            </a:pathLst>
          </a:custGeom>
          <a:ln w="4191">
            <a:solidFill>
              <a:srgbClr val="DADBDC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0" name="bk object 110"/>
          <p:cNvSpPr/>
          <p:nvPr/>
        </p:nvSpPr>
        <p:spPr>
          <a:xfrm>
            <a:off x="4063" y="6140792"/>
            <a:ext cx="1452880" cy="967105"/>
          </a:xfrm>
          <a:custGeom>
            <a:avLst/>
            <a:gdLst/>
            <a:ahLst/>
            <a:cxnLst/>
            <a:rect l="l" t="t" r="r" b="b"/>
            <a:pathLst>
              <a:path w="1452880" h="967104">
                <a:moveTo>
                  <a:pt x="1452533" y="0"/>
                </a:moveTo>
                <a:lnTo>
                  <a:pt x="0" y="966832"/>
                </a:lnTo>
              </a:path>
            </a:pathLst>
          </a:custGeom>
          <a:ln w="4191">
            <a:solidFill>
              <a:srgbClr val="DADBDC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1" name="bk object 111"/>
          <p:cNvSpPr/>
          <p:nvPr/>
        </p:nvSpPr>
        <p:spPr>
          <a:xfrm>
            <a:off x="4064" y="6140793"/>
            <a:ext cx="1318260" cy="877569"/>
          </a:xfrm>
          <a:custGeom>
            <a:avLst/>
            <a:gdLst/>
            <a:ahLst/>
            <a:cxnLst/>
            <a:rect l="l" t="t" r="r" b="b"/>
            <a:pathLst>
              <a:path w="1318260" h="877570">
                <a:moveTo>
                  <a:pt x="1317791" y="0"/>
                </a:moveTo>
                <a:lnTo>
                  <a:pt x="0" y="877142"/>
                </a:lnTo>
              </a:path>
            </a:pathLst>
          </a:custGeom>
          <a:ln w="4191">
            <a:solidFill>
              <a:srgbClr val="D9DBDC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2" name="bk object 112"/>
          <p:cNvSpPr/>
          <p:nvPr/>
        </p:nvSpPr>
        <p:spPr>
          <a:xfrm>
            <a:off x="4064" y="6140793"/>
            <a:ext cx="1183640" cy="788035"/>
          </a:xfrm>
          <a:custGeom>
            <a:avLst/>
            <a:gdLst/>
            <a:ahLst/>
            <a:cxnLst/>
            <a:rect l="l" t="t" r="r" b="b"/>
            <a:pathLst>
              <a:path w="1183640" h="788034">
                <a:moveTo>
                  <a:pt x="1183111" y="0"/>
                </a:moveTo>
                <a:lnTo>
                  <a:pt x="0" y="787498"/>
                </a:lnTo>
              </a:path>
            </a:pathLst>
          </a:custGeom>
          <a:ln w="4191">
            <a:solidFill>
              <a:srgbClr val="D9DADC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3" name="bk object 113"/>
          <p:cNvSpPr/>
          <p:nvPr/>
        </p:nvSpPr>
        <p:spPr>
          <a:xfrm>
            <a:off x="4063" y="6140792"/>
            <a:ext cx="1048385" cy="697865"/>
          </a:xfrm>
          <a:custGeom>
            <a:avLst/>
            <a:gdLst/>
            <a:ahLst/>
            <a:cxnLst/>
            <a:rect l="l" t="t" r="r" b="b"/>
            <a:pathLst>
              <a:path w="1048385" h="697865">
                <a:moveTo>
                  <a:pt x="1048395" y="0"/>
                </a:moveTo>
                <a:lnTo>
                  <a:pt x="0" y="697829"/>
                </a:lnTo>
              </a:path>
            </a:pathLst>
          </a:custGeom>
          <a:ln w="4191">
            <a:solidFill>
              <a:srgbClr val="D9DADC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4" name="bk object 114"/>
          <p:cNvSpPr/>
          <p:nvPr/>
        </p:nvSpPr>
        <p:spPr>
          <a:xfrm>
            <a:off x="4064" y="6140792"/>
            <a:ext cx="913765" cy="608330"/>
          </a:xfrm>
          <a:custGeom>
            <a:avLst/>
            <a:gdLst/>
            <a:ahLst/>
            <a:cxnLst/>
            <a:rect l="l" t="t" r="r" b="b"/>
            <a:pathLst>
              <a:path w="913765" h="608329">
                <a:moveTo>
                  <a:pt x="913701" y="0"/>
                </a:moveTo>
                <a:lnTo>
                  <a:pt x="0" y="608174"/>
                </a:lnTo>
              </a:path>
            </a:pathLst>
          </a:custGeom>
          <a:ln w="4191">
            <a:solidFill>
              <a:srgbClr val="D9DADB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5" name="bk object 115"/>
          <p:cNvSpPr/>
          <p:nvPr/>
        </p:nvSpPr>
        <p:spPr>
          <a:xfrm>
            <a:off x="4063" y="6140792"/>
            <a:ext cx="779145" cy="518795"/>
          </a:xfrm>
          <a:custGeom>
            <a:avLst/>
            <a:gdLst/>
            <a:ahLst/>
            <a:cxnLst/>
            <a:rect l="l" t="t" r="r" b="b"/>
            <a:pathLst>
              <a:path w="779145" h="518795">
                <a:moveTo>
                  <a:pt x="778985" y="0"/>
                </a:moveTo>
                <a:lnTo>
                  <a:pt x="0" y="518505"/>
                </a:lnTo>
              </a:path>
            </a:pathLst>
          </a:custGeom>
          <a:ln w="4191">
            <a:solidFill>
              <a:srgbClr val="D9DADB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6" name="bk object 116"/>
          <p:cNvSpPr/>
          <p:nvPr/>
        </p:nvSpPr>
        <p:spPr>
          <a:xfrm>
            <a:off x="4063" y="6140793"/>
            <a:ext cx="644525" cy="429259"/>
          </a:xfrm>
          <a:custGeom>
            <a:avLst/>
            <a:gdLst/>
            <a:ahLst/>
            <a:cxnLst/>
            <a:rect l="l" t="t" r="r" b="b"/>
            <a:pathLst>
              <a:path w="644525" h="429259">
                <a:moveTo>
                  <a:pt x="644272" y="0"/>
                </a:moveTo>
                <a:lnTo>
                  <a:pt x="0" y="428838"/>
                </a:lnTo>
              </a:path>
            </a:pathLst>
          </a:custGeom>
          <a:ln w="4191">
            <a:solidFill>
              <a:srgbClr val="D9DADB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7" name="bk object 117"/>
          <p:cNvSpPr/>
          <p:nvPr/>
        </p:nvSpPr>
        <p:spPr>
          <a:xfrm>
            <a:off x="4064" y="6140793"/>
            <a:ext cx="509905" cy="339725"/>
          </a:xfrm>
          <a:custGeom>
            <a:avLst/>
            <a:gdLst/>
            <a:ahLst/>
            <a:cxnLst/>
            <a:rect l="l" t="t" r="r" b="b"/>
            <a:pathLst>
              <a:path w="509905" h="339725">
                <a:moveTo>
                  <a:pt x="509588" y="0"/>
                </a:moveTo>
                <a:lnTo>
                  <a:pt x="0" y="339190"/>
                </a:lnTo>
              </a:path>
            </a:pathLst>
          </a:custGeom>
          <a:ln w="4191">
            <a:solidFill>
              <a:srgbClr val="D8DADB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8" name="bk object 118"/>
          <p:cNvSpPr/>
          <p:nvPr/>
        </p:nvSpPr>
        <p:spPr>
          <a:xfrm>
            <a:off x="4064" y="6140793"/>
            <a:ext cx="375285" cy="249554"/>
          </a:xfrm>
          <a:custGeom>
            <a:avLst/>
            <a:gdLst/>
            <a:ahLst/>
            <a:cxnLst/>
            <a:rect l="l" t="t" r="r" b="b"/>
            <a:pathLst>
              <a:path w="375285" h="249554">
                <a:moveTo>
                  <a:pt x="374856" y="0"/>
                </a:moveTo>
                <a:lnTo>
                  <a:pt x="0" y="249511"/>
                </a:lnTo>
              </a:path>
            </a:pathLst>
          </a:custGeom>
          <a:ln w="4191">
            <a:solidFill>
              <a:srgbClr val="D8D9DB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9" name="bk object 119"/>
          <p:cNvSpPr/>
          <p:nvPr/>
        </p:nvSpPr>
        <p:spPr>
          <a:xfrm>
            <a:off x="4063" y="6140793"/>
            <a:ext cx="240665" cy="160020"/>
          </a:xfrm>
          <a:custGeom>
            <a:avLst/>
            <a:gdLst/>
            <a:ahLst/>
            <a:cxnLst/>
            <a:rect l="l" t="t" r="r" b="b"/>
            <a:pathLst>
              <a:path w="240665" h="160020">
                <a:moveTo>
                  <a:pt x="240165" y="0"/>
                </a:moveTo>
                <a:lnTo>
                  <a:pt x="0" y="159857"/>
                </a:lnTo>
              </a:path>
            </a:pathLst>
          </a:custGeom>
          <a:ln w="4191">
            <a:solidFill>
              <a:srgbClr val="D8D9DB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0" name="bk object 120"/>
          <p:cNvSpPr/>
          <p:nvPr/>
        </p:nvSpPr>
        <p:spPr>
          <a:xfrm>
            <a:off x="4064" y="6140793"/>
            <a:ext cx="106045" cy="70485"/>
          </a:xfrm>
          <a:custGeom>
            <a:avLst/>
            <a:gdLst/>
            <a:ahLst/>
            <a:cxnLst/>
            <a:rect l="l" t="t" r="r" b="b"/>
            <a:pathLst>
              <a:path w="106045" h="70485">
                <a:moveTo>
                  <a:pt x="105446" y="0"/>
                </a:moveTo>
                <a:lnTo>
                  <a:pt x="0" y="70187"/>
                </a:lnTo>
              </a:path>
            </a:pathLst>
          </a:custGeom>
          <a:ln w="4191">
            <a:solidFill>
              <a:srgbClr val="D8D9DA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1" name="bk object 121"/>
          <p:cNvSpPr/>
          <p:nvPr/>
        </p:nvSpPr>
        <p:spPr>
          <a:xfrm>
            <a:off x="4064" y="7890926"/>
            <a:ext cx="43815" cy="29209"/>
          </a:xfrm>
          <a:custGeom>
            <a:avLst/>
            <a:gdLst/>
            <a:ahLst/>
            <a:cxnLst/>
            <a:rect l="l" t="t" r="r" b="b"/>
            <a:pathLst>
              <a:path w="43815" h="29209">
                <a:moveTo>
                  <a:pt x="0" y="0"/>
                </a:moveTo>
                <a:lnTo>
                  <a:pt x="43697" y="29086"/>
                </a:lnTo>
              </a:path>
            </a:pathLst>
          </a:custGeom>
          <a:ln w="4191">
            <a:solidFill>
              <a:srgbClr val="EBECEC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2" name="bk object 122"/>
          <p:cNvSpPr/>
          <p:nvPr/>
        </p:nvSpPr>
        <p:spPr>
          <a:xfrm>
            <a:off x="4064" y="7806504"/>
            <a:ext cx="170815" cy="113664"/>
          </a:xfrm>
          <a:custGeom>
            <a:avLst/>
            <a:gdLst/>
            <a:ahLst/>
            <a:cxnLst/>
            <a:rect l="l" t="t" r="r" b="b"/>
            <a:pathLst>
              <a:path w="170815" h="113665">
                <a:moveTo>
                  <a:pt x="0" y="0"/>
                </a:moveTo>
                <a:lnTo>
                  <a:pt x="170528" y="113506"/>
                </a:lnTo>
              </a:path>
            </a:pathLst>
          </a:custGeom>
          <a:ln w="4190">
            <a:solidFill>
              <a:srgbClr val="EBEBEC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3" name="bk object 123"/>
          <p:cNvSpPr/>
          <p:nvPr/>
        </p:nvSpPr>
        <p:spPr>
          <a:xfrm>
            <a:off x="4063" y="7722064"/>
            <a:ext cx="297815" cy="198120"/>
          </a:xfrm>
          <a:custGeom>
            <a:avLst/>
            <a:gdLst/>
            <a:ahLst/>
            <a:cxnLst/>
            <a:rect l="l" t="t" r="r" b="b"/>
            <a:pathLst>
              <a:path w="297815" h="198120">
                <a:moveTo>
                  <a:pt x="0" y="0"/>
                </a:moveTo>
                <a:lnTo>
                  <a:pt x="297390" y="197947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4" name="bk object 124"/>
          <p:cNvSpPr/>
          <p:nvPr/>
        </p:nvSpPr>
        <p:spPr>
          <a:xfrm>
            <a:off x="4063" y="7637629"/>
            <a:ext cx="424815" cy="282575"/>
          </a:xfrm>
          <a:custGeom>
            <a:avLst/>
            <a:gdLst/>
            <a:ahLst/>
            <a:cxnLst/>
            <a:rect l="l" t="t" r="r" b="b"/>
            <a:pathLst>
              <a:path w="424815" h="282575">
                <a:moveTo>
                  <a:pt x="0" y="0"/>
                </a:moveTo>
                <a:lnTo>
                  <a:pt x="424242" y="282382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5" name="bk object 125"/>
          <p:cNvSpPr/>
          <p:nvPr/>
        </p:nvSpPr>
        <p:spPr>
          <a:xfrm>
            <a:off x="4063" y="7553200"/>
            <a:ext cx="551180" cy="367030"/>
          </a:xfrm>
          <a:custGeom>
            <a:avLst/>
            <a:gdLst/>
            <a:ahLst/>
            <a:cxnLst/>
            <a:rect l="l" t="t" r="r" b="b"/>
            <a:pathLst>
              <a:path w="551180" h="367029">
                <a:moveTo>
                  <a:pt x="0" y="0"/>
                </a:moveTo>
                <a:lnTo>
                  <a:pt x="551085" y="366810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6" name="bk object 126"/>
          <p:cNvSpPr/>
          <p:nvPr/>
        </p:nvSpPr>
        <p:spPr>
          <a:xfrm>
            <a:off x="4063" y="7468770"/>
            <a:ext cx="678180" cy="451484"/>
          </a:xfrm>
          <a:custGeom>
            <a:avLst/>
            <a:gdLst/>
            <a:ahLst/>
            <a:cxnLst/>
            <a:rect l="l" t="t" r="r" b="b"/>
            <a:pathLst>
              <a:path w="678180" h="451484">
                <a:moveTo>
                  <a:pt x="0" y="0"/>
                </a:moveTo>
                <a:lnTo>
                  <a:pt x="677929" y="451241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7" name="bk object 127"/>
          <p:cNvSpPr/>
          <p:nvPr/>
        </p:nvSpPr>
        <p:spPr>
          <a:xfrm>
            <a:off x="4064" y="7384324"/>
            <a:ext cx="805180" cy="535940"/>
          </a:xfrm>
          <a:custGeom>
            <a:avLst/>
            <a:gdLst/>
            <a:ahLst/>
            <a:cxnLst/>
            <a:rect l="l" t="t" r="r" b="b"/>
            <a:pathLst>
              <a:path w="805180" h="535940">
                <a:moveTo>
                  <a:pt x="0" y="0"/>
                </a:moveTo>
                <a:lnTo>
                  <a:pt x="804797" y="535687"/>
                </a:lnTo>
              </a:path>
            </a:pathLst>
          </a:custGeom>
          <a:ln w="4191">
            <a:solidFill>
              <a:srgbClr val="EAEBEB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8" name="bk object 128"/>
          <p:cNvSpPr/>
          <p:nvPr/>
        </p:nvSpPr>
        <p:spPr>
          <a:xfrm>
            <a:off x="4064" y="7299904"/>
            <a:ext cx="932180" cy="620395"/>
          </a:xfrm>
          <a:custGeom>
            <a:avLst/>
            <a:gdLst/>
            <a:ahLst/>
            <a:cxnLst/>
            <a:rect l="l" t="t" r="r" b="b"/>
            <a:pathLst>
              <a:path w="932180" h="620395">
                <a:moveTo>
                  <a:pt x="0" y="0"/>
                </a:moveTo>
                <a:lnTo>
                  <a:pt x="931630" y="620107"/>
                </a:lnTo>
              </a:path>
            </a:pathLst>
          </a:custGeom>
          <a:ln w="4191">
            <a:solidFill>
              <a:srgbClr val="EAEAEB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9" name="bk object 129"/>
          <p:cNvSpPr/>
          <p:nvPr/>
        </p:nvSpPr>
        <p:spPr>
          <a:xfrm>
            <a:off x="4064" y="7215458"/>
            <a:ext cx="1058545" cy="704850"/>
          </a:xfrm>
          <a:custGeom>
            <a:avLst/>
            <a:gdLst/>
            <a:ahLst/>
            <a:cxnLst/>
            <a:rect l="l" t="t" r="r" b="b"/>
            <a:pathLst>
              <a:path w="1058545" h="704850">
                <a:moveTo>
                  <a:pt x="0" y="0"/>
                </a:moveTo>
                <a:lnTo>
                  <a:pt x="1058498" y="704553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0" name="bk object 130"/>
          <p:cNvSpPr/>
          <p:nvPr/>
        </p:nvSpPr>
        <p:spPr>
          <a:xfrm>
            <a:off x="4064" y="7131032"/>
            <a:ext cx="1185545" cy="789305"/>
          </a:xfrm>
          <a:custGeom>
            <a:avLst/>
            <a:gdLst/>
            <a:ahLst/>
            <a:cxnLst/>
            <a:rect l="l" t="t" r="r" b="b"/>
            <a:pathLst>
              <a:path w="1185545" h="789304">
                <a:moveTo>
                  <a:pt x="0" y="0"/>
                </a:moveTo>
                <a:lnTo>
                  <a:pt x="1185335" y="788978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1" name="bk object 131"/>
          <p:cNvSpPr/>
          <p:nvPr/>
        </p:nvSpPr>
        <p:spPr>
          <a:xfrm>
            <a:off x="4064" y="7046607"/>
            <a:ext cx="1312545" cy="873760"/>
          </a:xfrm>
          <a:custGeom>
            <a:avLst/>
            <a:gdLst/>
            <a:ahLst/>
            <a:cxnLst/>
            <a:rect l="l" t="t" r="r" b="b"/>
            <a:pathLst>
              <a:path w="1312545" h="873759">
                <a:moveTo>
                  <a:pt x="0" y="0"/>
                </a:moveTo>
                <a:lnTo>
                  <a:pt x="1312171" y="873403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2" name="bk object 132"/>
          <p:cNvSpPr/>
          <p:nvPr/>
        </p:nvSpPr>
        <p:spPr>
          <a:xfrm>
            <a:off x="4064" y="6962161"/>
            <a:ext cx="1439545" cy="958215"/>
          </a:xfrm>
          <a:custGeom>
            <a:avLst/>
            <a:gdLst/>
            <a:ahLst/>
            <a:cxnLst/>
            <a:rect l="l" t="t" r="r" b="b"/>
            <a:pathLst>
              <a:path w="1439545" h="958215">
                <a:moveTo>
                  <a:pt x="0" y="0"/>
                </a:moveTo>
                <a:lnTo>
                  <a:pt x="1439043" y="957850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3" name="bk object 133"/>
          <p:cNvSpPr/>
          <p:nvPr/>
        </p:nvSpPr>
        <p:spPr>
          <a:xfrm>
            <a:off x="4064" y="6877721"/>
            <a:ext cx="1565910" cy="1042669"/>
          </a:xfrm>
          <a:custGeom>
            <a:avLst/>
            <a:gdLst/>
            <a:ahLst/>
            <a:cxnLst/>
            <a:rect l="l" t="t" r="r" b="b"/>
            <a:pathLst>
              <a:path w="1565910" h="1042670">
                <a:moveTo>
                  <a:pt x="0" y="0"/>
                </a:moveTo>
                <a:lnTo>
                  <a:pt x="1565905" y="1042290"/>
                </a:lnTo>
              </a:path>
            </a:pathLst>
          </a:custGeom>
          <a:ln w="4191">
            <a:solidFill>
              <a:srgbClr val="E9EAEA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4" name="bk object 134"/>
          <p:cNvSpPr/>
          <p:nvPr/>
        </p:nvSpPr>
        <p:spPr>
          <a:xfrm>
            <a:off x="4063" y="6793298"/>
            <a:ext cx="1692910" cy="1127125"/>
          </a:xfrm>
          <a:custGeom>
            <a:avLst/>
            <a:gdLst/>
            <a:ahLst/>
            <a:cxnLst/>
            <a:rect l="l" t="t" r="r" b="b"/>
            <a:pathLst>
              <a:path w="1692910" h="1127125">
                <a:moveTo>
                  <a:pt x="0" y="0"/>
                </a:moveTo>
                <a:lnTo>
                  <a:pt x="1692738" y="1126713"/>
                </a:lnTo>
              </a:path>
            </a:pathLst>
          </a:custGeom>
          <a:ln w="4191">
            <a:solidFill>
              <a:srgbClr val="E9E9EA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5" name="bk object 135"/>
          <p:cNvSpPr/>
          <p:nvPr/>
        </p:nvSpPr>
        <p:spPr>
          <a:xfrm>
            <a:off x="4064" y="6708857"/>
            <a:ext cx="1819910" cy="1211580"/>
          </a:xfrm>
          <a:custGeom>
            <a:avLst/>
            <a:gdLst/>
            <a:ahLst/>
            <a:cxnLst/>
            <a:rect l="l" t="t" r="r" b="b"/>
            <a:pathLst>
              <a:path w="1819910" h="1211579">
                <a:moveTo>
                  <a:pt x="0" y="0"/>
                </a:moveTo>
                <a:lnTo>
                  <a:pt x="1819600" y="1211153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6" name="bk object 136"/>
          <p:cNvSpPr/>
          <p:nvPr/>
        </p:nvSpPr>
        <p:spPr>
          <a:xfrm>
            <a:off x="4064" y="6624421"/>
            <a:ext cx="1946910" cy="1296035"/>
          </a:xfrm>
          <a:custGeom>
            <a:avLst/>
            <a:gdLst/>
            <a:ahLst/>
            <a:cxnLst/>
            <a:rect l="l" t="t" r="r" b="b"/>
            <a:pathLst>
              <a:path w="1946910" h="1296034">
                <a:moveTo>
                  <a:pt x="0" y="0"/>
                </a:moveTo>
                <a:lnTo>
                  <a:pt x="1946452" y="1295590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7" name="bk object 137"/>
          <p:cNvSpPr/>
          <p:nvPr/>
        </p:nvSpPr>
        <p:spPr>
          <a:xfrm>
            <a:off x="4063" y="6539999"/>
            <a:ext cx="2073275" cy="1380490"/>
          </a:xfrm>
          <a:custGeom>
            <a:avLst/>
            <a:gdLst/>
            <a:ahLst/>
            <a:cxnLst/>
            <a:rect l="l" t="t" r="r" b="b"/>
            <a:pathLst>
              <a:path w="2073275" h="1380490">
                <a:moveTo>
                  <a:pt x="0" y="0"/>
                </a:moveTo>
                <a:lnTo>
                  <a:pt x="2073286" y="1380012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8" name="bk object 138"/>
          <p:cNvSpPr/>
          <p:nvPr/>
        </p:nvSpPr>
        <p:spPr>
          <a:xfrm>
            <a:off x="4064" y="6455555"/>
            <a:ext cx="2200275" cy="1464945"/>
          </a:xfrm>
          <a:custGeom>
            <a:avLst/>
            <a:gdLst/>
            <a:ahLst/>
            <a:cxnLst/>
            <a:rect l="l" t="t" r="r" b="b"/>
            <a:pathLst>
              <a:path w="2200275" h="1464945">
                <a:moveTo>
                  <a:pt x="0" y="0"/>
                </a:moveTo>
                <a:lnTo>
                  <a:pt x="2200144" y="1464455"/>
                </a:lnTo>
              </a:path>
            </a:pathLst>
          </a:custGeom>
          <a:ln w="4190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9" name="bk object 139"/>
          <p:cNvSpPr/>
          <p:nvPr/>
        </p:nvSpPr>
        <p:spPr>
          <a:xfrm>
            <a:off x="4064" y="6371130"/>
            <a:ext cx="2327275" cy="1549400"/>
          </a:xfrm>
          <a:custGeom>
            <a:avLst/>
            <a:gdLst/>
            <a:ahLst/>
            <a:cxnLst/>
            <a:rect l="l" t="t" r="r" b="b"/>
            <a:pathLst>
              <a:path w="2327275" h="1549400">
                <a:moveTo>
                  <a:pt x="0" y="0"/>
                </a:moveTo>
                <a:lnTo>
                  <a:pt x="2326980" y="1548881"/>
                </a:lnTo>
              </a:path>
            </a:pathLst>
          </a:custGeom>
          <a:ln w="4191">
            <a:solidFill>
              <a:srgbClr val="E8E8E9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40" name="bk object 140"/>
          <p:cNvSpPr/>
          <p:nvPr/>
        </p:nvSpPr>
        <p:spPr>
          <a:xfrm>
            <a:off x="4064" y="6286690"/>
            <a:ext cx="2454275" cy="1633855"/>
          </a:xfrm>
          <a:custGeom>
            <a:avLst/>
            <a:gdLst/>
            <a:ahLst/>
            <a:cxnLst/>
            <a:rect l="l" t="t" r="r" b="b"/>
            <a:pathLst>
              <a:path w="2454275" h="1633854">
                <a:moveTo>
                  <a:pt x="0" y="0"/>
                </a:moveTo>
                <a:lnTo>
                  <a:pt x="2453846" y="1633321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41" name="bk object 141"/>
          <p:cNvSpPr/>
          <p:nvPr/>
        </p:nvSpPr>
        <p:spPr>
          <a:xfrm>
            <a:off x="4064" y="6202262"/>
            <a:ext cx="2581275" cy="1718310"/>
          </a:xfrm>
          <a:custGeom>
            <a:avLst/>
            <a:gdLst/>
            <a:ahLst/>
            <a:cxnLst/>
            <a:rect l="l" t="t" r="r" b="b"/>
            <a:pathLst>
              <a:path w="2581275" h="1718309">
                <a:moveTo>
                  <a:pt x="0" y="0"/>
                </a:moveTo>
                <a:lnTo>
                  <a:pt x="2580693" y="1717749"/>
                </a:lnTo>
              </a:path>
            </a:pathLst>
          </a:custGeom>
          <a:ln w="4190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42" name="bk object 142"/>
          <p:cNvSpPr/>
          <p:nvPr/>
        </p:nvSpPr>
        <p:spPr>
          <a:xfrm>
            <a:off x="38579" y="6140793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0" y="0"/>
                </a:moveTo>
                <a:lnTo>
                  <a:pt x="2673035" y="1779219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43" name="bk object 143"/>
          <p:cNvSpPr/>
          <p:nvPr/>
        </p:nvSpPr>
        <p:spPr>
          <a:xfrm>
            <a:off x="165440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0" y="0"/>
                </a:moveTo>
                <a:lnTo>
                  <a:pt x="2673044" y="1779219"/>
                </a:lnTo>
              </a:path>
            </a:pathLst>
          </a:custGeom>
          <a:ln w="4191">
            <a:solidFill>
              <a:srgbClr val="E7E8E8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44" name="bk object 144"/>
          <p:cNvSpPr/>
          <p:nvPr/>
        </p:nvSpPr>
        <p:spPr>
          <a:xfrm>
            <a:off x="292289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0" y="0"/>
                </a:moveTo>
                <a:lnTo>
                  <a:pt x="2673033" y="1779219"/>
                </a:lnTo>
              </a:path>
            </a:pathLst>
          </a:custGeom>
          <a:ln w="4191">
            <a:solidFill>
              <a:srgbClr val="E7E8E8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45" name="bk object 145"/>
          <p:cNvSpPr/>
          <p:nvPr/>
        </p:nvSpPr>
        <p:spPr>
          <a:xfrm>
            <a:off x="419148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0" y="0"/>
                </a:moveTo>
                <a:lnTo>
                  <a:pt x="2673040" y="1779219"/>
                </a:lnTo>
              </a:path>
            </a:pathLst>
          </a:custGeom>
          <a:ln w="4190">
            <a:solidFill>
              <a:srgbClr val="E7E7E8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46" name="bk object 146"/>
          <p:cNvSpPr/>
          <p:nvPr/>
        </p:nvSpPr>
        <p:spPr>
          <a:xfrm>
            <a:off x="545989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0" y="0"/>
                </a:moveTo>
                <a:lnTo>
                  <a:pt x="2673042" y="1779219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47" name="bk object 147"/>
          <p:cNvSpPr/>
          <p:nvPr/>
        </p:nvSpPr>
        <p:spPr>
          <a:xfrm>
            <a:off x="672837" y="6140793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0" y="0"/>
                </a:moveTo>
                <a:lnTo>
                  <a:pt x="2673036" y="1779219"/>
                </a:lnTo>
              </a:path>
            </a:pathLst>
          </a:custGeom>
          <a:ln w="4190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48" name="bk object 148"/>
          <p:cNvSpPr/>
          <p:nvPr/>
        </p:nvSpPr>
        <p:spPr>
          <a:xfrm>
            <a:off x="799684" y="6140793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0" y="0"/>
                </a:moveTo>
                <a:lnTo>
                  <a:pt x="2673044" y="1779219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49" name="bk object 149"/>
          <p:cNvSpPr/>
          <p:nvPr/>
        </p:nvSpPr>
        <p:spPr>
          <a:xfrm>
            <a:off x="926547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0" y="0"/>
                </a:moveTo>
                <a:lnTo>
                  <a:pt x="2673042" y="1779219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50" name="bk object 150"/>
          <p:cNvSpPr/>
          <p:nvPr/>
        </p:nvSpPr>
        <p:spPr>
          <a:xfrm>
            <a:off x="1053394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0" y="0"/>
                </a:moveTo>
                <a:lnTo>
                  <a:pt x="2673030" y="1779219"/>
                </a:lnTo>
              </a:path>
            </a:pathLst>
          </a:custGeom>
          <a:ln w="4191">
            <a:solidFill>
              <a:srgbClr val="E6E7E7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51" name="bk object 151"/>
          <p:cNvSpPr/>
          <p:nvPr/>
        </p:nvSpPr>
        <p:spPr>
          <a:xfrm>
            <a:off x="1180228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0" y="0"/>
                </a:moveTo>
                <a:lnTo>
                  <a:pt x="2673044" y="1779219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52" name="bk object 152"/>
          <p:cNvSpPr/>
          <p:nvPr/>
        </p:nvSpPr>
        <p:spPr>
          <a:xfrm>
            <a:off x="1307092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0" y="0"/>
                </a:moveTo>
                <a:lnTo>
                  <a:pt x="2673036" y="1779219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53" name="bk object 153"/>
          <p:cNvSpPr/>
          <p:nvPr/>
        </p:nvSpPr>
        <p:spPr>
          <a:xfrm>
            <a:off x="1433940" y="6140793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0" y="0"/>
                </a:moveTo>
                <a:lnTo>
                  <a:pt x="2673044" y="1779219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54" name="bk object 154"/>
          <p:cNvSpPr/>
          <p:nvPr/>
        </p:nvSpPr>
        <p:spPr>
          <a:xfrm>
            <a:off x="1560778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0" y="0"/>
                </a:moveTo>
                <a:lnTo>
                  <a:pt x="2673042" y="1779219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55" name="bk object 155"/>
          <p:cNvSpPr/>
          <p:nvPr/>
        </p:nvSpPr>
        <p:spPr>
          <a:xfrm>
            <a:off x="1687636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0" y="0"/>
                </a:moveTo>
                <a:lnTo>
                  <a:pt x="2673036" y="1779219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56" name="bk object 156"/>
          <p:cNvSpPr/>
          <p:nvPr/>
        </p:nvSpPr>
        <p:spPr>
          <a:xfrm>
            <a:off x="1814497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0" y="0"/>
                </a:moveTo>
                <a:lnTo>
                  <a:pt x="2673038" y="1779219"/>
                </a:lnTo>
              </a:path>
            </a:pathLst>
          </a:custGeom>
          <a:ln w="4191">
            <a:solidFill>
              <a:srgbClr val="E5E5E6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57" name="bk object 157"/>
          <p:cNvSpPr/>
          <p:nvPr/>
        </p:nvSpPr>
        <p:spPr>
          <a:xfrm>
            <a:off x="1941332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0" y="0"/>
                </a:moveTo>
                <a:lnTo>
                  <a:pt x="2673043" y="1779219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58" name="bk object 158"/>
          <p:cNvSpPr/>
          <p:nvPr/>
        </p:nvSpPr>
        <p:spPr>
          <a:xfrm>
            <a:off x="2068191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0" y="0"/>
                </a:moveTo>
                <a:lnTo>
                  <a:pt x="2673040" y="1779219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59" name="bk object 159"/>
          <p:cNvSpPr/>
          <p:nvPr/>
        </p:nvSpPr>
        <p:spPr>
          <a:xfrm>
            <a:off x="2195046" y="6140793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0" y="0"/>
                </a:moveTo>
                <a:lnTo>
                  <a:pt x="2673047" y="1779219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60" name="bk object 160"/>
          <p:cNvSpPr/>
          <p:nvPr/>
        </p:nvSpPr>
        <p:spPr>
          <a:xfrm>
            <a:off x="2321892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0" y="0"/>
                </a:moveTo>
                <a:lnTo>
                  <a:pt x="2673038" y="1779219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61" name="bk object 161"/>
          <p:cNvSpPr/>
          <p:nvPr/>
        </p:nvSpPr>
        <p:spPr>
          <a:xfrm>
            <a:off x="2448739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0" y="0"/>
                </a:moveTo>
                <a:lnTo>
                  <a:pt x="2673040" y="1779219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62" name="bk object 162"/>
          <p:cNvSpPr/>
          <p:nvPr/>
        </p:nvSpPr>
        <p:spPr>
          <a:xfrm>
            <a:off x="2575593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0" y="0"/>
                </a:moveTo>
                <a:lnTo>
                  <a:pt x="2673032" y="1779219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63" name="bk object 163"/>
          <p:cNvSpPr/>
          <p:nvPr/>
        </p:nvSpPr>
        <p:spPr>
          <a:xfrm>
            <a:off x="2702442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0" y="0"/>
                </a:moveTo>
                <a:lnTo>
                  <a:pt x="2673036" y="1779219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64" name="bk object 164"/>
          <p:cNvSpPr/>
          <p:nvPr/>
        </p:nvSpPr>
        <p:spPr>
          <a:xfrm>
            <a:off x="2829309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0" y="0"/>
                </a:moveTo>
                <a:lnTo>
                  <a:pt x="2673038" y="1779219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65" name="bk object 165"/>
          <p:cNvSpPr/>
          <p:nvPr/>
        </p:nvSpPr>
        <p:spPr>
          <a:xfrm>
            <a:off x="2956170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0" y="0"/>
                </a:moveTo>
                <a:lnTo>
                  <a:pt x="2673036" y="1779219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66" name="bk object 166"/>
          <p:cNvSpPr/>
          <p:nvPr/>
        </p:nvSpPr>
        <p:spPr>
          <a:xfrm>
            <a:off x="3083014" y="6140793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0" y="0"/>
                </a:moveTo>
                <a:lnTo>
                  <a:pt x="2673039" y="1779219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67" name="bk object 167"/>
          <p:cNvSpPr/>
          <p:nvPr/>
        </p:nvSpPr>
        <p:spPr>
          <a:xfrm>
            <a:off x="3209864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0" y="0"/>
                </a:moveTo>
                <a:lnTo>
                  <a:pt x="2673043" y="1779219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68" name="bk object 168"/>
          <p:cNvSpPr/>
          <p:nvPr/>
        </p:nvSpPr>
        <p:spPr>
          <a:xfrm>
            <a:off x="3336706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0" y="0"/>
                </a:moveTo>
                <a:lnTo>
                  <a:pt x="2673041" y="1779219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69" name="bk object 169"/>
          <p:cNvSpPr/>
          <p:nvPr/>
        </p:nvSpPr>
        <p:spPr>
          <a:xfrm>
            <a:off x="3463553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0" y="0"/>
                </a:moveTo>
                <a:lnTo>
                  <a:pt x="2673043" y="1779219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70" name="bk object 170"/>
          <p:cNvSpPr/>
          <p:nvPr/>
        </p:nvSpPr>
        <p:spPr>
          <a:xfrm>
            <a:off x="3590409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0" y="0"/>
                </a:moveTo>
                <a:lnTo>
                  <a:pt x="2673037" y="1779219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71" name="bk object 171"/>
          <p:cNvSpPr/>
          <p:nvPr/>
        </p:nvSpPr>
        <p:spPr>
          <a:xfrm>
            <a:off x="3717246" y="6140793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0" y="0"/>
                </a:moveTo>
                <a:lnTo>
                  <a:pt x="2673045" y="1779219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72" name="bk object 172"/>
          <p:cNvSpPr/>
          <p:nvPr/>
        </p:nvSpPr>
        <p:spPr>
          <a:xfrm>
            <a:off x="3844119" y="6140793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0" y="0"/>
                </a:moveTo>
                <a:lnTo>
                  <a:pt x="2673043" y="1779219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73" name="bk object 173"/>
          <p:cNvSpPr/>
          <p:nvPr/>
        </p:nvSpPr>
        <p:spPr>
          <a:xfrm>
            <a:off x="3970971" y="6140793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0" y="0"/>
                </a:moveTo>
                <a:lnTo>
                  <a:pt x="2673035" y="1779219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74" name="bk object 174"/>
          <p:cNvSpPr/>
          <p:nvPr/>
        </p:nvSpPr>
        <p:spPr>
          <a:xfrm>
            <a:off x="4097802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0" y="0"/>
                </a:moveTo>
                <a:lnTo>
                  <a:pt x="2673039" y="1779219"/>
                </a:lnTo>
              </a:path>
            </a:pathLst>
          </a:custGeom>
          <a:ln w="4191">
            <a:solidFill>
              <a:srgbClr val="E1E2E4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75" name="bk object 175"/>
          <p:cNvSpPr/>
          <p:nvPr/>
        </p:nvSpPr>
        <p:spPr>
          <a:xfrm>
            <a:off x="4224663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0" y="0"/>
                </a:moveTo>
                <a:lnTo>
                  <a:pt x="2673037" y="1779219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76" name="bk object 176"/>
          <p:cNvSpPr/>
          <p:nvPr/>
        </p:nvSpPr>
        <p:spPr>
          <a:xfrm>
            <a:off x="4351505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0" y="0"/>
                </a:moveTo>
                <a:lnTo>
                  <a:pt x="2673035" y="1779219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77" name="bk object 177"/>
          <p:cNvSpPr/>
          <p:nvPr/>
        </p:nvSpPr>
        <p:spPr>
          <a:xfrm>
            <a:off x="4478359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0" y="0"/>
                </a:moveTo>
                <a:lnTo>
                  <a:pt x="2673033" y="1779219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78" name="bk object 178"/>
          <p:cNvSpPr/>
          <p:nvPr/>
        </p:nvSpPr>
        <p:spPr>
          <a:xfrm>
            <a:off x="4605210" y="6140793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0" y="0"/>
                </a:moveTo>
                <a:lnTo>
                  <a:pt x="2673037" y="1779219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79" name="bk object 179"/>
          <p:cNvSpPr/>
          <p:nvPr/>
        </p:nvSpPr>
        <p:spPr>
          <a:xfrm>
            <a:off x="4732068" y="6140793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0" y="0"/>
                </a:moveTo>
                <a:lnTo>
                  <a:pt x="2673033" y="1779219"/>
                </a:lnTo>
              </a:path>
            </a:pathLst>
          </a:custGeom>
          <a:ln w="4191">
            <a:solidFill>
              <a:srgbClr val="E0E1E3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80" name="bk object 180"/>
          <p:cNvSpPr/>
          <p:nvPr/>
        </p:nvSpPr>
        <p:spPr>
          <a:xfrm>
            <a:off x="4858910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0" y="0"/>
                </a:moveTo>
                <a:lnTo>
                  <a:pt x="2673043" y="1779219"/>
                </a:lnTo>
              </a:path>
            </a:pathLst>
          </a:custGeom>
          <a:ln w="4191">
            <a:solidFill>
              <a:srgbClr val="E0E1E3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81" name="bk object 181"/>
          <p:cNvSpPr/>
          <p:nvPr/>
        </p:nvSpPr>
        <p:spPr>
          <a:xfrm>
            <a:off x="4985760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0" y="0"/>
                </a:moveTo>
                <a:lnTo>
                  <a:pt x="2673035" y="1779219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82" name="bk object 182"/>
          <p:cNvSpPr/>
          <p:nvPr/>
        </p:nvSpPr>
        <p:spPr>
          <a:xfrm>
            <a:off x="5112637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0" y="0"/>
                </a:moveTo>
                <a:lnTo>
                  <a:pt x="2673042" y="1779219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83" name="bk object 183"/>
          <p:cNvSpPr/>
          <p:nvPr/>
        </p:nvSpPr>
        <p:spPr>
          <a:xfrm>
            <a:off x="5239478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0" y="0"/>
                </a:moveTo>
                <a:lnTo>
                  <a:pt x="2673033" y="1779219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84" name="bk object 184"/>
          <p:cNvSpPr/>
          <p:nvPr/>
        </p:nvSpPr>
        <p:spPr>
          <a:xfrm>
            <a:off x="5366336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0" y="0"/>
                </a:moveTo>
                <a:lnTo>
                  <a:pt x="2673041" y="1779219"/>
                </a:lnTo>
              </a:path>
            </a:pathLst>
          </a:custGeom>
          <a:ln w="4191">
            <a:solidFill>
              <a:srgbClr val="DFE1E2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85" name="bk object 185"/>
          <p:cNvSpPr/>
          <p:nvPr/>
        </p:nvSpPr>
        <p:spPr>
          <a:xfrm>
            <a:off x="5493193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0" y="0"/>
                </a:moveTo>
                <a:lnTo>
                  <a:pt x="2673037" y="1779219"/>
                </a:lnTo>
              </a:path>
            </a:pathLst>
          </a:custGeom>
          <a:ln w="4191">
            <a:solidFill>
              <a:srgbClr val="DFE0E2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86" name="bk object 186"/>
          <p:cNvSpPr/>
          <p:nvPr/>
        </p:nvSpPr>
        <p:spPr>
          <a:xfrm>
            <a:off x="5620026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0" y="0"/>
                </a:moveTo>
                <a:lnTo>
                  <a:pt x="2673040" y="1779219"/>
                </a:lnTo>
              </a:path>
            </a:pathLst>
          </a:custGeom>
          <a:ln w="4191">
            <a:solidFill>
              <a:srgbClr val="DFE0E2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87" name="bk object 187"/>
          <p:cNvSpPr/>
          <p:nvPr/>
        </p:nvSpPr>
        <p:spPr>
          <a:xfrm>
            <a:off x="5746876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0" y="0"/>
                </a:moveTo>
                <a:lnTo>
                  <a:pt x="2673033" y="1779219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88" name="bk object 188"/>
          <p:cNvSpPr/>
          <p:nvPr/>
        </p:nvSpPr>
        <p:spPr>
          <a:xfrm>
            <a:off x="5873727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0" y="0"/>
                </a:moveTo>
                <a:lnTo>
                  <a:pt x="2673037" y="1779219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89" name="bk object 189"/>
          <p:cNvSpPr/>
          <p:nvPr/>
        </p:nvSpPr>
        <p:spPr>
          <a:xfrm>
            <a:off x="6000580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0" y="0"/>
                </a:moveTo>
                <a:lnTo>
                  <a:pt x="2673035" y="1779219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90" name="bk object 190"/>
          <p:cNvSpPr/>
          <p:nvPr/>
        </p:nvSpPr>
        <p:spPr>
          <a:xfrm>
            <a:off x="6127432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0" y="0"/>
                </a:moveTo>
                <a:lnTo>
                  <a:pt x="2673038" y="1779219"/>
                </a:lnTo>
              </a:path>
            </a:pathLst>
          </a:custGeom>
          <a:ln w="4190">
            <a:solidFill>
              <a:srgbClr val="DEE0E1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91" name="bk object 191"/>
          <p:cNvSpPr/>
          <p:nvPr/>
        </p:nvSpPr>
        <p:spPr>
          <a:xfrm>
            <a:off x="6254273" y="6140793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0" y="0"/>
                </a:moveTo>
                <a:lnTo>
                  <a:pt x="2673037" y="1779219"/>
                </a:lnTo>
              </a:path>
            </a:pathLst>
          </a:custGeom>
          <a:ln w="4191">
            <a:solidFill>
              <a:srgbClr val="DEE0E1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92" name="bk object 192"/>
          <p:cNvSpPr/>
          <p:nvPr/>
        </p:nvSpPr>
        <p:spPr>
          <a:xfrm>
            <a:off x="6381133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0" y="0"/>
                </a:moveTo>
                <a:lnTo>
                  <a:pt x="2673044" y="1779219"/>
                </a:lnTo>
              </a:path>
            </a:pathLst>
          </a:custGeom>
          <a:ln w="4191">
            <a:solidFill>
              <a:srgbClr val="DEDFE1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93" name="bk object 193"/>
          <p:cNvSpPr/>
          <p:nvPr/>
        </p:nvSpPr>
        <p:spPr>
          <a:xfrm>
            <a:off x="6507974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0" y="0"/>
                </a:moveTo>
                <a:lnTo>
                  <a:pt x="2673033" y="1779219"/>
                </a:lnTo>
              </a:path>
            </a:pathLst>
          </a:custGeom>
          <a:ln w="4190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94" name="bk object 194"/>
          <p:cNvSpPr/>
          <p:nvPr/>
        </p:nvSpPr>
        <p:spPr>
          <a:xfrm>
            <a:off x="6634820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0" y="0"/>
                </a:moveTo>
                <a:lnTo>
                  <a:pt x="2673037" y="1779219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95" name="bk object 195"/>
          <p:cNvSpPr/>
          <p:nvPr/>
        </p:nvSpPr>
        <p:spPr>
          <a:xfrm>
            <a:off x="6761688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0" y="0"/>
                </a:moveTo>
                <a:lnTo>
                  <a:pt x="2673038" y="1779219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96" name="bk object 196"/>
          <p:cNvSpPr/>
          <p:nvPr/>
        </p:nvSpPr>
        <p:spPr>
          <a:xfrm>
            <a:off x="6888539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0" y="0"/>
                </a:moveTo>
                <a:lnTo>
                  <a:pt x="2673042" y="1779219"/>
                </a:lnTo>
              </a:path>
            </a:pathLst>
          </a:custGeom>
          <a:ln w="4191">
            <a:solidFill>
              <a:srgbClr val="DDDFE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97" name="bk object 197"/>
          <p:cNvSpPr/>
          <p:nvPr/>
        </p:nvSpPr>
        <p:spPr>
          <a:xfrm>
            <a:off x="7015388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0" y="0"/>
                </a:moveTo>
                <a:lnTo>
                  <a:pt x="2673035" y="1779219"/>
                </a:lnTo>
              </a:path>
            </a:pathLst>
          </a:custGeom>
          <a:ln w="4191">
            <a:solidFill>
              <a:srgbClr val="DDDEE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98" name="bk object 198"/>
          <p:cNvSpPr/>
          <p:nvPr/>
        </p:nvSpPr>
        <p:spPr>
          <a:xfrm>
            <a:off x="7142233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0" y="0"/>
                </a:moveTo>
                <a:lnTo>
                  <a:pt x="2673042" y="1779219"/>
                </a:lnTo>
              </a:path>
            </a:pathLst>
          </a:custGeom>
          <a:ln w="4191">
            <a:solidFill>
              <a:srgbClr val="DDDEE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99" name="bk object 199"/>
          <p:cNvSpPr/>
          <p:nvPr/>
        </p:nvSpPr>
        <p:spPr>
          <a:xfrm>
            <a:off x="7269087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0" y="0"/>
                </a:moveTo>
                <a:lnTo>
                  <a:pt x="2673040" y="1779219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00" name="bk object 200"/>
          <p:cNvSpPr/>
          <p:nvPr/>
        </p:nvSpPr>
        <p:spPr>
          <a:xfrm>
            <a:off x="7395941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0" y="0"/>
                </a:moveTo>
                <a:lnTo>
                  <a:pt x="2673044" y="1779219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01" name="bk object 201"/>
          <p:cNvSpPr/>
          <p:nvPr/>
        </p:nvSpPr>
        <p:spPr>
          <a:xfrm>
            <a:off x="7522795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0" y="0"/>
                </a:moveTo>
                <a:lnTo>
                  <a:pt x="2673033" y="1779219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02" name="bk object 202"/>
          <p:cNvSpPr/>
          <p:nvPr/>
        </p:nvSpPr>
        <p:spPr>
          <a:xfrm>
            <a:off x="7649645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0" y="0"/>
                </a:moveTo>
                <a:lnTo>
                  <a:pt x="2673029" y="1779219"/>
                </a:lnTo>
              </a:path>
            </a:pathLst>
          </a:custGeom>
          <a:ln w="4191">
            <a:solidFill>
              <a:srgbClr val="DCDEDF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03" name="bk object 203"/>
          <p:cNvSpPr/>
          <p:nvPr/>
        </p:nvSpPr>
        <p:spPr>
          <a:xfrm>
            <a:off x="7776507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0" y="0"/>
                </a:moveTo>
                <a:lnTo>
                  <a:pt x="2673042" y="1779219"/>
                </a:lnTo>
              </a:path>
            </a:pathLst>
          </a:custGeom>
          <a:ln w="4191">
            <a:solidFill>
              <a:srgbClr val="DCDDDF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04" name="bk object 204"/>
          <p:cNvSpPr/>
          <p:nvPr/>
        </p:nvSpPr>
        <p:spPr>
          <a:xfrm>
            <a:off x="7903347" y="6140793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0" y="0"/>
                </a:moveTo>
                <a:lnTo>
                  <a:pt x="2673042" y="1779219"/>
                </a:lnTo>
              </a:path>
            </a:pathLst>
          </a:custGeom>
          <a:ln w="4191">
            <a:solidFill>
              <a:srgbClr val="DCDDDF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05" name="bk object 205"/>
          <p:cNvSpPr/>
          <p:nvPr/>
        </p:nvSpPr>
        <p:spPr>
          <a:xfrm>
            <a:off x="8030210" y="6140793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0" y="0"/>
                </a:moveTo>
                <a:lnTo>
                  <a:pt x="2673038" y="1779219"/>
                </a:lnTo>
              </a:path>
            </a:pathLst>
          </a:custGeom>
          <a:ln w="4191">
            <a:solidFill>
              <a:srgbClr val="DCDDDE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06" name="bk object 206"/>
          <p:cNvSpPr/>
          <p:nvPr/>
        </p:nvSpPr>
        <p:spPr>
          <a:xfrm>
            <a:off x="8157046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0" y="0"/>
                </a:moveTo>
                <a:lnTo>
                  <a:pt x="2673036" y="1779219"/>
                </a:lnTo>
              </a:path>
            </a:pathLst>
          </a:custGeom>
          <a:ln w="4191">
            <a:solidFill>
              <a:srgbClr val="DCDDDE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07" name="bk object 207"/>
          <p:cNvSpPr/>
          <p:nvPr/>
        </p:nvSpPr>
        <p:spPr>
          <a:xfrm>
            <a:off x="8283898" y="6140792"/>
            <a:ext cx="2673350" cy="1779270"/>
          </a:xfrm>
          <a:custGeom>
            <a:avLst/>
            <a:gdLst/>
            <a:ahLst/>
            <a:cxnLst/>
            <a:rect l="l" t="t" r="r" b="b"/>
            <a:pathLst>
              <a:path w="2673350" h="1779270">
                <a:moveTo>
                  <a:pt x="0" y="0"/>
                </a:moveTo>
                <a:lnTo>
                  <a:pt x="2673036" y="1779219"/>
                </a:lnTo>
              </a:path>
            </a:pathLst>
          </a:custGeom>
          <a:ln w="4191">
            <a:solidFill>
              <a:srgbClr val="DBDDDE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08" name="bk object 208"/>
          <p:cNvSpPr/>
          <p:nvPr/>
        </p:nvSpPr>
        <p:spPr>
          <a:xfrm>
            <a:off x="8410774" y="6140792"/>
            <a:ext cx="2641600" cy="1758314"/>
          </a:xfrm>
          <a:custGeom>
            <a:avLst/>
            <a:gdLst/>
            <a:ahLst/>
            <a:cxnLst/>
            <a:rect l="l" t="t" r="r" b="b"/>
            <a:pathLst>
              <a:path w="2641600" h="1758315">
                <a:moveTo>
                  <a:pt x="0" y="0"/>
                </a:moveTo>
                <a:lnTo>
                  <a:pt x="2641223" y="1758042"/>
                </a:lnTo>
              </a:path>
            </a:pathLst>
          </a:custGeom>
          <a:ln w="4191">
            <a:solidFill>
              <a:srgbClr val="DBDCDE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09" name="bk object 209"/>
          <p:cNvSpPr/>
          <p:nvPr/>
        </p:nvSpPr>
        <p:spPr>
          <a:xfrm>
            <a:off x="8537602" y="6140792"/>
            <a:ext cx="2514600" cy="1673860"/>
          </a:xfrm>
          <a:custGeom>
            <a:avLst/>
            <a:gdLst/>
            <a:ahLst/>
            <a:cxnLst/>
            <a:rect l="l" t="t" r="r" b="b"/>
            <a:pathLst>
              <a:path w="2514600" h="1673859">
                <a:moveTo>
                  <a:pt x="0" y="0"/>
                </a:moveTo>
                <a:lnTo>
                  <a:pt x="2514394" y="1673620"/>
                </a:lnTo>
              </a:path>
            </a:pathLst>
          </a:custGeom>
          <a:ln w="4191">
            <a:solidFill>
              <a:srgbClr val="DBDCDE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10" name="bk object 210"/>
          <p:cNvSpPr/>
          <p:nvPr/>
        </p:nvSpPr>
        <p:spPr>
          <a:xfrm>
            <a:off x="8664444" y="6140792"/>
            <a:ext cx="2387600" cy="1589405"/>
          </a:xfrm>
          <a:custGeom>
            <a:avLst/>
            <a:gdLst/>
            <a:ahLst/>
            <a:cxnLst/>
            <a:rect l="l" t="t" r="r" b="b"/>
            <a:pathLst>
              <a:path w="2387600" h="1589404">
                <a:moveTo>
                  <a:pt x="0" y="0"/>
                </a:moveTo>
                <a:lnTo>
                  <a:pt x="2387552" y="1589197"/>
                </a:lnTo>
              </a:path>
            </a:pathLst>
          </a:custGeom>
          <a:ln w="4191">
            <a:solidFill>
              <a:srgbClr val="DBDCDE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11" name="bk object 211"/>
          <p:cNvSpPr/>
          <p:nvPr/>
        </p:nvSpPr>
        <p:spPr>
          <a:xfrm>
            <a:off x="8791309" y="6140792"/>
            <a:ext cx="2261235" cy="1504950"/>
          </a:xfrm>
          <a:custGeom>
            <a:avLst/>
            <a:gdLst/>
            <a:ahLst/>
            <a:cxnLst/>
            <a:rect l="l" t="t" r="r" b="b"/>
            <a:pathLst>
              <a:path w="2261234" h="1504950">
                <a:moveTo>
                  <a:pt x="0" y="0"/>
                </a:moveTo>
                <a:lnTo>
                  <a:pt x="2260688" y="1504746"/>
                </a:lnTo>
              </a:path>
            </a:pathLst>
          </a:custGeom>
          <a:ln w="4191">
            <a:solidFill>
              <a:srgbClr val="DBDCDD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12" name="bk object 212"/>
          <p:cNvSpPr/>
          <p:nvPr/>
        </p:nvSpPr>
        <p:spPr>
          <a:xfrm>
            <a:off x="8918153" y="6140792"/>
            <a:ext cx="2134235" cy="1420495"/>
          </a:xfrm>
          <a:custGeom>
            <a:avLst/>
            <a:gdLst/>
            <a:ahLst/>
            <a:cxnLst/>
            <a:rect l="l" t="t" r="r" b="b"/>
            <a:pathLst>
              <a:path w="2134234" h="1420495">
                <a:moveTo>
                  <a:pt x="0" y="0"/>
                </a:moveTo>
                <a:lnTo>
                  <a:pt x="2133843" y="1420323"/>
                </a:lnTo>
              </a:path>
            </a:pathLst>
          </a:custGeom>
          <a:ln w="4191">
            <a:solidFill>
              <a:srgbClr val="DBDCDD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13" name="bk object 213"/>
          <p:cNvSpPr/>
          <p:nvPr/>
        </p:nvSpPr>
        <p:spPr>
          <a:xfrm>
            <a:off x="9045009" y="6140792"/>
            <a:ext cx="2007235" cy="1336040"/>
          </a:xfrm>
          <a:custGeom>
            <a:avLst/>
            <a:gdLst/>
            <a:ahLst/>
            <a:cxnLst/>
            <a:rect l="l" t="t" r="r" b="b"/>
            <a:pathLst>
              <a:path w="2007234" h="1336040">
                <a:moveTo>
                  <a:pt x="0" y="0"/>
                </a:moveTo>
                <a:lnTo>
                  <a:pt x="2006986" y="1335884"/>
                </a:lnTo>
              </a:path>
            </a:pathLst>
          </a:custGeom>
          <a:ln w="4191">
            <a:solidFill>
              <a:srgbClr val="DADCDD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14" name="bk object 214"/>
          <p:cNvSpPr/>
          <p:nvPr/>
        </p:nvSpPr>
        <p:spPr>
          <a:xfrm>
            <a:off x="9171841" y="6140792"/>
            <a:ext cx="1880235" cy="1251585"/>
          </a:xfrm>
          <a:custGeom>
            <a:avLst/>
            <a:gdLst/>
            <a:ahLst/>
            <a:cxnLst/>
            <a:rect l="l" t="t" r="r" b="b"/>
            <a:pathLst>
              <a:path w="1880234" h="1251584">
                <a:moveTo>
                  <a:pt x="0" y="0"/>
                </a:moveTo>
                <a:lnTo>
                  <a:pt x="1880155" y="1251468"/>
                </a:lnTo>
              </a:path>
            </a:pathLst>
          </a:custGeom>
          <a:ln w="4191">
            <a:solidFill>
              <a:srgbClr val="DADBDD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15" name="bk object 215"/>
          <p:cNvSpPr/>
          <p:nvPr/>
        </p:nvSpPr>
        <p:spPr>
          <a:xfrm>
            <a:off x="9298693" y="6140792"/>
            <a:ext cx="1753870" cy="1167130"/>
          </a:xfrm>
          <a:custGeom>
            <a:avLst/>
            <a:gdLst/>
            <a:ahLst/>
            <a:cxnLst/>
            <a:rect l="l" t="t" r="r" b="b"/>
            <a:pathLst>
              <a:path w="1753870" h="1167129">
                <a:moveTo>
                  <a:pt x="0" y="0"/>
                </a:moveTo>
                <a:lnTo>
                  <a:pt x="1753303" y="1167027"/>
                </a:lnTo>
              </a:path>
            </a:pathLst>
          </a:custGeom>
          <a:ln w="4191">
            <a:solidFill>
              <a:srgbClr val="DADBDD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16" name="bk object 216"/>
          <p:cNvSpPr/>
          <p:nvPr/>
        </p:nvSpPr>
        <p:spPr>
          <a:xfrm>
            <a:off x="9425570" y="6140792"/>
            <a:ext cx="1626870" cy="1082675"/>
          </a:xfrm>
          <a:custGeom>
            <a:avLst/>
            <a:gdLst/>
            <a:ahLst/>
            <a:cxnLst/>
            <a:rect l="l" t="t" r="r" b="b"/>
            <a:pathLst>
              <a:path w="1626870" h="1082675">
                <a:moveTo>
                  <a:pt x="0" y="0"/>
                </a:moveTo>
                <a:lnTo>
                  <a:pt x="1626427" y="1082575"/>
                </a:lnTo>
              </a:path>
            </a:pathLst>
          </a:custGeom>
          <a:ln w="4191">
            <a:solidFill>
              <a:srgbClr val="DADBDD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17" name="bk object 217"/>
          <p:cNvSpPr/>
          <p:nvPr/>
        </p:nvSpPr>
        <p:spPr>
          <a:xfrm>
            <a:off x="9552394" y="6140792"/>
            <a:ext cx="1499870" cy="998219"/>
          </a:xfrm>
          <a:custGeom>
            <a:avLst/>
            <a:gdLst/>
            <a:ahLst/>
            <a:cxnLst/>
            <a:rect l="l" t="t" r="r" b="b"/>
            <a:pathLst>
              <a:path w="1499870" h="998220">
                <a:moveTo>
                  <a:pt x="0" y="0"/>
                </a:moveTo>
                <a:lnTo>
                  <a:pt x="1499602" y="998160"/>
                </a:lnTo>
              </a:path>
            </a:pathLst>
          </a:custGeom>
          <a:ln w="4191">
            <a:solidFill>
              <a:srgbClr val="DADBDC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18" name="bk object 218"/>
          <p:cNvSpPr/>
          <p:nvPr/>
        </p:nvSpPr>
        <p:spPr>
          <a:xfrm>
            <a:off x="9679256" y="6140792"/>
            <a:ext cx="1372870" cy="913765"/>
          </a:xfrm>
          <a:custGeom>
            <a:avLst/>
            <a:gdLst/>
            <a:ahLst/>
            <a:cxnLst/>
            <a:rect l="l" t="t" r="r" b="b"/>
            <a:pathLst>
              <a:path w="1372870" h="913765">
                <a:moveTo>
                  <a:pt x="0" y="0"/>
                </a:moveTo>
                <a:lnTo>
                  <a:pt x="1372740" y="913720"/>
                </a:lnTo>
              </a:path>
            </a:pathLst>
          </a:custGeom>
          <a:ln w="4190">
            <a:solidFill>
              <a:srgbClr val="DADBDC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19" name="bk object 219"/>
          <p:cNvSpPr/>
          <p:nvPr/>
        </p:nvSpPr>
        <p:spPr>
          <a:xfrm>
            <a:off x="9806106" y="6140793"/>
            <a:ext cx="1246505" cy="829310"/>
          </a:xfrm>
          <a:custGeom>
            <a:avLst/>
            <a:gdLst/>
            <a:ahLst/>
            <a:cxnLst/>
            <a:rect l="l" t="t" r="r" b="b"/>
            <a:pathLst>
              <a:path w="1246504" h="829309">
                <a:moveTo>
                  <a:pt x="0" y="0"/>
                </a:moveTo>
                <a:lnTo>
                  <a:pt x="1245891" y="829286"/>
                </a:lnTo>
              </a:path>
            </a:pathLst>
          </a:custGeom>
          <a:ln w="4191">
            <a:solidFill>
              <a:srgbClr val="D9DBDC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20" name="bk object 220"/>
          <p:cNvSpPr/>
          <p:nvPr/>
        </p:nvSpPr>
        <p:spPr>
          <a:xfrm>
            <a:off x="9932954" y="6140793"/>
            <a:ext cx="1119505" cy="744855"/>
          </a:xfrm>
          <a:custGeom>
            <a:avLst/>
            <a:gdLst/>
            <a:ahLst/>
            <a:cxnLst/>
            <a:rect l="l" t="t" r="r" b="b"/>
            <a:pathLst>
              <a:path w="1119504" h="744854">
                <a:moveTo>
                  <a:pt x="0" y="0"/>
                </a:moveTo>
                <a:lnTo>
                  <a:pt x="1119042" y="744852"/>
                </a:lnTo>
              </a:path>
            </a:pathLst>
          </a:custGeom>
          <a:ln w="4191">
            <a:solidFill>
              <a:srgbClr val="D9DADC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21" name="bk object 221"/>
          <p:cNvSpPr/>
          <p:nvPr/>
        </p:nvSpPr>
        <p:spPr>
          <a:xfrm>
            <a:off x="10059830" y="6140792"/>
            <a:ext cx="992505" cy="660400"/>
          </a:xfrm>
          <a:custGeom>
            <a:avLst/>
            <a:gdLst/>
            <a:ahLst/>
            <a:cxnLst/>
            <a:rect l="l" t="t" r="r" b="b"/>
            <a:pathLst>
              <a:path w="992504" h="660400">
                <a:moveTo>
                  <a:pt x="0" y="0"/>
                </a:moveTo>
                <a:lnTo>
                  <a:pt x="992166" y="660401"/>
                </a:lnTo>
              </a:path>
            </a:pathLst>
          </a:custGeom>
          <a:ln w="4191">
            <a:solidFill>
              <a:srgbClr val="D9DADC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22" name="bk object 222"/>
          <p:cNvSpPr/>
          <p:nvPr/>
        </p:nvSpPr>
        <p:spPr>
          <a:xfrm>
            <a:off x="10186670" y="6140793"/>
            <a:ext cx="865505" cy="576580"/>
          </a:xfrm>
          <a:custGeom>
            <a:avLst/>
            <a:gdLst/>
            <a:ahLst/>
            <a:cxnLst/>
            <a:rect l="l" t="t" r="r" b="b"/>
            <a:pathLst>
              <a:path w="865504" h="576579">
                <a:moveTo>
                  <a:pt x="0" y="0"/>
                </a:moveTo>
                <a:lnTo>
                  <a:pt x="865326" y="575976"/>
                </a:lnTo>
              </a:path>
            </a:pathLst>
          </a:custGeom>
          <a:ln w="4191">
            <a:solidFill>
              <a:srgbClr val="D9DADC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23" name="bk object 223"/>
          <p:cNvSpPr/>
          <p:nvPr/>
        </p:nvSpPr>
        <p:spPr>
          <a:xfrm>
            <a:off x="10313527" y="6140792"/>
            <a:ext cx="738505" cy="492125"/>
          </a:xfrm>
          <a:custGeom>
            <a:avLst/>
            <a:gdLst/>
            <a:ahLst/>
            <a:cxnLst/>
            <a:rect l="l" t="t" r="r" b="b"/>
            <a:pathLst>
              <a:path w="738504" h="492125">
                <a:moveTo>
                  <a:pt x="0" y="0"/>
                </a:moveTo>
                <a:lnTo>
                  <a:pt x="738469" y="491536"/>
                </a:lnTo>
              </a:path>
            </a:pathLst>
          </a:custGeom>
          <a:ln w="4191">
            <a:solidFill>
              <a:srgbClr val="D9DADB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24" name="bk object 224"/>
          <p:cNvSpPr/>
          <p:nvPr/>
        </p:nvSpPr>
        <p:spPr>
          <a:xfrm>
            <a:off x="10440385" y="6140793"/>
            <a:ext cx="612140" cy="407670"/>
          </a:xfrm>
          <a:custGeom>
            <a:avLst/>
            <a:gdLst/>
            <a:ahLst/>
            <a:cxnLst/>
            <a:rect l="l" t="t" r="r" b="b"/>
            <a:pathLst>
              <a:path w="612140" h="407670">
                <a:moveTo>
                  <a:pt x="0" y="0"/>
                </a:moveTo>
                <a:lnTo>
                  <a:pt x="611612" y="407099"/>
                </a:lnTo>
              </a:path>
            </a:pathLst>
          </a:custGeom>
          <a:ln w="4190">
            <a:solidFill>
              <a:srgbClr val="D9DADB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25" name="bk object 225"/>
          <p:cNvSpPr/>
          <p:nvPr/>
        </p:nvSpPr>
        <p:spPr>
          <a:xfrm>
            <a:off x="10567229" y="6140792"/>
            <a:ext cx="485140" cy="323215"/>
          </a:xfrm>
          <a:custGeom>
            <a:avLst/>
            <a:gdLst/>
            <a:ahLst/>
            <a:cxnLst/>
            <a:rect l="l" t="t" r="r" b="b"/>
            <a:pathLst>
              <a:path w="485140" h="323214">
                <a:moveTo>
                  <a:pt x="0" y="0"/>
                </a:moveTo>
                <a:lnTo>
                  <a:pt x="484767" y="322669"/>
                </a:lnTo>
              </a:path>
            </a:pathLst>
          </a:custGeom>
          <a:ln w="4190">
            <a:solidFill>
              <a:srgbClr val="D8DADB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26" name="bk object 226"/>
          <p:cNvSpPr/>
          <p:nvPr/>
        </p:nvSpPr>
        <p:spPr>
          <a:xfrm>
            <a:off x="10694072" y="6140792"/>
            <a:ext cx="358140" cy="238760"/>
          </a:xfrm>
          <a:custGeom>
            <a:avLst/>
            <a:gdLst/>
            <a:ahLst/>
            <a:cxnLst/>
            <a:rect l="l" t="t" r="r" b="b"/>
            <a:pathLst>
              <a:path w="358140" h="238760">
                <a:moveTo>
                  <a:pt x="0" y="0"/>
                </a:moveTo>
                <a:lnTo>
                  <a:pt x="357925" y="238241"/>
                </a:lnTo>
              </a:path>
            </a:pathLst>
          </a:custGeom>
          <a:ln w="4191">
            <a:solidFill>
              <a:srgbClr val="D8D9DB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27" name="bk object 227"/>
          <p:cNvSpPr/>
          <p:nvPr/>
        </p:nvSpPr>
        <p:spPr>
          <a:xfrm>
            <a:off x="10820896" y="6140792"/>
            <a:ext cx="231140" cy="154305"/>
          </a:xfrm>
          <a:custGeom>
            <a:avLst/>
            <a:gdLst/>
            <a:ahLst/>
            <a:cxnLst/>
            <a:rect l="l" t="t" r="r" b="b"/>
            <a:pathLst>
              <a:path w="231140" h="154304">
                <a:moveTo>
                  <a:pt x="0" y="0"/>
                </a:moveTo>
                <a:lnTo>
                  <a:pt x="231101" y="153825"/>
                </a:lnTo>
              </a:path>
            </a:pathLst>
          </a:custGeom>
          <a:ln w="4191">
            <a:solidFill>
              <a:srgbClr val="D8D9DB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28" name="bk object 228"/>
          <p:cNvSpPr/>
          <p:nvPr/>
        </p:nvSpPr>
        <p:spPr>
          <a:xfrm>
            <a:off x="10947788" y="6140793"/>
            <a:ext cx="104775" cy="69850"/>
          </a:xfrm>
          <a:custGeom>
            <a:avLst/>
            <a:gdLst/>
            <a:ahLst/>
            <a:cxnLst/>
            <a:rect l="l" t="t" r="r" b="b"/>
            <a:pathLst>
              <a:path w="104775" h="69850">
                <a:moveTo>
                  <a:pt x="0" y="0"/>
                </a:moveTo>
                <a:lnTo>
                  <a:pt x="104208" y="69363"/>
                </a:lnTo>
              </a:path>
            </a:pathLst>
          </a:custGeom>
          <a:ln w="4190">
            <a:solidFill>
              <a:srgbClr val="D8D9DB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29" name="bk object 229"/>
          <p:cNvSpPr/>
          <p:nvPr/>
        </p:nvSpPr>
        <p:spPr>
          <a:xfrm>
            <a:off x="940676" y="6891108"/>
            <a:ext cx="8820150" cy="184785"/>
          </a:xfrm>
          <a:custGeom>
            <a:avLst/>
            <a:gdLst/>
            <a:ahLst/>
            <a:cxnLst/>
            <a:rect l="l" t="t" r="r" b="b"/>
            <a:pathLst>
              <a:path w="8820150" h="184784">
                <a:moveTo>
                  <a:pt x="8819997" y="184657"/>
                </a:moveTo>
                <a:lnTo>
                  <a:pt x="0" y="184657"/>
                </a:lnTo>
                <a:lnTo>
                  <a:pt x="0" y="0"/>
                </a:lnTo>
                <a:lnTo>
                  <a:pt x="8819997" y="0"/>
                </a:lnTo>
                <a:lnTo>
                  <a:pt x="8819997" y="184657"/>
                </a:lnTo>
                <a:close/>
              </a:path>
            </a:pathLst>
          </a:custGeom>
          <a:solidFill>
            <a:srgbClr val="DA4139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30" name="bk object 230"/>
          <p:cNvSpPr/>
          <p:nvPr/>
        </p:nvSpPr>
        <p:spPr>
          <a:xfrm>
            <a:off x="949980" y="6534327"/>
            <a:ext cx="9359146" cy="7516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31" name="bk object 231"/>
          <p:cNvSpPr/>
          <p:nvPr/>
        </p:nvSpPr>
        <p:spPr>
          <a:xfrm>
            <a:off x="9771645" y="6600646"/>
            <a:ext cx="390507" cy="40902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32" name="bk object 232"/>
          <p:cNvSpPr/>
          <p:nvPr/>
        </p:nvSpPr>
        <p:spPr>
          <a:xfrm>
            <a:off x="9690468" y="6886956"/>
            <a:ext cx="614680" cy="421640"/>
          </a:xfrm>
          <a:custGeom>
            <a:avLst/>
            <a:gdLst/>
            <a:ahLst/>
            <a:cxnLst/>
            <a:rect l="l" t="t" r="r" b="b"/>
            <a:pathLst>
              <a:path w="614679" h="421640">
                <a:moveTo>
                  <a:pt x="58686" y="396239"/>
                </a:moveTo>
                <a:lnTo>
                  <a:pt x="40335" y="396239"/>
                </a:lnTo>
                <a:lnTo>
                  <a:pt x="79120" y="407669"/>
                </a:lnTo>
                <a:lnTo>
                  <a:pt x="115287" y="416559"/>
                </a:lnTo>
                <a:lnTo>
                  <a:pt x="152604" y="421639"/>
                </a:lnTo>
                <a:lnTo>
                  <a:pt x="190801" y="421639"/>
                </a:lnTo>
                <a:lnTo>
                  <a:pt x="229603" y="419099"/>
                </a:lnTo>
                <a:lnTo>
                  <a:pt x="269623" y="412749"/>
                </a:lnTo>
                <a:lnTo>
                  <a:pt x="309205" y="401319"/>
                </a:lnTo>
                <a:lnTo>
                  <a:pt x="312733" y="400049"/>
                </a:lnTo>
                <a:lnTo>
                  <a:pt x="88430" y="400049"/>
                </a:lnTo>
                <a:lnTo>
                  <a:pt x="86525" y="398779"/>
                </a:lnTo>
                <a:lnTo>
                  <a:pt x="72174" y="398779"/>
                </a:lnTo>
                <a:lnTo>
                  <a:pt x="71221" y="397509"/>
                </a:lnTo>
                <a:lnTo>
                  <a:pt x="60490" y="397509"/>
                </a:lnTo>
                <a:lnTo>
                  <a:pt x="58686" y="396239"/>
                </a:lnTo>
                <a:close/>
              </a:path>
              <a:path w="614679" h="421640">
                <a:moveTo>
                  <a:pt x="612820" y="8127"/>
                </a:moveTo>
                <a:lnTo>
                  <a:pt x="612127" y="11429"/>
                </a:lnTo>
                <a:lnTo>
                  <a:pt x="611504" y="15239"/>
                </a:lnTo>
                <a:lnTo>
                  <a:pt x="610552" y="19049"/>
                </a:lnTo>
                <a:lnTo>
                  <a:pt x="608901" y="26669"/>
                </a:lnTo>
                <a:lnTo>
                  <a:pt x="606945" y="34289"/>
                </a:lnTo>
                <a:lnTo>
                  <a:pt x="605828" y="38099"/>
                </a:lnTo>
                <a:lnTo>
                  <a:pt x="604875" y="41909"/>
                </a:lnTo>
                <a:lnTo>
                  <a:pt x="588220" y="88899"/>
                </a:lnTo>
                <a:lnTo>
                  <a:pt x="567834" y="130809"/>
                </a:lnTo>
                <a:lnTo>
                  <a:pt x="542864" y="171449"/>
                </a:lnTo>
                <a:lnTo>
                  <a:pt x="513562" y="209549"/>
                </a:lnTo>
                <a:lnTo>
                  <a:pt x="479500" y="246379"/>
                </a:lnTo>
                <a:lnTo>
                  <a:pt x="441988" y="279399"/>
                </a:lnTo>
                <a:lnTo>
                  <a:pt x="401395" y="308609"/>
                </a:lnTo>
                <a:lnTo>
                  <a:pt x="358089" y="335279"/>
                </a:lnTo>
                <a:lnTo>
                  <a:pt x="357238" y="335279"/>
                </a:lnTo>
                <a:lnTo>
                  <a:pt x="356349" y="336549"/>
                </a:lnTo>
                <a:lnTo>
                  <a:pt x="354533" y="336549"/>
                </a:lnTo>
                <a:lnTo>
                  <a:pt x="353542" y="337819"/>
                </a:lnTo>
                <a:lnTo>
                  <a:pt x="352640" y="337819"/>
                </a:lnTo>
                <a:lnTo>
                  <a:pt x="351739" y="339089"/>
                </a:lnTo>
                <a:lnTo>
                  <a:pt x="349834" y="339089"/>
                </a:lnTo>
                <a:lnTo>
                  <a:pt x="347967" y="340359"/>
                </a:lnTo>
                <a:lnTo>
                  <a:pt x="346976" y="340359"/>
                </a:lnTo>
                <a:lnTo>
                  <a:pt x="346189" y="341629"/>
                </a:lnTo>
                <a:lnTo>
                  <a:pt x="345147" y="341629"/>
                </a:lnTo>
                <a:lnTo>
                  <a:pt x="343319" y="342899"/>
                </a:lnTo>
                <a:lnTo>
                  <a:pt x="342480" y="342899"/>
                </a:lnTo>
                <a:lnTo>
                  <a:pt x="341426" y="344169"/>
                </a:lnTo>
                <a:lnTo>
                  <a:pt x="339636" y="344169"/>
                </a:lnTo>
                <a:lnTo>
                  <a:pt x="338658" y="345439"/>
                </a:lnTo>
                <a:lnTo>
                  <a:pt x="337769" y="345439"/>
                </a:lnTo>
                <a:lnTo>
                  <a:pt x="336765" y="346709"/>
                </a:lnTo>
                <a:lnTo>
                  <a:pt x="334810" y="346709"/>
                </a:lnTo>
                <a:lnTo>
                  <a:pt x="333997" y="347979"/>
                </a:lnTo>
                <a:lnTo>
                  <a:pt x="332092" y="347979"/>
                </a:lnTo>
                <a:lnTo>
                  <a:pt x="331139" y="349249"/>
                </a:lnTo>
                <a:lnTo>
                  <a:pt x="330263" y="349249"/>
                </a:lnTo>
                <a:lnTo>
                  <a:pt x="327342" y="350519"/>
                </a:lnTo>
                <a:lnTo>
                  <a:pt x="326516" y="350519"/>
                </a:lnTo>
                <a:lnTo>
                  <a:pt x="325602" y="351789"/>
                </a:lnTo>
                <a:lnTo>
                  <a:pt x="323634" y="351789"/>
                </a:lnTo>
                <a:lnTo>
                  <a:pt x="322643" y="353059"/>
                </a:lnTo>
                <a:lnTo>
                  <a:pt x="320776" y="353059"/>
                </a:lnTo>
                <a:lnTo>
                  <a:pt x="319887" y="354329"/>
                </a:lnTo>
                <a:lnTo>
                  <a:pt x="317982" y="354329"/>
                </a:lnTo>
                <a:lnTo>
                  <a:pt x="316166" y="355599"/>
                </a:lnTo>
                <a:lnTo>
                  <a:pt x="315112" y="355599"/>
                </a:lnTo>
                <a:lnTo>
                  <a:pt x="314236" y="356869"/>
                </a:lnTo>
                <a:lnTo>
                  <a:pt x="312318" y="356869"/>
                </a:lnTo>
                <a:lnTo>
                  <a:pt x="311213" y="358139"/>
                </a:lnTo>
                <a:lnTo>
                  <a:pt x="309422" y="358139"/>
                </a:lnTo>
                <a:lnTo>
                  <a:pt x="307517" y="359409"/>
                </a:lnTo>
                <a:lnTo>
                  <a:pt x="306603" y="359409"/>
                </a:lnTo>
                <a:lnTo>
                  <a:pt x="305600" y="360679"/>
                </a:lnTo>
                <a:lnTo>
                  <a:pt x="303745" y="360679"/>
                </a:lnTo>
                <a:lnTo>
                  <a:pt x="302755" y="361949"/>
                </a:lnTo>
                <a:lnTo>
                  <a:pt x="299885" y="361949"/>
                </a:lnTo>
                <a:lnTo>
                  <a:pt x="298919" y="363219"/>
                </a:lnTo>
                <a:lnTo>
                  <a:pt x="296989" y="363219"/>
                </a:lnTo>
                <a:lnTo>
                  <a:pt x="296125" y="364489"/>
                </a:lnTo>
                <a:lnTo>
                  <a:pt x="294157" y="364489"/>
                </a:lnTo>
                <a:lnTo>
                  <a:pt x="293154" y="365759"/>
                </a:lnTo>
                <a:lnTo>
                  <a:pt x="291261" y="365759"/>
                </a:lnTo>
                <a:lnTo>
                  <a:pt x="289407" y="367029"/>
                </a:lnTo>
                <a:lnTo>
                  <a:pt x="287413" y="367029"/>
                </a:lnTo>
                <a:lnTo>
                  <a:pt x="286499" y="368299"/>
                </a:lnTo>
                <a:lnTo>
                  <a:pt x="283629" y="368299"/>
                </a:lnTo>
                <a:lnTo>
                  <a:pt x="282651" y="369569"/>
                </a:lnTo>
                <a:lnTo>
                  <a:pt x="280733" y="369569"/>
                </a:lnTo>
                <a:lnTo>
                  <a:pt x="279755" y="370839"/>
                </a:lnTo>
                <a:lnTo>
                  <a:pt x="276771" y="370839"/>
                </a:lnTo>
                <a:lnTo>
                  <a:pt x="275793" y="372109"/>
                </a:lnTo>
                <a:lnTo>
                  <a:pt x="272948" y="372109"/>
                </a:lnTo>
                <a:lnTo>
                  <a:pt x="272059" y="373379"/>
                </a:lnTo>
                <a:lnTo>
                  <a:pt x="269989" y="373379"/>
                </a:lnTo>
                <a:lnTo>
                  <a:pt x="268109" y="374649"/>
                </a:lnTo>
                <a:lnTo>
                  <a:pt x="265188" y="374649"/>
                </a:lnTo>
                <a:lnTo>
                  <a:pt x="264312" y="375919"/>
                </a:lnTo>
                <a:lnTo>
                  <a:pt x="261289" y="375919"/>
                </a:lnTo>
                <a:lnTo>
                  <a:pt x="260400" y="377189"/>
                </a:lnTo>
                <a:lnTo>
                  <a:pt x="257467" y="377189"/>
                </a:lnTo>
                <a:lnTo>
                  <a:pt x="256438" y="378459"/>
                </a:lnTo>
                <a:lnTo>
                  <a:pt x="253530" y="378459"/>
                </a:lnTo>
                <a:lnTo>
                  <a:pt x="252514" y="379729"/>
                </a:lnTo>
                <a:lnTo>
                  <a:pt x="249669" y="379729"/>
                </a:lnTo>
                <a:lnTo>
                  <a:pt x="247751" y="380999"/>
                </a:lnTo>
                <a:lnTo>
                  <a:pt x="244805" y="380999"/>
                </a:lnTo>
                <a:lnTo>
                  <a:pt x="243878" y="382269"/>
                </a:lnTo>
                <a:lnTo>
                  <a:pt x="239941" y="382269"/>
                </a:lnTo>
                <a:lnTo>
                  <a:pt x="238963" y="383539"/>
                </a:lnTo>
                <a:lnTo>
                  <a:pt x="234988" y="383539"/>
                </a:lnTo>
                <a:lnTo>
                  <a:pt x="234060" y="384809"/>
                </a:lnTo>
                <a:lnTo>
                  <a:pt x="230085" y="384809"/>
                </a:lnTo>
                <a:lnTo>
                  <a:pt x="229082" y="386079"/>
                </a:lnTo>
                <a:lnTo>
                  <a:pt x="226174" y="386079"/>
                </a:lnTo>
                <a:lnTo>
                  <a:pt x="224256" y="387349"/>
                </a:lnTo>
                <a:lnTo>
                  <a:pt x="219392" y="387349"/>
                </a:lnTo>
                <a:lnTo>
                  <a:pt x="218338" y="388619"/>
                </a:lnTo>
                <a:lnTo>
                  <a:pt x="215468" y="388619"/>
                </a:lnTo>
                <a:lnTo>
                  <a:pt x="213486" y="389889"/>
                </a:lnTo>
                <a:lnTo>
                  <a:pt x="208584" y="389889"/>
                </a:lnTo>
                <a:lnTo>
                  <a:pt x="206489" y="391159"/>
                </a:lnTo>
                <a:lnTo>
                  <a:pt x="201675" y="391159"/>
                </a:lnTo>
                <a:lnTo>
                  <a:pt x="199758" y="392429"/>
                </a:lnTo>
                <a:lnTo>
                  <a:pt x="194792" y="392429"/>
                </a:lnTo>
                <a:lnTo>
                  <a:pt x="192747" y="393699"/>
                </a:lnTo>
                <a:lnTo>
                  <a:pt x="186905" y="393699"/>
                </a:lnTo>
                <a:lnTo>
                  <a:pt x="185953" y="394969"/>
                </a:lnTo>
                <a:lnTo>
                  <a:pt x="179082" y="394969"/>
                </a:lnTo>
                <a:lnTo>
                  <a:pt x="177114" y="396239"/>
                </a:lnTo>
                <a:lnTo>
                  <a:pt x="169392" y="396239"/>
                </a:lnTo>
                <a:lnTo>
                  <a:pt x="168401" y="397509"/>
                </a:lnTo>
                <a:lnTo>
                  <a:pt x="157022" y="397509"/>
                </a:lnTo>
                <a:lnTo>
                  <a:pt x="156108" y="398779"/>
                </a:lnTo>
                <a:lnTo>
                  <a:pt x="141071" y="398779"/>
                </a:lnTo>
                <a:lnTo>
                  <a:pt x="140119" y="400049"/>
                </a:lnTo>
                <a:lnTo>
                  <a:pt x="312733" y="400049"/>
                </a:lnTo>
                <a:lnTo>
                  <a:pt x="385711" y="369569"/>
                </a:lnTo>
                <a:lnTo>
                  <a:pt x="421818" y="346709"/>
                </a:lnTo>
                <a:lnTo>
                  <a:pt x="455671" y="322579"/>
                </a:lnTo>
                <a:lnTo>
                  <a:pt x="486983" y="293369"/>
                </a:lnTo>
                <a:lnTo>
                  <a:pt x="515467" y="262889"/>
                </a:lnTo>
                <a:lnTo>
                  <a:pt x="540101" y="229869"/>
                </a:lnTo>
                <a:lnTo>
                  <a:pt x="561147" y="195579"/>
                </a:lnTo>
                <a:lnTo>
                  <a:pt x="578391" y="160019"/>
                </a:lnTo>
                <a:lnTo>
                  <a:pt x="591616" y="121919"/>
                </a:lnTo>
                <a:lnTo>
                  <a:pt x="591832" y="120649"/>
                </a:lnTo>
                <a:lnTo>
                  <a:pt x="592124" y="120649"/>
                </a:lnTo>
                <a:lnTo>
                  <a:pt x="592340" y="119379"/>
                </a:lnTo>
                <a:lnTo>
                  <a:pt x="592467" y="119379"/>
                </a:lnTo>
                <a:lnTo>
                  <a:pt x="592797" y="118109"/>
                </a:lnTo>
                <a:lnTo>
                  <a:pt x="592950" y="116839"/>
                </a:lnTo>
                <a:lnTo>
                  <a:pt x="593204" y="116839"/>
                </a:lnTo>
                <a:lnTo>
                  <a:pt x="593509" y="115569"/>
                </a:lnTo>
                <a:lnTo>
                  <a:pt x="593686" y="114299"/>
                </a:lnTo>
                <a:lnTo>
                  <a:pt x="593991" y="113029"/>
                </a:lnTo>
                <a:lnTo>
                  <a:pt x="594271" y="113029"/>
                </a:lnTo>
                <a:lnTo>
                  <a:pt x="594474" y="111759"/>
                </a:lnTo>
                <a:lnTo>
                  <a:pt x="594944" y="110489"/>
                </a:lnTo>
                <a:lnTo>
                  <a:pt x="595312" y="107949"/>
                </a:lnTo>
                <a:lnTo>
                  <a:pt x="595807" y="106679"/>
                </a:lnTo>
                <a:lnTo>
                  <a:pt x="596023" y="105409"/>
                </a:lnTo>
                <a:lnTo>
                  <a:pt x="596531" y="102869"/>
                </a:lnTo>
                <a:lnTo>
                  <a:pt x="596798" y="102869"/>
                </a:lnTo>
                <a:lnTo>
                  <a:pt x="596849" y="101599"/>
                </a:lnTo>
                <a:lnTo>
                  <a:pt x="597306" y="100329"/>
                </a:lnTo>
                <a:lnTo>
                  <a:pt x="597433" y="99059"/>
                </a:lnTo>
                <a:lnTo>
                  <a:pt x="597598" y="97789"/>
                </a:lnTo>
                <a:lnTo>
                  <a:pt x="597788" y="97789"/>
                </a:lnTo>
                <a:lnTo>
                  <a:pt x="597954" y="96519"/>
                </a:lnTo>
                <a:lnTo>
                  <a:pt x="598081" y="96519"/>
                </a:lnTo>
                <a:lnTo>
                  <a:pt x="598436" y="93979"/>
                </a:lnTo>
                <a:lnTo>
                  <a:pt x="598614" y="93979"/>
                </a:lnTo>
                <a:lnTo>
                  <a:pt x="598754" y="92709"/>
                </a:lnTo>
                <a:lnTo>
                  <a:pt x="599071" y="91439"/>
                </a:lnTo>
                <a:lnTo>
                  <a:pt x="599528" y="88899"/>
                </a:lnTo>
                <a:lnTo>
                  <a:pt x="599668" y="87629"/>
                </a:lnTo>
                <a:lnTo>
                  <a:pt x="599859" y="87629"/>
                </a:lnTo>
                <a:lnTo>
                  <a:pt x="600024" y="86359"/>
                </a:lnTo>
                <a:lnTo>
                  <a:pt x="600240" y="85089"/>
                </a:lnTo>
                <a:lnTo>
                  <a:pt x="600506" y="82549"/>
                </a:lnTo>
                <a:lnTo>
                  <a:pt x="600646" y="82549"/>
                </a:lnTo>
                <a:lnTo>
                  <a:pt x="600773" y="81279"/>
                </a:lnTo>
                <a:lnTo>
                  <a:pt x="612820" y="8127"/>
                </a:lnTo>
                <a:close/>
              </a:path>
              <a:path w="614679" h="421640">
                <a:moveTo>
                  <a:pt x="8318" y="386079"/>
                </a:moveTo>
                <a:lnTo>
                  <a:pt x="4381" y="386079"/>
                </a:lnTo>
                <a:lnTo>
                  <a:pt x="39433" y="396239"/>
                </a:lnTo>
                <a:lnTo>
                  <a:pt x="51650" y="396239"/>
                </a:lnTo>
                <a:lnTo>
                  <a:pt x="49796" y="394969"/>
                </a:lnTo>
                <a:lnTo>
                  <a:pt x="42811" y="394969"/>
                </a:lnTo>
                <a:lnTo>
                  <a:pt x="38519" y="393699"/>
                </a:lnTo>
                <a:lnTo>
                  <a:pt x="37528" y="393699"/>
                </a:lnTo>
                <a:lnTo>
                  <a:pt x="36639" y="392429"/>
                </a:lnTo>
                <a:lnTo>
                  <a:pt x="30632" y="392429"/>
                </a:lnTo>
                <a:lnTo>
                  <a:pt x="29756" y="391159"/>
                </a:lnTo>
                <a:lnTo>
                  <a:pt x="24510" y="391159"/>
                </a:lnTo>
                <a:lnTo>
                  <a:pt x="23761" y="389889"/>
                </a:lnTo>
                <a:lnTo>
                  <a:pt x="19380" y="389889"/>
                </a:lnTo>
                <a:lnTo>
                  <a:pt x="18580" y="388619"/>
                </a:lnTo>
                <a:lnTo>
                  <a:pt x="13411" y="388619"/>
                </a:lnTo>
                <a:lnTo>
                  <a:pt x="12598" y="387349"/>
                </a:lnTo>
                <a:lnTo>
                  <a:pt x="10109" y="387349"/>
                </a:lnTo>
                <a:lnTo>
                  <a:pt x="8318" y="386079"/>
                </a:lnTo>
                <a:close/>
              </a:path>
              <a:path w="614679" h="421640">
                <a:moveTo>
                  <a:pt x="4202" y="386028"/>
                </a:moveTo>
                <a:lnTo>
                  <a:pt x="4381" y="386079"/>
                </a:lnTo>
                <a:lnTo>
                  <a:pt x="4202" y="386028"/>
                </a:lnTo>
                <a:close/>
              </a:path>
              <a:path w="614679" h="421640">
                <a:moveTo>
                  <a:pt x="3289" y="384809"/>
                </a:moveTo>
                <a:lnTo>
                  <a:pt x="0" y="384809"/>
                </a:lnTo>
                <a:lnTo>
                  <a:pt x="4202" y="386028"/>
                </a:lnTo>
                <a:lnTo>
                  <a:pt x="3289" y="384809"/>
                </a:lnTo>
                <a:close/>
              </a:path>
              <a:path w="614679" h="421640">
                <a:moveTo>
                  <a:pt x="614159" y="0"/>
                </a:moveTo>
                <a:lnTo>
                  <a:pt x="612820" y="8127"/>
                </a:lnTo>
                <a:lnTo>
                  <a:pt x="612927" y="7619"/>
                </a:lnTo>
                <a:lnTo>
                  <a:pt x="613575" y="3809"/>
                </a:lnTo>
                <a:lnTo>
                  <a:pt x="614159" y="0"/>
                </a:lnTo>
                <a:close/>
              </a:path>
            </a:pathLst>
          </a:custGeom>
          <a:solidFill>
            <a:srgbClr val="C4151C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33" name="bk object 233"/>
          <p:cNvSpPr/>
          <p:nvPr/>
        </p:nvSpPr>
        <p:spPr>
          <a:xfrm>
            <a:off x="495" y="0"/>
            <a:ext cx="11048542" cy="153578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34" name="bk object 234"/>
          <p:cNvSpPr/>
          <p:nvPr/>
        </p:nvSpPr>
        <p:spPr>
          <a:xfrm>
            <a:off x="495" y="0"/>
            <a:ext cx="3971124" cy="153578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35" name="bk object 235"/>
          <p:cNvSpPr/>
          <p:nvPr/>
        </p:nvSpPr>
        <p:spPr>
          <a:xfrm>
            <a:off x="2648512" y="0"/>
            <a:ext cx="1323340" cy="1536065"/>
          </a:xfrm>
          <a:custGeom>
            <a:avLst/>
            <a:gdLst/>
            <a:ahLst/>
            <a:cxnLst/>
            <a:rect l="l" t="t" r="r" b="b"/>
            <a:pathLst>
              <a:path w="1323339" h="1536065">
                <a:moveTo>
                  <a:pt x="0" y="1535785"/>
                </a:moveTo>
                <a:lnTo>
                  <a:pt x="39879" y="1509679"/>
                </a:lnTo>
                <a:lnTo>
                  <a:pt x="74656" y="1486156"/>
                </a:lnTo>
                <a:lnTo>
                  <a:pt x="109193" y="1462117"/>
                </a:lnTo>
                <a:lnTo>
                  <a:pt x="143488" y="1437565"/>
                </a:lnTo>
                <a:lnTo>
                  <a:pt x="177537" y="1412504"/>
                </a:lnTo>
                <a:lnTo>
                  <a:pt x="211338" y="1386939"/>
                </a:lnTo>
                <a:lnTo>
                  <a:pt x="244888" y="1360873"/>
                </a:lnTo>
                <a:lnTo>
                  <a:pt x="278183" y="1334310"/>
                </a:lnTo>
                <a:lnTo>
                  <a:pt x="311221" y="1307254"/>
                </a:lnTo>
                <a:lnTo>
                  <a:pt x="343998" y="1279709"/>
                </a:lnTo>
                <a:lnTo>
                  <a:pt x="376513" y="1251679"/>
                </a:lnTo>
                <a:lnTo>
                  <a:pt x="408761" y="1223168"/>
                </a:lnTo>
                <a:lnTo>
                  <a:pt x="440739" y="1194179"/>
                </a:lnTo>
                <a:lnTo>
                  <a:pt x="472446" y="1164717"/>
                </a:lnTo>
                <a:lnTo>
                  <a:pt x="503877" y="1134785"/>
                </a:lnTo>
                <a:lnTo>
                  <a:pt x="535030" y="1104388"/>
                </a:lnTo>
                <a:lnTo>
                  <a:pt x="565902" y="1073528"/>
                </a:lnTo>
                <a:lnTo>
                  <a:pt x="596489" y="1042211"/>
                </a:lnTo>
                <a:lnTo>
                  <a:pt x="626790" y="1010440"/>
                </a:lnTo>
                <a:lnTo>
                  <a:pt x="656800" y="978219"/>
                </a:lnTo>
                <a:lnTo>
                  <a:pt x="686517" y="945552"/>
                </a:lnTo>
                <a:lnTo>
                  <a:pt x="715938" y="912443"/>
                </a:lnTo>
                <a:lnTo>
                  <a:pt x="745060" y="878895"/>
                </a:lnTo>
                <a:lnTo>
                  <a:pt x="773880" y="844913"/>
                </a:lnTo>
                <a:lnTo>
                  <a:pt x="802394" y="810500"/>
                </a:lnTo>
                <a:lnTo>
                  <a:pt x="830601" y="775661"/>
                </a:lnTo>
                <a:lnTo>
                  <a:pt x="858496" y="740399"/>
                </a:lnTo>
                <a:lnTo>
                  <a:pt x="886078" y="704719"/>
                </a:lnTo>
                <a:lnTo>
                  <a:pt x="913342" y="668623"/>
                </a:lnTo>
                <a:lnTo>
                  <a:pt x="940287" y="632117"/>
                </a:lnTo>
                <a:lnTo>
                  <a:pt x="966908" y="595203"/>
                </a:lnTo>
                <a:lnTo>
                  <a:pt x="993204" y="557886"/>
                </a:lnTo>
                <a:lnTo>
                  <a:pt x="1019170" y="520170"/>
                </a:lnTo>
                <a:lnTo>
                  <a:pt x="1044805" y="482059"/>
                </a:lnTo>
                <a:lnTo>
                  <a:pt x="1070105" y="443556"/>
                </a:lnTo>
                <a:lnTo>
                  <a:pt x="1095066" y="404666"/>
                </a:lnTo>
                <a:lnTo>
                  <a:pt x="1119687" y="365392"/>
                </a:lnTo>
                <a:lnTo>
                  <a:pt x="1143964" y="325738"/>
                </a:lnTo>
                <a:lnTo>
                  <a:pt x="1167894" y="285709"/>
                </a:lnTo>
                <a:lnTo>
                  <a:pt x="1191475" y="245307"/>
                </a:lnTo>
                <a:lnTo>
                  <a:pt x="1214702" y="204538"/>
                </a:lnTo>
                <a:lnTo>
                  <a:pt x="1237574" y="163404"/>
                </a:lnTo>
                <a:lnTo>
                  <a:pt x="1260086" y="121910"/>
                </a:lnTo>
                <a:lnTo>
                  <a:pt x="1282237" y="80060"/>
                </a:lnTo>
                <a:lnTo>
                  <a:pt x="1304024" y="37858"/>
                </a:lnTo>
                <a:lnTo>
                  <a:pt x="1323080" y="0"/>
                </a:lnTo>
              </a:path>
            </a:pathLst>
          </a:custGeom>
          <a:ln w="9436">
            <a:solidFill>
              <a:srgbClr val="F8F8F8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36" name="bk object 236"/>
          <p:cNvSpPr/>
          <p:nvPr/>
        </p:nvSpPr>
        <p:spPr>
          <a:xfrm>
            <a:off x="495" y="1518525"/>
            <a:ext cx="17145" cy="17780"/>
          </a:xfrm>
          <a:custGeom>
            <a:avLst/>
            <a:gdLst/>
            <a:ahLst/>
            <a:cxnLst/>
            <a:rect l="l" t="t" r="r" b="b"/>
            <a:pathLst>
              <a:path w="17145" h="17780">
                <a:moveTo>
                  <a:pt x="0" y="0"/>
                </a:moveTo>
                <a:lnTo>
                  <a:pt x="16828" y="17260"/>
                </a:lnTo>
              </a:path>
            </a:pathLst>
          </a:custGeom>
          <a:ln w="4191">
            <a:solidFill>
              <a:srgbClr val="EBECED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37" name="bk object 237"/>
          <p:cNvSpPr/>
          <p:nvPr/>
        </p:nvSpPr>
        <p:spPr>
          <a:xfrm>
            <a:off x="495" y="1380603"/>
            <a:ext cx="151765" cy="155575"/>
          </a:xfrm>
          <a:custGeom>
            <a:avLst/>
            <a:gdLst/>
            <a:ahLst/>
            <a:cxnLst/>
            <a:rect l="l" t="t" r="r" b="b"/>
            <a:pathLst>
              <a:path w="151765" h="155575">
                <a:moveTo>
                  <a:pt x="0" y="0"/>
                </a:moveTo>
                <a:lnTo>
                  <a:pt x="151302" y="155182"/>
                </a:lnTo>
              </a:path>
            </a:pathLst>
          </a:custGeom>
          <a:ln w="4191">
            <a:solidFill>
              <a:srgbClr val="EBECED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38" name="bk object 238"/>
          <p:cNvSpPr/>
          <p:nvPr/>
        </p:nvSpPr>
        <p:spPr>
          <a:xfrm>
            <a:off x="495" y="1242647"/>
            <a:ext cx="286385" cy="293370"/>
          </a:xfrm>
          <a:custGeom>
            <a:avLst/>
            <a:gdLst/>
            <a:ahLst/>
            <a:cxnLst/>
            <a:rect l="l" t="t" r="r" b="b"/>
            <a:pathLst>
              <a:path w="286385" h="293369">
                <a:moveTo>
                  <a:pt x="0" y="0"/>
                </a:moveTo>
                <a:lnTo>
                  <a:pt x="285809" y="293138"/>
                </a:lnTo>
              </a:path>
            </a:pathLst>
          </a:custGeom>
          <a:ln w="4191">
            <a:solidFill>
              <a:srgbClr val="EBECEC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39" name="bk object 239"/>
          <p:cNvSpPr/>
          <p:nvPr/>
        </p:nvSpPr>
        <p:spPr>
          <a:xfrm>
            <a:off x="495" y="1104725"/>
            <a:ext cx="420370" cy="431165"/>
          </a:xfrm>
          <a:custGeom>
            <a:avLst/>
            <a:gdLst/>
            <a:ahLst/>
            <a:cxnLst/>
            <a:rect l="l" t="t" r="r" b="b"/>
            <a:pathLst>
              <a:path w="420370" h="431165">
                <a:moveTo>
                  <a:pt x="0" y="0"/>
                </a:moveTo>
                <a:lnTo>
                  <a:pt x="420282" y="431060"/>
                </a:lnTo>
              </a:path>
            </a:pathLst>
          </a:custGeom>
          <a:ln w="4191">
            <a:solidFill>
              <a:srgbClr val="EBEBEC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40" name="bk object 240"/>
          <p:cNvSpPr/>
          <p:nvPr/>
        </p:nvSpPr>
        <p:spPr>
          <a:xfrm>
            <a:off x="495" y="966781"/>
            <a:ext cx="554990" cy="569595"/>
          </a:xfrm>
          <a:custGeom>
            <a:avLst/>
            <a:gdLst/>
            <a:ahLst/>
            <a:cxnLst/>
            <a:rect l="l" t="t" r="r" b="b"/>
            <a:pathLst>
              <a:path w="554990" h="569594">
                <a:moveTo>
                  <a:pt x="0" y="0"/>
                </a:moveTo>
                <a:lnTo>
                  <a:pt x="554777" y="569004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41" name="bk object 241"/>
          <p:cNvSpPr/>
          <p:nvPr/>
        </p:nvSpPr>
        <p:spPr>
          <a:xfrm>
            <a:off x="495" y="828850"/>
            <a:ext cx="689610" cy="707390"/>
          </a:xfrm>
          <a:custGeom>
            <a:avLst/>
            <a:gdLst/>
            <a:ahLst/>
            <a:cxnLst/>
            <a:rect l="l" t="t" r="r" b="b"/>
            <a:pathLst>
              <a:path w="689610" h="707390">
                <a:moveTo>
                  <a:pt x="0" y="0"/>
                </a:moveTo>
                <a:lnTo>
                  <a:pt x="689260" y="706934"/>
                </a:lnTo>
              </a:path>
            </a:pathLst>
          </a:custGeom>
          <a:ln w="4190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42" name="bk object 242"/>
          <p:cNvSpPr/>
          <p:nvPr/>
        </p:nvSpPr>
        <p:spPr>
          <a:xfrm>
            <a:off x="495" y="690906"/>
            <a:ext cx="824230" cy="845185"/>
          </a:xfrm>
          <a:custGeom>
            <a:avLst/>
            <a:gdLst/>
            <a:ahLst/>
            <a:cxnLst/>
            <a:rect l="l" t="t" r="r" b="b"/>
            <a:pathLst>
              <a:path w="824230" h="845185">
                <a:moveTo>
                  <a:pt x="0" y="0"/>
                </a:moveTo>
                <a:lnTo>
                  <a:pt x="823757" y="844878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43" name="bk object 243"/>
          <p:cNvSpPr/>
          <p:nvPr/>
        </p:nvSpPr>
        <p:spPr>
          <a:xfrm>
            <a:off x="495" y="552958"/>
            <a:ext cx="958850" cy="982980"/>
          </a:xfrm>
          <a:custGeom>
            <a:avLst/>
            <a:gdLst/>
            <a:ahLst/>
            <a:cxnLst/>
            <a:rect l="l" t="t" r="r" b="b"/>
            <a:pathLst>
              <a:path w="958850" h="982980">
                <a:moveTo>
                  <a:pt x="0" y="0"/>
                </a:moveTo>
                <a:lnTo>
                  <a:pt x="958255" y="982826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44" name="bk object 244"/>
          <p:cNvSpPr/>
          <p:nvPr/>
        </p:nvSpPr>
        <p:spPr>
          <a:xfrm>
            <a:off x="495" y="415023"/>
            <a:ext cx="1092835" cy="1120775"/>
          </a:xfrm>
          <a:custGeom>
            <a:avLst/>
            <a:gdLst/>
            <a:ahLst/>
            <a:cxnLst/>
            <a:rect l="l" t="t" r="r" b="b"/>
            <a:pathLst>
              <a:path w="1092835" h="1120775">
                <a:moveTo>
                  <a:pt x="0" y="0"/>
                </a:moveTo>
                <a:lnTo>
                  <a:pt x="1092742" y="1120761"/>
                </a:lnTo>
              </a:path>
            </a:pathLst>
          </a:custGeom>
          <a:ln w="4191">
            <a:solidFill>
              <a:srgbClr val="EAEBEB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45" name="bk object 245"/>
          <p:cNvSpPr/>
          <p:nvPr/>
        </p:nvSpPr>
        <p:spPr>
          <a:xfrm>
            <a:off x="495" y="277101"/>
            <a:ext cx="1227455" cy="1259205"/>
          </a:xfrm>
          <a:custGeom>
            <a:avLst/>
            <a:gdLst/>
            <a:ahLst/>
            <a:cxnLst/>
            <a:rect l="l" t="t" r="r" b="b"/>
            <a:pathLst>
              <a:path w="1227455" h="1259205">
                <a:moveTo>
                  <a:pt x="0" y="0"/>
                </a:moveTo>
                <a:lnTo>
                  <a:pt x="1227216" y="1258683"/>
                </a:lnTo>
              </a:path>
            </a:pathLst>
          </a:custGeom>
          <a:ln w="4191">
            <a:solidFill>
              <a:srgbClr val="EAEAEB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46" name="bk object 246"/>
          <p:cNvSpPr/>
          <p:nvPr/>
        </p:nvSpPr>
        <p:spPr>
          <a:xfrm>
            <a:off x="495" y="139153"/>
            <a:ext cx="1362075" cy="1397000"/>
          </a:xfrm>
          <a:custGeom>
            <a:avLst/>
            <a:gdLst/>
            <a:ahLst/>
            <a:cxnLst/>
            <a:rect l="l" t="t" r="r" b="b"/>
            <a:pathLst>
              <a:path w="1362075" h="1397000">
                <a:moveTo>
                  <a:pt x="0" y="0"/>
                </a:moveTo>
                <a:lnTo>
                  <a:pt x="1361715" y="1396631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47" name="bk object 247"/>
          <p:cNvSpPr/>
          <p:nvPr/>
        </p:nvSpPr>
        <p:spPr>
          <a:xfrm>
            <a:off x="495" y="1209"/>
            <a:ext cx="1496695" cy="1534795"/>
          </a:xfrm>
          <a:custGeom>
            <a:avLst/>
            <a:gdLst/>
            <a:ahLst/>
            <a:cxnLst/>
            <a:rect l="l" t="t" r="r" b="b"/>
            <a:pathLst>
              <a:path w="1496695" h="1534795">
                <a:moveTo>
                  <a:pt x="0" y="0"/>
                </a:moveTo>
                <a:lnTo>
                  <a:pt x="1496208" y="1534575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48" name="bk object 248"/>
          <p:cNvSpPr/>
          <p:nvPr/>
        </p:nvSpPr>
        <p:spPr>
          <a:xfrm>
            <a:off x="13378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0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49" name="bk object 249"/>
          <p:cNvSpPr/>
          <p:nvPr/>
        </p:nvSpPr>
        <p:spPr>
          <a:xfrm>
            <a:off x="26828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E9EAEA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50" name="bk object 250"/>
          <p:cNvSpPr/>
          <p:nvPr/>
        </p:nvSpPr>
        <p:spPr>
          <a:xfrm>
            <a:off x="40277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E9E9EA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51" name="bk object 251"/>
          <p:cNvSpPr/>
          <p:nvPr/>
        </p:nvSpPr>
        <p:spPr>
          <a:xfrm>
            <a:off x="537257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90" y="1535785"/>
                </a:lnTo>
              </a:path>
            </a:pathLst>
          </a:custGeom>
          <a:ln w="4190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52" name="bk object 252"/>
          <p:cNvSpPr/>
          <p:nvPr/>
        </p:nvSpPr>
        <p:spPr>
          <a:xfrm>
            <a:off x="67175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53" name="bk object 253"/>
          <p:cNvSpPr/>
          <p:nvPr/>
        </p:nvSpPr>
        <p:spPr>
          <a:xfrm>
            <a:off x="80624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54" name="bk object 254"/>
          <p:cNvSpPr/>
          <p:nvPr/>
        </p:nvSpPr>
        <p:spPr>
          <a:xfrm>
            <a:off x="94072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90" y="1535785"/>
                </a:lnTo>
              </a:path>
            </a:pathLst>
          </a:custGeom>
          <a:ln w="4191">
            <a:solidFill>
              <a:srgbClr val="E8E8E9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55" name="bk object 255"/>
          <p:cNvSpPr/>
          <p:nvPr/>
        </p:nvSpPr>
        <p:spPr>
          <a:xfrm>
            <a:off x="107521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92" y="1535785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56" name="bk object 256"/>
          <p:cNvSpPr/>
          <p:nvPr/>
        </p:nvSpPr>
        <p:spPr>
          <a:xfrm>
            <a:off x="120970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90" y="1535785"/>
                </a:lnTo>
              </a:path>
            </a:pathLst>
          </a:custGeom>
          <a:ln w="4190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57" name="bk object 257"/>
          <p:cNvSpPr/>
          <p:nvPr/>
        </p:nvSpPr>
        <p:spPr>
          <a:xfrm>
            <a:off x="134418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58" name="bk object 258"/>
          <p:cNvSpPr/>
          <p:nvPr/>
        </p:nvSpPr>
        <p:spPr>
          <a:xfrm>
            <a:off x="147868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59" name="bk object 259"/>
          <p:cNvSpPr/>
          <p:nvPr/>
        </p:nvSpPr>
        <p:spPr>
          <a:xfrm>
            <a:off x="161316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1">
            <a:solidFill>
              <a:srgbClr val="E7E8E8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60" name="bk object 260"/>
          <p:cNvSpPr/>
          <p:nvPr/>
        </p:nvSpPr>
        <p:spPr>
          <a:xfrm>
            <a:off x="174765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E7E7E8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61" name="bk object 261"/>
          <p:cNvSpPr/>
          <p:nvPr/>
        </p:nvSpPr>
        <p:spPr>
          <a:xfrm>
            <a:off x="188213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62" name="bk object 262"/>
          <p:cNvSpPr/>
          <p:nvPr/>
        </p:nvSpPr>
        <p:spPr>
          <a:xfrm>
            <a:off x="2016617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90" y="1535785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63" name="bk object 263"/>
          <p:cNvSpPr/>
          <p:nvPr/>
        </p:nvSpPr>
        <p:spPr>
          <a:xfrm>
            <a:off x="215110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91" y="1535785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64" name="bk object 264"/>
          <p:cNvSpPr/>
          <p:nvPr/>
        </p:nvSpPr>
        <p:spPr>
          <a:xfrm>
            <a:off x="228560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91" y="1535785"/>
                </a:lnTo>
              </a:path>
            </a:pathLst>
          </a:custGeom>
          <a:ln w="4191">
            <a:solidFill>
              <a:srgbClr val="E6E7E7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65" name="bk object 265"/>
          <p:cNvSpPr/>
          <p:nvPr/>
        </p:nvSpPr>
        <p:spPr>
          <a:xfrm>
            <a:off x="242010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90" y="1535785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66" name="bk object 266"/>
          <p:cNvSpPr/>
          <p:nvPr/>
        </p:nvSpPr>
        <p:spPr>
          <a:xfrm>
            <a:off x="255459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90" y="1535785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67" name="bk object 267"/>
          <p:cNvSpPr/>
          <p:nvPr/>
        </p:nvSpPr>
        <p:spPr>
          <a:xfrm>
            <a:off x="268907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68" name="bk object 268"/>
          <p:cNvSpPr/>
          <p:nvPr/>
        </p:nvSpPr>
        <p:spPr>
          <a:xfrm>
            <a:off x="282354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69" name="bk object 269"/>
          <p:cNvSpPr/>
          <p:nvPr/>
        </p:nvSpPr>
        <p:spPr>
          <a:xfrm>
            <a:off x="295805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E5E5E6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70" name="bk object 270"/>
          <p:cNvSpPr/>
          <p:nvPr/>
        </p:nvSpPr>
        <p:spPr>
          <a:xfrm>
            <a:off x="309256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90" y="1535785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71" name="bk object 271"/>
          <p:cNvSpPr/>
          <p:nvPr/>
        </p:nvSpPr>
        <p:spPr>
          <a:xfrm>
            <a:off x="322706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72" name="bk object 272"/>
          <p:cNvSpPr/>
          <p:nvPr/>
        </p:nvSpPr>
        <p:spPr>
          <a:xfrm>
            <a:off x="336148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6" y="1535785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73" name="bk object 273"/>
          <p:cNvSpPr/>
          <p:nvPr/>
        </p:nvSpPr>
        <p:spPr>
          <a:xfrm>
            <a:off x="349600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74" name="bk object 274"/>
          <p:cNvSpPr/>
          <p:nvPr/>
        </p:nvSpPr>
        <p:spPr>
          <a:xfrm>
            <a:off x="363051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93" y="1535785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75" name="bk object 275"/>
          <p:cNvSpPr/>
          <p:nvPr/>
        </p:nvSpPr>
        <p:spPr>
          <a:xfrm>
            <a:off x="376502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76" name="bk object 276"/>
          <p:cNvSpPr/>
          <p:nvPr/>
        </p:nvSpPr>
        <p:spPr>
          <a:xfrm>
            <a:off x="389941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0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77" name="bk object 277"/>
          <p:cNvSpPr/>
          <p:nvPr/>
        </p:nvSpPr>
        <p:spPr>
          <a:xfrm>
            <a:off x="403392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78" name="bk object 278"/>
          <p:cNvSpPr/>
          <p:nvPr/>
        </p:nvSpPr>
        <p:spPr>
          <a:xfrm>
            <a:off x="416845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79" name="bk object 279"/>
          <p:cNvSpPr/>
          <p:nvPr/>
        </p:nvSpPr>
        <p:spPr>
          <a:xfrm>
            <a:off x="430295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6" y="1535785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80" name="bk object 280"/>
          <p:cNvSpPr/>
          <p:nvPr/>
        </p:nvSpPr>
        <p:spPr>
          <a:xfrm>
            <a:off x="443748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81" name="bk object 281"/>
          <p:cNvSpPr/>
          <p:nvPr/>
        </p:nvSpPr>
        <p:spPr>
          <a:xfrm>
            <a:off x="457187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82" name="bk object 282"/>
          <p:cNvSpPr/>
          <p:nvPr/>
        </p:nvSpPr>
        <p:spPr>
          <a:xfrm>
            <a:off x="470637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83" name="bk object 283"/>
          <p:cNvSpPr/>
          <p:nvPr/>
        </p:nvSpPr>
        <p:spPr>
          <a:xfrm>
            <a:off x="4840897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84" name="bk object 284"/>
          <p:cNvSpPr/>
          <p:nvPr/>
        </p:nvSpPr>
        <p:spPr>
          <a:xfrm>
            <a:off x="497542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91" y="1535785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85" name="bk object 285"/>
          <p:cNvSpPr/>
          <p:nvPr/>
        </p:nvSpPr>
        <p:spPr>
          <a:xfrm>
            <a:off x="510982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91" y="1535785"/>
                </a:lnTo>
              </a:path>
            </a:pathLst>
          </a:custGeom>
          <a:ln w="4191">
            <a:solidFill>
              <a:srgbClr val="E1E2E4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86" name="bk object 286"/>
          <p:cNvSpPr/>
          <p:nvPr/>
        </p:nvSpPr>
        <p:spPr>
          <a:xfrm>
            <a:off x="524432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E1E2E4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87" name="bk object 287"/>
          <p:cNvSpPr/>
          <p:nvPr/>
        </p:nvSpPr>
        <p:spPr>
          <a:xfrm>
            <a:off x="537883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88" name="bk object 288"/>
          <p:cNvSpPr/>
          <p:nvPr/>
        </p:nvSpPr>
        <p:spPr>
          <a:xfrm>
            <a:off x="551336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90" y="1535785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89" name="bk object 289"/>
          <p:cNvSpPr/>
          <p:nvPr/>
        </p:nvSpPr>
        <p:spPr>
          <a:xfrm>
            <a:off x="564787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90" name="bk object 290"/>
          <p:cNvSpPr/>
          <p:nvPr/>
        </p:nvSpPr>
        <p:spPr>
          <a:xfrm>
            <a:off x="5782267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91" name="bk object 291"/>
          <p:cNvSpPr/>
          <p:nvPr/>
        </p:nvSpPr>
        <p:spPr>
          <a:xfrm>
            <a:off x="591678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E0E1E3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92" name="bk object 292"/>
          <p:cNvSpPr/>
          <p:nvPr/>
        </p:nvSpPr>
        <p:spPr>
          <a:xfrm>
            <a:off x="605130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93" name="bk object 293"/>
          <p:cNvSpPr/>
          <p:nvPr/>
        </p:nvSpPr>
        <p:spPr>
          <a:xfrm>
            <a:off x="618581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94" name="bk object 294"/>
          <p:cNvSpPr/>
          <p:nvPr/>
        </p:nvSpPr>
        <p:spPr>
          <a:xfrm>
            <a:off x="632020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95" name="bk object 295"/>
          <p:cNvSpPr/>
          <p:nvPr/>
        </p:nvSpPr>
        <p:spPr>
          <a:xfrm>
            <a:off x="645471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DFE1E2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96" name="bk object 296"/>
          <p:cNvSpPr/>
          <p:nvPr/>
        </p:nvSpPr>
        <p:spPr>
          <a:xfrm>
            <a:off x="658924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DFE0E2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97" name="bk object 297"/>
          <p:cNvSpPr/>
          <p:nvPr/>
        </p:nvSpPr>
        <p:spPr>
          <a:xfrm>
            <a:off x="672375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98" name="bk object 298"/>
          <p:cNvSpPr/>
          <p:nvPr/>
        </p:nvSpPr>
        <p:spPr>
          <a:xfrm>
            <a:off x="685826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99" name="bk object 299"/>
          <p:cNvSpPr/>
          <p:nvPr/>
        </p:nvSpPr>
        <p:spPr>
          <a:xfrm>
            <a:off x="699266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6" y="1535785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00" name="bk object 300"/>
          <p:cNvSpPr/>
          <p:nvPr/>
        </p:nvSpPr>
        <p:spPr>
          <a:xfrm>
            <a:off x="7127177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DEE0E1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01" name="bk object 301"/>
          <p:cNvSpPr/>
          <p:nvPr/>
        </p:nvSpPr>
        <p:spPr>
          <a:xfrm>
            <a:off x="726168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6" y="1535785"/>
                </a:lnTo>
              </a:path>
            </a:pathLst>
          </a:custGeom>
          <a:ln w="4191">
            <a:solidFill>
              <a:srgbClr val="DEE0E1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02" name="bk object 302"/>
          <p:cNvSpPr/>
          <p:nvPr/>
        </p:nvSpPr>
        <p:spPr>
          <a:xfrm>
            <a:off x="739620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1">
            <a:solidFill>
              <a:srgbClr val="DEDFE1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03" name="bk object 303"/>
          <p:cNvSpPr/>
          <p:nvPr/>
        </p:nvSpPr>
        <p:spPr>
          <a:xfrm>
            <a:off x="753059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04" name="bk object 304"/>
          <p:cNvSpPr/>
          <p:nvPr/>
        </p:nvSpPr>
        <p:spPr>
          <a:xfrm>
            <a:off x="766512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90" y="1535785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05" name="bk object 305"/>
          <p:cNvSpPr/>
          <p:nvPr/>
        </p:nvSpPr>
        <p:spPr>
          <a:xfrm>
            <a:off x="779964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06" name="bk object 306"/>
          <p:cNvSpPr/>
          <p:nvPr/>
        </p:nvSpPr>
        <p:spPr>
          <a:xfrm>
            <a:off x="793416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DDDFE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07" name="bk object 307"/>
          <p:cNvSpPr/>
          <p:nvPr/>
        </p:nvSpPr>
        <p:spPr>
          <a:xfrm>
            <a:off x="806854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DDDEE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08" name="bk object 308"/>
          <p:cNvSpPr/>
          <p:nvPr/>
        </p:nvSpPr>
        <p:spPr>
          <a:xfrm>
            <a:off x="820306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90" y="1535785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09" name="bk object 309"/>
          <p:cNvSpPr/>
          <p:nvPr/>
        </p:nvSpPr>
        <p:spPr>
          <a:xfrm>
            <a:off x="833757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10" name="bk object 310"/>
          <p:cNvSpPr/>
          <p:nvPr/>
        </p:nvSpPr>
        <p:spPr>
          <a:xfrm>
            <a:off x="8472087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11" name="bk object 311"/>
          <p:cNvSpPr/>
          <p:nvPr/>
        </p:nvSpPr>
        <p:spPr>
          <a:xfrm>
            <a:off x="860661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DCDEDF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12" name="bk object 312"/>
          <p:cNvSpPr/>
          <p:nvPr/>
        </p:nvSpPr>
        <p:spPr>
          <a:xfrm>
            <a:off x="874100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DCDDDF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13" name="bk object 313"/>
          <p:cNvSpPr/>
          <p:nvPr/>
        </p:nvSpPr>
        <p:spPr>
          <a:xfrm>
            <a:off x="8875517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DCDDDE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14" name="bk object 314"/>
          <p:cNvSpPr/>
          <p:nvPr/>
        </p:nvSpPr>
        <p:spPr>
          <a:xfrm>
            <a:off x="901002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DCDDDE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15" name="bk object 315"/>
          <p:cNvSpPr/>
          <p:nvPr/>
        </p:nvSpPr>
        <p:spPr>
          <a:xfrm>
            <a:off x="9144547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90" y="1535785"/>
                </a:lnTo>
              </a:path>
            </a:pathLst>
          </a:custGeom>
          <a:ln w="4191">
            <a:solidFill>
              <a:srgbClr val="DBDDDE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16" name="bk object 316"/>
          <p:cNvSpPr/>
          <p:nvPr/>
        </p:nvSpPr>
        <p:spPr>
          <a:xfrm>
            <a:off x="927894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0">
            <a:solidFill>
              <a:srgbClr val="DBDDDE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17" name="bk object 317"/>
          <p:cNvSpPr/>
          <p:nvPr/>
        </p:nvSpPr>
        <p:spPr>
          <a:xfrm>
            <a:off x="941346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DBDCDE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18" name="bk object 318"/>
          <p:cNvSpPr/>
          <p:nvPr/>
        </p:nvSpPr>
        <p:spPr>
          <a:xfrm>
            <a:off x="954797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DBDCDE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19" name="bk object 319"/>
          <p:cNvSpPr/>
          <p:nvPr/>
        </p:nvSpPr>
        <p:spPr>
          <a:xfrm>
            <a:off x="9682481" y="0"/>
            <a:ext cx="1367155" cy="1402080"/>
          </a:xfrm>
          <a:custGeom>
            <a:avLst/>
            <a:gdLst/>
            <a:ahLst/>
            <a:cxnLst/>
            <a:rect l="l" t="t" r="r" b="b"/>
            <a:pathLst>
              <a:path w="1367154" h="1402080">
                <a:moveTo>
                  <a:pt x="0" y="0"/>
                </a:moveTo>
                <a:lnTo>
                  <a:pt x="1366556" y="1401599"/>
                </a:lnTo>
              </a:path>
            </a:pathLst>
          </a:custGeom>
          <a:ln w="4191">
            <a:solidFill>
              <a:srgbClr val="DBDCDD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20" name="bk object 320"/>
          <p:cNvSpPr/>
          <p:nvPr/>
        </p:nvSpPr>
        <p:spPr>
          <a:xfrm>
            <a:off x="9817000" y="0"/>
            <a:ext cx="1232535" cy="1263650"/>
          </a:xfrm>
          <a:custGeom>
            <a:avLst/>
            <a:gdLst/>
            <a:ahLst/>
            <a:cxnLst/>
            <a:rect l="l" t="t" r="r" b="b"/>
            <a:pathLst>
              <a:path w="1232534" h="1263650">
                <a:moveTo>
                  <a:pt x="0" y="0"/>
                </a:moveTo>
                <a:lnTo>
                  <a:pt x="1232037" y="1263630"/>
                </a:lnTo>
              </a:path>
            </a:pathLst>
          </a:custGeom>
          <a:ln w="4191">
            <a:solidFill>
              <a:srgbClr val="DBDCDD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21" name="bk object 321"/>
          <p:cNvSpPr/>
          <p:nvPr/>
        </p:nvSpPr>
        <p:spPr>
          <a:xfrm>
            <a:off x="9951386" y="0"/>
            <a:ext cx="1097915" cy="1125855"/>
          </a:xfrm>
          <a:custGeom>
            <a:avLst/>
            <a:gdLst/>
            <a:ahLst/>
            <a:cxnLst/>
            <a:rect l="l" t="t" r="r" b="b"/>
            <a:pathLst>
              <a:path w="1097915" h="1125855">
                <a:moveTo>
                  <a:pt x="0" y="0"/>
                </a:moveTo>
                <a:lnTo>
                  <a:pt x="1097651" y="1125798"/>
                </a:lnTo>
              </a:path>
            </a:pathLst>
          </a:custGeom>
          <a:ln w="4191">
            <a:solidFill>
              <a:srgbClr val="DADCDD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22" name="bk object 322"/>
          <p:cNvSpPr/>
          <p:nvPr/>
        </p:nvSpPr>
        <p:spPr>
          <a:xfrm>
            <a:off x="10085909" y="0"/>
            <a:ext cx="963294" cy="988060"/>
          </a:xfrm>
          <a:custGeom>
            <a:avLst/>
            <a:gdLst/>
            <a:ahLst/>
            <a:cxnLst/>
            <a:rect l="l" t="t" r="r" b="b"/>
            <a:pathLst>
              <a:path w="963295" h="988060">
                <a:moveTo>
                  <a:pt x="0" y="0"/>
                </a:moveTo>
                <a:lnTo>
                  <a:pt x="963129" y="987826"/>
                </a:lnTo>
              </a:path>
            </a:pathLst>
          </a:custGeom>
          <a:ln w="4191">
            <a:solidFill>
              <a:srgbClr val="DADBDD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23" name="bk object 323"/>
          <p:cNvSpPr/>
          <p:nvPr/>
        </p:nvSpPr>
        <p:spPr>
          <a:xfrm>
            <a:off x="10220428" y="0"/>
            <a:ext cx="828675" cy="850265"/>
          </a:xfrm>
          <a:custGeom>
            <a:avLst/>
            <a:gdLst/>
            <a:ahLst/>
            <a:cxnLst/>
            <a:rect l="l" t="t" r="r" b="b"/>
            <a:pathLst>
              <a:path w="828675" h="850265">
                <a:moveTo>
                  <a:pt x="0" y="0"/>
                </a:moveTo>
                <a:lnTo>
                  <a:pt x="828609" y="849857"/>
                </a:lnTo>
              </a:path>
            </a:pathLst>
          </a:custGeom>
          <a:ln w="4190">
            <a:solidFill>
              <a:srgbClr val="DADBDD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24" name="bk object 324"/>
          <p:cNvSpPr/>
          <p:nvPr/>
        </p:nvSpPr>
        <p:spPr>
          <a:xfrm>
            <a:off x="10354943" y="0"/>
            <a:ext cx="694690" cy="712470"/>
          </a:xfrm>
          <a:custGeom>
            <a:avLst/>
            <a:gdLst/>
            <a:ahLst/>
            <a:cxnLst/>
            <a:rect l="l" t="t" r="r" b="b"/>
            <a:pathLst>
              <a:path w="694690" h="712470">
                <a:moveTo>
                  <a:pt x="0" y="0"/>
                </a:moveTo>
                <a:lnTo>
                  <a:pt x="694095" y="711894"/>
                </a:lnTo>
              </a:path>
            </a:pathLst>
          </a:custGeom>
          <a:ln w="4191">
            <a:solidFill>
              <a:srgbClr val="DADBDC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25" name="bk object 325"/>
          <p:cNvSpPr/>
          <p:nvPr/>
        </p:nvSpPr>
        <p:spPr>
          <a:xfrm>
            <a:off x="10489351" y="0"/>
            <a:ext cx="560070" cy="574040"/>
          </a:xfrm>
          <a:custGeom>
            <a:avLst/>
            <a:gdLst/>
            <a:ahLst/>
            <a:cxnLst/>
            <a:rect l="l" t="t" r="r" b="b"/>
            <a:pathLst>
              <a:path w="560070" h="574040">
                <a:moveTo>
                  <a:pt x="0" y="0"/>
                </a:moveTo>
                <a:lnTo>
                  <a:pt x="559687" y="574038"/>
                </a:lnTo>
              </a:path>
            </a:pathLst>
          </a:custGeom>
          <a:ln w="4191">
            <a:solidFill>
              <a:srgbClr val="DADBDC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26" name="bk object 326"/>
          <p:cNvSpPr/>
          <p:nvPr/>
        </p:nvSpPr>
        <p:spPr>
          <a:xfrm>
            <a:off x="10623857" y="0"/>
            <a:ext cx="425450" cy="436245"/>
          </a:xfrm>
          <a:custGeom>
            <a:avLst/>
            <a:gdLst/>
            <a:ahLst/>
            <a:cxnLst/>
            <a:rect l="l" t="t" r="r" b="b"/>
            <a:pathLst>
              <a:path w="425450" h="436245">
                <a:moveTo>
                  <a:pt x="0" y="0"/>
                </a:moveTo>
                <a:lnTo>
                  <a:pt x="425180" y="436082"/>
                </a:lnTo>
              </a:path>
            </a:pathLst>
          </a:custGeom>
          <a:ln w="4191">
            <a:solidFill>
              <a:srgbClr val="D9DBDC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27" name="bk object 327"/>
          <p:cNvSpPr/>
          <p:nvPr/>
        </p:nvSpPr>
        <p:spPr>
          <a:xfrm>
            <a:off x="10758380" y="0"/>
            <a:ext cx="290830" cy="298450"/>
          </a:xfrm>
          <a:custGeom>
            <a:avLst/>
            <a:gdLst/>
            <a:ahLst/>
            <a:cxnLst/>
            <a:rect l="l" t="t" r="r" b="b"/>
            <a:pathLst>
              <a:path w="290829" h="298450">
                <a:moveTo>
                  <a:pt x="0" y="0"/>
                </a:moveTo>
                <a:lnTo>
                  <a:pt x="290657" y="298110"/>
                </a:lnTo>
              </a:path>
            </a:pathLst>
          </a:custGeom>
          <a:ln w="4191">
            <a:solidFill>
              <a:srgbClr val="D9DADC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28" name="bk object 328"/>
          <p:cNvSpPr/>
          <p:nvPr/>
        </p:nvSpPr>
        <p:spPr>
          <a:xfrm>
            <a:off x="10892882" y="0"/>
            <a:ext cx="156210" cy="160655"/>
          </a:xfrm>
          <a:custGeom>
            <a:avLst/>
            <a:gdLst/>
            <a:ahLst/>
            <a:cxnLst/>
            <a:rect l="l" t="t" r="r" b="b"/>
            <a:pathLst>
              <a:path w="156209" h="160655">
                <a:moveTo>
                  <a:pt x="0" y="0"/>
                </a:moveTo>
                <a:lnTo>
                  <a:pt x="156155" y="160160"/>
                </a:lnTo>
              </a:path>
            </a:pathLst>
          </a:custGeom>
          <a:ln w="4190">
            <a:solidFill>
              <a:srgbClr val="D9DADC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29" name="bk object 329"/>
          <p:cNvSpPr/>
          <p:nvPr/>
        </p:nvSpPr>
        <p:spPr>
          <a:xfrm>
            <a:off x="11027392" y="0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0" y="0"/>
                </a:moveTo>
                <a:lnTo>
                  <a:pt x="21646" y="22201"/>
                </a:lnTo>
              </a:path>
            </a:pathLst>
          </a:custGeom>
          <a:ln w="4191">
            <a:solidFill>
              <a:srgbClr val="D9DADB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30" name="bk object 330"/>
          <p:cNvSpPr/>
          <p:nvPr/>
        </p:nvSpPr>
        <p:spPr>
          <a:xfrm>
            <a:off x="11029328" y="1515570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9709" y="0"/>
                </a:moveTo>
                <a:lnTo>
                  <a:pt x="0" y="20214"/>
                </a:lnTo>
              </a:path>
            </a:pathLst>
          </a:custGeom>
          <a:ln w="4190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31" name="bk object 331"/>
          <p:cNvSpPr/>
          <p:nvPr/>
        </p:nvSpPr>
        <p:spPr>
          <a:xfrm>
            <a:off x="10902746" y="1385741"/>
            <a:ext cx="146685" cy="150495"/>
          </a:xfrm>
          <a:custGeom>
            <a:avLst/>
            <a:gdLst/>
            <a:ahLst/>
            <a:cxnLst/>
            <a:rect l="l" t="t" r="r" b="b"/>
            <a:pathLst>
              <a:path w="146684" h="150494">
                <a:moveTo>
                  <a:pt x="146291" y="0"/>
                </a:moveTo>
                <a:lnTo>
                  <a:pt x="0" y="150043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32" name="bk object 332"/>
          <p:cNvSpPr/>
          <p:nvPr/>
        </p:nvSpPr>
        <p:spPr>
          <a:xfrm>
            <a:off x="10776038" y="1255784"/>
            <a:ext cx="273050" cy="280035"/>
          </a:xfrm>
          <a:custGeom>
            <a:avLst/>
            <a:gdLst/>
            <a:ahLst/>
            <a:cxnLst/>
            <a:rect l="l" t="t" r="r" b="b"/>
            <a:pathLst>
              <a:path w="273050" h="280034">
                <a:moveTo>
                  <a:pt x="273000" y="0"/>
                </a:moveTo>
                <a:lnTo>
                  <a:pt x="0" y="280000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33" name="bk object 333"/>
          <p:cNvSpPr/>
          <p:nvPr/>
        </p:nvSpPr>
        <p:spPr>
          <a:xfrm>
            <a:off x="10649467" y="1125967"/>
            <a:ext cx="400050" cy="410209"/>
          </a:xfrm>
          <a:custGeom>
            <a:avLst/>
            <a:gdLst/>
            <a:ahLst/>
            <a:cxnLst/>
            <a:rect l="l" t="t" r="r" b="b"/>
            <a:pathLst>
              <a:path w="400050" h="410209">
                <a:moveTo>
                  <a:pt x="399570" y="0"/>
                </a:moveTo>
                <a:lnTo>
                  <a:pt x="0" y="409817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34" name="bk object 334"/>
          <p:cNvSpPr/>
          <p:nvPr/>
        </p:nvSpPr>
        <p:spPr>
          <a:xfrm>
            <a:off x="10522770" y="996023"/>
            <a:ext cx="526415" cy="539750"/>
          </a:xfrm>
          <a:custGeom>
            <a:avLst/>
            <a:gdLst/>
            <a:ahLst/>
            <a:cxnLst/>
            <a:rect l="l" t="t" r="r" b="b"/>
            <a:pathLst>
              <a:path w="526415" h="539750">
                <a:moveTo>
                  <a:pt x="526266" y="0"/>
                </a:moveTo>
                <a:lnTo>
                  <a:pt x="0" y="539761"/>
                </a:lnTo>
              </a:path>
            </a:pathLst>
          </a:custGeom>
          <a:ln w="4191">
            <a:solidFill>
              <a:srgbClr val="EAEBEB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35" name="bk object 335"/>
          <p:cNvSpPr/>
          <p:nvPr/>
        </p:nvSpPr>
        <p:spPr>
          <a:xfrm>
            <a:off x="10396067" y="866071"/>
            <a:ext cx="653415" cy="669925"/>
          </a:xfrm>
          <a:custGeom>
            <a:avLst/>
            <a:gdLst/>
            <a:ahLst/>
            <a:cxnLst/>
            <a:rect l="l" t="t" r="r" b="b"/>
            <a:pathLst>
              <a:path w="653415" h="669925">
                <a:moveTo>
                  <a:pt x="652969" y="0"/>
                </a:moveTo>
                <a:lnTo>
                  <a:pt x="0" y="669714"/>
                </a:lnTo>
              </a:path>
            </a:pathLst>
          </a:custGeom>
          <a:ln w="4190">
            <a:solidFill>
              <a:srgbClr val="EAEAEB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36" name="bk object 336"/>
          <p:cNvSpPr/>
          <p:nvPr/>
        </p:nvSpPr>
        <p:spPr>
          <a:xfrm>
            <a:off x="10269480" y="736238"/>
            <a:ext cx="779780" cy="800100"/>
          </a:xfrm>
          <a:custGeom>
            <a:avLst/>
            <a:gdLst/>
            <a:ahLst/>
            <a:cxnLst/>
            <a:rect l="l" t="t" r="r" b="b"/>
            <a:pathLst>
              <a:path w="779779" h="800100">
                <a:moveTo>
                  <a:pt x="779557" y="0"/>
                </a:moveTo>
                <a:lnTo>
                  <a:pt x="0" y="799546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37" name="bk object 337"/>
          <p:cNvSpPr/>
          <p:nvPr/>
        </p:nvSpPr>
        <p:spPr>
          <a:xfrm>
            <a:off x="10142772" y="606281"/>
            <a:ext cx="906780" cy="929640"/>
          </a:xfrm>
          <a:custGeom>
            <a:avLst/>
            <a:gdLst/>
            <a:ahLst/>
            <a:cxnLst/>
            <a:rect l="l" t="t" r="r" b="b"/>
            <a:pathLst>
              <a:path w="906779" h="929640">
                <a:moveTo>
                  <a:pt x="906265" y="0"/>
                </a:moveTo>
                <a:lnTo>
                  <a:pt x="0" y="929503"/>
                </a:lnTo>
              </a:path>
            </a:pathLst>
          </a:custGeom>
          <a:ln w="4190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38" name="bk object 338"/>
          <p:cNvSpPr/>
          <p:nvPr/>
        </p:nvSpPr>
        <p:spPr>
          <a:xfrm>
            <a:off x="10016214" y="476476"/>
            <a:ext cx="1033144" cy="1059815"/>
          </a:xfrm>
          <a:custGeom>
            <a:avLst/>
            <a:gdLst/>
            <a:ahLst/>
            <a:cxnLst/>
            <a:rect l="l" t="t" r="r" b="b"/>
            <a:pathLst>
              <a:path w="1033145" h="1059815">
                <a:moveTo>
                  <a:pt x="1032823" y="0"/>
                </a:moveTo>
                <a:lnTo>
                  <a:pt x="0" y="1059309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39" name="bk object 339"/>
          <p:cNvSpPr/>
          <p:nvPr/>
        </p:nvSpPr>
        <p:spPr>
          <a:xfrm>
            <a:off x="9889500" y="346515"/>
            <a:ext cx="1160145" cy="1189355"/>
          </a:xfrm>
          <a:custGeom>
            <a:avLst/>
            <a:gdLst/>
            <a:ahLst/>
            <a:cxnLst/>
            <a:rect l="l" t="t" r="r" b="b"/>
            <a:pathLst>
              <a:path w="1160145" h="1189355">
                <a:moveTo>
                  <a:pt x="1159537" y="0"/>
                </a:moveTo>
                <a:lnTo>
                  <a:pt x="0" y="1189270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40" name="bk object 340"/>
          <p:cNvSpPr/>
          <p:nvPr/>
        </p:nvSpPr>
        <p:spPr>
          <a:xfrm>
            <a:off x="9762924" y="216693"/>
            <a:ext cx="1286510" cy="1319530"/>
          </a:xfrm>
          <a:custGeom>
            <a:avLst/>
            <a:gdLst/>
            <a:ahLst/>
            <a:cxnLst/>
            <a:rect l="l" t="t" r="r" b="b"/>
            <a:pathLst>
              <a:path w="1286509" h="1319530">
                <a:moveTo>
                  <a:pt x="1286113" y="0"/>
                </a:moveTo>
                <a:lnTo>
                  <a:pt x="0" y="1319092"/>
                </a:lnTo>
              </a:path>
            </a:pathLst>
          </a:custGeom>
          <a:ln w="4191">
            <a:solidFill>
              <a:srgbClr val="E9EAEA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41" name="bk object 341"/>
          <p:cNvSpPr/>
          <p:nvPr/>
        </p:nvSpPr>
        <p:spPr>
          <a:xfrm>
            <a:off x="9636221" y="86739"/>
            <a:ext cx="1412875" cy="1449070"/>
          </a:xfrm>
          <a:custGeom>
            <a:avLst/>
            <a:gdLst/>
            <a:ahLst/>
            <a:cxnLst/>
            <a:rect l="l" t="t" r="r" b="b"/>
            <a:pathLst>
              <a:path w="1412875" h="1449070">
                <a:moveTo>
                  <a:pt x="1412817" y="0"/>
                </a:moveTo>
                <a:lnTo>
                  <a:pt x="0" y="1449046"/>
                </a:lnTo>
              </a:path>
            </a:pathLst>
          </a:custGeom>
          <a:ln w="4191">
            <a:solidFill>
              <a:srgbClr val="E9E9EA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42" name="bk object 342"/>
          <p:cNvSpPr/>
          <p:nvPr/>
        </p:nvSpPr>
        <p:spPr>
          <a:xfrm>
            <a:off x="950965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6" y="0"/>
                </a:moveTo>
                <a:lnTo>
                  <a:pt x="0" y="1535785"/>
                </a:lnTo>
              </a:path>
            </a:pathLst>
          </a:custGeom>
          <a:ln w="4190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43" name="bk object 343"/>
          <p:cNvSpPr/>
          <p:nvPr/>
        </p:nvSpPr>
        <p:spPr>
          <a:xfrm>
            <a:off x="9382937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91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44" name="bk object 344"/>
          <p:cNvSpPr/>
          <p:nvPr/>
        </p:nvSpPr>
        <p:spPr>
          <a:xfrm>
            <a:off x="925636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90" y="0"/>
                </a:moveTo>
                <a:lnTo>
                  <a:pt x="0" y="1535785"/>
                </a:lnTo>
              </a:path>
            </a:pathLst>
          </a:custGeom>
          <a:ln w="4190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45" name="bk object 345"/>
          <p:cNvSpPr/>
          <p:nvPr/>
        </p:nvSpPr>
        <p:spPr>
          <a:xfrm>
            <a:off x="912965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46" name="bk object 346"/>
          <p:cNvSpPr/>
          <p:nvPr/>
        </p:nvSpPr>
        <p:spPr>
          <a:xfrm>
            <a:off x="900297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5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8E8E9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47" name="bk object 347"/>
          <p:cNvSpPr/>
          <p:nvPr/>
        </p:nvSpPr>
        <p:spPr>
          <a:xfrm>
            <a:off x="887638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90" y="0"/>
                </a:moveTo>
                <a:lnTo>
                  <a:pt x="0" y="1535785"/>
                </a:lnTo>
              </a:path>
            </a:pathLst>
          </a:custGeom>
          <a:ln w="4190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48" name="bk object 348"/>
          <p:cNvSpPr/>
          <p:nvPr/>
        </p:nvSpPr>
        <p:spPr>
          <a:xfrm>
            <a:off x="874967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49" name="bk object 349"/>
          <p:cNvSpPr/>
          <p:nvPr/>
        </p:nvSpPr>
        <p:spPr>
          <a:xfrm>
            <a:off x="862311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50" name="bk object 350"/>
          <p:cNvSpPr/>
          <p:nvPr/>
        </p:nvSpPr>
        <p:spPr>
          <a:xfrm>
            <a:off x="849640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7E8E8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51" name="bk object 351"/>
          <p:cNvSpPr/>
          <p:nvPr/>
        </p:nvSpPr>
        <p:spPr>
          <a:xfrm>
            <a:off x="836983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7E8E8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52" name="bk object 352"/>
          <p:cNvSpPr/>
          <p:nvPr/>
        </p:nvSpPr>
        <p:spPr>
          <a:xfrm>
            <a:off x="824312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7E7E8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53" name="bk object 353"/>
          <p:cNvSpPr/>
          <p:nvPr/>
        </p:nvSpPr>
        <p:spPr>
          <a:xfrm>
            <a:off x="811655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54" name="bk object 354"/>
          <p:cNvSpPr/>
          <p:nvPr/>
        </p:nvSpPr>
        <p:spPr>
          <a:xfrm>
            <a:off x="798984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90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55" name="bk object 355"/>
          <p:cNvSpPr/>
          <p:nvPr/>
        </p:nvSpPr>
        <p:spPr>
          <a:xfrm>
            <a:off x="786326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56" name="bk object 356"/>
          <p:cNvSpPr/>
          <p:nvPr/>
        </p:nvSpPr>
        <p:spPr>
          <a:xfrm>
            <a:off x="773657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90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57" name="bk object 357"/>
          <p:cNvSpPr/>
          <p:nvPr/>
        </p:nvSpPr>
        <p:spPr>
          <a:xfrm>
            <a:off x="760986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6E7E7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58" name="bk object 358"/>
          <p:cNvSpPr/>
          <p:nvPr/>
        </p:nvSpPr>
        <p:spPr>
          <a:xfrm>
            <a:off x="748326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59" name="bk object 359"/>
          <p:cNvSpPr/>
          <p:nvPr/>
        </p:nvSpPr>
        <p:spPr>
          <a:xfrm>
            <a:off x="735663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60" name="bk object 360"/>
          <p:cNvSpPr/>
          <p:nvPr/>
        </p:nvSpPr>
        <p:spPr>
          <a:xfrm>
            <a:off x="7229997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7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61" name="bk object 361"/>
          <p:cNvSpPr/>
          <p:nvPr/>
        </p:nvSpPr>
        <p:spPr>
          <a:xfrm>
            <a:off x="710333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90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62" name="bk object 362"/>
          <p:cNvSpPr/>
          <p:nvPr/>
        </p:nvSpPr>
        <p:spPr>
          <a:xfrm>
            <a:off x="697668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91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63" name="bk object 363"/>
          <p:cNvSpPr/>
          <p:nvPr/>
        </p:nvSpPr>
        <p:spPr>
          <a:xfrm>
            <a:off x="685005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7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5E5E6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64" name="bk object 364"/>
          <p:cNvSpPr/>
          <p:nvPr/>
        </p:nvSpPr>
        <p:spPr>
          <a:xfrm>
            <a:off x="672340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65" name="bk object 365"/>
          <p:cNvSpPr/>
          <p:nvPr/>
        </p:nvSpPr>
        <p:spPr>
          <a:xfrm>
            <a:off x="659674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66" name="bk object 366"/>
          <p:cNvSpPr/>
          <p:nvPr/>
        </p:nvSpPr>
        <p:spPr>
          <a:xfrm>
            <a:off x="647010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90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67" name="bk object 367"/>
          <p:cNvSpPr/>
          <p:nvPr/>
        </p:nvSpPr>
        <p:spPr>
          <a:xfrm>
            <a:off x="634346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68" name="bk object 368"/>
          <p:cNvSpPr/>
          <p:nvPr/>
        </p:nvSpPr>
        <p:spPr>
          <a:xfrm>
            <a:off x="621682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6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69" name="bk object 369"/>
          <p:cNvSpPr/>
          <p:nvPr/>
        </p:nvSpPr>
        <p:spPr>
          <a:xfrm>
            <a:off x="6090167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70" name="bk object 370"/>
          <p:cNvSpPr/>
          <p:nvPr/>
        </p:nvSpPr>
        <p:spPr>
          <a:xfrm>
            <a:off x="596352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91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71" name="bk object 371"/>
          <p:cNvSpPr/>
          <p:nvPr/>
        </p:nvSpPr>
        <p:spPr>
          <a:xfrm>
            <a:off x="583688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72" name="bk object 372"/>
          <p:cNvSpPr/>
          <p:nvPr/>
        </p:nvSpPr>
        <p:spPr>
          <a:xfrm>
            <a:off x="5710237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73" name="bk object 373"/>
          <p:cNvSpPr/>
          <p:nvPr/>
        </p:nvSpPr>
        <p:spPr>
          <a:xfrm>
            <a:off x="558362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74" name="bk object 374"/>
          <p:cNvSpPr/>
          <p:nvPr/>
        </p:nvSpPr>
        <p:spPr>
          <a:xfrm>
            <a:off x="545691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91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75" name="bk object 375"/>
          <p:cNvSpPr/>
          <p:nvPr/>
        </p:nvSpPr>
        <p:spPr>
          <a:xfrm>
            <a:off x="533033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7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76" name="bk object 376"/>
          <p:cNvSpPr/>
          <p:nvPr/>
        </p:nvSpPr>
        <p:spPr>
          <a:xfrm>
            <a:off x="520363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77" name="bk object 377"/>
          <p:cNvSpPr/>
          <p:nvPr/>
        </p:nvSpPr>
        <p:spPr>
          <a:xfrm>
            <a:off x="507703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78" name="bk object 378"/>
          <p:cNvSpPr/>
          <p:nvPr/>
        </p:nvSpPr>
        <p:spPr>
          <a:xfrm>
            <a:off x="4950317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92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79" name="bk object 379"/>
          <p:cNvSpPr/>
          <p:nvPr/>
        </p:nvSpPr>
        <p:spPr>
          <a:xfrm>
            <a:off x="4823747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7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80" name="bk object 380"/>
          <p:cNvSpPr/>
          <p:nvPr/>
        </p:nvSpPr>
        <p:spPr>
          <a:xfrm>
            <a:off x="469702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81" name="bk object 381"/>
          <p:cNvSpPr/>
          <p:nvPr/>
        </p:nvSpPr>
        <p:spPr>
          <a:xfrm>
            <a:off x="457044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1E2E4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82" name="bk object 382"/>
          <p:cNvSpPr/>
          <p:nvPr/>
        </p:nvSpPr>
        <p:spPr>
          <a:xfrm>
            <a:off x="444372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91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83" name="bk object 383"/>
          <p:cNvSpPr/>
          <p:nvPr/>
        </p:nvSpPr>
        <p:spPr>
          <a:xfrm>
            <a:off x="431714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84" name="bk object 384"/>
          <p:cNvSpPr/>
          <p:nvPr/>
        </p:nvSpPr>
        <p:spPr>
          <a:xfrm>
            <a:off x="419042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85" name="bk object 385"/>
          <p:cNvSpPr/>
          <p:nvPr/>
        </p:nvSpPr>
        <p:spPr>
          <a:xfrm>
            <a:off x="406383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90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86" name="bk object 386"/>
          <p:cNvSpPr/>
          <p:nvPr/>
        </p:nvSpPr>
        <p:spPr>
          <a:xfrm>
            <a:off x="393714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0E1E3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87" name="bk object 387"/>
          <p:cNvSpPr/>
          <p:nvPr/>
        </p:nvSpPr>
        <p:spPr>
          <a:xfrm>
            <a:off x="381055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7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0E1E3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88" name="bk object 388"/>
          <p:cNvSpPr/>
          <p:nvPr/>
        </p:nvSpPr>
        <p:spPr>
          <a:xfrm>
            <a:off x="3683967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89" name="bk object 389"/>
          <p:cNvSpPr/>
          <p:nvPr/>
        </p:nvSpPr>
        <p:spPr>
          <a:xfrm>
            <a:off x="355724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91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90" name="bk object 390"/>
          <p:cNvSpPr/>
          <p:nvPr/>
        </p:nvSpPr>
        <p:spPr>
          <a:xfrm>
            <a:off x="343064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90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91" name="bk object 391"/>
          <p:cNvSpPr/>
          <p:nvPr/>
        </p:nvSpPr>
        <p:spPr>
          <a:xfrm>
            <a:off x="330395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7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FE1E2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92" name="bk object 392"/>
          <p:cNvSpPr/>
          <p:nvPr/>
        </p:nvSpPr>
        <p:spPr>
          <a:xfrm>
            <a:off x="317736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7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FE0E2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93" name="bk object 393"/>
          <p:cNvSpPr/>
          <p:nvPr/>
        </p:nvSpPr>
        <p:spPr>
          <a:xfrm>
            <a:off x="305066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FE0E2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94" name="bk object 394"/>
          <p:cNvSpPr/>
          <p:nvPr/>
        </p:nvSpPr>
        <p:spPr>
          <a:xfrm>
            <a:off x="292406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95" name="bk object 395"/>
          <p:cNvSpPr/>
          <p:nvPr/>
        </p:nvSpPr>
        <p:spPr>
          <a:xfrm>
            <a:off x="279733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92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96" name="bk object 396"/>
          <p:cNvSpPr/>
          <p:nvPr/>
        </p:nvSpPr>
        <p:spPr>
          <a:xfrm>
            <a:off x="267076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7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97" name="bk object 397"/>
          <p:cNvSpPr/>
          <p:nvPr/>
        </p:nvSpPr>
        <p:spPr>
          <a:xfrm>
            <a:off x="254406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EE0E1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98" name="bk object 398"/>
          <p:cNvSpPr/>
          <p:nvPr/>
        </p:nvSpPr>
        <p:spPr>
          <a:xfrm>
            <a:off x="241746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91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EE0E1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99" name="bk object 399"/>
          <p:cNvSpPr/>
          <p:nvPr/>
        </p:nvSpPr>
        <p:spPr>
          <a:xfrm>
            <a:off x="229075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EDFE1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00" name="bk object 400"/>
          <p:cNvSpPr/>
          <p:nvPr/>
        </p:nvSpPr>
        <p:spPr>
          <a:xfrm>
            <a:off x="216416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01" name="bk object 401"/>
          <p:cNvSpPr/>
          <p:nvPr/>
        </p:nvSpPr>
        <p:spPr>
          <a:xfrm>
            <a:off x="2037457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02" name="bk object 402"/>
          <p:cNvSpPr/>
          <p:nvPr/>
        </p:nvSpPr>
        <p:spPr>
          <a:xfrm>
            <a:off x="191087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03" name="bk object 403"/>
          <p:cNvSpPr/>
          <p:nvPr/>
        </p:nvSpPr>
        <p:spPr>
          <a:xfrm>
            <a:off x="178415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91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DDFE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04" name="bk object 404"/>
          <p:cNvSpPr/>
          <p:nvPr/>
        </p:nvSpPr>
        <p:spPr>
          <a:xfrm>
            <a:off x="165758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7" y="0"/>
                </a:moveTo>
                <a:lnTo>
                  <a:pt x="0" y="1535785"/>
                </a:lnTo>
              </a:path>
            </a:pathLst>
          </a:custGeom>
          <a:ln w="4190">
            <a:solidFill>
              <a:srgbClr val="DDDEE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05" name="bk object 405"/>
          <p:cNvSpPr/>
          <p:nvPr/>
        </p:nvSpPr>
        <p:spPr>
          <a:xfrm>
            <a:off x="153086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DDEE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06" name="bk object 406"/>
          <p:cNvSpPr/>
          <p:nvPr/>
        </p:nvSpPr>
        <p:spPr>
          <a:xfrm>
            <a:off x="140426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91" y="0"/>
                </a:moveTo>
                <a:lnTo>
                  <a:pt x="0" y="1535785"/>
                </a:lnTo>
              </a:path>
            </a:pathLst>
          </a:custGeom>
          <a:ln w="4190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07" name="bk object 407"/>
          <p:cNvSpPr/>
          <p:nvPr/>
        </p:nvSpPr>
        <p:spPr>
          <a:xfrm>
            <a:off x="127768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08" name="bk object 408"/>
          <p:cNvSpPr/>
          <p:nvPr/>
        </p:nvSpPr>
        <p:spPr>
          <a:xfrm>
            <a:off x="115099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7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09" name="bk object 409"/>
          <p:cNvSpPr/>
          <p:nvPr/>
        </p:nvSpPr>
        <p:spPr>
          <a:xfrm>
            <a:off x="102438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90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CDEDF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10" name="bk object 410"/>
          <p:cNvSpPr/>
          <p:nvPr/>
        </p:nvSpPr>
        <p:spPr>
          <a:xfrm>
            <a:off x="89768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CDDDF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11" name="bk object 411"/>
          <p:cNvSpPr/>
          <p:nvPr/>
        </p:nvSpPr>
        <p:spPr>
          <a:xfrm>
            <a:off x="77108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CDDDF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12" name="bk object 412"/>
          <p:cNvSpPr/>
          <p:nvPr/>
        </p:nvSpPr>
        <p:spPr>
          <a:xfrm>
            <a:off x="64437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90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CDDDE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13" name="bk object 413"/>
          <p:cNvSpPr/>
          <p:nvPr/>
        </p:nvSpPr>
        <p:spPr>
          <a:xfrm>
            <a:off x="51779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CDDDE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14" name="bk object 414"/>
          <p:cNvSpPr/>
          <p:nvPr/>
        </p:nvSpPr>
        <p:spPr>
          <a:xfrm>
            <a:off x="39107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90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BDDDE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15" name="bk object 415"/>
          <p:cNvSpPr/>
          <p:nvPr/>
        </p:nvSpPr>
        <p:spPr>
          <a:xfrm>
            <a:off x="26450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7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BDCDE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16" name="bk object 416"/>
          <p:cNvSpPr/>
          <p:nvPr/>
        </p:nvSpPr>
        <p:spPr>
          <a:xfrm>
            <a:off x="13779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7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BDCDE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17" name="bk object 417"/>
          <p:cNvSpPr/>
          <p:nvPr/>
        </p:nvSpPr>
        <p:spPr>
          <a:xfrm>
            <a:off x="1118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90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BDCDE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18" name="bk object 418"/>
          <p:cNvSpPr/>
          <p:nvPr/>
        </p:nvSpPr>
        <p:spPr>
          <a:xfrm>
            <a:off x="495" y="0"/>
            <a:ext cx="1381760" cy="1417320"/>
          </a:xfrm>
          <a:custGeom>
            <a:avLst/>
            <a:gdLst/>
            <a:ahLst/>
            <a:cxnLst/>
            <a:rect l="l" t="t" r="r" b="b"/>
            <a:pathLst>
              <a:path w="1381760" h="1417320">
                <a:moveTo>
                  <a:pt x="1381382" y="0"/>
                </a:moveTo>
                <a:lnTo>
                  <a:pt x="0" y="1416805"/>
                </a:lnTo>
              </a:path>
            </a:pathLst>
          </a:custGeom>
          <a:ln w="4191">
            <a:solidFill>
              <a:srgbClr val="DBDCDD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19" name="bk object 419"/>
          <p:cNvSpPr/>
          <p:nvPr/>
        </p:nvSpPr>
        <p:spPr>
          <a:xfrm>
            <a:off x="495" y="0"/>
            <a:ext cx="1255395" cy="1287145"/>
          </a:xfrm>
          <a:custGeom>
            <a:avLst/>
            <a:gdLst/>
            <a:ahLst/>
            <a:cxnLst/>
            <a:rect l="l" t="t" r="r" b="b"/>
            <a:pathLst>
              <a:path w="1255395" h="1287145">
                <a:moveTo>
                  <a:pt x="1254794" y="0"/>
                </a:moveTo>
                <a:lnTo>
                  <a:pt x="0" y="1286972"/>
                </a:lnTo>
              </a:path>
            </a:pathLst>
          </a:custGeom>
          <a:ln w="4191">
            <a:solidFill>
              <a:srgbClr val="DBDCDD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20" name="bk object 420"/>
          <p:cNvSpPr/>
          <p:nvPr/>
        </p:nvSpPr>
        <p:spPr>
          <a:xfrm>
            <a:off x="495" y="0"/>
            <a:ext cx="1128395" cy="1157605"/>
          </a:xfrm>
          <a:custGeom>
            <a:avLst/>
            <a:gdLst/>
            <a:ahLst/>
            <a:cxnLst/>
            <a:rect l="l" t="t" r="r" b="b"/>
            <a:pathLst>
              <a:path w="1128395" h="1157605">
                <a:moveTo>
                  <a:pt x="1128088" y="0"/>
                </a:moveTo>
                <a:lnTo>
                  <a:pt x="0" y="1157014"/>
                </a:lnTo>
              </a:path>
            </a:pathLst>
          </a:custGeom>
          <a:ln w="4191">
            <a:solidFill>
              <a:srgbClr val="DADCDD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21" name="bk object 421"/>
          <p:cNvSpPr/>
          <p:nvPr/>
        </p:nvSpPr>
        <p:spPr>
          <a:xfrm>
            <a:off x="495" y="0"/>
            <a:ext cx="1002030" cy="1027430"/>
          </a:xfrm>
          <a:custGeom>
            <a:avLst/>
            <a:gdLst/>
            <a:ahLst/>
            <a:cxnLst/>
            <a:rect l="l" t="t" r="r" b="b"/>
            <a:pathLst>
              <a:path w="1002030" h="1027430">
                <a:moveTo>
                  <a:pt x="1001500" y="0"/>
                </a:moveTo>
                <a:lnTo>
                  <a:pt x="0" y="1027182"/>
                </a:lnTo>
              </a:path>
            </a:pathLst>
          </a:custGeom>
          <a:ln w="4191">
            <a:solidFill>
              <a:srgbClr val="DADBDD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22" name="bk object 422"/>
          <p:cNvSpPr/>
          <p:nvPr/>
        </p:nvSpPr>
        <p:spPr>
          <a:xfrm>
            <a:off x="494" y="0"/>
            <a:ext cx="875030" cy="897255"/>
          </a:xfrm>
          <a:custGeom>
            <a:avLst/>
            <a:gdLst/>
            <a:ahLst/>
            <a:cxnLst/>
            <a:rect l="l" t="t" r="r" b="b"/>
            <a:pathLst>
              <a:path w="875030" h="897255">
                <a:moveTo>
                  <a:pt x="874779" y="0"/>
                </a:moveTo>
                <a:lnTo>
                  <a:pt x="0" y="897211"/>
                </a:lnTo>
              </a:path>
            </a:pathLst>
          </a:custGeom>
          <a:ln w="4191">
            <a:solidFill>
              <a:srgbClr val="DADBDD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23" name="bk object 423"/>
          <p:cNvSpPr/>
          <p:nvPr/>
        </p:nvSpPr>
        <p:spPr>
          <a:xfrm>
            <a:off x="495" y="0"/>
            <a:ext cx="748665" cy="767715"/>
          </a:xfrm>
          <a:custGeom>
            <a:avLst/>
            <a:gdLst/>
            <a:ahLst/>
            <a:cxnLst/>
            <a:rect l="l" t="t" r="r" b="b"/>
            <a:pathLst>
              <a:path w="748665" h="767715">
                <a:moveTo>
                  <a:pt x="748193" y="0"/>
                </a:moveTo>
                <a:lnTo>
                  <a:pt x="0" y="767379"/>
                </a:lnTo>
              </a:path>
            </a:pathLst>
          </a:custGeom>
          <a:ln w="4191">
            <a:solidFill>
              <a:srgbClr val="DADBDD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24" name="bk object 424"/>
          <p:cNvSpPr/>
          <p:nvPr/>
        </p:nvSpPr>
        <p:spPr>
          <a:xfrm>
            <a:off x="495" y="0"/>
            <a:ext cx="621665" cy="637540"/>
          </a:xfrm>
          <a:custGeom>
            <a:avLst/>
            <a:gdLst/>
            <a:ahLst/>
            <a:cxnLst/>
            <a:rect l="l" t="t" r="r" b="b"/>
            <a:pathLst>
              <a:path w="621665" h="637540">
                <a:moveTo>
                  <a:pt x="621493" y="0"/>
                </a:moveTo>
                <a:lnTo>
                  <a:pt x="0" y="637430"/>
                </a:lnTo>
              </a:path>
            </a:pathLst>
          </a:custGeom>
          <a:ln w="4191">
            <a:solidFill>
              <a:srgbClr val="DADBDC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25" name="bk object 425"/>
          <p:cNvSpPr/>
          <p:nvPr/>
        </p:nvSpPr>
        <p:spPr>
          <a:xfrm>
            <a:off x="495" y="0"/>
            <a:ext cx="495300" cy="508000"/>
          </a:xfrm>
          <a:custGeom>
            <a:avLst/>
            <a:gdLst/>
            <a:ahLst/>
            <a:cxnLst/>
            <a:rect l="l" t="t" r="r" b="b"/>
            <a:pathLst>
              <a:path w="495300" h="508000">
                <a:moveTo>
                  <a:pt x="494908" y="0"/>
                </a:moveTo>
                <a:lnTo>
                  <a:pt x="0" y="507599"/>
                </a:lnTo>
              </a:path>
            </a:pathLst>
          </a:custGeom>
          <a:ln w="4191">
            <a:solidFill>
              <a:srgbClr val="DADBDC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26" name="bk object 426"/>
          <p:cNvSpPr/>
          <p:nvPr/>
        </p:nvSpPr>
        <p:spPr>
          <a:xfrm>
            <a:off x="495" y="0"/>
            <a:ext cx="368300" cy="377825"/>
          </a:xfrm>
          <a:custGeom>
            <a:avLst/>
            <a:gdLst/>
            <a:ahLst/>
            <a:cxnLst/>
            <a:rect l="l" t="t" r="r" b="b"/>
            <a:pathLst>
              <a:path w="368300" h="377825">
                <a:moveTo>
                  <a:pt x="368310" y="0"/>
                </a:moveTo>
                <a:lnTo>
                  <a:pt x="0" y="377755"/>
                </a:lnTo>
              </a:path>
            </a:pathLst>
          </a:custGeom>
          <a:ln w="4191">
            <a:solidFill>
              <a:srgbClr val="D9DBDC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27" name="bk object 427"/>
          <p:cNvSpPr/>
          <p:nvPr/>
        </p:nvSpPr>
        <p:spPr>
          <a:xfrm>
            <a:off x="495" y="0"/>
            <a:ext cx="241935" cy="248285"/>
          </a:xfrm>
          <a:custGeom>
            <a:avLst/>
            <a:gdLst/>
            <a:ahLst/>
            <a:cxnLst/>
            <a:rect l="l" t="t" r="r" b="b"/>
            <a:pathLst>
              <a:path w="241935" h="248285">
                <a:moveTo>
                  <a:pt x="241613" y="0"/>
                </a:moveTo>
                <a:lnTo>
                  <a:pt x="0" y="247809"/>
                </a:lnTo>
              </a:path>
            </a:pathLst>
          </a:custGeom>
          <a:ln w="4191">
            <a:solidFill>
              <a:srgbClr val="D9DADC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28" name="bk object 428"/>
          <p:cNvSpPr/>
          <p:nvPr/>
        </p:nvSpPr>
        <p:spPr>
          <a:xfrm>
            <a:off x="495" y="0"/>
            <a:ext cx="115570" cy="118110"/>
          </a:xfrm>
          <a:custGeom>
            <a:avLst/>
            <a:gdLst/>
            <a:ahLst/>
            <a:cxnLst/>
            <a:rect l="l" t="t" r="r" b="b"/>
            <a:pathLst>
              <a:path w="115570" h="118110">
                <a:moveTo>
                  <a:pt x="115015" y="0"/>
                </a:moveTo>
                <a:lnTo>
                  <a:pt x="0" y="117964"/>
                </a:lnTo>
              </a:path>
            </a:pathLst>
          </a:custGeom>
          <a:ln w="4191">
            <a:solidFill>
              <a:srgbClr val="D9DADC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29" name="bk object 429"/>
          <p:cNvSpPr/>
          <p:nvPr/>
        </p:nvSpPr>
        <p:spPr>
          <a:xfrm>
            <a:off x="940676" y="1351127"/>
            <a:ext cx="8089392" cy="18465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30" name="bk object 430"/>
          <p:cNvSpPr/>
          <p:nvPr/>
        </p:nvSpPr>
        <p:spPr>
          <a:xfrm>
            <a:off x="9957765" y="932662"/>
            <a:ext cx="352425" cy="337820"/>
          </a:xfrm>
          <a:custGeom>
            <a:avLst/>
            <a:gdLst/>
            <a:ahLst/>
            <a:cxnLst/>
            <a:rect l="l" t="t" r="r" b="b"/>
            <a:pathLst>
              <a:path w="352425" h="337819">
                <a:moveTo>
                  <a:pt x="309128" y="245236"/>
                </a:moveTo>
                <a:lnTo>
                  <a:pt x="242684" y="245236"/>
                </a:lnTo>
                <a:lnTo>
                  <a:pt x="233535" y="271822"/>
                </a:lnTo>
                <a:lnTo>
                  <a:pt x="218541" y="296475"/>
                </a:lnTo>
                <a:lnTo>
                  <a:pt x="195374" y="318403"/>
                </a:lnTo>
                <a:lnTo>
                  <a:pt x="161709" y="336816"/>
                </a:lnTo>
                <a:lnTo>
                  <a:pt x="163385" y="337070"/>
                </a:lnTo>
                <a:lnTo>
                  <a:pt x="164414" y="337439"/>
                </a:lnTo>
                <a:lnTo>
                  <a:pt x="165531" y="337388"/>
                </a:lnTo>
                <a:lnTo>
                  <a:pt x="212633" y="330674"/>
                </a:lnTo>
                <a:lnTo>
                  <a:pt x="250959" y="315626"/>
                </a:lnTo>
                <a:lnTo>
                  <a:pt x="280830" y="292082"/>
                </a:lnTo>
                <a:lnTo>
                  <a:pt x="302564" y="259880"/>
                </a:lnTo>
                <a:lnTo>
                  <a:pt x="309128" y="245236"/>
                </a:lnTo>
                <a:close/>
              </a:path>
              <a:path w="352425" h="337819">
                <a:moveTo>
                  <a:pt x="102501" y="106565"/>
                </a:moveTo>
                <a:lnTo>
                  <a:pt x="65522" y="128158"/>
                </a:lnTo>
                <a:lnTo>
                  <a:pt x="31572" y="165125"/>
                </a:lnTo>
                <a:lnTo>
                  <a:pt x="5789" y="212650"/>
                </a:lnTo>
                <a:lnTo>
                  <a:pt x="0" y="260146"/>
                </a:lnTo>
                <a:lnTo>
                  <a:pt x="5091" y="279236"/>
                </a:lnTo>
                <a:lnTo>
                  <a:pt x="15340" y="295346"/>
                </a:lnTo>
                <a:lnTo>
                  <a:pt x="30577" y="308429"/>
                </a:lnTo>
                <a:lnTo>
                  <a:pt x="50634" y="318439"/>
                </a:lnTo>
                <a:lnTo>
                  <a:pt x="46670" y="311073"/>
                </a:lnTo>
                <a:lnTo>
                  <a:pt x="42538" y="303574"/>
                </a:lnTo>
                <a:lnTo>
                  <a:pt x="38654" y="295865"/>
                </a:lnTo>
                <a:lnTo>
                  <a:pt x="35432" y="287870"/>
                </a:lnTo>
                <a:lnTo>
                  <a:pt x="33883" y="279352"/>
                </a:lnTo>
                <a:lnTo>
                  <a:pt x="34594" y="270594"/>
                </a:lnTo>
                <a:lnTo>
                  <a:pt x="37172" y="261819"/>
                </a:lnTo>
                <a:lnTo>
                  <a:pt x="41224" y="253250"/>
                </a:lnTo>
                <a:lnTo>
                  <a:pt x="79896" y="253250"/>
                </a:lnTo>
                <a:lnTo>
                  <a:pt x="85104" y="240963"/>
                </a:lnTo>
                <a:lnTo>
                  <a:pt x="106784" y="217450"/>
                </a:lnTo>
                <a:lnTo>
                  <a:pt x="133616" y="199351"/>
                </a:lnTo>
                <a:lnTo>
                  <a:pt x="327446" y="199351"/>
                </a:lnTo>
                <a:lnTo>
                  <a:pt x="327845" y="198285"/>
                </a:lnTo>
                <a:lnTo>
                  <a:pt x="74028" y="198285"/>
                </a:lnTo>
                <a:lnTo>
                  <a:pt x="73405" y="190766"/>
                </a:lnTo>
                <a:lnTo>
                  <a:pt x="72631" y="185102"/>
                </a:lnTo>
                <a:lnTo>
                  <a:pt x="72491" y="179298"/>
                </a:lnTo>
                <a:lnTo>
                  <a:pt x="75103" y="160992"/>
                </a:lnTo>
                <a:lnTo>
                  <a:pt x="82441" y="142786"/>
                </a:lnTo>
                <a:lnTo>
                  <a:pt x="92238" y="124779"/>
                </a:lnTo>
                <a:lnTo>
                  <a:pt x="102501" y="106565"/>
                </a:lnTo>
                <a:close/>
              </a:path>
              <a:path w="352425" h="337819">
                <a:moveTo>
                  <a:pt x="79896" y="253250"/>
                </a:moveTo>
                <a:lnTo>
                  <a:pt x="41224" y="253250"/>
                </a:lnTo>
                <a:lnTo>
                  <a:pt x="44551" y="257975"/>
                </a:lnTo>
                <a:lnTo>
                  <a:pt x="47993" y="263169"/>
                </a:lnTo>
                <a:lnTo>
                  <a:pt x="55498" y="272999"/>
                </a:lnTo>
                <a:lnTo>
                  <a:pt x="59105" y="277939"/>
                </a:lnTo>
                <a:lnTo>
                  <a:pt x="63601" y="282295"/>
                </a:lnTo>
                <a:lnTo>
                  <a:pt x="68046" y="286537"/>
                </a:lnTo>
                <a:lnTo>
                  <a:pt x="73558" y="290106"/>
                </a:lnTo>
                <a:lnTo>
                  <a:pt x="78625" y="293966"/>
                </a:lnTo>
                <a:lnTo>
                  <a:pt x="73932" y="267324"/>
                </a:lnTo>
                <a:lnTo>
                  <a:pt x="79896" y="253250"/>
                </a:lnTo>
                <a:close/>
              </a:path>
              <a:path w="352425" h="337819">
                <a:moveTo>
                  <a:pt x="319012" y="221411"/>
                </a:moveTo>
                <a:lnTo>
                  <a:pt x="181482" y="221411"/>
                </a:lnTo>
                <a:lnTo>
                  <a:pt x="177389" y="237395"/>
                </a:lnTo>
                <a:lnTo>
                  <a:pt x="173178" y="253250"/>
                </a:lnTo>
                <a:lnTo>
                  <a:pt x="171188" y="268882"/>
                </a:lnTo>
                <a:lnTo>
                  <a:pt x="173710" y="284594"/>
                </a:lnTo>
                <a:lnTo>
                  <a:pt x="242684" y="245236"/>
                </a:lnTo>
                <a:lnTo>
                  <a:pt x="309128" y="245236"/>
                </a:lnTo>
                <a:lnTo>
                  <a:pt x="313069" y="236414"/>
                </a:lnTo>
                <a:lnTo>
                  <a:pt x="319012" y="221411"/>
                </a:lnTo>
                <a:close/>
              </a:path>
              <a:path w="352425" h="337819">
                <a:moveTo>
                  <a:pt x="327446" y="199351"/>
                </a:moveTo>
                <a:lnTo>
                  <a:pt x="133616" y="199351"/>
                </a:lnTo>
                <a:lnTo>
                  <a:pt x="126835" y="219596"/>
                </a:lnTo>
                <a:lnTo>
                  <a:pt x="123304" y="239314"/>
                </a:lnTo>
                <a:lnTo>
                  <a:pt x="125126" y="258300"/>
                </a:lnTo>
                <a:lnTo>
                  <a:pt x="134404" y="276352"/>
                </a:lnTo>
                <a:lnTo>
                  <a:pt x="143733" y="261356"/>
                </a:lnTo>
                <a:lnTo>
                  <a:pt x="154119" y="247253"/>
                </a:lnTo>
                <a:lnTo>
                  <a:pt x="166417" y="233964"/>
                </a:lnTo>
                <a:lnTo>
                  <a:pt x="181482" y="221411"/>
                </a:lnTo>
                <a:lnTo>
                  <a:pt x="319012" y="221411"/>
                </a:lnTo>
                <a:lnTo>
                  <a:pt x="322256" y="213223"/>
                </a:lnTo>
                <a:lnTo>
                  <a:pt x="327446" y="199351"/>
                </a:lnTo>
                <a:close/>
              </a:path>
              <a:path w="352425" h="337819">
                <a:moveTo>
                  <a:pt x="312940" y="0"/>
                </a:moveTo>
                <a:lnTo>
                  <a:pt x="310514" y="4076"/>
                </a:lnTo>
                <a:lnTo>
                  <a:pt x="309346" y="6108"/>
                </a:lnTo>
                <a:lnTo>
                  <a:pt x="297631" y="21809"/>
                </a:lnTo>
                <a:lnTo>
                  <a:pt x="282494" y="34191"/>
                </a:lnTo>
                <a:lnTo>
                  <a:pt x="263824" y="43177"/>
                </a:lnTo>
                <a:lnTo>
                  <a:pt x="241515" y="48691"/>
                </a:lnTo>
                <a:lnTo>
                  <a:pt x="231948" y="50180"/>
                </a:lnTo>
                <a:lnTo>
                  <a:pt x="212805" y="53356"/>
                </a:lnTo>
                <a:lnTo>
                  <a:pt x="168460" y="66868"/>
                </a:lnTo>
                <a:lnTo>
                  <a:pt x="125325" y="103348"/>
                </a:lnTo>
                <a:lnTo>
                  <a:pt x="101718" y="136597"/>
                </a:lnTo>
                <a:lnTo>
                  <a:pt x="83380" y="175299"/>
                </a:lnTo>
                <a:lnTo>
                  <a:pt x="78842" y="186514"/>
                </a:lnTo>
                <a:lnTo>
                  <a:pt x="74028" y="198285"/>
                </a:lnTo>
                <a:lnTo>
                  <a:pt x="327845" y="198285"/>
                </a:lnTo>
                <a:lnTo>
                  <a:pt x="331015" y="189814"/>
                </a:lnTo>
                <a:lnTo>
                  <a:pt x="307492" y="189814"/>
                </a:lnTo>
                <a:lnTo>
                  <a:pt x="307525" y="159505"/>
                </a:lnTo>
                <a:lnTo>
                  <a:pt x="241778" y="159505"/>
                </a:lnTo>
                <a:lnTo>
                  <a:pt x="233425" y="158115"/>
                </a:lnTo>
                <a:lnTo>
                  <a:pt x="227232" y="154157"/>
                </a:lnTo>
                <a:lnTo>
                  <a:pt x="224769" y="148709"/>
                </a:lnTo>
                <a:lnTo>
                  <a:pt x="226237" y="141971"/>
                </a:lnTo>
                <a:lnTo>
                  <a:pt x="261670" y="111760"/>
                </a:lnTo>
                <a:lnTo>
                  <a:pt x="279271" y="101556"/>
                </a:lnTo>
                <a:lnTo>
                  <a:pt x="287959" y="96342"/>
                </a:lnTo>
                <a:lnTo>
                  <a:pt x="312826" y="67462"/>
                </a:lnTo>
                <a:lnTo>
                  <a:pt x="318665" y="32926"/>
                </a:lnTo>
                <a:lnTo>
                  <a:pt x="316909" y="16343"/>
                </a:lnTo>
                <a:lnTo>
                  <a:pt x="312940" y="0"/>
                </a:lnTo>
                <a:close/>
              </a:path>
              <a:path w="352425" h="337819">
                <a:moveTo>
                  <a:pt x="340309" y="165442"/>
                </a:moveTo>
                <a:lnTo>
                  <a:pt x="307492" y="189814"/>
                </a:lnTo>
                <a:lnTo>
                  <a:pt x="331015" y="189814"/>
                </a:lnTo>
                <a:lnTo>
                  <a:pt x="340309" y="165442"/>
                </a:lnTo>
                <a:close/>
              </a:path>
              <a:path w="352425" h="337819">
                <a:moveTo>
                  <a:pt x="349757" y="84823"/>
                </a:moveTo>
                <a:lnTo>
                  <a:pt x="311932" y="98832"/>
                </a:lnTo>
                <a:lnTo>
                  <a:pt x="284581" y="127279"/>
                </a:lnTo>
                <a:lnTo>
                  <a:pt x="281103" y="132523"/>
                </a:lnTo>
                <a:lnTo>
                  <a:pt x="277214" y="137701"/>
                </a:lnTo>
                <a:lnTo>
                  <a:pt x="241778" y="159505"/>
                </a:lnTo>
                <a:lnTo>
                  <a:pt x="307525" y="159505"/>
                </a:lnTo>
                <a:lnTo>
                  <a:pt x="316472" y="116039"/>
                </a:lnTo>
                <a:lnTo>
                  <a:pt x="352005" y="85102"/>
                </a:lnTo>
                <a:lnTo>
                  <a:pt x="350342" y="84963"/>
                </a:lnTo>
                <a:lnTo>
                  <a:pt x="349757" y="8482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31" name="bk object 431"/>
          <p:cNvSpPr/>
          <p:nvPr/>
        </p:nvSpPr>
        <p:spPr>
          <a:xfrm>
            <a:off x="10280571" y="977836"/>
            <a:ext cx="79375" cy="96520"/>
          </a:xfrm>
          <a:custGeom>
            <a:avLst/>
            <a:gdLst/>
            <a:ahLst/>
            <a:cxnLst/>
            <a:rect l="l" t="t" r="r" b="b"/>
            <a:pathLst>
              <a:path w="79375" h="96519">
                <a:moveTo>
                  <a:pt x="78501" y="0"/>
                </a:moveTo>
                <a:lnTo>
                  <a:pt x="53222" y="31357"/>
                </a:lnTo>
                <a:lnTo>
                  <a:pt x="33795" y="44897"/>
                </a:lnTo>
                <a:lnTo>
                  <a:pt x="26635" y="50455"/>
                </a:lnTo>
                <a:lnTo>
                  <a:pt x="0" y="87945"/>
                </a:lnTo>
                <a:lnTo>
                  <a:pt x="561" y="96443"/>
                </a:lnTo>
                <a:lnTo>
                  <a:pt x="34279" y="77419"/>
                </a:lnTo>
                <a:lnTo>
                  <a:pt x="56873" y="61393"/>
                </a:lnTo>
                <a:lnTo>
                  <a:pt x="71906" y="43072"/>
                </a:lnTo>
                <a:lnTo>
                  <a:pt x="79181" y="22569"/>
                </a:lnTo>
                <a:lnTo>
                  <a:pt x="7850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32" name="bk object 432"/>
          <p:cNvSpPr/>
          <p:nvPr/>
        </p:nvSpPr>
        <p:spPr>
          <a:xfrm>
            <a:off x="10002570" y="990879"/>
            <a:ext cx="114935" cy="74295"/>
          </a:xfrm>
          <a:custGeom>
            <a:avLst/>
            <a:gdLst/>
            <a:ahLst/>
            <a:cxnLst/>
            <a:rect l="l" t="t" r="r" b="b"/>
            <a:pathLst>
              <a:path w="114934" h="74294">
                <a:moveTo>
                  <a:pt x="114350" y="0"/>
                </a:moveTo>
                <a:lnTo>
                  <a:pt x="65760" y="11899"/>
                </a:lnTo>
                <a:lnTo>
                  <a:pt x="27936" y="41395"/>
                </a:lnTo>
                <a:lnTo>
                  <a:pt x="0" y="74244"/>
                </a:lnTo>
                <a:lnTo>
                  <a:pt x="11435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33" name="bk object 433"/>
          <p:cNvSpPr/>
          <p:nvPr/>
        </p:nvSpPr>
        <p:spPr>
          <a:xfrm>
            <a:off x="10225633" y="885164"/>
            <a:ext cx="43180" cy="80645"/>
          </a:xfrm>
          <a:custGeom>
            <a:avLst/>
            <a:gdLst/>
            <a:ahLst/>
            <a:cxnLst/>
            <a:rect l="l" t="t" r="r" b="b"/>
            <a:pathLst>
              <a:path w="43179" h="80644">
                <a:moveTo>
                  <a:pt x="15862" y="0"/>
                </a:moveTo>
                <a:lnTo>
                  <a:pt x="21331" y="19462"/>
                </a:lnTo>
                <a:lnTo>
                  <a:pt x="18180" y="39508"/>
                </a:lnTo>
                <a:lnTo>
                  <a:pt x="9904" y="59912"/>
                </a:lnTo>
                <a:lnTo>
                  <a:pt x="0" y="80454"/>
                </a:lnTo>
                <a:lnTo>
                  <a:pt x="15454" y="70906"/>
                </a:lnTo>
                <a:lnTo>
                  <a:pt x="28519" y="60499"/>
                </a:lnTo>
                <a:lnTo>
                  <a:pt x="38024" y="48782"/>
                </a:lnTo>
                <a:lnTo>
                  <a:pt x="42799" y="35306"/>
                </a:lnTo>
                <a:lnTo>
                  <a:pt x="41970" y="23588"/>
                </a:lnTo>
                <a:lnTo>
                  <a:pt x="36526" y="14138"/>
                </a:lnTo>
                <a:lnTo>
                  <a:pt x="27484" y="6445"/>
                </a:lnTo>
                <a:lnTo>
                  <a:pt x="158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34" name="bk object 434"/>
          <p:cNvSpPr/>
          <p:nvPr/>
        </p:nvSpPr>
        <p:spPr>
          <a:xfrm>
            <a:off x="9790430" y="1120584"/>
            <a:ext cx="490220" cy="442595"/>
          </a:xfrm>
          <a:custGeom>
            <a:avLst/>
            <a:gdLst/>
            <a:ahLst/>
            <a:cxnLst/>
            <a:rect l="l" t="t" r="r" b="b"/>
            <a:pathLst>
              <a:path w="490220" h="442594">
                <a:moveTo>
                  <a:pt x="305600" y="0"/>
                </a:moveTo>
                <a:lnTo>
                  <a:pt x="267365" y="1438"/>
                </a:lnTo>
                <a:lnTo>
                  <a:pt x="212539" y="12865"/>
                </a:lnTo>
                <a:lnTo>
                  <a:pt x="161772" y="33477"/>
                </a:lnTo>
                <a:lnTo>
                  <a:pt x="115318" y="62105"/>
                </a:lnTo>
                <a:lnTo>
                  <a:pt x="73523" y="98959"/>
                </a:lnTo>
                <a:lnTo>
                  <a:pt x="49009" y="128193"/>
                </a:lnTo>
                <a:lnTo>
                  <a:pt x="28151" y="161194"/>
                </a:lnTo>
                <a:lnTo>
                  <a:pt x="7313" y="213364"/>
                </a:lnTo>
                <a:lnTo>
                  <a:pt x="0" y="268389"/>
                </a:lnTo>
                <a:lnTo>
                  <a:pt x="1098" y="287924"/>
                </a:lnTo>
                <a:lnTo>
                  <a:pt x="9572" y="325837"/>
                </a:lnTo>
                <a:lnTo>
                  <a:pt x="27750" y="362579"/>
                </a:lnTo>
                <a:lnTo>
                  <a:pt x="57371" y="396011"/>
                </a:lnTo>
                <a:lnTo>
                  <a:pt x="99778" y="423015"/>
                </a:lnTo>
                <a:lnTo>
                  <a:pt x="151927" y="438940"/>
                </a:lnTo>
                <a:lnTo>
                  <a:pt x="180225" y="442023"/>
                </a:lnTo>
                <a:lnTo>
                  <a:pt x="211131" y="441707"/>
                </a:lnTo>
                <a:lnTo>
                  <a:pt x="273844" y="430218"/>
                </a:lnTo>
                <a:lnTo>
                  <a:pt x="335692" y="404623"/>
                </a:lnTo>
                <a:lnTo>
                  <a:pt x="391847" y="366327"/>
                </a:lnTo>
                <a:lnTo>
                  <a:pt x="437883" y="317996"/>
                </a:lnTo>
                <a:lnTo>
                  <a:pt x="470434" y="263293"/>
                </a:lnTo>
                <a:lnTo>
                  <a:pt x="487483" y="206491"/>
                </a:lnTo>
                <a:lnTo>
                  <a:pt x="489980" y="179992"/>
                </a:lnTo>
                <a:lnTo>
                  <a:pt x="488945" y="154715"/>
                </a:lnTo>
                <a:lnTo>
                  <a:pt x="477930" y="110194"/>
                </a:lnTo>
                <a:lnTo>
                  <a:pt x="457549" y="73578"/>
                </a:lnTo>
                <a:lnTo>
                  <a:pt x="430373" y="44772"/>
                </a:lnTo>
                <a:lnTo>
                  <a:pt x="398517" y="23505"/>
                </a:lnTo>
                <a:lnTo>
                  <a:pt x="344839" y="4608"/>
                </a:lnTo>
                <a:lnTo>
                  <a:pt x="305600" y="0"/>
                </a:lnTo>
                <a:close/>
              </a:path>
            </a:pathLst>
          </a:custGeom>
          <a:solidFill>
            <a:srgbClr val="DA4139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35" name="bk object 435"/>
          <p:cNvSpPr/>
          <p:nvPr/>
        </p:nvSpPr>
        <p:spPr>
          <a:xfrm>
            <a:off x="9964339" y="1120584"/>
            <a:ext cx="316230" cy="282575"/>
          </a:xfrm>
          <a:custGeom>
            <a:avLst/>
            <a:gdLst/>
            <a:ahLst/>
            <a:cxnLst/>
            <a:rect l="l" t="t" r="r" b="b"/>
            <a:pathLst>
              <a:path w="316229" h="282575">
                <a:moveTo>
                  <a:pt x="131690" y="0"/>
                </a:moveTo>
                <a:lnTo>
                  <a:pt x="93455" y="1438"/>
                </a:lnTo>
                <a:lnTo>
                  <a:pt x="45961" y="10724"/>
                </a:lnTo>
                <a:lnTo>
                  <a:pt x="11283" y="32902"/>
                </a:lnTo>
                <a:lnTo>
                  <a:pt x="0" y="87701"/>
                </a:lnTo>
                <a:lnTo>
                  <a:pt x="1652" y="127850"/>
                </a:lnTo>
                <a:lnTo>
                  <a:pt x="11854" y="164823"/>
                </a:lnTo>
                <a:lnTo>
                  <a:pt x="55508" y="226554"/>
                </a:lnTo>
                <a:lnTo>
                  <a:pt x="87760" y="249971"/>
                </a:lnTo>
                <a:lnTo>
                  <a:pt x="126162" y="267527"/>
                </a:lnTo>
                <a:lnTo>
                  <a:pt x="170114" y="278550"/>
                </a:lnTo>
                <a:lnTo>
                  <a:pt x="219016" y="282371"/>
                </a:lnTo>
                <a:lnTo>
                  <a:pt x="237122" y="281877"/>
                </a:lnTo>
                <a:lnTo>
                  <a:pt x="291075" y="274866"/>
                </a:lnTo>
                <a:lnTo>
                  <a:pt x="307319" y="234048"/>
                </a:lnTo>
                <a:lnTo>
                  <a:pt x="316070" y="179992"/>
                </a:lnTo>
                <a:lnTo>
                  <a:pt x="315036" y="154715"/>
                </a:lnTo>
                <a:lnTo>
                  <a:pt x="304021" y="110194"/>
                </a:lnTo>
                <a:lnTo>
                  <a:pt x="283640" y="73578"/>
                </a:lnTo>
                <a:lnTo>
                  <a:pt x="256464" y="44772"/>
                </a:lnTo>
                <a:lnTo>
                  <a:pt x="224607" y="23505"/>
                </a:lnTo>
                <a:lnTo>
                  <a:pt x="170930" y="4608"/>
                </a:lnTo>
                <a:lnTo>
                  <a:pt x="131690" y="0"/>
                </a:lnTo>
                <a:close/>
              </a:path>
            </a:pathLst>
          </a:custGeom>
          <a:solidFill>
            <a:srgbClr val="EF4136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36" name="bk object 436"/>
          <p:cNvSpPr/>
          <p:nvPr/>
        </p:nvSpPr>
        <p:spPr>
          <a:xfrm>
            <a:off x="9810712" y="1134791"/>
            <a:ext cx="435609" cy="392430"/>
          </a:xfrm>
          <a:custGeom>
            <a:avLst/>
            <a:gdLst/>
            <a:ahLst/>
            <a:cxnLst/>
            <a:rect l="l" t="t" r="r" b="b"/>
            <a:pathLst>
              <a:path w="435609" h="392430">
                <a:moveTo>
                  <a:pt x="259725" y="0"/>
                </a:moveTo>
                <a:lnTo>
                  <a:pt x="208356" y="6734"/>
                </a:lnTo>
                <a:lnTo>
                  <a:pt x="160635" y="22654"/>
                </a:lnTo>
                <a:lnTo>
                  <a:pt x="116401" y="46584"/>
                </a:lnTo>
                <a:lnTo>
                  <a:pt x="76496" y="78027"/>
                </a:lnTo>
                <a:lnTo>
                  <a:pt x="42049" y="117275"/>
                </a:lnTo>
                <a:lnTo>
                  <a:pt x="16089" y="162966"/>
                </a:lnTo>
                <a:lnTo>
                  <a:pt x="1985" y="211650"/>
                </a:lnTo>
                <a:lnTo>
                  <a:pt x="0" y="244554"/>
                </a:lnTo>
                <a:lnTo>
                  <a:pt x="1548" y="261864"/>
                </a:lnTo>
                <a:lnTo>
                  <a:pt x="17602" y="310887"/>
                </a:lnTo>
                <a:lnTo>
                  <a:pt x="40117" y="341789"/>
                </a:lnTo>
                <a:lnTo>
                  <a:pt x="72301" y="367033"/>
                </a:lnTo>
                <a:lnTo>
                  <a:pt x="115520" y="385055"/>
                </a:lnTo>
                <a:lnTo>
                  <a:pt x="164045" y="391913"/>
                </a:lnTo>
                <a:lnTo>
                  <a:pt x="190862" y="391015"/>
                </a:lnTo>
                <a:lnTo>
                  <a:pt x="245052" y="380238"/>
                </a:lnTo>
                <a:lnTo>
                  <a:pt x="298293" y="357768"/>
                </a:lnTo>
                <a:lnTo>
                  <a:pt x="346813" y="324800"/>
                </a:lnTo>
                <a:lnTo>
                  <a:pt x="387042" y="283453"/>
                </a:lnTo>
                <a:lnTo>
                  <a:pt x="416220" y="236467"/>
                </a:lnTo>
                <a:lnTo>
                  <a:pt x="432526" y="187324"/>
                </a:lnTo>
                <a:lnTo>
                  <a:pt x="435521" y="164189"/>
                </a:lnTo>
                <a:lnTo>
                  <a:pt x="435467" y="141987"/>
                </a:lnTo>
                <a:lnTo>
                  <a:pt x="427403" y="102430"/>
                </a:lnTo>
                <a:lnTo>
                  <a:pt x="399694" y="55058"/>
                </a:lnTo>
                <a:lnTo>
                  <a:pt x="360144" y="23225"/>
                </a:lnTo>
                <a:lnTo>
                  <a:pt x="312545" y="5058"/>
                </a:lnTo>
                <a:lnTo>
                  <a:pt x="259725" y="0"/>
                </a:lnTo>
                <a:close/>
              </a:path>
            </a:pathLst>
          </a:custGeom>
          <a:solidFill>
            <a:srgbClr val="F0F1F2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37" name="bk object 437"/>
          <p:cNvSpPr/>
          <p:nvPr/>
        </p:nvSpPr>
        <p:spPr>
          <a:xfrm>
            <a:off x="9964330" y="1134791"/>
            <a:ext cx="281940" cy="268605"/>
          </a:xfrm>
          <a:custGeom>
            <a:avLst/>
            <a:gdLst/>
            <a:ahLst/>
            <a:cxnLst/>
            <a:rect l="l" t="t" r="r" b="b"/>
            <a:pathLst>
              <a:path w="281940" h="268605">
                <a:moveTo>
                  <a:pt x="106106" y="0"/>
                </a:moveTo>
                <a:lnTo>
                  <a:pt x="54737" y="6734"/>
                </a:lnTo>
                <a:lnTo>
                  <a:pt x="10452" y="21200"/>
                </a:lnTo>
                <a:lnTo>
                  <a:pt x="0" y="73485"/>
                </a:lnTo>
                <a:lnTo>
                  <a:pt x="1655" y="113637"/>
                </a:lnTo>
                <a:lnTo>
                  <a:pt x="11859" y="150612"/>
                </a:lnTo>
                <a:lnTo>
                  <a:pt x="55516" y="212346"/>
                </a:lnTo>
                <a:lnTo>
                  <a:pt x="87769" y="235763"/>
                </a:lnTo>
                <a:lnTo>
                  <a:pt x="126171" y="253319"/>
                </a:lnTo>
                <a:lnTo>
                  <a:pt x="170123" y="264343"/>
                </a:lnTo>
                <a:lnTo>
                  <a:pt x="219024" y="268164"/>
                </a:lnTo>
                <a:lnTo>
                  <a:pt x="225592" y="268094"/>
                </a:lnTo>
                <a:lnTo>
                  <a:pt x="260955" y="239890"/>
                </a:lnTo>
                <a:lnTo>
                  <a:pt x="278907" y="187324"/>
                </a:lnTo>
                <a:lnTo>
                  <a:pt x="281902" y="164189"/>
                </a:lnTo>
                <a:lnTo>
                  <a:pt x="281849" y="141987"/>
                </a:lnTo>
                <a:lnTo>
                  <a:pt x="273784" y="102430"/>
                </a:lnTo>
                <a:lnTo>
                  <a:pt x="246075" y="55058"/>
                </a:lnTo>
                <a:lnTo>
                  <a:pt x="206526" y="23225"/>
                </a:lnTo>
                <a:lnTo>
                  <a:pt x="158926" y="5058"/>
                </a:lnTo>
                <a:lnTo>
                  <a:pt x="10610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38" name="bk object 438"/>
          <p:cNvSpPr/>
          <p:nvPr/>
        </p:nvSpPr>
        <p:spPr>
          <a:xfrm>
            <a:off x="9844528" y="1159582"/>
            <a:ext cx="349885" cy="313055"/>
          </a:xfrm>
          <a:custGeom>
            <a:avLst/>
            <a:gdLst/>
            <a:ahLst/>
            <a:cxnLst/>
            <a:rect l="l" t="t" r="r" b="b"/>
            <a:pathLst>
              <a:path w="349884" h="313055">
                <a:moveTo>
                  <a:pt x="214938" y="0"/>
                </a:moveTo>
                <a:lnTo>
                  <a:pt x="171885" y="4791"/>
                </a:lnTo>
                <a:lnTo>
                  <a:pt x="131451" y="17880"/>
                </a:lnTo>
                <a:lnTo>
                  <a:pt x="93928" y="38045"/>
                </a:lnTo>
                <a:lnTo>
                  <a:pt x="60247" y="64760"/>
                </a:lnTo>
                <a:lnTo>
                  <a:pt x="31601" y="98200"/>
                </a:lnTo>
                <a:lnTo>
                  <a:pt x="10932" y="136638"/>
                </a:lnTo>
                <a:lnTo>
                  <a:pt x="829" y="176776"/>
                </a:lnTo>
                <a:lnTo>
                  <a:pt x="0" y="190241"/>
                </a:lnTo>
                <a:lnTo>
                  <a:pt x="511" y="203521"/>
                </a:lnTo>
                <a:lnTo>
                  <a:pt x="11053" y="243283"/>
                </a:lnTo>
                <a:lnTo>
                  <a:pt x="37146" y="278478"/>
                </a:lnTo>
                <a:lnTo>
                  <a:pt x="80703" y="303884"/>
                </a:lnTo>
                <a:lnTo>
                  <a:pt x="136515" y="312588"/>
                </a:lnTo>
                <a:lnTo>
                  <a:pt x="157098" y="311154"/>
                </a:lnTo>
                <a:lnTo>
                  <a:pt x="198493" y="301923"/>
                </a:lnTo>
                <a:lnTo>
                  <a:pt x="238977" y="284354"/>
                </a:lnTo>
                <a:lnTo>
                  <a:pt x="276008" y="259273"/>
                </a:lnTo>
                <a:lnTo>
                  <a:pt x="307272" y="228097"/>
                </a:lnTo>
                <a:lnTo>
                  <a:pt x="330799" y="192575"/>
                </a:lnTo>
                <a:lnTo>
                  <a:pt x="345100" y="155025"/>
                </a:lnTo>
                <a:lnTo>
                  <a:pt x="349460" y="119694"/>
                </a:lnTo>
                <a:lnTo>
                  <a:pt x="348275" y="103000"/>
                </a:lnTo>
                <a:lnTo>
                  <a:pt x="333932" y="61161"/>
                </a:lnTo>
                <a:lnTo>
                  <a:pt x="307073" y="29866"/>
                </a:lnTo>
                <a:lnTo>
                  <a:pt x="271410" y="9695"/>
                </a:lnTo>
                <a:lnTo>
                  <a:pt x="229378" y="549"/>
                </a:lnTo>
                <a:lnTo>
                  <a:pt x="214938" y="0"/>
                </a:lnTo>
                <a:close/>
              </a:path>
            </a:pathLst>
          </a:custGeom>
          <a:solidFill>
            <a:srgbClr val="DA4139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39" name="bk object 439"/>
          <p:cNvSpPr/>
          <p:nvPr/>
        </p:nvSpPr>
        <p:spPr>
          <a:xfrm>
            <a:off x="9964025" y="1159573"/>
            <a:ext cx="229957" cy="24053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40" name="bk object 440"/>
          <p:cNvSpPr/>
          <p:nvPr/>
        </p:nvSpPr>
        <p:spPr>
          <a:xfrm>
            <a:off x="9126359" y="742518"/>
            <a:ext cx="1151394" cy="122935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500" b="1" i="0">
                <a:solidFill>
                  <a:srgbClr val="231F20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450" b="1" i="1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39370">
              <a:lnSpc>
                <a:spcPts val="2760"/>
              </a:lnSpc>
            </a:pPr>
            <a:fld id="{81D60167-4931-47E6-BA6A-407CBD079E47}" type="slidenum">
              <a:rPr spc="210" dirty="0">
                <a:solidFill>
                  <a:prstClr val="white"/>
                </a:solidFill>
              </a:rPr>
              <a:pPr marL="39370">
                <a:lnSpc>
                  <a:spcPts val="2760"/>
                </a:lnSpc>
              </a:pPr>
              <a:t>‹#›</a:t>
            </a:fld>
            <a:endParaRPr spc="21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470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07094" y="709396"/>
            <a:ext cx="9241160" cy="5308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500" b="1" i="0">
                <a:solidFill>
                  <a:srgbClr val="231F20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329480" y="2742768"/>
            <a:ext cx="4639945" cy="32080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1" i="0">
                <a:solidFill>
                  <a:srgbClr val="4C4D4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758819" y="7370064"/>
            <a:ext cx="3537712" cy="3962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52767" y="7370064"/>
            <a:ext cx="2542730" cy="3962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3/22/2022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9628670" y="6677395"/>
            <a:ext cx="434975" cy="4305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50" b="1" i="1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39370">
              <a:lnSpc>
                <a:spcPts val="2760"/>
              </a:lnSpc>
            </a:pPr>
            <a:fld id="{81D60167-4931-47E6-BA6A-407CBD079E47}" type="slidenum">
              <a:rPr spc="210" dirty="0"/>
              <a:t>‹#›</a:t>
            </a:fld>
            <a:endParaRPr spc="21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07094" y="709396"/>
            <a:ext cx="9241160" cy="5308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500" b="1" i="0">
                <a:solidFill>
                  <a:srgbClr val="231F20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329480" y="2742768"/>
            <a:ext cx="4639945" cy="32080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1" i="0">
                <a:solidFill>
                  <a:srgbClr val="4C4D4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758819" y="7370064"/>
            <a:ext cx="3537712" cy="3962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52767" y="7370064"/>
            <a:ext cx="2542730" cy="3962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9628670" y="6677395"/>
            <a:ext cx="434975" cy="4305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50" b="1" i="1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39370">
              <a:lnSpc>
                <a:spcPts val="2760"/>
              </a:lnSpc>
            </a:pPr>
            <a:fld id="{81D60167-4931-47E6-BA6A-407CBD079E47}" type="slidenum">
              <a:rPr spc="210" dirty="0">
                <a:solidFill>
                  <a:prstClr val="white"/>
                </a:solidFill>
              </a:rPr>
              <a:pPr marL="39370">
                <a:lnSpc>
                  <a:spcPts val="2760"/>
                </a:lnSpc>
              </a:pPr>
              <a:t>‹#›</a:t>
            </a:fld>
            <a:endParaRPr spc="21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168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12" Type="http://schemas.openxmlformats.org/officeDocument/2006/relationships/image" Target="../media/image6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60.png"/><Relationship Id="rId5" Type="http://schemas.openxmlformats.org/officeDocument/2006/relationships/image" Target="../media/image50.png"/><Relationship Id="rId10" Type="http://schemas.openxmlformats.org/officeDocument/2006/relationships/image" Target="../media/image54.png"/><Relationship Id="rId4" Type="http://schemas.openxmlformats.org/officeDocument/2006/relationships/image" Target="../media/image49.png"/><Relationship Id="rId9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63.png"/><Relationship Id="rId10" Type="http://schemas.openxmlformats.org/officeDocument/2006/relationships/image" Target="../media/image54.png"/><Relationship Id="rId4" Type="http://schemas.openxmlformats.org/officeDocument/2006/relationships/image" Target="../media/image62.png"/><Relationship Id="rId9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6.png"/><Relationship Id="rId7" Type="http://schemas.openxmlformats.org/officeDocument/2006/relationships/image" Target="../media/image69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Relationship Id="rId9" Type="http://schemas.openxmlformats.org/officeDocument/2006/relationships/image" Target="../media/image7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73.png"/><Relationship Id="rId7" Type="http://schemas.openxmlformats.org/officeDocument/2006/relationships/image" Target="../media/image76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Relationship Id="rId9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35.png"/><Relationship Id="rId3" Type="http://schemas.openxmlformats.org/officeDocument/2006/relationships/image" Target="../media/image6.png"/><Relationship Id="rId7" Type="http://schemas.openxmlformats.org/officeDocument/2006/relationships/image" Target="../media/image19.png"/><Relationship Id="rId12" Type="http://schemas.openxmlformats.org/officeDocument/2006/relationships/image" Target="../media/image3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3.png"/><Relationship Id="rId5" Type="http://schemas.openxmlformats.org/officeDocument/2006/relationships/image" Target="../media/image29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28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9.png"/><Relationship Id="rId5" Type="http://schemas.openxmlformats.org/officeDocument/2006/relationships/image" Target="../media/image40.png"/><Relationship Id="rId10" Type="http://schemas.openxmlformats.org/officeDocument/2006/relationships/image" Target="../media/image44.png"/><Relationship Id="rId4" Type="http://schemas.openxmlformats.org/officeDocument/2006/relationships/image" Target="../media/image39.png"/><Relationship Id="rId9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4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46.jp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55.png"/><Relationship Id="rId5" Type="http://schemas.openxmlformats.org/officeDocument/2006/relationships/image" Target="../media/image50.png"/><Relationship Id="rId15" Type="http://schemas.openxmlformats.org/officeDocument/2006/relationships/image" Target="../media/image59.png"/><Relationship Id="rId10" Type="http://schemas.openxmlformats.org/officeDocument/2006/relationships/image" Target="../media/image54.png"/><Relationship Id="rId4" Type="http://schemas.openxmlformats.org/officeDocument/2006/relationships/image" Target="../media/image49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48ABEDE-5A7F-4477-8126-951EB3B0AC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6486"/>
            <a:ext cx="11049000" cy="791626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063" y="6893902"/>
            <a:ext cx="11047933" cy="10261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7184110" y="6893902"/>
            <a:ext cx="3867886" cy="10261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0803288" y="7853623"/>
            <a:ext cx="248920" cy="66675"/>
          </a:xfrm>
          <a:custGeom>
            <a:avLst/>
            <a:gdLst/>
            <a:ahLst/>
            <a:cxnLst/>
            <a:rect l="l" t="t" r="r" b="b"/>
            <a:pathLst>
              <a:path w="248920" h="66675">
                <a:moveTo>
                  <a:pt x="248709" y="0"/>
                </a:moveTo>
                <a:lnTo>
                  <a:pt x="199536" y="14564"/>
                </a:lnTo>
                <a:lnTo>
                  <a:pt x="151914" y="27979"/>
                </a:lnTo>
                <a:lnTo>
                  <a:pt x="103970" y="40821"/>
                </a:lnTo>
                <a:lnTo>
                  <a:pt x="55710" y="53085"/>
                </a:lnTo>
                <a:lnTo>
                  <a:pt x="7141" y="64767"/>
                </a:lnTo>
                <a:lnTo>
                  <a:pt x="0" y="66388"/>
                </a:lnTo>
              </a:path>
            </a:pathLst>
          </a:custGeom>
          <a:ln w="9436">
            <a:solidFill>
              <a:srgbClr val="F8F8F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7184183" y="6893902"/>
            <a:ext cx="1793239" cy="1026160"/>
          </a:xfrm>
          <a:custGeom>
            <a:avLst/>
            <a:gdLst/>
            <a:ahLst/>
            <a:cxnLst/>
            <a:rect l="l" t="t" r="r" b="b"/>
            <a:pathLst>
              <a:path w="1793240" h="1026159">
                <a:moveTo>
                  <a:pt x="1792848" y="1026109"/>
                </a:moveTo>
                <a:lnTo>
                  <a:pt x="1737137" y="1012806"/>
                </a:lnTo>
                <a:lnTo>
                  <a:pt x="1688877" y="1000542"/>
                </a:lnTo>
                <a:lnTo>
                  <a:pt x="1640932" y="987700"/>
                </a:lnTo>
                <a:lnTo>
                  <a:pt x="1593310" y="974285"/>
                </a:lnTo>
                <a:lnTo>
                  <a:pt x="1546016" y="960303"/>
                </a:lnTo>
                <a:lnTo>
                  <a:pt x="1499057" y="945758"/>
                </a:lnTo>
                <a:lnTo>
                  <a:pt x="1452437" y="930655"/>
                </a:lnTo>
                <a:lnTo>
                  <a:pt x="1406165" y="914999"/>
                </a:lnTo>
                <a:lnTo>
                  <a:pt x="1360245" y="898795"/>
                </a:lnTo>
                <a:lnTo>
                  <a:pt x="1314683" y="882049"/>
                </a:lnTo>
                <a:lnTo>
                  <a:pt x="1269487" y="864764"/>
                </a:lnTo>
                <a:lnTo>
                  <a:pt x="1224661" y="846947"/>
                </a:lnTo>
                <a:lnTo>
                  <a:pt x="1180213" y="828603"/>
                </a:lnTo>
                <a:lnTo>
                  <a:pt x="1136147" y="809735"/>
                </a:lnTo>
                <a:lnTo>
                  <a:pt x="1092471" y="790349"/>
                </a:lnTo>
                <a:lnTo>
                  <a:pt x="1049191" y="770451"/>
                </a:lnTo>
                <a:lnTo>
                  <a:pt x="1006311" y="750045"/>
                </a:lnTo>
                <a:lnTo>
                  <a:pt x="963840" y="729136"/>
                </a:lnTo>
                <a:lnTo>
                  <a:pt x="921782" y="707729"/>
                </a:lnTo>
                <a:lnTo>
                  <a:pt x="880144" y="685829"/>
                </a:lnTo>
                <a:lnTo>
                  <a:pt x="838932" y="663441"/>
                </a:lnTo>
                <a:lnTo>
                  <a:pt x="798152" y="640571"/>
                </a:lnTo>
                <a:lnTo>
                  <a:pt x="757811" y="617223"/>
                </a:lnTo>
                <a:lnTo>
                  <a:pt x="717913" y="593401"/>
                </a:lnTo>
                <a:lnTo>
                  <a:pt x="678466" y="569112"/>
                </a:lnTo>
                <a:lnTo>
                  <a:pt x="639476" y="544360"/>
                </a:lnTo>
                <a:lnTo>
                  <a:pt x="600948" y="519150"/>
                </a:lnTo>
                <a:lnTo>
                  <a:pt x="562889" y="493487"/>
                </a:lnTo>
                <a:lnTo>
                  <a:pt x="525305" y="467377"/>
                </a:lnTo>
                <a:lnTo>
                  <a:pt x="488202" y="440823"/>
                </a:lnTo>
                <a:lnTo>
                  <a:pt x="451586" y="413831"/>
                </a:lnTo>
                <a:lnTo>
                  <a:pt x="415463" y="386407"/>
                </a:lnTo>
                <a:lnTo>
                  <a:pt x="379839" y="358554"/>
                </a:lnTo>
                <a:lnTo>
                  <a:pt x="344721" y="330279"/>
                </a:lnTo>
                <a:lnTo>
                  <a:pt x="310114" y="301585"/>
                </a:lnTo>
                <a:lnTo>
                  <a:pt x="276025" y="272479"/>
                </a:lnTo>
                <a:lnTo>
                  <a:pt x="242460" y="242965"/>
                </a:lnTo>
                <a:lnTo>
                  <a:pt x="209425" y="213047"/>
                </a:lnTo>
                <a:lnTo>
                  <a:pt x="176926" y="182732"/>
                </a:lnTo>
                <a:lnTo>
                  <a:pt x="144968" y="152024"/>
                </a:lnTo>
                <a:lnTo>
                  <a:pt x="113559" y="120928"/>
                </a:lnTo>
                <a:lnTo>
                  <a:pt x="82704" y="89449"/>
                </a:lnTo>
                <a:lnTo>
                  <a:pt x="52410" y="57591"/>
                </a:lnTo>
                <a:lnTo>
                  <a:pt x="22682" y="25361"/>
                </a:lnTo>
                <a:lnTo>
                  <a:pt x="0" y="0"/>
                </a:lnTo>
              </a:path>
            </a:pathLst>
          </a:custGeom>
          <a:ln w="9436">
            <a:solidFill>
              <a:srgbClr val="F8F8F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10911561" y="7830084"/>
            <a:ext cx="140970" cy="90170"/>
          </a:xfrm>
          <a:custGeom>
            <a:avLst/>
            <a:gdLst/>
            <a:ahLst/>
            <a:cxnLst/>
            <a:rect l="l" t="t" r="r" b="b"/>
            <a:pathLst>
              <a:path w="140970" h="90170">
                <a:moveTo>
                  <a:pt x="140436" y="0"/>
                </a:moveTo>
                <a:lnTo>
                  <a:pt x="0" y="89927"/>
                </a:lnTo>
              </a:path>
            </a:pathLst>
          </a:custGeom>
          <a:ln w="4191">
            <a:solidFill>
              <a:srgbClr val="ECECE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10776840" y="7743816"/>
            <a:ext cx="275590" cy="176530"/>
          </a:xfrm>
          <a:custGeom>
            <a:avLst/>
            <a:gdLst/>
            <a:ahLst/>
            <a:cxnLst/>
            <a:rect l="l" t="t" r="r" b="b"/>
            <a:pathLst>
              <a:path w="275590" h="176529">
                <a:moveTo>
                  <a:pt x="275157" y="0"/>
                </a:moveTo>
                <a:lnTo>
                  <a:pt x="0" y="176195"/>
                </a:lnTo>
              </a:path>
            </a:pathLst>
          </a:custGeom>
          <a:ln w="4191">
            <a:solidFill>
              <a:srgbClr val="EBECE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10642107" y="7657541"/>
            <a:ext cx="410209" cy="262890"/>
          </a:xfrm>
          <a:custGeom>
            <a:avLst/>
            <a:gdLst/>
            <a:ahLst/>
            <a:cxnLst/>
            <a:rect l="l" t="t" r="r" b="b"/>
            <a:pathLst>
              <a:path w="410209" h="262890">
                <a:moveTo>
                  <a:pt x="409889" y="0"/>
                </a:moveTo>
                <a:lnTo>
                  <a:pt x="0" y="262470"/>
                </a:lnTo>
              </a:path>
            </a:pathLst>
          </a:custGeom>
          <a:ln w="4191">
            <a:solidFill>
              <a:srgbClr val="EBECE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10507398" y="7571282"/>
            <a:ext cx="544830" cy="349250"/>
          </a:xfrm>
          <a:custGeom>
            <a:avLst/>
            <a:gdLst/>
            <a:ahLst/>
            <a:cxnLst/>
            <a:rect l="l" t="t" r="r" b="b"/>
            <a:pathLst>
              <a:path w="544829" h="349250">
                <a:moveTo>
                  <a:pt x="544597" y="0"/>
                </a:moveTo>
                <a:lnTo>
                  <a:pt x="0" y="348729"/>
                </a:lnTo>
              </a:path>
            </a:pathLst>
          </a:custGeom>
          <a:ln w="4191">
            <a:solidFill>
              <a:srgbClr val="EBEC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10372780" y="7485079"/>
            <a:ext cx="679450" cy="434975"/>
          </a:xfrm>
          <a:custGeom>
            <a:avLst/>
            <a:gdLst/>
            <a:ahLst/>
            <a:cxnLst/>
            <a:rect l="l" t="t" r="r" b="b"/>
            <a:pathLst>
              <a:path w="679450" h="434975">
                <a:moveTo>
                  <a:pt x="679215" y="0"/>
                </a:moveTo>
                <a:lnTo>
                  <a:pt x="0" y="434932"/>
                </a:lnTo>
              </a:path>
            </a:pathLst>
          </a:custGeom>
          <a:ln w="4191">
            <a:solidFill>
              <a:srgbClr val="EB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10238071" y="7398819"/>
            <a:ext cx="814069" cy="521334"/>
          </a:xfrm>
          <a:custGeom>
            <a:avLst/>
            <a:gdLst/>
            <a:ahLst/>
            <a:cxnLst/>
            <a:rect l="l" t="t" r="r" b="b"/>
            <a:pathLst>
              <a:path w="814070" h="521334">
                <a:moveTo>
                  <a:pt x="813924" y="0"/>
                </a:moveTo>
                <a:lnTo>
                  <a:pt x="0" y="521192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10103332" y="7312538"/>
            <a:ext cx="948690" cy="607695"/>
          </a:xfrm>
          <a:custGeom>
            <a:avLst/>
            <a:gdLst/>
            <a:ahLst/>
            <a:cxnLst/>
            <a:rect l="l" t="t" r="r" b="b"/>
            <a:pathLst>
              <a:path w="948690" h="607695">
                <a:moveTo>
                  <a:pt x="948663" y="0"/>
                </a:moveTo>
                <a:lnTo>
                  <a:pt x="0" y="607473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9968610" y="7226272"/>
            <a:ext cx="1083945" cy="694055"/>
          </a:xfrm>
          <a:custGeom>
            <a:avLst/>
            <a:gdLst/>
            <a:ahLst/>
            <a:cxnLst/>
            <a:rect l="l" t="t" r="r" b="b"/>
            <a:pathLst>
              <a:path w="1083945" h="694054">
                <a:moveTo>
                  <a:pt x="1083386" y="0"/>
                </a:moveTo>
                <a:lnTo>
                  <a:pt x="0" y="693740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9833890" y="7140002"/>
            <a:ext cx="1218565" cy="780415"/>
          </a:xfrm>
          <a:custGeom>
            <a:avLst/>
            <a:gdLst/>
            <a:ahLst/>
            <a:cxnLst/>
            <a:rect l="l" t="t" r="r" b="b"/>
            <a:pathLst>
              <a:path w="1218565" h="780415">
                <a:moveTo>
                  <a:pt x="1218105" y="0"/>
                </a:moveTo>
                <a:lnTo>
                  <a:pt x="0" y="780008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9699156" y="7053727"/>
            <a:ext cx="1353185" cy="866775"/>
          </a:xfrm>
          <a:custGeom>
            <a:avLst/>
            <a:gdLst/>
            <a:ahLst/>
            <a:cxnLst/>
            <a:rect l="l" t="t" r="r" b="b"/>
            <a:pathLst>
              <a:path w="1353184" h="866775">
                <a:moveTo>
                  <a:pt x="1352839" y="0"/>
                </a:moveTo>
                <a:lnTo>
                  <a:pt x="0" y="866284"/>
                </a:lnTo>
              </a:path>
            </a:pathLst>
          </a:custGeom>
          <a:ln w="4191">
            <a:solidFill>
              <a:srgbClr val="EAEB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9564428" y="6967455"/>
            <a:ext cx="1487805" cy="953135"/>
          </a:xfrm>
          <a:custGeom>
            <a:avLst/>
            <a:gdLst/>
            <a:ahLst/>
            <a:cxnLst/>
            <a:rect l="l" t="t" r="r" b="b"/>
            <a:pathLst>
              <a:path w="1487804" h="953134">
                <a:moveTo>
                  <a:pt x="1487568" y="0"/>
                </a:moveTo>
                <a:lnTo>
                  <a:pt x="0" y="952556"/>
                </a:lnTo>
              </a:path>
            </a:pathLst>
          </a:custGeom>
          <a:ln w="4190">
            <a:solidFill>
              <a:srgbClr val="EA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9429850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430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9295096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432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9160382" y="6893903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433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9025645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436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E9EA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/>
          <p:nvPr/>
        </p:nvSpPr>
        <p:spPr>
          <a:xfrm>
            <a:off x="8890930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432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E9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/>
          <p:nvPr/>
        </p:nvSpPr>
        <p:spPr>
          <a:xfrm>
            <a:off x="8756191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435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23"/>
          <p:cNvSpPr/>
          <p:nvPr/>
        </p:nvSpPr>
        <p:spPr>
          <a:xfrm>
            <a:off x="8621594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433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4"/>
          <p:cNvSpPr/>
          <p:nvPr/>
        </p:nvSpPr>
        <p:spPr>
          <a:xfrm>
            <a:off x="8486875" y="6893903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430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/>
          <p:nvPr/>
        </p:nvSpPr>
        <p:spPr>
          <a:xfrm>
            <a:off x="8352151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435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E8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object 26"/>
          <p:cNvSpPr/>
          <p:nvPr/>
        </p:nvSpPr>
        <p:spPr>
          <a:xfrm>
            <a:off x="8217413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432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27"/>
          <p:cNvSpPr/>
          <p:nvPr/>
        </p:nvSpPr>
        <p:spPr>
          <a:xfrm>
            <a:off x="8082698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433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" name="object 28"/>
          <p:cNvSpPr/>
          <p:nvPr/>
        </p:nvSpPr>
        <p:spPr>
          <a:xfrm>
            <a:off x="7947960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430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" name="object 29"/>
          <p:cNvSpPr/>
          <p:nvPr/>
        </p:nvSpPr>
        <p:spPr>
          <a:xfrm>
            <a:off x="7813372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432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" name="object 30"/>
          <p:cNvSpPr/>
          <p:nvPr/>
        </p:nvSpPr>
        <p:spPr>
          <a:xfrm>
            <a:off x="7678645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432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E7E8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" name="object 31"/>
          <p:cNvSpPr/>
          <p:nvPr/>
        </p:nvSpPr>
        <p:spPr>
          <a:xfrm>
            <a:off x="7543920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431" y="0"/>
                </a:moveTo>
                <a:lnTo>
                  <a:pt x="0" y="1026109"/>
                </a:lnTo>
              </a:path>
            </a:pathLst>
          </a:custGeom>
          <a:ln w="4190">
            <a:solidFill>
              <a:srgbClr val="E7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" name="object 32"/>
          <p:cNvSpPr/>
          <p:nvPr/>
        </p:nvSpPr>
        <p:spPr>
          <a:xfrm>
            <a:off x="7409181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433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" name="object 33"/>
          <p:cNvSpPr/>
          <p:nvPr/>
        </p:nvSpPr>
        <p:spPr>
          <a:xfrm>
            <a:off x="7274468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429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" name="object 34"/>
          <p:cNvSpPr/>
          <p:nvPr/>
        </p:nvSpPr>
        <p:spPr>
          <a:xfrm>
            <a:off x="7139729" y="6893903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432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" name="object 35"/>
          <p:cNvSpPr/>
          <p:nvPr/>
        </p:nvSpPr>
        <p:spPr>
          <a:xfrm>
            <a:off x="7005141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433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E6E7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object 36"/>
          <p:cNvSpPr/>
          <p:nvPr/>
        </p:nvSpPr>
        <p:spPr>
          <a:xfrm>
            <a:off x="6870393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433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" name="object 37"/>
          <p:cNvSpPr/>
          <p:nvPr/>
        </p:nvSpPr>
        <p:spPr>
          <a:xfrm>
            <a:off x="6735681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434" y="0"/>
                </a:moveTo>
                <a:lnTo>
                  <a:pt x="0" y="1026109"/>
                </a:lnTo>
              </a:path>
            </a:pathLst>
          </a:custGeom>
          <a:ln w="4190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" name="object 38"/>
          <p:cNvSpPr/>
          <p:nvPr/>
        </p:nvSpPr>
        <p:spPr>
          <a:xfrm>
            <a:off x="6600954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434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" name="object 39"/>
          <p:cNvSpPr/>
          <p:nvPr/>
        </p:nvSpPr>
        <p:spPr>
          <a:xfrm>
            <a:off x="6466225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433" y="0"/>
                </a:moveTo>
                <a:lnTo>
                  <a:pt x="0" y="1026109"/>
                </a:lnTo>
              </a:path>
            </a:pathLst>
          </a:custGeom>
          <a:ln w="4190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" name="object 40"/>
          <p:cNvSpPr/>
          <p:nvPr/>
        </p:nvSpPr>
        <p:spPr>
          <a:xfrm>
            <a:off x="6331501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432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E5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" name="object 41"/>
          <p:cNvSpPr/>
          <p:nvPr/>
        </p:nvSpPr>
        <p:spPr>
          <a:xfrm>
            <a:off x="6196781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435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" name="object 42"/>
          <p:cNvSpPr/>
          <p:nvPr/>
        </p:nvSpPr>
        <p:spPr>
          <a:xfrm>
            <a:off x="6062122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432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" name="object 43"/>
          <p:cNvSpPr/>
          <p:nvPr/>
        </p:nvSpPr>
        <p:spPr>
          <a:xfrm>
            <a:off x="5927426" y="6893903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432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" name="object 44"/>
          <p:cNvSpPr/>
          <p:nvPr/>
        </p:nvSpPr>
        <p:spPr>
          <a:xfrm>
            <a:off x="5792700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432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5" name="object 45"/>
          <p:cNvSpPr/>
          <p:nvPr/>
        </p:nvSpPr>
        <p:spPr>
          <a:xfrm>
            <a:off x="5657993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435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6" name="object 46"/>
          <p:cNvSpPr/>
          <p:nvPr/>
        </p:nvSpPr>
        <p:spPr>
          <a:xfrm>
            <a:off x="5523295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434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7" name="object 47"/>
          <p:cNvSpPr/>
          <p:nvPr/>
        </p:nvSpPr>
        <p:spPr>
          <a:xfrm>
            <a:off x="5388592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431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8" name="object 48"/>
          <p:cNvSpPr/>
          <p:nvPr/>
        </p:nvSpPr>
        <p:spPr>
          <a:xfrm>
            <a:off x="5253869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435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9" name="object 49"/>
          <p:cNvSpPr/>
          <p:nvPr/>
        </p:nvSpPr>
        <p:spPr>
          <a:xfrm>
            <a:off x="5119178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429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0" name="object 50"/>
          <p:cNvSpPr/>
          <p:nvPr/>
        </p:nvSpPr>
        <p:spPr>
          <a:xfrm>
            <a:off x="4984455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434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1" name="object 51"/>
          <p:cNvSpPr/>
          <p:nvPr/>
        </p:nvSpPr>
        <p:spPr>
          <a:xfrm>
            <a:off x="4849760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433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2" name="object 52"/>
          <p:cNvSpPr/>
          <p:nvPr/>
        </p:nvSpPr>
        <p:spPr>
          <a:xfrm>
            <a:off x="4715062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432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3" name="object 53"/>
          <p:cNvSpPr/>
          <p:nvPr/>
        </p:nvSpPr>
        <p:spPr>
          <a:xfrm>
            <a:off x="4580359" y="6893903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432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4" name="object 54"/>
          <p:cNvSpPr/>
          <p:nvPr/>
        </p:nvSpPr>
        <p:spPr>
          <a:xfrm>
            <a:off x="4445661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431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5" name="object 55"/>
          <p:cNvSpPr/>
          <p:nvPr/>
        </p:nvSpPr>
        <p:spPr>
          <a:xfrm>
            <a:off x="4310933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433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6" name="object 56"/>
          <p:cNvSpPr/>
          <p:nvPr/>
        </p:nvSpPr>
        <p:spPr>
          <a:xfrm>
            <a:off x="4176255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432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E1E2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7" name="object 57"/>
          <p:cNvSpPr/>
          <p:nvPr/>
        </p:nvSpPr>
        <p:spPr>
          <a:xfrm>
            <a:off x="4041520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432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E1E2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8" name="object 58"/>
          <p:cNvSpPr/>
          <p:nvPr/>
        </p:nvSpPr>
        <p:spPr>
          <a:xfrm>
            <a:off x="3906829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434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9" name="object 59"/>
          <p:cNvSpPr/>
          <p:nvPr/>
        </p:nvSpPr>
        <p:spPr>
          <a:xfrm>
            <a:off x="3772105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435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0" name="object 60"/>
          <p:cNvSpPr/>
          <p:nvPr/>
        </p:nvSpPr>
        <p:spPr>
          <a:xfrm>
            <a:off x="3637407" y="6893903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434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1" name="object 61"/>
          <p:cNvSpPr/>
          <p:nvPr/>
        </p:nvSpPr>
        <p:spPr>
          <a:xfrm>
            <a:off x="3502701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432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2" name="object 62"/>
          <p:cNvSpPr/>
          <p:nvPr/>
        </p:nvSpPr>
        <p:spPr>
          <a:xfrm>
            <a:off x="3368004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431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E0E1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3" name="object 63"/>
          <p:cNvSpPr/>
          <p:nvPr/>
        </p:nvSpPr>
        <p:spPr>
          <a:xfrm>
            <a:off x="3233279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432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4" name="object 64"/>
          <p:cNvSpPr/>
          <p:nvPr/>
        </p:nvSpPr>
        <p:spPr>
          <a:xfrm>
            <a:off x="3098592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433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5" name="object 65"/>
          <p:cNvSpPr/>
          <p:nvPr/>
        </p:nvSpPr>
        <p:spPr>
          <a:xfrm>
            <a:off x="2963889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429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6" name="object 66"/>
          <p:cNvSpPr/>
          <p:nvPr/>
        </p:nvSpPr>
        <p:spPr>
          <a:xfrm>
            <a:off x="2829173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436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DF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7" name="object 67"/>
          <p:cNvSpPr/>
          <p:nvPr/>
        </p:nvSpPr>
        <p:spPr>
          <a:xfrm>
            <a:off x="2694458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435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DFE0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8" name="object 68"/>
          <p:cNvSpPr/>
          <p:nvPr/>
        </p:nvSpPr>
        <p:spPr>
          <a:xfrm>
            <a:off x="2559761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434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9" name="object 69"/>
          <p:cNvSpPr/>
          <p:nvPr/>
        </p:nvSpPr>
        <p:spPr>
          <a:xfrm>
            <a:off x="2425046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434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0" name="object 70"/>
          <p:cNvSpPr/>
          <p:nvPr/>
        </p:nvSpPr>
        <p:spPr>
          <a:xfrm>
            <a:off x="2290345" y="6893903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431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1" name="object 71"/>
          <p:cNvSpPr/>
          <p:nvPr/>
        </p:nvSpPr>
        <p:spPr>
          <a:xfrm>
            <a:off x="2155619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435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DE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2" name="object 72"/>
          <p:cNvSpPr/>
          <p:nvPr/>
        </p:nvSpPr>
        <p:spPr>
          <a:xfrm>
            <a:off x="2020938" y="6893903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432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DE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3" name="object 73"/>
          <p:cNvSpPr/>
          <p:nvPr/>
        </p:nvSpPr>
        <p:spPr>
          <a:xfrm>
            <a:off x="1886206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434" y="0"/>
                </a:moveTo>
                <a:lnTo>
                  <a:pt x="0" y="1026109"/>
                </a:lnTo>
              </a:path>
            </a:pathLst>
          </a:custGeom>
          <a:ln w="4190">
            <a:solidFill>
              <a:srgbClr val="DEDF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4" name="object 74"/>
          <p:cNvSpPr/>
          <p:nvPr/>
        </p:nvSpPr>
        <p:spPr>
          <a:xfrm>
            <a:off x="1751511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434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5" name="object 75"/>
          <p:cNvSpPr/>
          <p:nvPr/>
        </p:nvSpPr>
        <p:spPr>
          <a:xfrm>
            <a:off x="1616810" y="6893903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430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6" name="object 76"/>
          <p:cNvSpPr/>
          <p:nvPr/>
        </p:nvSpPr>
        <p:spPr>
          <a:xfrm>
            <a:off x="1482112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432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7" name="object 77"/>
          <p:cNvSpPr/>
          <p:nvPr/>
        </p:nvSpPr>
        <p:spPr>
          <a:xfrm>
            <a:off x="1347399" y="6893903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434" y="0"/>
                </a:moveTo>
                <a:lnTo>
                  <a:pt x="0" y="1026109"/>
                </a:lnTo>
              </a:path>
            </a:pathLst>
          </a:custGeom>
          <a:ln w="4190">
            <a:solidFill>
              <a:srgbClr val="DD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8" name="object 78"/>
          <p:cNvSpPr/>
          <p:nvPr/>
        </p:nvSpPr>
        <p:spPr>
          <a:xfrm>
            <a:off x="1212700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431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DDDE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9" name="object 79"/>
          <p:cNvSpPr/>
          <p:nvPr/>
        </p:nvSpPr>
        <p:spPr>
          <a:xfrm>
            <a:off x="1077988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433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0" name="object 80"/>
          <p:cNvSpPr/>
          <p:nvPr/>
        </p:nvSpPr>
        <p:spPr>
          <a:xfrm>
            <a:off x="943276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435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1" name="object 81"/>
          <p:cNvSpPr/>
          <p:nvPr/>
        </p:nvSpPr>
        <p:spPr>
          <a:xfrm>
            <a:off x="808576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431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2" name="object 82"/>
          <p:cNvSpPr/>
          <p:nvPr/>
        </p:nvSpPr>
        <p:spPr>
          <a:xfrm>
            <a:off x="673865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434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DC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3" name="object 83"/>
          <p:cNvSpPr/>
          <p:nvPr/>
        </p:nvSpPr>
        <p:spPr>
          <a:xfrm>
            <a:off x="539152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435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DCDD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4" name="object 84"/>
          <p:cNvSpPr/>
          <p:nvPr/>
        </p:nvSpPr>
        <p:spPr>
          <a:xfrm>
            <a:off x="404470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429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DC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5" name="object 85"/>
          <p:cNvSpPr/>
          <p:nvPr/>
        </p:nvSpPr>
        <p:spPr>
          <a:xfrm>
            <a:off x="269740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434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DC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6" name="object 86"/>
          <p:cNvSpPr/>
          <p:nvPr/>
        </p:nvSpPr>
        <p:spPr>
          <a:xfrm>
            <a:off x="135032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433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DB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7" name="object 87"/>
          <p:cNvSpPr/>
          <p:nvPr/>
        </p:nvSpPr>
        <p:spPr>
          <a:xfrm>
            <a:off x="4063" y="6893903"/>
            <a:ext cx="1598930" cy="1024255"/>
          </a:xfrm>
          <a:custGeom>
            <a:avLst/>
            <a:gdLst/>
            <a:ahLst/>
            <a:cxnLst/>
            <a:rect l="l" t="t" r="r" b="b"/>
            <a:pathLst>
              <a:path w="1598930" h="1024254">
                <a:moveTo>
                  <a:pt x="1598675" y="0"/>
                </a:moveTo>
                <a:lnTo>
                  <a:pt x="0" y="1023700"/>
                </a:lnTo>
              </a:path>
            </a:pathLst>
          </a:custGeom>
          <a:ln w="4191">
            <a:solidFill>
              <a:srgbClr val="DB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8" name="object 88"/>
          <p:cNvSpPr/>
          <p:nvPr/>
        </p:nvSpPr>
        <p:spPr>
          <a:xfrm>
            <a:off x="4064" y="6893902"/>
            <a:ext cx="1464310" cy="937894"/>
          </a:xfrm>
          <a:custGeom>
            <a:avLst/>
            <a:gdLst/>
            <a:ahLst/>
            <a:cxnLst/>
            <a:rect l="l" t="t" r="r" b="b"/>
            <a:pathLst>
              <a:path w="1464310" h="937895">
                <a:moveTo>
                  <a:pt x="1463988" y="0"/>
                </a:moveTo>
                <a:lnTo>
                  <a:pt x="0" y="937457"/>
                </a:lnTo>
              </a:path>
            </a:pathLst>
          </a:custGeom>
          <a:ln w="4191">
            <a:solidFill>
              <a:srgbClr val="DBDC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9" name="object 89"/>
          <p:cNvSpPr/>
          <p:nvPr/>
        </p:nvSpPr>
        <p:spPr>
          <a:xfrm>
            <a:off x="4064" y="6893902"/>
            <a:ext cx="1329690" cy="851535"/>
          </a:xfrm>
          <a:custGeom>
            <a:avLst/>
            <a:gdLst/>
            <a:ahLst/>
            <a:cxnLst/>
            <a:rect l="l" t="t" r="r" b="b"/>
            <a:pathLst>
              <a:path w="1329690" h="851534">
                <a:moveTo>
                  <a:pt x="1329277" y="0"/>
                </a:moveTo>
                <a:lnTo>
                  <a:pt x="0" y="851195"/>
                </a:lnTo>
              </a:path>
            </a:pathLst>
          </a:custGeom>
          <a:ln w="4191">
            <a:solidFill>
              <a:srgbClr val="DBDC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0" name="object 90"/>
          <p:cNvSpPr/>
          <p:nvPr/>
        </p:nvSpPr>
        <p:spPr>
          <a:xfrm>
            <a:off x="4063" y="6893902"/>
            <a:ext cx="1195070" cy="765175"/>
          </a:xfrm>
          <a:custGeom>
            <a:avLst/>
            <a:gdLst/>
            <a:ahLst/>
            <a:cxnLst/>
            <a:rect l="l" t="t" r="r" b="b"/>
            <a:pathLst>
              <a:path w="1195070" h="765175">
                <a:moveTo>
                  <a:pt x="1194580" y="0"/>
                </a:moveTo>
                <a:lnTo>
                  <a:pt x="0" y="764941"/>
                </a:lnTo>
              </a:path>
            </a:pathLst>
          </a:custGeom>
          <a:ln w="4191">
            <a:solidFill>
              <a:srgbClr val="DBDC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1" name="object 91"/>
          <p:cNvSpPr/>
          <p:nvPr/>
        </p:nvSpPr>
        <p:spPr>
          <a:xfrm>
            <a:off x="4064" y="6893902"/>
            <a:ext cx="1060450" cy="678815"/>
          </a:xfrm>
          <a:custGeom>
            <a:avLst/>
            <a:gdLst/>
            <a:ahLst/>
            <a:cxnLst/>
            <a:rect l="l" t="t" r="r" b="b"/>
            <a:pathLst>
              <a:path w="1060450" h="678815">
                <a:moveTo>
                  <a:pt x="1059859" y="0"/>
                </a:moveTo>
                <a:lnTo>
                  <a:pt x="0" y="678675"/>
                </a:lnTo>
              </a:path>
            </a:pathLst>
          </a:custGeom>
          <a:ln w="4191">
            <a:solidFill>
              <a:srgbClr val="DBDC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2" name="object 92"/>
          <p:cNvSpPr/>
          <p:nvPr/>
        </p:nvSpPr>
        <p:spPr>
          <a:xfrm>
            <a:off x="4064" y="6893902"/>
            <a:ext cx="925194" cy="592455"/>
          </a:xfrm>
          <a:custGeom>
            <a:avLst/>
            <a:gdLst/>
            <a:ahLst/>
            <a:cxnLst/>
            <a:rect l="l" t="t" r="r" b="b"/>
            <a:pathLst>
              <a:path w="925194" h="592454">
                <a:moveTo>
                  <a:pt x="925167" y="0"/>
                </a:moveTo>
                <a:lnTo>
                  <a:pt x="0" y="592425"/>
                </a:lnTo>
              </a:path>
            </a:pathLst>
          </a:custGeom>
          <a:ln w="4191">
            <a:solidFill>
              <a:srgbClr val="DADC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3" name="object 93"/>
          <p:cNvSpPr/>
          <p:nvPr/>
        </p:nvSpPr>
        <p:spPr>
          <a:xfrm>
            <a:off x="4063" y="6893902"/>
            <a:ext cx="790575" cy="506730"/>
          </a:xfrm>
          <a:custGeom>
            <a:avLst/>
            <a:gdLst/>
            <a:ahLst/>
            <a:cxnLst/>
            <a:rect l="l" t="t" r="r" b="b"/>
            <a:pathLst>
              <a:path w="790575" h="506729">
                <a:moveTo>
                  <a:pt x="790447" y="0"/>
                </a:moveTo>
                <a:lnTo>
                  <a:pt x="0" y="506159"/>
                </a:lnTo>
              </a:path>
            </a:pathLst>
          </a:custGeom>
          <a:ln w="4191">
            <a:solidFill>
              <a:srgbClr val="DADB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4" name="object 94"/>
          <p:cNvSpPr/>
          <p:nvPr/>
        </p:nvSpPr>
        <p:spPr>
          <a:xfrm>
            <a:off x="4063" y="6893903"/>
            <a:ext cx="655955" cy="420370"/>
          </a:xfrm>
          <a:custGeom>
            <a:avLst/>
            <a:gdLst/>
            <a:ahLst/>
            <a:cxnLst/>
            <a:rect l="l" t="t" r="r" b="b"/>
            <a:pathLst>
              <a:path w="655955" h="420370">
                <a:moveTo>
                  <a:pt x="655770" y="0"/>
                </a:moveTo>
                <a:lnTo>
                  <a:pt x="0" y="419919"/>
                </a:lnTo>
              </a:path>
            </a:pathLst>
          </a:custGeom>
          <a:ln w="4191">
            <a:solidFill>
              <a:srgbClr val="DADB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5" name="object 95"/>
          <p:cNvSpPr/>
          <p:nvPr/>
        </p:nvSpPr>
        <p:spPr>
          <a:xfrm>
            <a:off x="4064" y="6893902"/>
            <a:ext cx="521334" cy="334010"/>
          </a:xfrm>
          <a:custGeom>
            <a:avLst/>
            <a:gdLst/>
            <a:ahLst/>
            <a:cxnLst/>
            <a:rect l="l" t="t" r="r" b="b"/>
            <a:pathLst>
              <a:path w="521334" h="334009">
                <a:moveTo>
                  <a:pt x="521042" y="0"/>
                </a:moveTo>
                <a:lnTo>
                  <a:pt x="0" y="333646"/>
                </a:lnTo>
              </a:path>
            </a:pathLst>
          </a:custGeom>
          <a:ln w="4191">
            <a:solidFill>
              <a:srgbClr val="DADB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6" name="object 96"/>
          <p:cNvSpPr/>
          <p:nvPr/>
        </p:nvSpPr>
        <p:spPr>
          <a:xfrm>
            <a:off x="4063" y="6893902"/>
            <a:ext cx="386715" cy="247650"/>
          </a:xfrm>
          <a:custGeom>
            <a:avLst/>
            <a:gdLst/>
            <a:ahLst/>
            <a:cxnLst/>
            <a:rect l="l" t="t" r="r" b="b"/>
            <a:pathLst>
              <a:path w="386715" h="247650">
                <a:moveTo>
                  <a:pt x="386343" y="0"/>
                </a:moveTo>
                <a:lnTo>
                  <a:pt x="0" y="247393"/>
                </a:lnTo>
              </a:path>
            </a:pathLst>
          </a:custGeom>
          <a:ln w="4191">
            <a:solidFill>
              <a:srgbClr val="DADB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7" name="object 97"/>
          <p:cNvSpPr/>
          <p:nvPr/>
        </p:nvSpPr>
        <p:spPr>
          <a:xfrm>
            <a:off x="4064" y="6893902"/>
            <a:ext cx="252095" cy="161290"/>
          </a:xfrm>
          <a:custGeom>
            <a:avLst/>
            <a:gdLst/>
            <a:ahLst/>
            <a:cxnLst/>
            <a:rect l="l" t="t" r="r" b="b"/>
            <a:pathLst>
              <a:path w="252095" h="161290">
                <a:moveTo>
                  <a:pt x="251627" y="0"/>
                </a:moveTo>
                <a:lnTo>
                  <a:pt x="0" y="161128"/>
                </a:lnTo>
              </a:path>
            </a:pathLst>
          </a:custGeom>
          <a:ln w="4191">
            <a:solidFill>
              <a:srgbClr val="D9DB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8" name="object 98"/>
          <p:cNvSpPr/>
          <p:nvPr/>
        </p:nvSpPr>
        <p:spPr>
          <a:xfrm>
            <a:off x="4064" y="6893902"/>
            <a:ext cx="117475" cy="74930"/>
          </a:xfrm>
          <a:custGeom>
            <a:avLst/>
            <a:gdLst/>
            <a:ahLst/>
            <a:cxnLst/>
            <a:rect l="l" t="t" r="r" b="b"/>
            <a:pathLst>
              <a:path w="117475" h="74929">
                <a:moveTo>
                  <a:pt x="116935" y="0"/>
                </a:moveTo>
                <a:lnTo>
                  <a:pt x="0" y="74879"/>
                </a:lnTo>
              </a:path>
            </a:pathLst>
          </a:custGeom>
          <a:ln w="4191">
            <a:solidFill>
              <a:srgbClr val="D9DA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9" name="object 99"/>
          <p:cNvSpPr/>
          <p:nvPr/>
        </p:nvSpPr>
        <p:spPr>
          <a:xfrm>
            <a:off x="4064" y="7894877"/>
            <a:ext cx="39370" cy="25400"/>
          </a:xfrm>
          <a:custGeom>
            <a:avLst/>
            <a:gdLst/>
            <a:ahLst/>
            <a:cxnLst/>
            <a:rect l="l" t="t" r="r" b="b"/>
            <a:pathLst>
              <a:path w="39370" h="25400">
                <a:moveTo>
                  <a:pt x="0" y="0"/>
                </a:moveTo>
                <a:lnTo>
                  <a:pt x="39252" y="25134"/>
                </a:lnTo>
              </a:path>
            </a:pathLst>
          </a:custGeom>
          <a:ln w="4191">
            <a:solidFill>
              <a:srgbClr val="EBEC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0" name="object 100"/>
          <p:cNvSpPr/>
          <p:nvPr/>
        </p:nvSpPr>
        <p:spPr>
          <a:xfrm>
            <a:off x="4064" y="7813644"/>
            <a:ext cx="166370" cy="106680"/>
          </a:xfrm>
          <a:custGeom>
            <a:avLst/>
            <a:gdLst/>
            <a:ahLst/>
            <a:cxnLst/>
            <a:rect l="l" t="t" r="r" b="b"/>
            <a:pathLst>
              <a:path w="166370" h="106679">
                <a:moveTo>
                  <a:pt x="0" y="0"/>
                </a:moveTo>
                <a:lnTo>
                  <a:pt x="166109" y="106367"/>
                </a:lnTo>
              </a:path>
            </a:pathLst>
          </a:custGeom>
          <a:ln w="4191">
            <a:solidFill>
              <a:srgbClr val="EB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1" name="object 101"/>
          <p:cNvSpPr/>
          <p:nvPr/>
        </p:nvSpPr>
        <p:spPr>
          <a:xfrm>
            <a:off x="4063" y="7732419"/>
            <a:ext cx="293370" cy="187960"/>
          </a:xfrm>
          <a:custGeom>
            <a:avLst/>
            <a:gdLst/>
            <a:ahLst/>
            <a:cxnLst/>
            <a:rect l="l" t="t" r="r" b="b"/>
            <a:pathLst>
              <a:path w="293370" h="187959">
                <a:moveTo>
                  <a:pt x="0" y="0"/>
                </a:moveTo>
                <a:lnTo>
                  <a:pt x="292955" y="187592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2" name="object 102"/>
          <p:cNvSpPr/>
          <p:nvPr/>
        </p:nvSpPr>
        <p:spPr>
          <a:xfrm>
            <a:off x="4063" y="7651190"/>
            <a:ext cx="420370" cy="269240"/>
          </a:xfrm>
          <a:custGeom>
            <a:avLst/>
            <a:gdLst/>
            <a:ahLst/>
            <a:cxnLst/>
            <a:rect l="l" t="t" r="r" b="b"/>
            <a:pathLst>
              <a:path w="420370" h="269240">
                <a:moveTo>
                  <a:pt x="0" y="0"/>
                </a:moveTo>
                <a:lnTo>
                  <a:pt x="419808" y="268821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3" name="object 103"/>
          <p:cNvSpPr/>
          <p:nvPr/>
        </p:nvSpPr>
        <p:spPr>
          <a:xfrm>
            <a:off x="4064" y="7569962"/>
            <a:ext cx="546735" cy="350520"/>
          </a:xfrm>
          <a:custGeom>
            <a:avLst/>
            <a:gdLst/>
            <a:ahLst/>
            <a:cxnLst/>
            <a:rect l="l" t="t" r="r" b="b"/>
            <a:pathLst>
              <a:path w="546735" h="350520">
                <a:moveTo>
                  <a:pt x="0" y="0"/>
                </a:moveTo>
                <a:lnTo>
                  <a:pt x="546659" y="350049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4" name="object 104"/>
          <p:cNvSpPr/>
          <p:nvPr/>
        </p:nvSpPr>
        <p:spPr>
          <a:xfrm>
            <a:off x="4063" y="7488725"/>
            <a:ext cx="673735" cy="431800"/>
          </a:xfrm>
          <a:custGeom>
            <a:avLst/>
            <a:gdLst/>
            <a:ahLst/>
            <a:cxnLst/>
            <a:rect l="l" t="t" r="r" b="b"/>
            <a:pathLst>
              <a:path w="673735" h="431800">
                <a:moveTo>
                  <a:pt x="0" y="0"/>
                </a:moveTo>
                <a:lnTo>
                  <a:pt x="673523" y="431286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5" name="object 105"/>
          <p:cNvSpPr/>
          <p:nvPr/>
        </p:nvSpPr>
        <p:spPr>
          <a:xfrm>
            <a:off x="4064" y="7407487"/>
            <a:ext cx="800735" cy="513080"/>
          </a:xfrm>
          <a:custGeom>
            <a:avLst/>
            <a:gdLst/>
            <a:ahLst/>
            <a:cxnLst/>
            <a:rect l="l" t="t" r="r" b="b"/>
            <a:pathLst>
              <a:path w="800735" h="513079">
                <a:moveTo>
                  <a:pt x="0" y="0"/>
                </a:moveTo>
                <a:lnTo>
                  <a:pt x="800389" y="512524"/>
                </a:lnTo>
              </a:path>
            </a:pathLst>
          </a:custGeom>
          <a:ln w="4190">
            <a:solidFill>
              <a:srgbClr val="EAEB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6" name="object 106"/>
          <p:cNvSpPr/>
          <p:nvPr/>
        </p:nvSpPr>
        <p:spPr>
          <a:xfrm>
            <a:off x="4064" y="7326276"/>
            <a:ext cx="927735" cy="593725"/>
          </a:xfrm>
          <a:custGeom>
            <a:avLst/>
            <a:gdLst/>
            <a:ahLst/>
            <a:cxnLst/>
            <a:rect l="l" t="t" r="r" b="b"/>
            <a:pathLst>
              <a:path w="927735" h="593725">
                <a:moveTo>
                  <a:pt x="0" y="0"/>
                </a:moveTo>
                <a:lnTo>
                  <a:pt x="927214" y="593736"/>
                </a:lnTo>
              </a:path>
            </a:pathLst>
          </a:custGeom>
          <a:ln w="4191">
            <a:solidFill>
              <a:srgbClr val="EA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7" name="object 107"/>
          <p:cNvSpPr/>
          <p:nvPr/>
        </p:nvSpPr>
        <p:spPr>
          <a:xfrm>
            <a:off x="4064" y="7245043"/>
            <a:ext cx="1054100" cy="675005"/>
          </a:xfrm>
          <a:custGeom>
            <a:avLst/>
            <a:gdLst/>
            <a:ahLst/>
            <a:cxnLst/>
            <a:rect l="l" t="t" r="r" b="b"/>
            <a:pathLst>
              <a:path w="1054100" h="675004">
                <a:moveTo>
                  <a:pt x="0" y="0"/>
                </a:moveTo>
                <a:lnTo>
                  <a:pt x="1054070" y="674968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8" name="object 108"/>
          <p:cNvSpPr/>
          <p:nvPr/>
        </p:nvSpPr>
        <p:spPr>
          <a:xfrm>
            <a:off x="4064" y="7163818"/>
            <a:ext cx="1181100" cy="756285"/>
          </a:xfrm>
          <a:custGeom>
            <a:avLst/>
            <a:gdLst/>
            <a:ahLst/>
            <a:cxnLst/>
            <a:rect l="l" t="t" r="r" b="b"/>
            <a:pathLst>
              <a:path w="1181100" h="756284">
                <a:moveTo>
                  <a:pt x="0" y="0"/>
                </a:moveTo>
                <a:lnTo>
                  <a:pt x="1180914" y="756193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9" name="object 109"/>
          <p:cNvSpPr/>
          <p:nvPr/>
        </p:nvSpPr>
        <p:spPr>
          <a:xfrm>
            <a:off x="4063" y="7082593"/>
            <a:ext cx="1308100" cy="837565"/>
          </a:xfrm>
          <a:custGeom>
            <a:avLst/>
            <a:gdLst/>
            <a:ahLst/>
            <a:cxnLst/>
            <a:rect l="l" t="t" r="r" b="b"/>
            <a:pathLst>
              <a:path w="1308100" h="837565">
                <a:moveTo>
                  <a:pt x="0" y="0"/>
                </a:moveTo>
                <a:lnTo>
                  <a:pt x="1307761" y="837418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0" name="object 110"/>
          <p:cNvSpPr/>
          <p:nvPr/>
        </p:nvSpPr>
        <p:spPr>
          <a:xfrm>
            <a:off x="4064" y="7001354"/>
            <a:ext cx="1435100" cy="918844"/>
          </a:xfrm>
          <a:custGeom>
            <a:avLst/>
            <a:gdLst/>
            <a:ahLst/>
            <a:cxnLst/>
            <a:rect l="l" t="t" r="r" b="b"/>
            <a:pathLst>
              <a:path w="1435100" h="918845">
                <a:moveTo>
                  <a:pt x="0" y="0"/>
                </a:moveTo>
                <a:lnTo>
                  <a:pt x="1434633" y="918658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1" name="object 111"/>
          <p:cNvSpPr/>
          <p:nvPr/>
        </p:nvSpPr>
        <p:spPr>
          <a:xfrm>
            <a:off x="4064" y="6920128"/>
            <a:ext cx="1561465" cy="1000125"/>
          </a:xfrm>
          <a:custGeom>
            <a:avLst/>
            <a:gdLst/>
            <a:ahLst/>
            <a:cxnLst/>
            <a:rect l="l" t="t" r="r" b="b"/>
            <a:pathLst>
              <a:path w="1561465" h="1000125">
                <a:moveTo>
                  <a:pt x="0" y="0"/>
                </a:moveTo>
                <a:lnTo>
                  <a:pt x="1561477" y="999882"/>
                </a:lnTo>
              </a:path>
            </a:pathLst>
          </a:custGeom>
          <a:ln w="4191">
            <a:solidFill>
              <a:srgbClr val="E9EA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2" name="object 112"/>
          <p:cNvSpPr/>
          <p:nvPr/>
        </p:nvSpPr>
        <p:spPr>
          <a:xfrm>
            <a:off x="89946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432" y="1026109"/>
                </a:lnTo>
              </a:path>
            </a:pathLst>
          </a:custGeom>
          <a:ln w="4191">
            <a:solidFill>
              <a:srgbClr val="E9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3" name="object 113"/>
          <p:cNvSpPr/>
          <p:nvPr/>
        </p:nvSpPr>
        <p:spPr>
          <a:xfrm>
            <a:off x="216798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433" y="1026109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4" name="object 114"/>
          <p:cNvSpPr/>
          <p:nvPr/>
        </p:nvSpPr>
        <p:spPr>
          <a:xfrm>
            <a:off x="343660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434" y="1026109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5" name="object 115"/>
          <p:cNvSpPr/>
          <p:nvPr/>
        </p:nvSpPr>
        <p:spPr>
          <a:xfrm>
            <a:off x="470508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433" y="1026109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6" name="object 116"/>
          <p:cNvSpPr/>
          <p:nvPr/>
        </p:nvSpPr>
        <p:spPr>
          <a:xfrm>
            <a:off x="597366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431" y="1026109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7" name="object 117"/>
          <p:cNvSpPr/>
          <p:nvPr/>
        </p:nvSpPr>
        <p:spPr>
          <a:xfrm>
            <a:off x="724216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431" y="1026109"/>
                </a:lnTo>
              </a:path>
            </a:pathLst>
          </a:custGeom>
          <a:ln w="4190">
            <a:solidFill>
              <a:srgbClr val="E8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8" name="object 118"/>
          <p:cNvSpPr/>
          <p:nvPr/>
        </p:nvSpPr>
        <p:spPr>
          <a:xfrm>
            <a:off x="851069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437" y="1026109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9" name="object 119"/>
          <p:cNvSpPr/>
          <p:nvPr/>
        </p:nvSpPr>
        <p:spPr>
          <a:xfrm>
            <a:off x="977919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431" y="1026109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0" name="object 120"/>
          <p:cNvSpPr/>
          <p:nvPr/>
        </p:nvSpPr>
        <p:spPr>
          <a:xfrm>
            <a:off x="1104764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429" y="1026109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1" name="object 121"/>
          <p:cNvSpPr/>
          <p:nvPr/>
        </p:nvSpPr>
        <p:spPr>
          <a:xfrm>
            <a:off x="1231617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435" y="1026109"/>
                </a:lnTo>
              </a:path>
            </a:pathLst>
          </a:custGeom>
          <a:ln w="4191">
            <a:solidFill>
              <a:srgbClr val="E7E8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2" name="object 122"/>
          <p:cNvSpPr/>
          <p:nvPr/>
        </p:nvSpPr>
        <p:spPr>
          <a:xfrm>
            <a:off x="1358462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433" y="1026109"/>
                </a:lnTo>
              </a:path>
            </a:pathLst>
          </a:custGeom>
          <a:ln w="4191">
            <a:solidFill>
              <a:srgbClr val="E7E8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3" name="object 123"/>
          <p:cNvSpPr/>
          <p:nvPr/>
        </p:nvSpPr>
        <p:spPr>
          <a:xfrm>
            <a:off x="1485325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433" y="1026109"/>
                </a:lnTo>
              </a:path>
            </a:pathLst>
          </a:custGeom>
          <a:ln w="4191">
            <a:solidFill>
              <a:srgbClr val="E7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4" name="object 124"/>
          <p:cNvSpPr/>
          <p:nvPr/>
        </p:nvSpPr>
        <p:spPr>
          <a:xfrm>
            <a:off x="1612170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435" y="1026109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5" name="object 125"/>
          <p:cNvSpPr/>
          <p:nvPr/>
        </p:nvSpPr>
        <p:spPr>
          <a:xfrm>
            <a:off x="1739010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430" y="1026109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6" name="object 126"/>
          <p:cNvSpPr/>
          <p:nvPr/>
        </p:nvSpPr>
        <p:spPr>
          <a:xfrm>
            <a:off x="1865861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434" y="1026109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7" name="object 127"/>
          <p:cNvSpPr/>
          <p:nvPr/>
        </p:nvSpPr>
        <p:spPr>
          <a:xfrm>
            <a:off x="1992726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432" y="1026109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8" name="object 128"/>
          <p:cNvSpPr/>
          <p:nvPr/>
        </p:nvSpPr>
        <p:spPr>
          <a:xfrm>
            <a:off x="2119583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430" y="1026109"/>
                </a:lnTo>
              </a:path>
            </a:pathLst>
          </a:custGeom>
          <a:ln w="4191">
            <a:solidFill>
              <a:srgbClr val="E6E7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9" name="object 129"/>
          <p:cNvSpPr/>
          <p:nvPr/>
        </p:nvSpPr>
        <p:spPr>
          <a:xfrm>
            <a:off x="2246425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436" y="1026109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0" name="object 130"/>
          <p:cNvSpPr/>
          <p:nvPr/>
        </p:nvSpPr>
        <p:spPr>
          <a:xfrm>
            <a:off x="2373282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434" y="1026109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1" name="object 131"/>
          <p:cNvSpPr/>
          <p:nvPr/>
        </p:nvSpPr>
        <p:spPr>
          <a:xfrm>
            <a:off x="2500145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434" y="1026109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2" name="object 132"/>
          <p:cNvSpPr/>
          <p:nvPr/>
        </p:nvSpPr>
        <p:spPr>
          <a:xfrm>
            <a:off x="2626978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436" y="1026109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3" name="object 133"/>
          <p:cNvSpPr/>
          <p:nvPr/>
        </p:nvSpPr>
        <p:spPr>
          <a:xfrm>
            <a:off x="2753826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430" y="1026109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4" name="object 134"/>
          <p:cNvSpPr/>
          <p:nvPr/>
        </p:nvSpPr>
        <p:spPr>
          <a:xfrm>
            <a:off x="2880679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432" y="1026109"/>
                </a:lnTo>
              </a:path>
            </a:pathLst>
          </a:custGeom>
          <a:ln w="4191">
            <a:solidFill>
              <a:srgbClr val="E5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5" name="object 135"/>
          <p:cNvSpPr/>
          <p:nvPr/>
        </p:nvSpPr>
        <p:spPr>
          <a:xfrm>
            <a:off x="3007521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431" y="1026109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6" name="object 136"/>
          <p:cNvSpPr/>
          <p:nvPr/>
        </p:nvSpPr>
        <p:spPr>
          <a:xfrm>
            <a:off x="3134375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432" y="1026109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7" name="object 137"/>
          <p:cNvSpPr/>
          <p:nvPr/>
        </p:nvSpPr>
        <p:spPr>
          <a:xfrm>
            <a:off x="3261241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436" y="1026109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8" name="object 138"/>
          <p:cNvSpPr/>
          <p:nvPr/>
        </p:nvSpPr>
        <p:spPr>
          <a:xfrm>
            <a:off x="3388099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435" y="1026109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9" name="object 139"/>
          <p:cNvSpPr/>
          <p:nvPr/>
        </p:nvSpPr>
        <p:spPr>
          <a:xfrm>
            <a:off x="3514949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433" y="1026109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0" name="object 140"/>
          <p:cNvSpPr/>
          <p:nvPr/>
        </p:nvSpPr>
        <p:spPr>
          <a:xfrm>
            <a:off x="3641793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430" y="1026109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1" name="object 141"/>
          <p:cNvSpPr/>
          <p:nvPr/>
        </p:nvSpPr>
        <p:spPr>
          <a:xfrm>
            <a:off x="3768632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429" y="1026109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2" name="object 142"/>
          <p:cNvSpPr/>
          <p:nvPr/>
        </p:nvSpPr>
        <p:spPr>
          <a:xfrm>
            <a:off x="3895497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433" y="1026109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3" name="object 143"/>
          <p:cNvSpPr/>
          <p:nvPr/>
        </p:nvSpPr>
        <p:spPr>
          <a:xfrm>
            <a:off x="4022346" y="6893903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431" y="1026109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4" name="object 144"/>
          <p:cNvSpPr/>
          <p:nvPr/>
        </p:nvSpPr>
        <p:spPr>
          <a:xfrm>
            <a:off x="4149190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433" y="1026109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5" name="object 145"/>
          <p:cNvSpPr/>
          <p:nvPr/>
        </p:nvSpPr>
        <p:spPr>
          <a:xfrm>
            <a:off x="4276050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434" y="1026109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6" name="object 146"/>
          <p:cNvSpPr/>
          <p:nvPr/>
        </p:nvSpPr>
        <p:spPr>
          <a:xfrm>
            <a:off x="4402885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435" y="1026109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7" name="object 147"/>
          <p:cNvSpPr/>
          <p:nvPr/>
        </p:nvSpPr>
        <p:spPr>
          <a:xfrm>
            <a:off x="4529740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433" y="1026109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8" name="object 148"/>
          <p:cNvSpPr/>
          <p:nvPr/>
        </p:nvSpPr>
        <p:spPr>
          <a:xfrm>
            <a:off x="4656581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429" y="1026109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9" name="object 149"/>
          <p:cNvSpPr/>
          <p:nvPr/>
        </p:nvSpPr>
        <p:spPr>
          <a:xfrm>
            <a:off x="4783427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433" y="1026109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0" name="object 150"/>
          <p:cNvSpPr/>
          <p:nvPr/>
        </p:nvSpPr>
        <p:spPr>
          <a:xfrm>
            <a:off x="4910313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434" y="1026109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1" name="object 151"/>
          <p:cNvSpPr/>
          <p:nvPr/>
        </p:nvSpPr>
        <p:spPr>
          <a:xfrm>
            <a:off x="5037169" y="6893903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435" y="1026109"/>
                </a:lnTo>
              </a:path>
            </a:pathLst>
          </a:custGeom>
          <a:ln w="4190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2" name="object 152"/>
          <p:cNvSpPr/>
          <p:nvPr/>
        </p:nvSpPr>
        <p:spPr>
          <a:xfrm>
            <a:off x="5164007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434" y="1026109"/>
                </a:lnTo>
              </a:path>
            </a:pathLst>
          </a:custGeom>
          <a:ln w="4191">
            <a:solidFill>
              <a:srgbClr val="E1E2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3" name="object 153"/>
          <p:cNvSpPr/>
          <p:nvPr/>
        </p:nvSpPr>
        <p:spPr>
          <a:xfrm>
            <a:off x="5290855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432" y="1026109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4" name="object 154"/>
          <p:cNvSpPr/>
          <p:nvPr/>
        </p:nvSpPr>
        <p:spPr>
          <a:xfrm>
            <a:off x="5417703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430" y="1026109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5" name="object 155"/>
          <p:cNvSpPr/>
          <p:nvPr/>
        </p:nvSpPr>
        <p:spPr>
          <a:xfrm>
            <a:off x="5544549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432" y="1026109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6" name="object 156"/>
          <p:cNvSpPr/>
          <p:nvPr/>
        </p:nvSpPr>
        <p:spPr>
          <a:xfrm>
            <a:off x="5671404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432" y="1026109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7" name="object 157"/>
          <p:cNvSpPr/>
          <p:nvPr/>
        </p:nvSpPr>
        <p:spPr>
          <a:xfrm>
            <a:off x="5798252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430" y="1026109"/>
                </a:lnTo>
              </a:path>
            </a:pathLst>
          </a:custGeom>
          <a:ln w="4191">
            <a:solidFill>
              <a:srgbClr val="E0E1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8" name="object 158"/>
          <p:cNvSpPr/>
          <p:nvPr/>
        </p:nvSpPr>
        <p:spPr>
          <a:xfrm>
            <a:off x="5925110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435" y="1026109"/>
                </a:lnTo>
              </a:path>
            </a:pathLst>
          </a:custGeom>
          <a:ln w="4191">
            <a:solidFill>
              <a:srgbClr val="E0E1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9" name="object 159"/>
          <p:cNvSpPr/>
          <p:nvPr/>
        </p:nvSpPr>
        <p:spPr>
          <a:xfrm>
            <a:off x="6051958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433" y="1026109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0" name="object 160"/>
          <p:cNvSpPr/>
          <p:nvPr/>
        </p:nvSpPr>
        <p:spPr>
          <a:xfrm>
            <a:off x="6178801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430" y="1026109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1" name="object 161"/>
          <p:cNvSpPr/>
          <p:nvPr/>
        </p:nvSpPr>
        <p:spPr>
          <a:xfrm>
            <a:off x="6305638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430" y="1026109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2" name="object 162"/>
          <p:cNvSpPr/>
          <p:nvPr/>
        </p:nvSpPr>
        <p:spPr>
          <a:xfrm>
            <a:off x="6432518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431" y="1026109"/>
                </a:lnTo>
              </a:path>
            </a:pathLst>
          </a:custGeom>
          <a:ln w="4191">
            <a:solidFill>
              <a:srgbClr val="DF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3" name="object 163"/>
          <p:cNvSpPr/>
          <p:nvPr/>
        </p:nvSpPr>
        <p:spPr>
          <a:xfrm>
            <a:off x="6559374" y="6893903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432" y="1026109"/>
                </a:lnTo>
              </a:path>
            </a:pathLst>
          </a:custGeom>
          <a:ln w="4191">
            <a:solidFill>
              <a:srgbClr val="DFE0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4" name="object 164"/>
          <p:cNvSpPr/>
          <p:nvPr/>
        </p:nvSpPr>
        <p:spPr>
          <a:xfrm>
            <a:off x="6686222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435" y="1026109"/>
                </a:lnTo>
              </a:path>
            </a:pathLst>
          </a:custGeom>
          <a:ln w="4190">
            <a:solidFill>
              <a:srgbClr val="DFE0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5" name="object 165"/>
          <p:cNvSpPr/>
          <p:nvPr/>
        </p:nvSpPr>
        <p:spPr>
          <a:xfrm>
            <a:off x="6813067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431" y="1026109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6" name="object 166"/>
          <p:cNvSpPr/>
          <p:nvPr/>
        </p:nvSpPr>
        <p:spPr>
          <a:xfrm>
            <a:off x="6939927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433" y="1026109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7" name="object 167"/>
          <p:cNvSpPr/>
          <p:nvPr/>
        </p:nvSpPr>
        <p:spPr>
          <a:xfrm>
            <a:off x="7066770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433" y="1026109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8" name="object 168"/>
          <p:cNvSpPr/>
          <p:nvPr/>
        </p:nvSpPr>
        <p:spPr>
          <a:xfrm>
            <a:off x="7193608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429" y="1026109"/>
                </a:lnTo>
              </a:path>
            </a:pathLst>
          </a:custGeom>
          <a:ln w="4191">
            <a:solidFill>
              <a:srgbClr val="DE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9" name="object 169"/>
          <p:cNvSpPr/>
          <p:nvPr/>
        </p:nvSpPr>
        <p:spPr>
          <a:xfrm>
            <a:off x="7320454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431" y="1026109"/>
                </a:lnTo>
              </a:path>
            </a:pathLst>
          </a:custGeom>
          <a:ln w="4191">
            <a:solidFill>
              <a:srgbClr val="DE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0" name="object 170"/>
          <p:cNvSpPr/>
          <p:nvPr/>
        </p:nvSpPr>
        <p:spPr>
          <a:xfrm>
            <a:off x="7447324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435" y="1026109"/>
                </a:lnTo>
              </a:path>
            </a:pathLst>
          </a:custGeom>
          <a:ln w="4191">
            <a:solidFill>
              <a:srgbClr val="DEDF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1" name="object 171"/>
          <p:cNvSpPr/>
          <p:nvPr/>
        </p:nvSpPr>
        <p:spPr>
          <a:xfrm>
            <a:off x="7574162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431" y="1026109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2" name="object 172"/>
          <p:cNvSpPr/>
          <p:nvPr/>
        </p:nvSpPr>
        <p:spPr>
          <a:xfrm>
            <a:off x="7701037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434" y="1026109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3" name="object 173"/>
          <p:cNvSpPr/>
          <p:nvPr/>
        </p:nvSpPr>
        <p:spPr>
          <a:xfrm>
            <a:off x="7827884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433" y="1026109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4" name="object 174"/>
          <p:cNvSpPr/>
          <p:nvPr/>
        </p:nvSpPr>
        <p:spPr>
          <a:xfrm>
            <a:off x="7954740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433" y="1026109"/>
                </a:lnTo>
              </a:path>
            </a:pathLst>
          </a:custGeom>
          <a:ln w="4191">
            <a:solidFill>
              <a:srgbClr val="DD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5" name="object 175"/>
          <p:cNvSpPr/>
          <p:nvPr/>
        </p:nvSpPr>
        <p:spPr>
          <a:xfrm>
            <a:off x="8081584" y="6893903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429" y="1026109"/>
                </a:lnTo>
              </a:path>
            </a:pathLst>
          </a:custGeom>
          <a:ln w="4191">
            <a:solidFill>
              <a:srgbClr val="DDDE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6" name="object 176"/>
          <p:cNvSpPr/>
          <p:nvPr/>
        </p:nvSpPr>
        <p:spPr>
          <a:xfrm>
            <a:off x="8208429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433" y="1026109"/>
                </a:lnTo>
              </a:path>
            </a:pathLst>
          </a:custGeom>
          <a:ln w="4190">
            <a:solidFill>
              <a:srgbClr val="DDDE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7" name="object 177"/>
          <p:cNvSpPr/>
          <p:nvPr/>
        </p:nvSpPr>
        <p:spPr>
          <a:xfrm>
            <a:off x="8335284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431" y="1026109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8" name="object 178"/>
          <p:cNvSpPr/>
          <p:nvPr/>
        </p:nvSpPr>
        <p:spPr>
          <a:xfrm>
            <a:off x="8462147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436" y="1026109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9" name="object 179"/>
          <p:cNvSpPr/>
          <p:nvPr/>
        </p:nvSpPr>
        <p:spPr>
          <a:xfrm>
            <a:off x="8588988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434" y="1026109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0" name="object 180"/>
          <p:cNvSpPr/>
          <p:nvPr/>
        </p:nvSpPr>
        <p:spPr>
          <a:xfrm>
            <a:off x="8715830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432" y="1026109"/>
                </a:lnTo>
              </a:path>
            </a:pathLst>
          </a:custGeom>
          <a:ln w="4191">
            <a:solidFill>
              <a:srgbClr val="DC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1" name="object 181"/>
          <p:cNvSpPr/>
          <p:nvPr/>
        </p:nvSpPr>
        <p:spPr>
          <a:xfrm>
            <a:off x="8842673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432" y="1026109"/>
                </a:lnTo>
              </a:path>
            </a:pathLst>
          </a:custGeom>
          <a:ln w="4191">
            <a:solidFill>
              <a:srgbClr val="DCDD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2" name="object 182"/>
          <p:cNvSpPr/>
          <p:nvPr/>
        </p:nvSpPr>
        <p:spPr>
          <a:xfrm>
            <a:off x="8969532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432" y="1026109"/>
                </a:lnTo>
              </a:path>
            </a:pathLst>
          </a:custGeom>
          <a:ln w="4191">
            <a:solidFill>
              <a:srgbClr val="DCDD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3" name="object 183"/>
          <p:cNvSpPr/>
          <p:nvPr/>
        </p:nvSpPr>
        <p:spPr>
          <a:xfrm>
            <a:off x="9096383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432" y="1026109"/>
                </a:lnTo>
              </a:path>
            </a:pathLst>
          </a:custGeom>
          <a:ln w="4191">
            <a:solidFill>
              <a:srgbClr val="DC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4" name="object 184"/>
          <p:cNvSpPr/>
          <p:nvPr/>
        </p:nvSpPr>
        <p:spPr>
          <a:xfrm>
            <a:off x="9223219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434" y="1026109"/>
                </a:lnTo>
              </a:path>
            </a:pathLst>
          </a:custGeom>
          <a:ln w="4191">
            <a:solidFill>
              <a:srgbClr val="DC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5" name="object 185"/>
          <p:cNvSpPr/>
          <p:nvPr/>
        </p:nvSpPr>
        <p:spPr>
          <a:xfrm>
            <a:off x="9350092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432" y="1026109"/>
                </a:lnTo>
              </a:path>
            </a:pathLst>
          </a:custGeom>
          <a:ln w="4191">
            <a:solidFill>
              <a:srgbClr val="DB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6" name="object 186"/>
          <p:cNvSpPr/>
          <p:nvPr/>
        </p:nvSpPr>
        <p:spPr>
          <a:xfrm>
            <a:off x="9476961" y="6893902"/>
            <a:ext cx="1575435" cy="1009015"/>
          </a:xfrm>
          <a:custGeom>
            <a:avLst/>
            <a:gdLst/>
            <a:ahLst/>
            <a:cxnLst/>
            <a:rect l="l" t="t" r="r" b="b"/>
            <a:pathLst>
              <a:path w="1575434" h="1009015">
                <a:moveTo>
                  <a:pt x="0" y="0"/>
                </a:moveTo>
                <a:lnTo>
                  <a:pt x="1575035" y="1008564"/>
                </a:lnTo>
              </a:path>
            </a:pathLst>
          </a:custGeom>
          <a:ln w="4191">
            <a:solidFill>
              <a:srgbClr val="DBDC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7" name="object 187"/>
          <p:cNvSpPr/>
          <p:nvPr/>
        </p:nvSpPr>
        <p:spPr>
          <a:xfrm>
            <a:off x="9603792" y="6893902"/>
            <a:ext cx="1448435" cy="927735"/>
          </a:xfrm>
          <a:custGeom>
            <a:avLst/>
            <a:gdLst/>
            <a:ahLst/>
            <a:cxnLst/>
            <a:rect l="l" t="t" r="r" b="b"/>
            <a:pathLst>
              <a:path w="1448434" h="927734">
                <a:moveTo>
                  <a:pt x="0" y="0"/>
                </a:moveTo>
                <a:lnTo>
                  <a:pt x="1448204" y="927348"/>
                </a:lnTo>
              </a:path>
            </a:pathLst>
          </a:custGeom>
          <a:ln w="4190">
            <a:solidFill>
              <a:srgbClr val="DBDC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8" name="object 188"/>
          <p:cNvSpPr/>
          <p:nvPr/>
        </p:nvSpPr>
        <p:spPr>
          <a:xfrm>
            <a:off x="9730635" y="6893902"/>
            <a:ext cx="1321435" cy="846455"/>
          </a:xfrm>
          <a:custGeom>
            <a:avLst/>
            <a:gdLst/>
            <a:ahLst/>
            <a:cxnLst/>
            <a:rect l="l" t="t" r="r" b="b"/>
            <a:pathLst>
              <a:path w="1321434" h="846454">
                <a:moveTo>
                  <a:pt x="0" y="0"/>
                </a:moveTo>
                <a:lnTo>
                  <a:pt x="1321361" y="846128"/>
                </a:lnTo>
              </a:path>
            </a:pathLst>
          </a:custGeom>
          <a:ln w="4191">
            <a:solidFill>
              <a:srgbClr val="DBDC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9" name="object 189"/>
          <p:cNvSpPr/>
          <p:nvPr/>
        </p:nvSpPr>
        <p:spPr>
          <a:xfrm>
            <a:off x="9857482" y="6893902"/>
            <a:ext cx="1195070" cy="765175"/>
          </a:xfrm>
          <a:custGeom>
            <a:avLst/>
            <a:gdLst/>
            <a:ahLst/>
            <a:cxnLst/>
            <a:rect l="l" t="t" r="r" b="b"/>
            <a:pathLst>
              <a:path w="1195070" h="765175">
                <a:moveTo>
                  <a:pt x="0" y="0"/>
                </a:moveTo>
                <a:lnTo>
                  <a:pt x="1194514" y="764900"/>
                </a:lnTo>
              </a:path>
            </a:pathLst>
          </a:custGeom>
          <a:ln w="4191">
            <a:solidFill>
              <a:srgbClr val="DBDC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0" name="object 190"/>
          <p:cNvSpPr/>
          <p:nvPr/>
        </p:nvSpPr>
        <p:spPr>
          <a:xfrm>
            <a:off x="9984351" y="6893902"/>
            <a:ext cx="1068070" cy="683895"/>
          </a:xfrm>
          <a:custGeom>
            <a:avLst/>
            <a:gdLst/>
            <a:ahLst/>
            <a:cxnLst/>
            <a:rect l="l" t="t" r="r" b="b"/>
            <a:pathLst>
              <a:path w="1068070" h="683895">
                <a:moveTo>
                  <a:pt x="0" y="0"/>
                </a:moveTo>
                <a:lnTo>
                  <a:pt x="1067645" y="683659"/>
                </a:lnTo>
              </a:path>
            </a:pathLst>
          </a:custGeom>
          <a:ln w="4191">
            <a:solidFill>
              <a:srgbClr val="DBDC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1" name="object 191"/>
          <p:cNvSpPr/>
          <p:nvPr/>
        </p:nvSpPr>
        <p:spPr>
          <a:xfrm>
            <a:off x="10111205" y="6893902"/>
            <a:ext cx="941069" cy="602615"/>
          </a:xfrm>
          <a:custGeom>
            <a:avLst/>
            <a:gdLst/>
            <a:ahLst/>
            <a:cxnLst/>
            <a:rect l="l" t="t" r="r" b="b"/>
            <a:pathLst>
              <a:path w="941070" h="602615">
                <a:moveTo>
                  <a:pt x="0" y="0"/>
                </a:moveTo>
                <a:lnTo>
                  <a:pt x="940791" y="602430"/>
                </a:lnTo>
              </a:path>
            </a:pathLst>
          </a:custGeom>
          <a:ln w="4191">
            <a:solidFill>
              <a:srgbClr val="DADC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2" name="object 192"/>
          <p:cNvSpPr/>
          <p:nvPr/>
        </p:nvSpPr>
        <p:spPr>
          <a:xfrm>
            <a:off x="10238047" y="6893902"/>
            <a:ext cx="814069" cy="521334"/>
          </a:xfrm>
          <a:custGeom>
            <a:avLst/>
            <a:gdLst/>
            <a:ahLst/>
            <a:cxnLst/>
            <a:rect l="l" t="t" r="r" b="b"/>
            <a:pathLst>
              <a:path w="814070" h="521334">
                <a:moveTo>
                  <a:pt x="0" y="0"/>
                </a:moveTo>
                <a:lnTo>
                  <a:pt x="813949" y="521209"/>
                </a:lnTo>
              </a:path>
            </a:pathLst>
          </a:custGeom>
          <a:ln w="4191">
            <a:solidFill>
              <a:srgbClr val="DADB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3" name="object 193"/>
          <p:cNvSpPr/>
          <p:nvPr/>
        </p:nvSpPr>
        <p:spPr>
          <a:xfrm>
            <a:off x="10364895" y="6893902"/>
            <a:ext cx="687705" cy="440055"/>
          </a:xfrm>
          <a:custGeom>
            <a:avLst/>
            <a:gdLst/>
            <a:ahLst/>
            <a:cxnLst/>
            <a:rect l="l" t="t" r="r" b="b"/>
            <a:pathLst>
              <a:path w="687704" h="440054">
                <a:moveTo>
                  <a:pt x="0" y="0"/>
                </a:moveTo>
                <a:lnTo>
                  <a:pt x="687102" y="439982"/>
                </a:lnTo>
              </a:path>
            </a:pathLst>
          </a:custGeom>
          <a:ln w="4191">
            <a:solidFill>
              <a:srgbClr val="DADB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4" name="object 194"/>
          <p:cNvSpPr/>
          <p:nvPr/>
        </p:nvSpPr>
        <p:spPr>
          <a:xfrm>
            <a:off x="10491745" y="6893902"/>
            <a:ext cx="560705" cy="358775"/>
          </a:xfrm>
          <a:custGeom>
            <a:avLst/>
            <a:gdLst/>
            <a:ahLst/>
            <a:cxnLst/>
            <a:rect l="l" t="t" r="r" b="b"/>
            <a:pathLst>
              <a:path w="560704" h="358775">
                <a:moveTo>
                  <a:pt x="0" y="0"/>
                </a:moveTo>
                <a:lnTo>
                  <a:pt x="560251" y="358753"/>
                </a:lnTo>
              </a:path>
            </a:pathLst>
          </a:custGeom>
          <a:ln w="4191">
            <a:solidFill>
              <a:srgbClr val="DADB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5" name="object 195"/>
          <p:cNvSpPr/>
          <p:nvPr/>
        </p:nvSpPr>
        <p:spPr>
          <a:xfrm>
            <a:off x="10618584" y="6893902"/>
            <a:ext cx="433705" cy="278130"/>
          </a:xfrm>
          <a:custGeom>
            <a:avLst/>
            <a:gdLst/>
            <a:ahLst/>
            <a:cxnLst/>
            <a:rect l="l" t="t" r="r" b="b"/>
            <a:pathLst>
              <a:path w="433704" h="278129">
                <a:moveTo>
                  <a:pt x="0" y="0"/>
                </a:moveTo>
                <a:lnTo>
                  <a:pt x="433412" y="277533"/>
                </a:lnTo>
              </a:path>
            </a:pathLst>
          </a:custGeom>
          <a:ln w="4191">
            <a:solidFill>
              <a:srgbClr val="DADB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6" name="object 196"/>
          <p:cNvSpPr/>
          <p:nvPr/>
        </p:nvSpPr>
        <p:spPr>
          <a:xfrm>
            <a:off x="10745457" y="6893902"/>
            <a:ext cx="306705" cy="196850"/>
          </a:xfrm>
          <a:custGeom>
            <a:avLst/>
            <a:gdLst/>
            <a:ahLst/>
            <a:cxnLst/>
            <a:rect l="l" t="t" r="r" b="b"/>
            <a:pathLst>
              <a:path w="306704" h="196850">
                <a:moveTo>
                  <a:pt x="0" y="0"/>
                </a:moveTo>
                <a:lnTo>
                  <a:pt x="306540" y="196291"/>
                </a:lnTo>
              </a:path>
            </a:pathLst>
          </a:custGeom>
          <a:ln w="4191">
            <a:solidFill>
              <a:srgbClr val="DADB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7" name="object 197"/>
          <p:cNvSpPr/>
          <p:nvPr/>
        </p:nvSpPr>
        <p:spPr>
          <a:xfrm>
            <a:off x="10872308" y="6893902"/>
            <a:ext cx="179705" cy="115570"/>
          </a:xfrm>
          <a:custGeom>
            <a:avLst/>
            <a:gdLst/>
            <a:ahLst/>
            <a:cxnLst/>
            <a:rect l="l" t="t" r="r" b="b"/>
            <a:pathLst>
              <a:path w="179704" h="115570">
                <a:moveTo>
                  <a:pt x="0" y="0"/>
                </a:moveTo>
                <a:lnTo>
                  <a:pt x="179689" y="115062"/>
                </a:lnTo>
              </a:path>
            </a:pathLst>
          </a:custGeom>
          <a:ln w="4191">
            <a:solidFill>
              <a:srgbClr val="D9DB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8" name="object 198"/>
          <p:cNvSpPr/>
          <p:nvPr/>
        </p:nvSpPr>
        <p:spPr>
          <a:xfrm>
            <a:off x="10999161" y="6893902"/>
            <a:ext cx="53340" cy="34290"/>
          </a:xfrm>
          <a:custGeom>
            <a:avLst/>
            <a:gdLst/>
            <a:ahLst/>
            <a:cxnLst/>
            <a:rect l="l" t="t" r="r" b="b"/>
            <a:pathLst>
              <a:path w="53340" h="34290">
                <a:moveTo>
                  <a:pt x="0" y="0"/>
                </a:moveTo>
                <a:lnTo>
                  <a:pt x="52834" y="33832"/>
                </a:lnTo>
              </a:path>
            </a:pathLst>
          </a:custGeom>
          <a:ln w="4191">
            <a:solidFill>
              <a:srgbClr val="D9DA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9" name="object 199"/>
          <p:cNvSpPr/>
          <p:nvPr/>
        </p:nvSpPr>
        <p:spPr>
          <a:xfrm>
            <a:off x="940688" y="6893902"/>
            <a:ext cx="8820150" cy="184785"/>
          </a:xfrm>
          <a:custGeom>
            <a:avLst/>
            <a:gdLst/>
            <a:ahLst/>
            <a:cxnLst/>
            <a:rect l="l" t="t" r="r" b="b"/>
            <a:pathLst>
              <a:path w="8820150" h="184784">
                <a:moveTo>
                  <a:pt x="8819997" y="184658"/>
                </a:moveTo>
                <a:lnTo>
                  <a:pt x="0" y="184658"/>
                </a:lnTo>
                <a:lnTo>
                  <a:pt x="0" y="0"/>
                </a:lnTo>
                <a:lnTo>
                  <a:pt x="8819997" y="0"/>
                </a:lnTo>
                <a:lnTo>
                  <a:pt x="8819997" y="184658"/>
                </a:lnTo>
                <a:close/>
              </a:path>
            </a:pathLst>
          </a:custGeom>
          <a:solidFill>
            <a:srgbClr val="DA413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0" name="object 200"/>
          <p:cNvSpPr/>
          <p:nvPr/>
        </p:nvSpPr>
        <p:spPr>
          <a:xfrm>
            <a:off x="949980" y="6537134"/>
            <a:ext cx="9359133" cy="7516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1" name="object 201"/>
          <p:cNvSpPr/>
          <p:nvPr/>
        </p:nvSpPr>
        <p:spPr>
          <a:xfrm>
            <a:off x="9771638" y="6603453"/>
            <a:ext cx="390514" cy="40902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2" name="object 202"/>
          <p:cNvSpPr/>
          <p:nvPr/>
        </p:nvSpPr>
        <p:spPr>
          <a:xfrm>
            <a:off x="9690468" y="6897606"/>
            <a:ext cx="613410" cy="414020"/>
          </a:xfrm>
          <a:custGeom>
            <a:avLst/>
            <a:gdLst/>
            <a:ahLst/>
            <a:cxnLst/>
            <a:rect l="l" t="t" r="r" b="b"/>
            <a:pathLst>
              <a:path w="613409" h="414020">
                <a:moveTo>
                  <a:pt x="58686" y="388392"/>
                </a:moveTo>
                <a:lnTo>
                  <a:pt x="40335" y="388392"/>
                </a:lnTo>
                <a:lnTo>
                  <a:pt x="79133" y="399822"/>
                </a:lnTo>
                <a:lnTo>
                  <a:pt x="115292" y="408712"/>
                </a:lnTo>
                <a:lnTo>
                  <a:pt x="152607" y="413792"/>
                </a:lnTo>
                <a:lnTo>
                  <a:pt x="190806" y="413792"/>
                </a:lnTo>
                <a:lnTo>
                  <a:pt x="229615" y="411252"/>
                </a:lnTo>
                <a:lnTo>
                  <a:pt x="269634" y="404902"/>
                </a:lnTo>
                <a:lnTo>
                  <a:pt x="309213" y="393472"/>
                </a:lnTo>
                <a:lnTo>
                  <a:pt x="312741" y="392202"/>
                </a:lnTo>
                <a:lnTo>
                  <a:pt x="88442" y="392202"/>
                </a:lnTo>
                <a:lnTo>
                  <a:pt x="86537" y="390932"/>
                </a:lnTo>
                <a:lnTo>
                  <a:pt x="72174" y="390932"/>
                </a:lnTo>
                <a:lnTo>
                  <a:pt x="71221" y="389662"/>
                </a:lnTo>
                <a:lnTo>
                  <a:pt x="60490" y="389662"/>
                </a:lnTo>
                <a:lnTo>
                  <a:pt x="58686" y="388392"/>
                </a:lnTo>
                <a:close/>
              </a:path>
              <a:path w="613409" h="414020">
                <a:moveTo>
                  <a:pt x="612879" y="0"/>
                </a:moveTo>
                <a:lnTo>
                  <a:pt x="612127" y="3582"/>
                </a:lnTo>
                <a:lnTo>
                  <a:pt x="611517" y="7392"/>
                </a:lnTo>
                <a:lnTo>
                  <a:pt x="610565" y="11202"/>
                </a:lnTo>
                <a:lnTo>
                  <a:pt x="608901" y="18822"/>
                </a:lnTo>
                <a:lnTo>
                  <a:pt x="606945" y="26442"/>
                </a:lnTo>
                <a:lnTo>
                  <a:pt x="605828" y="30252"/>
                </a:lnTo>
                <a:lnTo>
                  <a:pt x="604875" y="34062"/>
                </a:lnTo>
                <a:lnTo>
                  <a:pt x="588227" y="81052"/>
                </a:lnTo>
                <a:lnTo>
                  <a:pt x="567843" y="122962"/>
                </a:lnTo>
                <a:lnTo>
                  <a:pt x="542872" y="163602"/>
                </a:lnTo>
                <a:lnTo>
                  <a:pt x="513562" y="201702"/>
                </a:lnTo>
                <a:lnTo>
                  <a:pt x="479508" y="238532"/>
                </a:lnTo>
                <a:lnTo>
                  <a:pt x="441999" y="271552"/>
                </a:lnTo>
                <a:lnTo>
                  <a:pt x="401407" y="300762"/>
                </a:lnTo>
                <a:lnTo>
                  <a:pt x="358101" y="327432"/>
                </a:lnTo>
                <a:lnTo>
                  <a:pt x="357238" y="327432"/>
                </a:lnTo>
                <a:lnTo>
                  <a:pt x="356361" y="328702"/>
                </a:lnTo>
                <a:lnTo>
                  <a:pt x="354533" y="328702"/>
                </a:lnTo>
                <a:lnTo>
                  <a:pt x="353542" y="329972"/>
                </a:lnTo>
                <a:lnTo>
                  <a:pt x="352640" y="329972"/>
                </a:lnTo>
                <a:lnTo>
                  <a:pt x="351739" y="331242"/>
                </a:lnTo>
                <a:lnTo>
                  <a:pt x="349834" y="331242"/>
                </a:lnTo>
                <a:lnTo>
                  <a:pt x="347967" y="332512"/>
                </a:lnTo>
                <a:lnTo>
                  <a:pt x="346976" y="332512"/>
                </a:lnTo>
                <a:lnTo>
                  <a:pt x="346201" y="333782"/>
                </a:lnTo>
                <a:lnTo>
                  <a:pt x="345160" y="333782"/>
                </a:lnTo>
                <a:lnTo>
                  <a:pt x="344271" y="335052"/>
                </a:lnTo>
                <a:lnTo>
                  <a:pt x="342493" y="335052"/>
                </a:lnTo>
                <a:lnTo>
                  <a:pt x="341439" y="336322"/>
                </a:lnTo>
                <a:lnTo>
                  <a:pt x="340575" y="336322"/>
                </a:lnTo>
                <a:lnTo>
                  <a:pt x="337769" y="337592"/>
                </a:lnTo>
                <a:lnTo>
                  <a:pt x="336778" y="338862"/>
                </a:lnTo>
                <a:lnTo>
                  <a:pt x="334822" y="338862"/>
                </a:lnTo>
                <a:lnTo>
                  <a:pt x="333997" y="340132"/>
                </a:lnTo>
                <a:lnTo>
                  <a:pt x="332092" y="340132"/>
                </a:lnTo>
                <a:lnTo>
                  <a:pt x="331139" y="341402"/>
                </a:lnTo>
                <a:lnTo>
                  <a:pt x="330276" y="341402"/>
                </a:lnTo>
                <a:lnTo>
                  <a:pt x="327355" y="342672"/>
                </a:lnTo>
                <a:lnTo>
                  <a:pt x="326529" y="342672"/>
                </a:lnTo>
                <a:lnTo>
                  <a:pt x="325602" y="343942"/>
                </a:lnTo>
                <a:lnTo>
                  <a:pt x="323634" y="343942"/>
                </a:lnTo>
                <a:lnTo>
                  <a:pt x="322656" y="345212"/>
                </a:lnTo>
                <a:lnTo>
                  <a:pt x="320776" y="345212"/>
                </a:lnTo>
                <a:lnTo>
                  <a:pt x="319887" y="346482"/>
                </a:lnTo>
                <a:lnTo>
                  <a:pt x="317995" y="346482"/>
                </a:lnTo>
                <a:lnTo>
                  <a:pt x="316166" y="347752"/>
                </a:lnTo>
                <a:lnTo>
                  <a:pt x="315112" y="347752"/>
                </a:lnTo>
                <a:lnTo>
                  <a:pt x="314248" y="349022"/>
                </a:lnTo>
                <a:lnTo>
                  <a:pt x="312318" y="349022"/>
                </a:lnTo>
                <a:lnTo>
                  <a:pt x="311213" y="350292"/>
                </a:lnTo>
                <a:lnTo>
                  <a:pt x="309435" y="350292"/>
                </a:lnTo>
                <a:lnTo>
                  <a:pt x="307530" y="351562"/>
                </a:lnTo>
                <a:lnTo>
                  <a:pt x="306603" y="351562"/>
                </a:lnTo>
                <a:lnTo>
                  <a:pt x="305612" y="352832"/>
                </a:lnTo>
                <a:lnTo>
                  <a:pt x="303745" y="352832"/>
                </a:lnTo>
                <a:lnTo>
                  <a:pt x="302767" y="354102"/>
                </a:lnTo>
                <a:lnTo>
                  <a:pt x="299897" y="354102"/>
                </a:lnTo>
                <a:lnTo>
                  <a:pt x="298919" y="355372"/>
                </a:lnTo>
                <a:lnTo>
                  <a:pt x="297002" y="355372"/>
                </a:lnTo>
                <a:lnTo>
                  <a:pt x="296125" y="356642"/>
                </a:lnTo>
                <a:lnTo>
                  <a:pt x="294157" y="356642"/>
                </a:lnTo>
                <a:lnTo>
                  <a:pt x="293154" y="357912"/>
                </a:lnTo>
                <a:lnTo>
                  <a:pt x="291274" y="357912"/>
                </a:lnTo>
                <a:lnTo>
                  <a:pt x="289407" y="359182"/>
                </a:lnTo>
                <a:lnTo>
                  <a:pt x="287426" y="359182"/>
                </a:lnTo>
                <a:lnTo>
                  <a:pt x="286511" y="360452"/>
                </a:lnTo>
                <a:lnTo>
                  <a:pt x="284492" y="360452"/>
                </a:lnTo>
                <a:lnTo>
                  <a:pt x="282663" y="361722"/>
                </a:lnTo>
                <a:lnTo>
                  <a:pt x="280746" y="361722"/>
                </a:lnTo>
                <a:lnTo>
                  <a:pt x="279755" y="362992"/>
                </a:lnTo>
                <a:lnTo>
                  <a:pt x="276783" y="362992"/>
                </a:lnTo>
                <a:lnTo>
                  <a:pt x="275793" y="364262"/>
                </a:lnTo>
                <a:lnTo>
                  <a:pt x="272961" y="364262"/>
                </a:lnTo>
                <a:lnTo>
                  <a:pt x="272072" y="365532"/>
                </a:lnTo>
                <a:lnTo>
                  <a:pt x="270001" y="365532"/>
                </a:lnTo>
                <a:lnTo>
                  <a:pt x="268109" y="366802"/>
                </a:lnTo>
                <a:lnTo>
                  <a:pt x="265201" y="366802"/>
                </a:lnTo>
                <a:lnTo>
                  <a:pt x="264312" y="368072"/>
                </a:lnTo>
                <a:lnTo>
                  <a:pt x="261289" y="368072"/>
                </a:lnTo>
                <a:lnTo>
                  <a:pt x="260400" y="369342"/>
                </a:lnTo>
                <a:lnTo>
                  <a:pt x="257479" y="369342"/>
                </a:lnTo>
                <a:lnTo>
                  <a:pt x="256451" y="370612"/>
                </a:lnTo>
                <a:lnTo>
                  <a:pt x="253542" y="370612"/>
                </a:lnTo>
                <a:lnTo>
                  <a:pt x="252514" y="371882"/>
                </a:lnTo>
                <a:lnTo>
                  <a:pt x="248754" y="371882"/>
                </a:lnTo>
                <a:lnTo>
                  <a:pt x="247751" y="373152"/>
                </a:lnTo>
                <a:lnTo>
                  <a:pt x="244817" y="373152"/>
                </a:lnTo>
                <a:lnTo>
                  <a:pt x="243878" y="374422"/>
                </a:lnTo>
                <a:lnTo>
                  <a:pt x="239953" y="374422"/>
                </a:lnTo>
                <a:lnTo>
                  <a:pt x="238963" y="375692"/>
                </a:lnTo>
                <a:lnTo>
                  <a:pt x="234988" y="375692"/>
                </a:lnTo>
                <a:lnTo>
                  <a:pt x="234073" y="376962"/>
                </a:lnTo>
                <a:lnTo>
                  <a:pt x="230085" y="376962"/>
                </a:lnTo>
                <a:lnTo>
                  <a:pt x="229095" y="378232"/>
                </a:lnTo>
                <a:lnTo>
                  <a:pt x="226174" y="378232"/>
                </a:lnTo>
                <a:lnTo>
                  <a:pt x="224269" y="379502"/>
                </a:lnTo>
                <a:lnTo>
                  <a:pt x="219392" y="379502"/>
                </a:lnTo>
                <a:lnTo>
                  <a:pt x="218351" y="380772"/>
                </a:lnTo>
                <a:lnTo>
                  <a:pt x="215468" y="380772"/>
                </a:lnTo>
                <a:lnTo>
                  <a:pt x="213499" y="382042"/>
                </a:lnTo>
                <a:lnTo>
                  <a:pt x="208584" y="382042"/>
                </a:lnTo>
                <a:lnTo>
                  <a:pt x="206489" y="383312"/>
                </a:lnTo>
                <a:lnTo>
                  <a:pt x="201675" y="383312"/>
                </a:lnTo>
                <a:lnTo>
                  <a:pt x="200698" y="384582"/>
                </a:lnTo>
                <a:lnTo>
                  <a:pt x="194805" y="384582"/>
                </a:lnTo>
                <a:lnTo>
                  <a:pt x="192760" y="385852"/>
                </a:lnTo>
                <a:lnTo>
                  <a:pt x="186905" y="385852"/>
                </a:lnTo>
                <a:lnTo>
                  <a:pt x="185966" y="387122"/>
                </a:lnTo>
                <a:lnTo>
                  <a:pt x="179095" y="387122"/>
                </a:lnTo>
                <a:lnTo>
                  <a:pt x="177114" y="388392"/>
                </a:lnTo>
                <a:lnTo>
                  <a:pt x="169405" y="388392"/>
                </a:lnTo>
                <a:lnTo>
                  <a:pt x="168414" y="389662"/>
                </a:lnTo>
                <a:lnTo>
                  <a:pt x="157035" y="389662"/>
                </a:lnTo>
                <a:lnTo>
                  <a:pt x="156121" y="390932"/>
                </a:lnTo>
                <a:lnTo>
                  <a:pt x="141071" y="390932"/>
                </a:lnTo>
                <a:lnTo>
                  <a:pt x="140119" y="392202"/>
                </a:lnTo>
                <a:lnTo>
                  <a:pt x="312741" y="392202"/>
                </a:lnTo>
                <a:lnTo>
                  <a:pt x="385724" y="361722"/>
                </a:lnTo>
                <a:lnTo>
                  <a:pt x="421825" y="338862"/>
                </a:lnTo>
                <a:lnTo>
                  <a:pt x="455677" y="314732"/>
                </a:lnTo>
                <a:lnTo>
                  <a:pt x="486988" y="285522"/>
                </a:lnTo>
                <a:lnTo>
                  <a:pt x="515467" y="255042"/>
                </a:lnTo>
                <a:lnTo>
                  <a:pt x="540103" y="222022"/>
                </a:lnTo>
                <a:lnTo>
                  <a:pt x="561154" y="187732"/>
                </a:lnTo>
                <a:lnTo>
                  <a:pt x="578402" y="152172"/>
                </a:lnTo>
                <a:lnTo>
                  <a:pt x="591629" y="114072"/>
                </a:lnTo>
                <a:lnTo>
                  <a:pt x="592010" y="112802"/>
                </a:lnTo>
                <a:lnTo>
                  <a:pt x="592340" y="111532"/>
                </a:lnTo>
                <a:lnTo>
                  <a:pt x="592480" y="111532"/>
                </a:lnTo>
                <a:lnTo>
                  <a:pt x="592810" y="110262"/>
                </a:lnTo>
                <a:lnTo>
                  <a:pt x="592962" y="108992"/>
                </a:lnTo>
                <a:lnTo>
                  <a:pt x="593115" y="108992"/>
                </a:lnTo>
                <a:lnTo>
                  <a:pt x="593509" y="107722"/>
                </a:lnTo>
                <a:lnTo>
                  <a:pt x="593699" y="106452"/>
                </a:lnTo>
                <a:lnTo>
                  <a:pt x="593991" y="105182"/>
                </a:lnTo>
                <a:lnTo>
                  <a:pt x="594283" y="105182"/>
                </a:lnTo>
                <a:lnTo>
                  <a:pt x="594474" y="103912"/>
                </a:lnTo>
                <a:lnTo>
                  <a:pt x="594956" y="102642"/>
                </a:lnTo>
                <a:lnTo>
                  <a:pt x="595325" y="100102"/>
                </a:lnTo>
                <a:lnTo>
                  <a:pt x="595820" y="98832"/>
                </a:lnTo>
                <a:lnTo>
                  <a:pt x="596036" y="97562"/>
                </a:lnTo>
                <a:lnTo>
                  <a:pt x="596531" y="95022"/>
                </a:lnTo>
                <a:lnTo>
                  <a:pt x="596798" y="95022"/>
                </a:lnTo>
                <a:lnTo>
                  <a:pt x="596861" y="93752"/>
                </a:lnTo>
                <a:lnTo>
                  <a:pt x="596988" y="93752"/>
                </a:lnTo>
                <a:lnTo>
                  <a:pt x="597306" y="92482"/>
                </a:lnTo>
                <a:lnTo>
                  <a:pt x="597598" y="89942"/>
                </a:lnTo>
                <a:lnTo>
                  <a:pt x="597788" y="89942"/>
                </a:lnTo>
                <a:lnTo>
                  <a:pt x="598271" y="87402"/>
                </a:lnTo>
                <a:lnTo>
                  <a:pt x="598436" y="86132"/>
                </a:lnTo>
                <a:lnTo>
                  <a:pt x="598627" y="86132"/>
                </a:lnTo>
                <a:lnTo>
                  <a:pt x="598754" y="84862"/>
                </a:lnTo>
                <a:lnTo>
                  <a:pt x="598919" y="84862"/>
                </a:lnTo>
                <a:lnTo>
                  <a:pt x="599071" y="83592"/>
                </a:lnTo>
                <a:lnTo>
                  <a:pt x="599897" y="79782"/>
                </a:lnTo>
                <a:lnTo>
                  <a:pt x="600036" y="78512"/>
                </a:lnTo>
                <a:lnTo>
                  <a:pt x="600240" y="77242"/>
                </a:lnTo>
                <a:lnTo>
                  <a:pt x="600519" y="74702"/>
                </a:lnTo>
                <a:lnTo>
                  <a:pt x="600786" y="73432"/>
                </a:lnTo>
                <a:lnTo>
                  <a:pt x="612879" y="0"/>
                </a:lnTo>
                <a:close/>
              </a:path>
              <a:path w="613409" h="414020">
                <a:moveTo>
                  <a:pt x="8331" y="378232"/>
                </a:moveTo>
                <a:lnTo>
                  <a:pt x="4381" y="378232"/>
                </a:lnTo>
                <a:lnTo>
                  <a:pt x="39433" y="388392"/>
                </a:lnTo>
                <a:lnTo>
                  <a:pt x="53403" y="388392"/>
                </a:lnTo>
                <a:lnTo>
                  <a:pt x="49796" y="387122"/>
                </a:lnTo>
                <a:lnTo>
                  <a:pt x="42824" y="387122"/>
                </a:lnTo>
                <a:lnTo>
                  <a:pt x="38531" y="385852"/>
                </a:lnTo>
                <a:lnTo>
                  <a:pt x="37541" y="385852"/>
                </a:lnTo>
                <a:lnTo>
                  <a:pt x="36652" y="384582"/>
                </a:lnTo>
                <a:lnTo>
                  <a:pt x="30632" y="384582"/>
                </a:lnTo>
                <a:lnTo>
                  <a:pt x="29768" y="383312"/>
                </a:lnTo>
                <a:lnTo>
                  <a:pt x="24523" y="383312"/>
                </a:lnTo>
                <a:lnTo>
                  <a:pt x="23774" y="382042"/>
                </a:lnTo>
                <a:lnTo>
                  <a:pt x="19392" y="382042"/>
                </a:lnTo>
                <a:lnTo>
                  <a:pt x="18592" y="380772"/>
                </a:lnTo>
                <a:lnTo>
                  <a:pt x="13423" y="380772"/>
                </a:lnTo>
                <a:lnTo>
                  <a:pt x="12611" y="379502"/>
                </a:lnTo>
                <a:lnTo>
                  <a:pt x="10121" y="379502"/>
                </a:lnTo>
                <a:lnTo>
                  <a:pt x="8331" y="378232"/>
                </a:lnTo>
                <a:close/>
              </a:path>
              <a:path w="613409" h="414020">
                <a:moveTo>
                  <a:pt x="4203" y="378180"/>
                </a:moveTo>
                <a:lnTo>
                  <a:pt x="4381" y="378232"/>
                </a:lnTo>
                <a:lnTo>
                  <a:pt x="4203" y="378180"/>
                </a:lnTo>
                <a:close/>
              </a:path>
              <a:path w="613409" h="414020">
                <a:moveTo>
                  <a:pt x="3301" y="376962"/>
                </a:moveTo>
                <a:lnTo>
                  <a:pt x="0" y="376962"/>
                </a:lnTo>
                <a:lnTo>
                  <a:pt x="4203" y="378180"/>
                </a:lnTo>
                <a:lnTo>
                  <a:pt x="3301" y="376962"/>
                </a:lnTo>
                <a:close/>
              </a:path>
            </a:pathLst>
          </a:custGeom>
          <a:solidFill>
            <a:srgbClr val="C4151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3" name="object 203"/>
          <p:cNvSpPr/>
          <p:nvPr/>
        </p:nvSpPr>
        <p:spPr>
          <a:xfrm>
            <a:off x="507" y="0"/>
            <a:ext cx="11048517" cy="153578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4" name="object 204"/>
          <p:cNvSpPr/>
          <p:nvPr/>
        </p:nvSpPr>
        <p:spPr>
          <a:xfrm>
            <a:off x="507" y="0"/>
            <a:ext cx="3971099" cy="153578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5" name="object 205"/>
          <p:cNvSpPr/>
          <p:nvPr/>
        </p:nvSpPr>
        <p:spPr>
          <a:xfrm>
            <a:off x="2648506" y="0"/>
            <a:ext cx="1323340" cy="1536065"/>
          </a:xfrm>
          <a:custGeom>
            <a:avLst/>
            <a:gdLst/>
            <a:ahLst/>
            <a:cxnLst/>
            <a:rect l="l" t="t" r="r" b="b"/>
            <a:pathLst>
              <a:path w="1323339" h="1536065">
                <a:moveTo>
                  <a:pt x="0" y="1535785"/>
                </a:moveTo>
                <a:lnTo>
                  <a:pt x="39879" y="1509679"/>
                </a:lnTo>
                <a:lnTo>
                  <a:pt x="74656" y="1486156"/>
                </a:lnTo>
                <a:lnTo>
                  <a:pt x="109193" y="1462117"/>
                </a:lnTo>
                <a:lnTo>
                  <a:pt x="143488" y="1437565"/>
                </a:lnTo>
                <a:lnTo>
                  <a:pt x="177537" y="1412504"/>
                </a:lnTo>
                <a:lnTo>
                  <a:pt x="211338" y="1386939"/>
                </a:lnTo>
                <a:lnTo>
                  <a:pt x="244887" y="1360873"/>
                </a:lnTo>
                <a:lnTo>
                  <a:pt x="278183" y="1334310"/>
                </a:lnTo>
                <a:lnTo>
                  <a:pt x="311221" y="1307254"/>
                </a:lnTo>
                <a:lnTo>
                  <a:pt x="343998" y="1279709"/>
                </a:lnTo>
                <a:lnTo>
                  <a:pt x="376513" y="1251679"/>
                </a:lnTo>
                <a:lnTo>
                  <a:pt x="408761" y="1223168"/>
                </a:lnTo>
                <a:lnTo>
                  <a:pt x="440739" y="1194179"/>
                </a:lnTo>
                <a:lnTo>
                  <a:pt x="472446" y="1164717"/>
                </a:lnTo>
                <a:lnTo>
                  <a:pt x="503877" y="1134785"/>
                </a:lnTo>
                <a:lnTo>
                  <a:pt x="535030" y="1104388"/>
                </a:lnTo>
                <a:lnTo>
                  <a:pt x="565902" y="1073528"/>
                </a:lnTo>
                <a:lnTo>
                  <a:pt x="596490" y="1042211"/>
                </a:lnTo>
                <a:lnTo>
                  <a:pt x="626790" y="1010440"/>
                </a:lnTo>
                <a:lnTo>
                  <a:pt x="656800" y="978219"/>
                </a:lnTo>
                <a:lnTo>
                  <a:pt x="686517" y="945552"/>
                </a:lnTo>
                <a:lnTo>
                  <a:pt x="715939" y="912443"/>
                </a:lnTo>
                <a:lnTo>
                  <a:pt x="745060" y="878895"/>
                </a:lnTo>
                <a:lnTo>
                  <a:pt x="773880" y="844913"/>
                </a:lnTo>
                <a:lnTo>
                  <a:pt x="802395" y="810500"/>
                </a:lnTo>
                <a:lnTo>
                  <a:pt x="830602" y="775661"/>
                </a:lnTo>
                <a:lnTo>
                  <a:pt x="858497" y="740399"/>
                </a:lnTo>
                <a:lnTo>
                  <a:pt x="886079" y="704719"/>
                </a:lnTo>
                <a:lnTo>
                  <a:pt x="913343" y="668623"/>
                </a:lnTo>
                <a:lnTo>
                  <a:pt x="940288" y="632117"/>
                </a:lnTo>
                <a:lnTo>
                  <a:pt x="966909" y="595203"/>
                </a:lnTo>
                <a:lnTo>
                  <a:pt x="993205" y="557886"/>
                </a:lnTo>
                <a:lnTo>
                  <a:pt x="1019172" y="520170"/>
                </a:lnTo>
                <a:lnTo>
                  <a:pt x="1044806" y="482059"/>
                </a:lnTo>
                <a:lnTo>
                  <a:pt x="1070106" y="443556"/>
                </a:lnTo>
                <a:lnTo>
                  <a:pt x="1095068" y="404666"/>
                </a:lnTo>
                <a:lnTo>
                  <a:pt x="1119689" y="365392"/>
                </a:lnTo>
                <a:lnTo>
                  <a:pt x="1143966" y="325738"/>
                </a:lnTo>
                <a:lnTo>
                  <a:pt x="1167896" y="285709"/>
                </a:lnTo>
                <a:lnTo>
                  <a:pt x="1191476" y="245307"/>
                </a:lnTo>
                <a:lnTo>
                  <a:pt x="1214704" y="204538"/>
                </a:lnTo>
                <a:lnTo>
                  <a:pt x="1237576" y="163404"/>
                </a:lnTo>
                <a:lnTo>
                  <a:pt x="1260089" y="121910"/>
                </a:lnTo>
                <a:lnTo>
                  <a:pt x="1282240" y="80060"/>
                </a:lnTo>
                <a:lnTo>
                  <a:pt x="1304026" y="37858"/>
                </a:lnTo>
                <a:lnTo>
                  <a:pt x="1323082" y="0"/>
                </a:lnTo>
              </a:path>
            </a:pathLst>
          </a:custGeom>
          <a:ln w="9436">
            <a:solidFill>
              <a:srgbClr val="F8F8F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6" name="object 206"/>
          <p:cNvSpPr/>
          <p:nvPr/>
        </p:nvSpPr>
        <p:spPr>
          <a:xfrm>
            <a:off x="508" y="1518538"/>
            <a:ext cx="17145" cy="17780"/>
          </a:xfrm>
          <a:custGeom>
            <a:avLst/>
            <a:gdLst/>
            <a:ahLst/>
            <a:cxnLst/>
            <a:rect l="l" t="t" r="r" b="b"/>
            <a:pathLst>
              <a:path w="17145" h="17780">
                <a:moveTo>
                  <a:pt x="0" y="0"/>
                </a:moveTo>
                <a:lnTo>
                  <a:pt x="16815" y="17247"/>
                </a:lnTo>
              </a:path>
            </a:pathLst>
          </a:custGeom>
          <a:ln w="4191">
            <a:solidFill>
              <a:srgbClr val="EBECE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7" name="object 207"/>
          <p:cNvSpPr/>
          <p:nvPr/>
        </p:nvSpPr>
        <p:spPr>
          <a:xfrm>
            <a:off x="507" y="1380620"/>
            <a:ext cx="151765" cy="155575"/>
          </a:xfrm>
          <a:custGeom>
            <a:avLst/>
            <a:gdLst/>
            <a:ahLst/>
            <a:cxnLst/>
            <a:rect l="l" t="t" r="r" b="b"/>
            <a:pathLst>
              <a:path w="151765" h="155575">
                <a:moveTo>
                  <a:pt x="0" y="0"/>
                </a:moveTo>
                <a:lnTo>
                  <a:pt x="151285" y="155164"/>
                </a:lnTo>
              </a:path>
            </a:pathLst>
          </a:custGeom>
          <a:ln w="4191">
            <a:solidFill>
              <a:srgbClr val="EBECE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8" name="object 208"/>
          <p:cNvSpPr/>
          <p:nvPr/>
        </p:nvSpPr>
        <p:spPr>
          <a:xfrm>
            <a:off x="507" y="1242660"/>
            <a:ext cx="286385" cy="293370"/>
          </a:xfrm>
          <a:custGeom>
            <a:avLst/>
            <a:gdLst/>
            <a:ahLst/>
            <a:cxnLst/>
            <a:rect l="l" t="t" r="r" b="b"/>
            <a:pathLst>
              <a:path w="286385" h="293369">
                <a:moveTo>
                  <a:pt x="0" y="0"/>
                </a:moveTo>
                <a:lnTo>
                  <a:pt x="285796" y="293125"/>
                </a:lnTo>
              </a:path>
            </a:pathLst>
          </a:custGeom>
          <a:ln w="4191">
            <a:solidFill>
              <a:srgbClr val="EBEC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9" name="object 209"/>
          <p:cNvSpPr/>
          <p:nvPr/>
        </p:nvSpPr>
        <p:spPr>
          <a:xfrm>
            <a:off x="508" y="1104733"/>
            <a:ext cx="420370" cy="431165"/>
          </a:xfrm>
          <a:custGeom>
            <a:avLst/>
            <a:gdLst/>
            <a:ahLst/>
            <a:cxnLst/>
            <a:rect l="l" t="t" r="r" b="b"/>
            <a:pathLst>
              <a:path w="420370" h="431165">
                <a:moveTo>
                  <a:pt x="0" y="0"/>
                </a:moveTo>
                <a:lnTo>
                  <a:pt x="420274" y="431051"/>
                </a:lnTo>
              </a:path>
            </a:pathLst>
          </a:custGeom>
          <a:ln w="4191">
            <a:solidFill>
              <a:srgbClr val="EB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0" name="object 210"/>
          <p:cNvSpPr/>
          <p:nvPr/>
        </p:nvSpPr>
        <p:spPr>
          <a:xfrm>
            <a:off x="507" y="966789"/>
            <a:ext cx="554990" cy="569595"/>
          </a:xfrm>
          <a:custGeom>
            <a:avLst/>
            <a:gdLst/>
            <a:ahLst/>
            <a:cxnLst/>
            <a:rect l="l" t="t" r="r" b="b"/>
            <a:pathLst>
              <a:path w="554990" h="569594">
                <a:moveTo>
                  <a:pt x="0" y="0"/>
                </a:moveTo>
                <a:lnTo>
                  <a:pt x="554769" y="568995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1" name="object 211"/>
          <p:cNvSpPr/>
          <p:nvPr/>
        </p:nvSpPr>
        <p:spPr>
          <a:xfrm>
            <a:off x="507" y="828850"/>
            <a:ext cx="689610" cy="707390"/>
          </a:xfrm>
          <a:custGeom>
            <a:avLst/>
            <a:gdLst/>
            <a:ahLst/>
            <a:cxnLst/>
            <a:rect l="l" t="t" r="r" b="b"/>
            <a:pathLst>
              <a:path w="689610" h="707390">
                <a:moveTo>
                  <a:pt x="0" y="0"/>
                </a:moveTo>
                <a:lnTo>
                  <a:pt x="689260" y="706934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2" name="object 212"/>
          <p:cNvSpPr/>
          <p:nvPr/>
        </p:nvSpPr>
        <p:spPr>
          <a:xfrm>
            <a:off x="508" y="690924"/>
            <a:ext cx="824230" cy="845185"/>
          </a:xfrm>
          <a:custGeom>
            <a:avLst/>
            <a:gdLst/>
            <a:ahLst/>
            <a:cxnLst/>
            <a:rect l="l" t="t" r="r" b="b"/>
            <a:pathLst>
              <a:path w="824230" h="845185">
                <a:moveTo>
                  <a:pt x="0" y="0"/>
                </a:moveTo>
                <a:lnTo>
                  <a:pt x="823739" y="844861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3" name="object 213"/>
          <p:cNvSpPr/>
          <p:nvPr/>
        </p:nvSpPr>
        <p:spPr>
          <a:xfrm>
            <a:off x="508" y="552976"/>
            <a:ext cx="958850" cy="982980"/>
          </a:xfrm>
          <a:custGeom>
            <a:avLst/>
            <a:gdLst/>
            <a:ahLst/>
            <a:cxnLst/>
            <a:rect l="l" t="t" r="r" b="b"/>
            <a:pathLst>
              <a:path w="958850" h="982980">
                <a:moveTo>
                  <a:pt x="0" y="0"/>
                </a:moveTo>
                <a:lnTo>
                  <a:pt x="958237" y="982808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4" name="object 214"/>
          <p:cNvSpPr/>
          <p:nvPr/>
        </p:nvSpPr>
        <p:spPr>
          <a:xfrm>
            <a:off x="507" y="415040"/>
            <a:ext cx="1092835" cy="1120775"/>
          </a:xfrm>
          <a:custGeom>
            <a:avLst/>
            <a:gdLst/>
            <a:ahLst/>
            <a:cxnLst/>
            <a:rect l="l" t="t" r="r" b="b"/>
            <a:pathLst>
              <a:path w="1092835" h="1120775">
                <a:moveTo>
                  <a:pt x="0" y="0"/>
                </a:moveTo>
                <a:lnTo>
                  <a:pt x="1092724" y="1120744"/>
                </a:lnTo>
              </a:path>
            </a:pathLst>
          </a:custGeom>
          <a:ln w="4191">
            <a:solidFill>
              <a:srgbClr val="EAEB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5" name="object 215"/>
          <p:cNvSpPr/>
          <p:nvPr/>
        </p:nvSpPr>
        <p:spPr>
          <a:xfrm>
            <a:off x="508" y="277114"/>
            <a:ext cx="1227455" cy="1259205"/>
          </a:xfrm>
          <a:custGeom>
            <a:avLst/>
            <a:gdLst/>
            <a:ahLst/>
            <a:cxnLst/>
            <a:rect l="l" t="t" r="r" b="b"/>
            <a:pathLst>
              <a:path w="1227455" h="1259205">
                <a:moveTo>
                  <a:pt x="0" y="0"/>
                </a:moveTo>
                <a:lnTo>
                  <a:pt x="1227203" y="1258670"/>
                </a:lnTo>
              </a:path>
            </a:pathLst>
          </a:custGeom>
          <a:ln w="4191">
            <a:solidFill>
              <a:srgbClr val="EA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6" name="object 216"/>
          <p:cNvSpPr/>
          <p:nvPr/>
        </p:nvSpPr>
        <p:spPr>
          <a:xfrm>
            <a:off x="508" y="139163"/>
            <a:ext cx="1362075" cy="1397000"/>
          </a:xfrm>
          <a:custGeom>
            <a:avLst/>
            <a:gdLst/>
            <a:ahLst/>
            <a:cxnLst/>
            <a:rect l="l" t="t" r="r" b="b"/>
            <a:pathLst>
              <a:path w="1362075" h="1397000">
                <a:moveTo>
                  <a:pt x="0" y="0"/>
                </a:moveTo>
                <a:lnTo>
                  <a:pt x="1361707" y="1396622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7" name="object 217"/>
          <p:cNvSpPr/>
          <p:nvPr/>
        </p:nvSpPr>
        <p:spPr>
          <a:xfrm>
            <a:off x="507" y="1222"/>
            <a:ext cx="1496695" cy="1534795"/>
          </a:xfrm>
          <a:custGeom>
            <a:avLst/>
            <a:gdLst/>
            <a:ahLst/>
            <a:cxnLst/>
            <a:rect l="l" t="t" r="r" b="b"/>
            <a:pathLst>
              <a:path w="1496695" h="1534795">
                <a:moveTo>
                  <a:pt x="0" y="0"/>
                </a:moveTo>
                <a:lnTo>
                  <a:pt x="1496196" y="1534562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8" name="object 218"/>
          <p:cNvSpPr/>
          <p:nvPr/>
        </p:nvSpPr>
        <p:spPr>
          <a:xfrm>
            <a:off x="13378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6" y="1535785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9" name="object 219"/>
          <p:cNvSpPr/>
          <p:nvPr/>
        </p:nvSpPr>
        <p:spPr>
          <a:xfrm>
            <a:off x="26827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1">
            <a:solidFill>
              <a:srgbClr val="E9EA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0" name="object 220"/>
          <p:cNvSpPr/>
          <p:nvPr/>
        </p:nvSpPr>
        <p:spPr>
          <a:xfrm>
            <a:off x="40277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E9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1" name="object 221"/>
          <p:cNvSpPr/>
          <p:nvPr/>
        </p:nvSpPr>
        <p:spPr>
          <a:xfrm>
            <a:off x="537257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90" y="1535785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2" name="object 222"/>
          <p:cNvSpPr/>
          <p:nvPr/>
        </p:nvSpPr>
        <p:spPr>
          <a:xfrm>
            <a:off x="67174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3" name="object 223"/>
          <p:cNvSpPr/>
          <p:nvPr/>
        </p:nvSpPr>
        <p:spPr>
          <a:xfrm>
            <a:off x="80624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4" name="object 224"/>
          <p:cNvSpPr/>
          <p:nvPr/>
        </p:nvSpPr>
        <p:spPr>
          <a:xfrm>
            <a:off x="94072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90" y="1535785"/>
                </a:lnTo>
              </a:path>
            </a:pathLst>
          </a:custGeom>
          <a:ln w="4191">
            <a:solidFill>
              <a:srgbClr val="E8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5" name="object 225"/>
          <p:cNvSpPr/>
          <p:nvPr/>
        </p:nvSpPr>
        <p:spPr>
          <a:xfrm>
            <a:off x="107521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92" y="1535785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6" name="object 226"/>
          <p:cNvSpPr/>
          <p:nvPr/>
        </p:nvSpPr>
        <p:spPr>
          <a:xfrm>
            <a:off x="120971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90" y="1535785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7" name="object 227"/>
          <p:cNvSpPr/>
          <p:nvPr/>
        </p:nvSpPr>
        <p:spPr>
          <a:xfrm>
            <a:off x="134418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0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8" name="object 228"/>
          <p:cNvSpPr/>
          <p:nvPr/>
        </p:nvSpPr>
        <p:spPr>
          <a:xfrm>
            <a:off x="147867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9" name="object 229"/>
          <p:cNvSpPr/>
          <p:nvPr/>
        </p:nvSpPr>
        <p:spPr>
          <a:xfrm>
            <a:off x="161314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1">
            <a:solidFill>
              <a:srgbClr val="E7E8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0" name="object 230"/>
          <p:cNvSpPr/>
          <p:nvPr/>
        </p:nvSpPr>
        <p:spPr>
          <a:xfrm>
            <a:off x="174765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E7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1" name="object 231"/>
          <p:cNvSpPr/>
          <p:nvPr/>
        </p:nvSpPr>
        <p:spPr>
          <a:xfrm>
            <a:off x="188214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90" y="1535785"/>
                </a:lnTo>
              </a:path>
            </a:pathLst>
          </a:custGeom>
          <a:ln w="4190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2" name="object 232"/>
          <p:cNvSpPr/>
          <p:nvPr/>
        </p:nvSpPr>
        <p:spPr>
          <a:xfrm>
            <a:off x="201663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90" y="1535785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3" name="object 233"/>
          <p:cNvSpPr/>
          <p:nvPr/>
        </p:nvSpPr>
        <p:spPr>
          <a:xfrm>
            <a:off x="215112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91" y="1535785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4" name="object 234"/>
          <p:cNvSpPr/>
          <p:nvPr/>
        </p:nvSpPr>
        <p:spPr>
          <a:xfrm>
            <a:off x="228560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91" y="1535785"/>
                </a:lnTo>
              </a:path>
            </a:pathLst>
          </a:custGeom>
          <a:ln w="4191">
            <a:solidFill>
              <a:srgbClr val="E6E7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5" name="object 235"/>
          <p:cNvSpPr/>
          <p:nvPr/>
        </p:nvSpPr>
        <p:spPr>
          <a:xfrm>
            <a:off x="242010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6" name="object 236"/>
          <p:cNvSpPr/>
          <p:nvPr/>
        </p:nvSpPr>
        <p:spPr>
          <a:xfrm>
            <a:off x="255459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90" y="1535785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7" name="object 237"/>
          <p:cNvSpPr/>
          <p:nvPr/>
        </p:nvSpPr>
        <p:spPr>
          <a:xfrm>
            <a:off x="268907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8" name="object 238"/>
          <p:cNvSpPr/>
          <p:nvPr/>
        </p:nvSpPr>
        <p:spPr>
          <a:xfrm>
            <a:off x="282355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6" y="1535785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9" name="object 239"/>
          <p:cNvSpPr/>
          <p:nvPr/>
        </p:nvSpPr>
        <p:spPr>
          <a:xfrm>
            <a:off x="295804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1">
            <a:solidFill>
              <a:srgbClr val="E5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0" name="object 240"/>
          <p:cNvSpPr/>
          <p:nvPr/>
        </p:nvSpPr>
        <p:spPr>
          <a:xfrm>
            <a:off x="309256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1" name="object 241"/>
          <p:cNvSpPr/>
          <p:nvPr/>
        </p:nvSpPr>
        <p:spPr>
          <a:xfrm>
            <a:off x="322706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2" name="object 242"/>
          <p:cNvSpPr/>
          <p:nvPr/>
        </p:nvSpPr>
        <p:spPr>
          <a:xfrm>
            <a:off x="336147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3" name="object 243"/>
          <p:cNvSpPr/>
          <p:nvPr/>
        </p:nvSpPr>
        <p:spPr>
          <a:xfrm>
            <a:off x="349599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91" y="1535785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4" name="object 244"/>
          <p:cNvSpPr/>
          <p:nvPr/>
        </p:nvSpPr>
        <p:spPr>
          <a:xfrm>
            <a:off x="3630507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91" y="1535785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5" name="object 245"/>
          <p:cNvSpPr/>
          <p:nvPr/>
        </p:nvSpPr>
        <p:spPr>
          <a:xfrm>
            <a:off x="376502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6" name="object 246"/>
          <p:cNvSpPr/>
          <p:nvPr/>
        </p:nvSpPr>
        <p:spPr>
          <a:xfrm>
            <a:off x="389941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0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7" name="object 247"/>
          <p:cNvSpPr/>
          <p:nvPr/>
        </p:nvSpPr>
        <p:spPr>
          <a:xfrm>
            <a:off x="403393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8" name="object 248"/>
          <p:cNvSpPr/>
          <p:nvPr/>
        </p:nvSpPr>
        <p:spPr>
          <a:xfrm>
            <a:off x="416845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90" y="1535785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9" name="object 249"/>
          <p:cNvSpPr/>
          <p:nvPr/>
        </p:nvSpPr>
        <p:spPr>
          <a:xfrm>
            <a:off x="430295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6" y="1535785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0" name="object 250"/>
          <p:cNvSpPr/>
          <p:nvPr/>
        </p:nvSpPr>
        <p:spPr>
          <a:xfrm>
            <a:off x="443748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0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1" name="object 251"/>
          <p:cNvSpPr/>
          <p:nvPr/>
        </p:nvSpPr>
        <p:spPr>
          <a:xfrm>
            <a:off x="457187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2" name="object 252"/>
          <p:cNvSpPr/>
          <p:nvPr/>
        </p:nvSpPr>
        <p:spPr>
          <a:xfrm>
            <a:off x="470638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3" name="object 253"/>
          <p:cNvSpPr/>
          <p:nvPr/>
        </p:nvSpPr>
        <p:spPr>
          <a:xfrm>
            <a:off x="484090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4" name="object 254"/>
          <p:cNvSpPr/>
          <p:nvPr/>
        </p:nvSpPr>
        <p:spPr>
          <a:xfrm>
            <a:off x="497542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0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5" name="object 255"/>
          <p:cNvSpPr/>
          <p:nvPr/>
        </p:nvSpPr>
        <p:spPr>
          <a:xfrm>
            <a:off x="510981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91" y="1535785"/>
                </a:lnTo>
              </a:path>
            </a:pathLst>
          </a:custGeom>
          <a:ln w="4191">
            <a:solidFill>
              <a:srgbClr val="E1E2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6" name="object 256"/>
          <p:cNvSpPr/>
          <p:nvPr/>
        </p:nvSpPr>
        <p:spPr>
          <a:xfrm>
            <a:off x="524432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1">
            <a:solidFill>
              <a:srgbClr val="E1E2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7" name="object 257"/>
          <p:cNvSpPr/>
          <p:nvPr/>
        </p:nvSpPr>
        <p:spPr>
          <a:xfrm>
            <a:off x="537883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0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8" name="object 258"/>
          <p:cNvSpPr/>
          <p:nvPr/>
        </p:nvSpPr>
        <p:spPr>
          <a:xfrm>
            <a:off x="551336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90" y="1535785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9" name="object 259"/>
          <p:cNvSpPr/>
          <p:nvPr/>
        </p:nvSpPr>
        <p:spPr>
          <a:xfrm>
            <a:off x="564788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0" name="object 260"/>
          <p:cNvSpPr/>
          <p:nvPr/>
        </p:nvSpPr>
        <p:spPr>
          <a:xfrm>
            <a:off x="578226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1" name="object 261"/>
          <p:cNvSpPr/>
          <p:nvPr/>
        </p:nvSpPr>
        <p:spPr>
          <a:xfrm>
            <a:off x="591678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0">
            <a:solidFill>
              <a:srgbClr val="E0E1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2" name="object 262"/>
          <p:cNvSpPr/>
          <p:nvPr/>
        </p:nvSpPr>
        <p:spPr>
          <a:xfrm>
            <a:off x="605130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3" name="object 263"/>
          <p:cNvSpPr/>
          <p:nvPr/>
        </p:nvSpPr>
        <p:spPr>
          <a:xfrm>
            <a:off x="618581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4" name="object 264"/>
          <p:cNvSpPr/>
          <p:nvPr/>
        </p:nvSpPr>
        <p:spPr>
          <a:xfrm>
            <a:off x="632020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90" y="1535785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5" name="object 265"/>
          <p:cNvSpPr/>
          <p:nvPr/>
        </p:nvSpPr>
        <p:spPr>
          <a:xfrm>
            <a:off x="645471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DF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6" name="object 266"/>
          <p:cNvSpPr/>
          <p:nvPr/>
        </p:nvSpPr>
        <p:spPr>
          <a:xfrm>
            <a:off x="658924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DFE0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7" name="object 267"/>
          <p:cNvSpPr/>
          <p:nvPr/>
        </p:nvSpPr>
        <p:spPr>
          <a:xfrm>
            <a:off x="672375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8" name="object 268"/>
          <p:cNvSpPr/>
          <p:nvPr/>
        </p:nvSpPr>
        <p:spPr>
          <a:xfrm>
            <a:off x="685826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0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9" name="object 269"/>
          <p:cNvSpPr/>
          <p:nvPr/>
        </p:nvSpPr>
        <p:spPr>
          <a:xfrm>
            <a:off x="699266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0" name="object 270"/>
          <p:cNvSpPr/>
          <p:nvPr/>
        </p:nvSpPr>
        <p:spPr>
          <a:xfrm>
            <a:off x="712717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DE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1" name="object 271"/>
          <p:cNvSpPr/>
          <p:nvPr/>
        </p:nvSpPr>
        <p:spPr>
          <a:xfrm>
            <a:off x="726168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6" y="1535785"/>
                </a:lnTo>
              </a:path>
            </a:pathLst>
          </a:custGeom>
          <a:ln w="4190">
            <a:solidFill>
              <a:srgbClr val="DE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2" name="object 272"/>
          <p:cNvSpPr/>
          <p:nvPr/>
        </p:nvSpPr>
        <p:spPr>
          <a:xfrm>
            <a:off x="7396207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1">
            <a:solidFill>
              <a:srgbClr val="DEDF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3" name="object 273"/>
          <p:cNvSpPr/>
          <p:nvPr/>
        </p:nvSpPr>
        <p:spPr>
          <a:xfrm>
            <a:off x="753060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4" name="object 274"/>
          <p:cNvSpPr/>
          <p:nvPr/>
        </p:nvSpPr>
        <p:spPr>
          <a:xfrm>
            <a:off x="766512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90" y="1535785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5" name="object 275"/>
          <p:cNvSpPr/>
          <p:nvPr/>
        </p:nvSpPr>
        <p:spPr>
          <a:xfrm>
            <a:off x="779964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6" name="object 276"/>
          <p:cNvSpPr/>
          <p:nvPr/>
        </p:nvSpPr>
        <p:spPr>
          <a:xfrm>
            <a:off x="793415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1">
            <a:solidFill>
              <a:srgbClr val="DD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7" name="object 277"/>
          <p:cNvSpPr/>
          <p:nvPr/>
        </p:nvSpPr>
        <p:spPr>
          <a:xfrm>
            <a:off x="806854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1">
            <a:solidFill>
              <a:srgbClr val="DDDE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8" name="object 278"/>
          <p:cNvSpPr/>
          <p:nvPr/>
        </p:nvSpPr>
        <p:spPr>
          <a:xfrm>
            <a:off x="820306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9" name="object 279"/>
          <p:cNvSpPr/>
          <p:nvPr/>
        </p:nvSpPr>
        <p:spPr>
          <a:xfrm>
            <a:off x="833757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0" name="object 280"/>
          <p:cNvSpPr/>
          <p:nvPr/>
        </p:nvSpPr>
        <p:spPr>
          <a:xfrm>
            <a:off x="847209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1" name="object 281"/>
          <p:cNvSpPr/>
          <p:nvPr/>
        </p:nvSpPr>
        <p:spPr>
          <a:xfrm>
            <a:off x="860660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DC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2" name="object 282"/>
          <p:cNvSpPr/>
          <p:nvPr/>
        </p:nvSpPr>
        <p:spPr>
          <a:xfrm>
            <a:off x="874099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1">
            <a:solidFill>
              <a:srgbClr val="DCDD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3" name="object 283"/>
          <p:cNvSpPr/>
          <p:nvPr/>
        </p:nvSpPr>
        <p:spPr>
          <a:xfrm>
            <a:off x="887550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1">
            <a:solidFill>
              <a:srgbClr val="DC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4" name="object 284"/>
          <p:cNvSpPr/>
          <p:nvPr/>
        </p:nvSpPr>
        <p:spPr>
          <a:xfrm>
            <a:off x="901002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DC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5" name="object 285"/>
          <p:cNvSpPr/>
          <p:nvPr/>
        </p:nvSpPr>
        <p:spPr>
          <a:xfrm>
            <a:off x="914456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90" y="1535785"/>
                </a:lnTo>
              </a:path>
            </a:pathLst>
          </a:custGeom>
          <a:ln w="4191">
            <a:solidFill>
              <a:srgbClr val="DB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6" name="object 286"/>
          <p:cNvSpPr/>
          <p:nvPr/>
        </p:nvSpPr>
        <p:spPr>
          <a:xfrm>
            <a:off x="9278937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DB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7" name="object 287"/>
          <p:cNvSpPr/>
          <p:nvPr/>
        </p:nvSpPr>
        <p:spPr>
          <a:xfrm>
            <a:off x="941345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DBDC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8" name="object 288"/>
          <p:cNvSpPr/>
          <p:nvPr/>
        </p:nvSpPr>
        <p:spPr>
          <a:xfrm>
            <a:off x="954797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DBDC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9" name="object 289"/>
          <p:cNvSpPr/>
          <p:nvPr/>
        </p:nvSpPr>
        <p:spPr>
          <a:xfrm>
            <a:off x="9682490" y="0"/>
            <a:ext cx="1367155" cy="1402080"/>
          </a:xfrm>
          <a:custGeom>
            <a:avLst/>
            <a:gdLst/>
            <a:ahLst/>
            <a:cxnLst/>
            <a:rect l="l" t="t" r="r" b="b"/>
            <a:pathLst>
              <a:path w="1367154" h="1402080">
                <a:moveTo>
                  <a:pt x="0" y="0"/>
                </a:moveTo>
                <a:lnTo>
                  <a:pt x="1366534" y="1401575"/>
                </a:lnTo>
              </a:path>
            </a:pathLst>
          </a:custGeom>
          <a:ln w="4191">
            <a:solidFill>
              <a:srgbClr val="DBDC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0" name="object 290"/>
          <p:cNvSpPr/>
          <p:nvPr/>
        </p:nvSpPr>
        <p:spPr>
          <a:xfrm>
            <a:off x="9817009" y="0"/>
            <a:ext cx="1232535" cy="1263650"/>
          </a:xfrm>
          <a:custGeom>
            <a:avLst/>
            <a:gdLst/>
            <a:ahLst/>
            <a:cxnLst/>
            <a:rect l="l" t="t" r="r" b="b"/>
            <a:pathLst>
              <a:path w="1232534" h="1263650">
                <a:moveTo>
                  <a:pt x="0" y="0"/>
                </a:moveTo>
                <a:lnTo>
                  <a:pt x="1232015" y="1263606"/>
                </a:lnTo>
              </a:path>
            </a:pathLst>
          </a:custGeom>
          <a:ln w="4191">
            <a:solidFill>
              <a:srgbClr val="DBDC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1" name="object 291"/>
          <p:cNvSpPr/>
          <p:nvPr/>
        </p:nvSpPr>
        <p:spPr>
          <a:xfrm>
            <a:off x="9951399" y="0"/>
            <a:ext cx="1097915" cy="1125855"/>
          </a:xfrm>
          <a:custGeom>
            <a:avLst/>
            <a:gdLst/>
            <a:ahLst/>
            <a:cxnLst/>
            <a:rect l="l" t="t" r="r" b="b"/>
            <a:pathLst>
              <a:path w="1097915" h="1125855">
                <a:moveTo>
                  <a:pt x="0" y="0"/>
                </a:moveTo>
                <a:lnTo>
                  <a:pt x="1097626" y="1125772"/>
                </a:lnTo>
              </a:path>
            </a:pathLst>
          </a:custGeom>
          <a:ln w="4191">
            <a:solidFill>
              <a:srgbClr val="DADC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2" name="object 292"/>
          <p:cNvSpPr/>
          <p:nvPr/>
        </p:nvSpPr>
        <p:spPr>
          <a:xfrm>
            <a:off x="10085909" y="0"/>
            <a:ext cx="963294" cy="988060"/>
          </a:xfrm>
          <a:custGeom>
            <a:avLst/>
            <a:gdLst/>
            <a:ahLst/>
            <a:cxnLst/>
            <a:rect l="l" t="t" r="r" b="b"/>
            <a:pathLst>
              <a:path w="963295" h="988060">
                <a:moveTo>
                  <a:pt x="0" y="0"/>
                </a:moveTo>
                <a:lnTo>
                  <a:pt x="963116" y="987813"/>
                </a:lnTo>
              </a:path>
            </a:pathLst>
          </a:custGeom>
          <a:ln w="4191">
            <a:solidFill>
              <a:srgbClr val="DADB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3" name="object 293"/>
          <p:cNvSpPr/>
          <p:nvPr/>
        </p:nvSpPr>
        <p:spPr>
          <a:xfrm>
            <a:off x="10220428" y="0"/>
            <a:ext cx="828675" cy="850265"/>
          </a:xfrm>
          <a:custGeom>
            <a:avLst/>
            <a:gdLst/>
            <a:ahLst/>
            <a:cxnLst/>
            <a:rect l="l" t="t" r="r" b="b"/>
            <a:pathLst>
              <a:path w="828675" h="850265">
                <a:moveTo>
                  <a:pt x="0" y="0"/>
                </a:moveTo>
                <a:lnTo>
                  <a:pt x="828597" y="849844"/>
                </a:lnTo>
              </a:path>
            </a:pathLst>
          </a:custGeom>
          <a:ln w="4191">
            <a:solidFill>
              <a:srgbClr val="DADB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4" name="object 294"/>
          <p:cNvSpPr/>
          <p:nvPr/>
        </p:nvSpPr>
        <p:spPr>
          <a:xfrm>
            <a:off x="10354952" y="0"/>
            <a:ext cx="694690" cy="712470"/>
          </a:xfrm>
          <a:custGeom>
            <a:avLst/>
            <a:gdLst/>
            <a:ahLst/>
            <a:cxnLst/>
            <a:rect l="l" t="t" r="r" b="b"/>
            <a:pathLst>
              <a:path w="694690" h="712470">
                <a:moveTo>
                  <a:pt x="0" y="0"/>
                </a:moveTo>
                <a:lnTo>
                  <a:pt x="694073" y="711870"/>
                </a:lnTo>
              </a:path>
            </a:pathLst>
          </a:custGeom>
          <a:ln w="4191">
            <a:solidFill>
              <a:srgbClr val="DADB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5" name="object 295"/>
          <p:cNvSpPr/>
          <p:nvPr/>
        </p:nvSpPr>
        <p:spPr>
          <a:xfrm>
            <a:off x="10489347" y="0"/>
            <a:ext cx="560070" cy="574040"/>
          </a:xfrm>
          <a:custGeom>
            <a:avLst/>
            <a:gdLst/>
            <a:ahLst/>
            <a:cxnLst/>
            <a:rect l="l" t="t" r="r" b="b"/>
            <a:pathLst>
              <a:path w="560070" h="574040">
                <a:moveTo>
                  <a:pt x="0" y="0"/>
                </a:moveTo>
                <a:lnTo>
                  <a:pt x="559677" y="574028"/>
                </a:lnTo>
              </a:path>
            </a:pathLst>
          </a:custGeom>
          <a:ln w="4191">
            <a:solidFill>
              <a:srgbClr val="DADB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6" name="object 296"/>
          <p:cNvSpPr/>
          <p:nvPr/>
        </p:nvSpPr>
        <p:spPr>
          <a:xfrm>
            <a:off x="10623857" y="0"/>
            <a:ext cx="425450" cy="436245"/>
          </a:xfrm>
          <a:custGeom>
            <a:avLst/>
            <a:gdLst/>
            <a:ahLst/>
            <a:cxnLst/>
            <a:rect l="l" t="t" r="r" b="b"/>
            <a:pathLst>
              <a:path w="425450" h="436245">
                <a:moveTo>
                  <a:pt x="0" y="0"/>
                </a:moveTo>
                <a:lnTo>
                  <a:pt x="425167" y="436069"/>
                </a:lnTo>
              </a:path>
            </a:pathLst>
          </a:custGeom>
          <a:ln w="4191">
            <a:solidFill>
              <a:srgbClr val="D9DB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7" name="object 297"/>
          <p:cNvSpPr/>
          <p:nvPr/>
        </p:nvSpPr>
        <p:spPr>
          <a:xfrm>
            <a:off x="10758380" y="0"/>
            <a:ext cx="290830" cy="298450"/>
          </a:xfrm>
          <a:custGeom>
            <a:avLst/>
            <a:gdLst/>
            <a:ahLst/>
            <a:cxnLst/>
            <a:rect l="l" t="t" r="r" b="b"/>
            <a:pathLst>
              <a:path w="290829" h="298450">
                <a:moveTo>
                  <a:pt x="0" y="0"/>
                </a:moveTo>
                <a:lnTo>
                  <a:pt x="290645" y="298097"/>
                </a:lnTo>
              </a:path>
            </a:pathLst>
          </a:custGeom>
          <a:ln w="4191">
            <a:solidFill>
              <a:srgbClr val="D9DA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8" name="object 298"/>
          <p:cNvSpPr/>
          <p:nvPr/>
        </p:nvSpPr>
        <p:spPr>
          <a:xfrm>
            <a:off x="10892873" y="0"/>
            <a:ext cx="156210" cy="160655"/>
          </a:xfrm>
          <a:custGeom>
            <a:avLst/>
            <a:gdLst/>
            <a:ahLst/>
            <a:cxnLst/>
            <a:rect l="l" t="t" r="r" b="b"/>
            <a:pathLst>
              <a:path w="156209" h="160655">
                <a:moveTo>
                  <a:pt x="0" y="0"/>
                </a:moveTo>
                <a:lnTo>
                  <a:pt x="156152" y="160157"/>
                </a:lnTo>
              </a:path>
            </a:pathLst>
          </a:custGeom>
          <a:ln w="4191">
            <a:solidFill>
              <a:srgbClr val="D9DA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9" name="object 299"/>
          <p:cNvSpPr/>
          <p:nvPr/>
        </p:nvSpPr>
        <p:spPr>
          <a:xfrm>
            <a:off x="11027402" y="0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0" y="0"/>
                </a:moveTo>
                <a:lnTo>
                  <a:pt x="21623" y="22178"/>
                </a:lnTo>
              </a:path>
            </a:pathLst>
          </a:custGeom>
          <a:ln w="4191">
            <a:solidFill>
              <a:srgbClr val="D9DAD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0" name="object 300"/>
          <p:cNvSpPr/>
          <p:nvPr/>
        </p:nvSpPr>
        <p:spPr>
          <a:xfrm>
            <a:off x="11029322" y="1515578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9701" y="0"/>
                </a:moveTo>
                <a:lnTo>
                  <a:pt x="0" y="20206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1" name="object 301"/>
          <p:cNvSpPr/>
          <p:nvPr/>
        </p:nvSpPr>
        <p:spPr>
          <a:xfrm>
            <a:off x="10902746" y="1385754"/>
            <a:ext cx="146685" cy="150495"/>
          </a:xfrm>
          <a:custGeom>
            <a:avLst/>
            <a:gdLst/>
            <a:ahLst/>
            <a:cxnLst/>
            <a:rect l="l" t="t" r="r" b="b"/>
            <a:pathLst>
              <a:path w="146684" h="150494">
                <a:moveTo>
                  <a:pt x="146279" y="0"/>
                </a:moveTo>
                <a:lnTo>
                  <a:pt x="0" y="150030"/>
                </a:lnTo>
              </a:path>
            </a:pathLst>
          </a:custGeom>
          <a:ln w="4190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2" name="object 302"/>
          <p:cNvSpPr/>
          <p:nvPr/>
        </p:nvSpPr>
        <p:spPr>
          <a:xfrm>
            <a:off x="10776043" y="1255802"/>
            <a:ext cx="273050" cy="280035"/>
          </a:xfrm>
          <a:custGeom>
            <a:avLst/>
            <a:gdLst/>
            <a:ahLst/>
            <a:cxnLst/>
            <a:rect l="l" t="t" r="r" b="b"/>
            <a:pathLst>
              <a:path w="273050" h="280034">
                <a:moveTo>
                  <a:pt x="272982" y="0"/>
                </a:moveTo>
                <a:lnTo>
                  <a:pt x="0" y="279982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3" name="object 303"/>
          <p:cNvSpPr/>
          <p:nvPr/>
        </p:nvSpPr>
        <p:spPr>
          <a:xfrm>
            <a:off x="10649467" y="1125980"/>
            <a:ext cx="400050" cy="410209"/>
          </a:xfrm>
          <a:custGeom>
            <a:avLst/>
            <a:gdLst/>
            <a:ahLst/>
            <a:cxnLst/>
            <a:rect l="l" t="t" r="r" b="b"/>
            <a:pathLst>
              <a:path w="400050" h="410209">
                <a:moveTo>
                  <a:pt x="399558" y="0"/>
                </a:moveTo>
                <a:lnTo>
                  <a:pt x="0" y="409804"/>
                </a:lnTo>
              </a:path>
            </a:pathLst>
          </a:custGeom>
          <a:ln w="4190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4" name="object 304"/>
          <p:cNvSpPr/>
          <p:nvPr/>
        </p:nvSpPr>
        <p:spPr>
          <a:xfrm>
            <a:off x="10522765" y="996031"/>
            <a:ext cx="526415" cy="539750"/>
          </a:xfrm>
          <a:custGeom>
            <a:avLst/>
            <a:gdLst/>
            <a:ahLst/>
            <a:cxnLst/>
            <a:rect l="l" t="t" r="r" b="b"/>
            <a:pathLst>
              <a:path w="526415" h="539750">
                <a:moveTo>
                  <a:pt x="526259" y="0"/>
                </a:moveTo>
                <a:lnTo>
                  <a:pt x="0" y="539753"/>
                </a:lnTo>
              </a:path>
            </a:pathLst>
          </a:custGeom>
          <a:ln w="4191">
            <a:solidFill>
              <a:srgbClr val="EAEB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5" name="object 305"/>
          <p:cNvSpPr/>
          <p:nvPr/>
        </p:nvSpPr>
        <p:spPr>
          <a:xfrm>
            <a:off x="10396189" y="866210"/>
            <a:ext cx="653415" cy="669925"/>
          </a:xfrm>
          <a:custGeom>
            <a:avLst/>
            <a:gdLst/>
            <a:ahLst/>
            <a:cxnLst/>
            <a:rect l="l" t="t" r="r" b="b"/>
            <a:pathLst>
              <a:path w="653415" h="669925">
                <a:moveTo>
                  <a:pt x="652835" y="0"/>
                </a:moveTo>
                <a:lnTo>
                  <a:pt x="0" y="669575"/>
                </a:lnTo>
              </a:path>
            </a:pathLst>
          </a:custGeom>
          <a:ln w="4191">
            <a:solidFill>
              <a:srgbClr val="EA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6" name="object 306"/>
          <p:cNvSpPr/>
          <p:nvPr/>
        </p:nvSpPr>
        <p:spPr>
          <a:xfrm>
            <a:off x="10269480" y="736251"/>
            <a:ext cx="779780" cy="800100"/>
          </a:xfrm>
          <a:custGeom>
            <a:avLst/>
            <a:gdLst/>
            <a:ahLst/>
            <a:cxnLst/>
            <a:rect l="l" t="t" r="r" b="b"/>
            <a:pathLst>
              <a:path w="779779" h="800100">
                <a:moveTo>
                  <a:pt x="779544" y="0"/>
                </a:moveTo>
                <a:lnTo>
                  <a:pt x="0" y="799533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7" name="object 307"/>
          <p:cNvSpPr/>
          <p:nvPr/>
        </p:nvSpPr>
        <p:spPr>
          <a:xfrm>
            <a:off x="10142777" y="606299"/>
            <a:ext cx="906780" cy="929640"/>
          </a:xfrm>
          <a:custGeom>
            <a:avLst/>
            <a:gdLst/>
            <a:ahLst/>
            <a:cxnLst/>
            <a:rect l="l" t="t" r="r" b="b"/>
            <a:pathLst>
              <a:path w="906779" h="929640">
                <a:moveTo>
                  <a:pt x="906247" y="0"/>
                </a:moveTo>
                <a:lnTo>
                  <a:pt x="0" y="929486"/>
                </a:lnTo>
              </a:path>
            </a:pathLst>
          </a:custGeom>
          <a:ln w="4190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8" name="object 308"/>
          <p:cNvSpPr/>
          <p:nvPr/>
        </p:nvSpPr>
        <p:spPr>
          <a:xfrm>
            <a:off x="10016208" y="476485"/>
            <a:ext cx="1033144" cy="1059815"/>
          </a:xfrm>
          <a:custGeom>
            <a:avLst/>
            <a:gdLst/>
            <a:ahLst/>
            <a:cxnLst/>
            <a:rect l="l" t="t" r="r" b="b"/>
            <a:pathLst>
              <a:path w="1033145" h="1059815">
                <a:moveTo>
                  <a:pt x="1032816" y="0"/>
                </a:moveTo>
                <a:lnTo>
                  <a:pt x="0" y="1059300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9" name="object 309"/>
          <p:cNvSpPr/>
          <p:nvPr/>
        </p:nvSpPr>
        <p:spPr>
          <a:xfrm>
            <a:off x="9889505" y="346532"/>
            <a:ext cx="1159510" cy="1189355"/>
          </a:xfrm>
          <a:custGeom>
            <a:avLst/>
            <a:gdLst/>
            <a:ahLst/>
            <a:cxnLst/>
            <a:rect l="l" t="t" r="r" b="b"/>
            <a:pathLst>
              <a:path w="1159509" h="1189355">
                <a:moveTo>
                  <a:pt x="1159519" y="0"/>
                </a:moveTo>
                <a:lnTo>
                  <a:pt x="0" y="1189252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0" name="object 310"/>
          <p:cNvSpPr/>
          <p:nvPr/>
        </p:nvSpPr>
        <p:spPr>
          <a:xfrm>
            <a:off x="9762929" y="216710"/>
            <a:ext cx="1286510" cy="1319530"/>
          </a:xfrm>
          <a:custGeom>
            <a:avLst/>
            <a:gdLst/>
            <a:ahLst/>
            <a:cxnLst/>
            <a:rect l="l" t="t" r="r" b="b"/>
            <a:pathLst>
              <a:path w="1286509" h="1319530">
                <a:moveTo>
                  <a:pt x="1286094" y="0"/>
                </a:moveTo>
                <a:lnTo>
                  <a:pt x="0" y="1319075"/>
                </a:lnTo>
              </a:path>
            </a:pathLst>
          </a:custGeom>
          <a:ln w="4191">
            <a:solidFill>
              <a:srgbClr val="E9EA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1" name="object 311"/>
          <p:cNvSpPr/>
          <p:nvPr/>
        </p:nvSpPr>
        <p:spPr>
          <a:xfrm>
            <a:off x="9636215" y="86748"/>
            <a:ext cx="1412875" cy="1449070"/>
          </a:xfrm>
          <a:custGeom>
            <a:avLst/>
            <a:gdLst/>
            <a:ahLst/>
            <a:cxnLst/>
            <a:rect l="l" t="t" r="r" b="b"/>
            <a:pathLst>
              <a:path w="1412875" h="1449070">
                <a:moveTo>
                  <a:pt x="1412810" y="0"/>
                </a:moveTo>
                <a:lnTo>
                  <a:pt x="0" y="1449037"/>
                </a:lnTo>
              </a:path>
            </a:pathLst>
          </a:custGeom>
          <a:ln w="4191">
            <a:solidFill>
              <a:srgbClr val="E9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2" name="object 312"/>
          <p:cNvSpPr/>
          <p:nvPr/>
        </p:nvSpPr>
        <p:spPr>
          <a:xfrm>
            <a:off x="950965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3" name="object 313"/>
          <p:cNvSpPr/>
          <p:nvPr/>
        </p:nvSpPr>
        <p:spPr>
          <a:xfrm>
            <a:off x="938294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0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4" name="object 314"/>
          <p:cNvSpPr/>
          <p:nvPr/>
        </p:nvSpPr>
        <p:spPr>
          <a:xfrm>
            <a:off x="925636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5" name="object 315"/>
          <p:cNvSpPr/>
          <p:nvPr/>
        </p:nvSpPr>
        <p:spPr>
          <a:xfrm>
            <a:off x="912965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6" name="object 316"/>
          <p:cNvSpPr/>
          <p:nvPr/>
        </p:nvSpPr>
        <p:spPr>
          <a:xfrm>
            <a:off x="900296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7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8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7" name="object 317"/>
          <p:cNvSpPr/>
          <p:nvPr/>
        </p:nvSpPr>
        <p:spPr>
          <a:xfrm>
            <a:off x="887638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8" name="object 318"/>
          <p:cNvSpPr/>
          <p:nvPr/>
        </p:nvSpPr>
        <p:spPr>
          <a:xfrm>
            <a:off x="874968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7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9" name="object 319"/>
          <p:cNvSpPr/>
          <p:nvPr/>
        </p:nvSpPr>
        <p:spPr>
          <a:xfrm>
            <a:off x="862310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90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0" name="object 320"/>
          <p:cNvSpPr/>
          <p:nvPr/>
        </p:nvSpPr>
        <p:spPr>
          <a:xfrm>
            <a:off x="849640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7E8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1" name="object 321"/>
          <p:cNvSpPr/>
          <p:nvPr/>
        </p:nvSpPr>
        <p:spPr>
          <a:xfrm>
            <a:off x="8369837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5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7E8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2" name="object 322"/>
          <p:cNvSpPr/>
          <p:nvPr/>
        </p:nvSpPr>
        <p:spPr>
          <a:xfrm>
            <a:off x="824312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6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7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3" name="object 323"/>
          <p:cNvSpPr/>
          <p:nvPr/>
        </p:nvSpPr>
        <p:spPr>
          <a:xfrm>
            <a:off x="811655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0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4" name="object 324"/>
          <p:cNvSpPr/>
          <p:nvPr/>
        </p:nvSpPr>
        <p:spPr>
          <a:xfrm>
            <a:off x="798984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90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5" name="object 325"/>
          <p:cNvSpPr/>
          <p:nvPr/>
        </p:nvSpPr>
        <p:spPr>
          <a:xfrm>
            <a:off x="786327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7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6" name="object 326"/>
          <p:cNvSpPr/>
          <p:nvPr/>
        </p:nvSpPr>
        <p:spPr>
          <a:xfrm>
            <a:off x="773657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7" name="object 327"/>
          <p:cNvSpPr/>
          <p:nvPr/>
        </p:nvSpPr>
        <p:spPr>
          <a:xfrm>
            <a:off x="6607781" y="-132906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6E7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8" name="object 328"/>
          <p:cNvSpPr/>
          <p:nvPr/>
        </p:nvSpPr>
        <p:spPr>
          <a:xfrm>
            <a:off x="748327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9" name="object 329"/>
          <p:cNvSpPr/>
          <p:nvPr/>
        </p:nvSpPr>
        <p:spPr>
          <a:xfrm>
            <a:off x="735663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6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0" name="object 330"/>
          <p:cNvSpPr/>
          <p:nvPr/>
        </p:nvSpPr>
        <p:spPr>
          <a:xfrm>
            <a:off x="723000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1" name="object 331"/>
          <p:cNvSpPr/>
          <p:nvPr/>
        </p:nvSpPr>
        <p:spPr>
          <a:xfrm>
            <a:off x="710334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90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2" name="object 332"/>
          <p:cNvSpPr/>
          <p:nvPr/>
        </p:nvSpPr>
        <p:spPr>
          <a:xfrm>
            <a:off x="697668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3" name="object 333"/>
          <p:cNvSpPr/>
          <p:nvPr/>
        </p:nvSpPr>
        <p:spPr>
          <a:xfrm>
            <a:off x="685005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7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5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4" name="object 334"/>
          <p:cNvSpPr/>
          <p:nvPr/>
        </p:nvSpPr>
        <p:spPr>
          <a:xfrm>
            <a:off x="672340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5" name="object 335"/>
          <p:cNvSpPr/>
          <p:nvPr/>
        </p:nvSpPr>
        <p:spPr>
          <a:xfrm>
            <a:off x="659674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91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6" name="object 336"/>
          <p:cNvSpPr/>
          <p:nvPr/>
        </p:nvSpPr>
        <p:spPr>
          <a:xfrm>
            <a:off x="647011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7" name="object 337"/>
          <p:cNvSpPr/>
          <p:nvPr/>
        </p:nvSpPr>
        <p:spPr>
          <a:xfrm>
            <a:off x="634346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7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8" name="object 338"/>
          <p:cNvSpPr/>
          <p:nvPr/>
        </p:nvSpPr>
        <p:spPr>
          <a:xfrm>
            <a:off x="621682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9" name="object 339"/>
          <p:cNvSpPr/>
          <p:nvPr/>
        </p:nvSpPr>
        <p:spPr>
          <a:xfrm>
            <a:off x="609015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91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0" name="object 340"/>
          <p:cNvSpPr/>
          <p:nvPr/>
        </p:nvSpPr>
        <p:spPr>
          <a:xfrm>
            <a:off x="596352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91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1" name="object 341"/>
          <p:cNvSpPr/>
          <p:nvPr/>
        </p:nvSpPr>
        <p:spPr>
          <a:xfrm>
            <a:off x="583688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2" name="object 342"/>
          <p:cNvSpPr/>
          <p:nvPr/>
        </p:nvSpPr>
        <p:spPr>
          <a:xfrm>
            <a:off x="5710237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3" name="object 343"/>
          <p:cNvSpPr/>
          <p:nvPr/>
        </p:nvSpPr>
        <p:spPr>
          <a:xfrm>
            <a:off x="5583627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90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4" name="object 344"/>
          <p:cNvSpPr/>
          <p:nvPr/>
        </p:nvSpPr>
        <p:spPr>
          <a:xfrm>
            <a:off x="545691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5" name="object 345"/>
          <p:cNvSpPr/>
          <p:nvPr/>
        </p:nvSpPr>
        <p:spPr>
          <a:xfrm>
            <a:off x="533034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5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6" name="object 346"/>
          <p:cNvSpPr/>
          <p:nvPr/>
        </p:nvSpPr>
        <p:spPr>
          <a:xfrm>
            <a:off x="520362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90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7" name="object 347"/>
          <p:cNvSpPr/>
          <p:nvPr/>
        </p:nvSpPr>
        <p:spPr>
          <a:xfrm>
            <a:off x="507703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91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8" name="object 348"/>
          <p:cNvSpPr/>
          <p:nvPr/>
        </p:nvSpPr>
        <p:spPr>
          <a:xfrm>
            <a:off x="495032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90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9" name="object 349"/>
          <p:cNvSpPr/>
          <p:nvPr/>
        </p:nvSpPr>
        <p:spPr>
          <a:xfrm>
            <a:off x="482373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7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0" name="object 350"/>
          <p:cNvSpPr/>
          <p:nvPr/>
        </p:nvSpPr>
        <p:spPr>
          <a:xfrm>
            <a:off x="469702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90" y="0"/>
                </a:moveTo>
                <a:lnTo>
                  <a:pt x="0" y="1535785"/>
                </a:lnTo>
              </a:path>
            </a:pathLst>
          </a:custGeom>
          <a:ln w="4190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1" name="object 351"/>
          <p:cNvSpPr/>
          <p:nvPr/>
        </p:nvSpPr>
        <p:spPr>
          <a:xfrm>
            <a:off x="457044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1E2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2" name="object 352"/>
          <p:cNvSpPr/>
          <p:nvPr/>
        </p:nvSpPr>
        <p:spPr>
          <a:xfrm>
            <a:off x="444371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91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3" name="object 353"/>
          <p:cNvSpPr/>
          <p:nvPr/>
        </p:nvSpPr>
        <p:spPr>
          <a:xfrm>
            <a:off x="431714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90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4" name="object 354"/>
          <p:cNvSpPr/>
          <p:nvPr/>
        </p:nvSpPr>
        <p:spPr>
          <a:xfrm>
            <a:off x="419041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91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5" name="object 355"/>
          <p:cNvSpPr/>
          <p:nvPr/>
        </p:nvSpPr>
        <p:spPr>
          <a:xfrm>
            <a:off x="406383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90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6" name="object 356"/>
          <p:cNvSpPr/>
          <p:nvPr/>
        </p:nvSpPr>
        <p:spPr>
          <a:xfrm>
            <a:off x="3937137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6" y="0"/>
                </a:moveTo>
                <a:lnTo>
                  <a:pt x="0" y="1535785"/>
                </a:lnTo>
              </a:path>
            </a:pathLst>
          </a:custGeom>
          <a:ln w="4190">
            <a:solidFill>
              <a:srgbClr val="E0E1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7" name="object 357"/>
          <p:cNvSpPr/>
          <p:nvPr/>
        </p:nvSpPr>
        <p:spPr>
          <a:xfrm>
            <a:off x="381055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7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0E1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8" name="object 358"/>
          <p:cNvSpPr/>
          <p:nvPr/>
        </p:nvSpPr>
        <p:spPr>
          <a:xfrm>
            <a:off x="3683957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90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9" name="object 359"/>
          <p:cNvSpPr/>
          <p:nvPr/>
        </p:nvSpPr>
        <p:spPr>
          <a:xfrm>
            <a:off x="355724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0" name="object 360"/>
          <p:cNvSpPr/>
          <p:nvPr/>
        </p:nvSpPr>
        <p:spPr>
          <a:xfrm>
            <a:off x="343065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1" name="object 361"/>
          <p:cNvSpPr/>
          <p:nvPr/>
        </p:nvSpPr>
        <p:spPr>
          <a:xfrm>
            <a:off x="330394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F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2" name="object 362"/>
          <p:cNvSpPr/>
          <p:nvPr/>
        </p:nvSpPr>
        <p:spPr>
          <a:xfrm>
            <a:off x="317737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7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FE0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3" name="object 363"/>
          <p:cNvSpPr/>
          <p:nvPr/>
        </p:nvSpPr>
        <p:spPr>
          <a:xfrm>
            <a:off x="305066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6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FE0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4" name="object 364"/>
          <p:cNvSpPr/>
          <p:nvPr/>
        </p:nvSpPr>
        <p:spPr>
          <a:xfrm>
            <a:off x="292405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5" name="object 365"/>
          <p:cNvSpPr/>
          <p:nvPr/>
        </p:nvSpPr>
        <p:spPr>
          <a:xfrm>
            <a:off x="279734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92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6" name="object 366"/>
          <p:cNvSpPr/>
          <p:nvPr/>
        </p:nvSpPr>
        <p:spPr>
          <a:xfrm>
            <a:off x="267076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7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7" name="object 367"/>
          <p:cNvSpPr/>
          <p:nvPr/>
        </p:nvSpPr>
        <p:spPr>
          <a:xfrm>
            <a:off x="254407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6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E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8" name="object 368"/>
          <p:cNvSpPr/>
          <p:nvPr/>
        </p:nvSpPr>
        <p:spPr>
          <a:xfrm>
            <a:off x="241746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E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9" name="object 369"/>
          <p:cNvSpPr/>
          <p:nvPr/>
        </p:nvSpPr>
        <p:spPr>
          <a:xfrm>
            <a:off x="229075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91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EDF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0" name="object 370"/>
          <p:cNvSpPr/>
          <p:nvPr/>
        </p:nvSpPr>
        <p:spPr>
          <a:xfrm>
            <a:off x="216417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1" name="object 371"/>
          <p:cNvSpPr/>
          <p:nvPr/>
        </p:nvSpPr>
        <p:spPr>
          <a:xfrm>
            <a:off x="203745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7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2" name="object 372"/>
          <p:cNvSpPr/>
          <p:nvPr/>
        </p:nvSpPr>
        <p:spPr>
          <a:xfrm>
            <a:off x="191087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3" name="object 373"/>
          <p:cNvSpPr/>
          <p:nvPr/>
        </p:nvSpPr>
        <p:spPr>
          <a:xfrm>
            <a:off x="178415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91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D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4" name="object 374"/>
          <p:cNvSpPr/>
          <p:nvPr/>
        </p:nvSpPr>
        <p:spPr>
          <a:xfrm>
            <a:off x="1657597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5" y="0"/>
                </a:moveTo>
                <a:lnTo>
                  <a:pt x="0" y="1535785"/>
                </a:lnTo>
              </a:path>
            </a:pathLst>
          </a:custGeom>
          <a:ln w="4190">
            <a:solidFill>
              <a:srgbClr val="DDDE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5" name="object 375"/>
          <p:cNvSpPr/>
          <p:nvPr/>
        </p:nvSpPr>
        <p:spPr>
          <a:xfrm>
            <a:off x="153086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DDE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6" name="object 376"/>
          <p:cNvSpPr/>
          <p:nvPr/>
        </p:nvSpPr>
        <p:spPr>
          <a:xfrm>
            <a:off x="140426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7" name="object 377"/>
          <p:cNvSpPr/>
          <p:nvPr/>
        </p:nvSpPr>
        <p:spPr>
          <a:xfrm>
            <a:off x="127768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90" y="0"/>
                </a:moveTo>
                <a:lnTo>
                  <a:pt x="0" y="1535785"/>
                </a:lnTo>
              </a:path>
            </a:pathLst>
          </a:custGeom>
          <a:ln w="4190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8" name="object 378"/>
          <p:cNvSpPr/>
          <p:nvPr/>
        </p:nvSpPr>
        <p:spPr>
          <a:xfrm>
            <a:off x="115098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7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9" name="object 379"/>
          <p:cNvSpPr/>
          <p:nvPr/>
        </p:nvSpPr>
        <p:spPr>
          <a:xfrm>
            <a:off x="102439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C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0" name="object 380"/>
          <p:cNvSpPr/>
          <p:nvPr/>
        </p:nvSpPr>
        <p:spPr>
          <a:xfrm>
            <a:off x="89767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90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CDD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1" name="object 381"/>
          <p:cNvSpPr/>
          <p:nvPr/>
        </p:nvSpPr>
        <p:spPr>
          <a:xfrm>
            <a:off x="771077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91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CDD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2" name="object 382"/>
          <p:cNvSpPr/>
          <p:nvPr/>
        </p:nvSpPr>
        <p:spPr>
          <a:xfrm>
            <a:off x="64439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C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3" name="object 383"/>
          <p:cNvSpPr/>
          <p:nvPr/>
        </p:nvSpPr>
        <p:spPr>
          <a:xfrm>
            <a:off x="51777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C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4" name="object 384"/>
          <p:cNvSpPr/>
          <p:nvPr/>
        </p:nvSpPr>
        <p:spPr>
          <a:xfrm>
            <a:off x="39108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90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B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5" name="object 385"/>
          <p:cNvSpPr/>
          <p:nvPr/>
        </p:nvSpPr>
        <p:spPr>
          <a:xfrm>
            <a:off x="26449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BDC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6" name="object 386"/>
          <p:cNvSpPr/>
          <p:nvPr/>
        </p:nvSpPr>
        <p:spPr>
          <a:xfrm>
            <a:off x="13778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7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BDC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7" name="object 387"/>
          <p:cNvSpPr/>
          <p:nvPr/>
        </p:nvSpPr>
        <p:spPr>
          <a:xfrm>
            <a:off x="1120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BDC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8" name="object 388"/>
          <p:cNvSpPr/>
          <p:nvPr/>
        </p:nvSpPr>
        <p:spPr>
          <a:xfrm>
            <a:off x="507" y="0"/>
            <a:ext cx="1381760" cy="1417320"/>
          </a:xfrm>
          <a:custGeom>
            <a:avLst/>
            <a:gdLst/>
            <a:ahLst/>
            <a:cxnLst/>
            <a:rect l="l" t="t" r="r" b="b"/>
            <a:pathLst>
              <a:path w="1381760" h="1417320">
                <a:moveTo>
                  <a:pt x="1381359" y="0"/>
                </a:moveTo>
                <a:lnTo>
                  <a:pt x="0" y="1416780"/>
                </a:lnTo>
              </a:path>
            </a:pathLst>
          </a:custGeom>
          <a:ln w="4191">
            <a:solidFill>
              <a:srgbClr val="DBDC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9" name="object 389"/>
          <p:cNvSpPr/>
          <p:nvPr/>
        </p:nvSpPr>
        <p:spPr>
          <a:xfrm>
            <a:off x="508" y="0"/>
            <a:ext cx="1255395" cy="1287145"/>
          </a:xfrm>
          <a:custGeom>
            <a:avLst/>
            <a:gdLst/>
            <a:ahLst/>
            <a:cxnLst/>
            <a:rect l="l" t="t" r="r" b="b"/>
            <a:pathLst>
              <a:path w="1255395" h="1287145">
                <a:moveTo>
                  <a:pt x="1254784" y="0"/>
                </a:moveTo>
                <a:lnTo>
                  <a:pt x="0" y="1286960"/>
                </a:lnTo>
              </a:path>
            </a:pathLst>
          </a:custGeom>
          <a:ln w="4191">
            <a:solidFill>
              <a:srgbClr val="DBDC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0" name="object 390"/>
          <p:cNvSpPr/>
          <p:nvPr/>
        </p:nvSpPr>
        <p:spPr>
          <a:xfrm>
            <a:off x="507" y="0"/>
            <a:ext cx="1128395" cy="1157605"/>
          </a:xfrm>
          <a:custGeom>
            <a:avLst/>
            <a:gdLst/>
            <a:ahLst/>
            <a:cxnLst/>
            <a:rect l="l" t="t" r="r" b="b"/>
            <a:pathLst>
              <a:path w="1128395" h="1157605">
                <a:moveTo>
                  <a:pt x="1128073" y="0"/>
                </a:moveTo>
                <a:lnTo>
                  <a:pt x="0" y="1157000"/>
                </a:lnTo>
              </a:path>
            </a:pathLst>
          </a:custGeom>
          <a:ln w="4191">
            <a:solidFill>
              <a:srgbClr val="DADC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1" name="object 391"/>
          <p:cNvSpPr/>
          <p:nvPr/>
        </p:nvSpPr>
        <p:spPr>
          <a:xfrm>
            <a:off x="508" y="0"/>
            <a:ext cx="1002030" cy="1027430"/>
          </a:xfrm>
          <a:custGeom>
            <a:avLst/>
            <a:gdLst/>
            <a:ahLst/>
            <a:cxnLst/>
            <a:rect l="l" t="t" r="r" b="b"/>
            <a:pathLst>
              <a:path w="1002030" h="1027430">
                <a:moveTo>
                  <a:pt x="1001487" y="0"/>
                </a:moveTo>
                <a:lnTo>
                  <a:pt x="0" y="1027169"/>
                </a:lnTo>
              </a:path>
            </a:pathLst>
          </a:custGeom>
          <a:ln w="4191">
            <a:solidFill>
              <a:srgbClr val="DADB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2" name="object 392"/>
          <p:cNvSpPr/>
          <p:nvPr/>
        </p:nvSpPr>
        <p:spPr>
          <a:xfrm>
            <a:off x="507" y="0"/>
            <a:ext cx="875030" cy="897255"/>
          </a:xfrm>
          <a:custGeom>
            <a:avLst/>
            <a:gdLst/>
            <a:ahLst/>
            <a:cxnLst/>
            <a:rect l="l" t="t" r="r" b="b"/>
            <a:pathLst>
              <a:path w="875030" h="897255">
                <a:moveTo>
                  <a:pt x="874768" y="0"/>
                </a:moveTo>
                <a:lnTo>
                  <a:pt x="0" y="897198"/>
                </a:lnTo>
              </a:path>
            </a:pathLst>
          </a:custGeom>
          <a:ln w="4191">
            <a:solidFill>
              <a:srgbClr val="DADB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3" name="object 393"/>
          <p:cNvSpPr/>
          <p:nvPr/>
        </p:nvSpPr>
        <p:spPr>
          <a:xfrm>
            <a:off x="508" y="0"/>
            <a:ext cx="748665" cy="767715"/>
          </a:xfrm>
          <a:custGeom>
            <a:avLst/>
            <a:gdLst/>
            <a:ahLst/>
            <a:cxnLst/>
            <a:rect l="l" t="t" r="r" b="b"/>
            <a:pathLst>
              <a:path w="748665" h="767715">
                <a:moveTo>
                  <a:pt x="748181" y="0"/>
                </a:moveTo>
                <a:lnTo>
                  <a:pt x="0" y="767365"/>
                </a:lnTo>
              </a:path>
            </a:pathLst>
          </a:custGeom>
          <a:ln w="4191">
            <a:solidFill>
              <a:srgbClr val="DADB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4" name="object 394"/>
          <p:cNvSpPr/>
          <p:nvPr/>
        </p:nvSpPr>
        <p:spPr>
          <a:xfrm>
            <a:off x="508" y="0"/>
            <a:ext cx="621665" cy="637540"/>
          </a:xfrm>
          <a:custGeom>
            <a:avLst/>
            <a:gdLst/>
            <a:ahLst/>
            <a:cxnLst/>
            <a:rect l="l" t="t" r="r" b="b"/>
            <a:pathLst>
              <a:path w="621665" h="637540">
                <a:moveTo>
                  <a:pt x="621480" y="0"/>
                </a:moveTo>
                <a:lnTo>
                  <a:pt x="0" y="637417"/>
                </a:lnTo>
              </a:path>
            </a:pathLst>
          </a:custGeom>
          <a:ln w="4190">
            <a:solidFill>
              <a:srgbClr val="DADB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5" name="object 395"/>
          <p:cNvSpPr/>
          <p:nvPr/>
        </p:nvSpPr>
        <p:spPr>
          <a:xfrm>
            <a:off x="507" y="0"/>
            <a:ext cx="495300" cy="508000"/>
          </a:xfrm>
          <a:custGeom>
            <a:avLst/>
            <a:gdLst/>
            <a:ahLst/>
            <a:cxnLst/>
            <a:rect l="l" t="t" r="r" b="b"/>
            <a:pathLst>
              <a:path w="495300" h="508000">
                <a:moveTo>
                  <a:pt x="494885" y="0"/>
                </a:moveTo>
                <a:lnTo>
                  <a:pt x="0" y="507574"/>
                </a:lnTo>
              </a:path>
            </a:pathLst>
          </a:custGeom>
          <a:ln w="4190">
            <a:solidFill>
              <a:srgbClr val="DADB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6" name="object 396"/>
          <p:cNvSpPr/>
          <p:nvPr/>
        </p:nvSpPr>
        <p:spPr>
          <a:xfrm>
            <a:off x="507" y="0"/>
            <a:ext cx="368300" cy="377825"/>
          </a:xfrm>
          <a:custGeom>
            <a:avLst/>
            <a:gdLst/>
            <a:ahLst/>
            <a:cxnLst/>
            <a:rect l="l" t="t" r="r" b="b"/>
            <a:pathLst>
              <a:path w="368300" h="377825">
                <a:moveTo>
                  <a:pt x="368300" y="0"/>
                </a:moveTo>
                <a:lnTo>
                  <a:pt x="0" y="377744"/>
                </a:lnTo>
              </a:path>
            </a:pathLst>
          </a:custGeom>
          <a:ln w="4191">
            <a:solidFill>
              <a:srgbClr val="D9DB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7" name="object 397"/>
          <p:cNvSpPr/>
          <p:nvPr/>
        </p:nvSpPr>
        <p:spPr>
          <a:xfrm>
            <a:off x="507" y="0"/>
            <a:ext cx="241935" cy="248285"/>
          </a:xfrm>
          <a:custGeom>
            <a:avLst/>
            <a:gdLst/>
            <a:ahLst/>
            <a:cxnLst/>
            <a:rect l="l" t="t" r="r" b="b"/>
            <a:pathLst>
              <a:path w="241935" h="248285">
                <a:moveTo>
                  <a:pt x="241588" y="0"/>
                </a:moveTo>
                <a:lnTo>
                  <a:pt x="0" y="247783"/>
                </a:lnTo>
              </a:path>
            </a:pathLst>
          </a:custGeom>
          <a:ln w="4191">
            <a:solidFill>
              <a:srgbClr val="D9DA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8" name="object 398"/>
          <p:cNvSpPr/>
          <p:nvPr/>
        </p:nvSpPr>
        <p:spPr>
          <a:xfrm>
            <a:off x="507" y="0"/>
            <a:ext cx="115570" cy="118110"/>
          </a:xfrm>
          <a:custGeom>
            <a:avLst/>
            <a:gdLst/>
            <a:ahLst/>
            <a:cxnLst/>
            <a:rect l="l" t="t" r="r" b="b"/>
            <a:pathLst>
              <a:path w="115570" h="118110">
                <a:moveTo>
                  <a:pt x="115001" y="0"/>
                </a:moveTo>
                <a:lnTo>
                  <a:pt x="0" y="117950"/>
                </a:lnTo>
              </a:path>
            </a:pathLst>
          </a:custGeom>
          <a:ln w="4190">
            <a:solidFill>
              <a:srgbClr val="D9DA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9" name="object 399"/>
          <p:cNvSpPr/>
          <p:nvPr/>
        </p:nvSpPr>
        <p:spPr>
          <a:xfrm>
            <a:off x="940676" y="1351127"/>
            <a:ext cx="8089392" cy="18465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0" name="object 400"/>
          <p:cNvSpPr/>
          <p:nvPr/>
        </p:nvSpPr>
        <p:spPr>
          <a:xfrm>
            <a:off x="9957765" y="932662"/>
            <a:ext cx="352425" cy="337820"/>
          </a:xfrm>
          <a:custGeom>
            <a:avLst/>
            <a:gdLst/>
            <a:ahLst/>
            <a:cxnLst/>
            <a:rect l="l" t="t" r="r" b="b"/>
            <a:pathLst>
              <a:path w="352425" h="337819">
                <a:moveTo>
                  <a:pt x="309120" y="245236"/>
                </a:moveTo>
                <a:lnTo>
                  <a:pt x="242684" y="245236"/>
                </a:lnTo>
                <a:lnTo>
                  <a:pt x="233535" y="271822"/>
                </a:lnTo>
                <a:lnTo>
                  <a:pt x="218541" y="296475"/>
                </a:lnTo>
                <a:lnTo>
                  <a:pt x="195374" y="318403"/>
                </a:lnTo>
                <a:lnTo>
                  <a:pt x="161709" y="336816"/>
                </a:lnTo>
                <a:lnTo>
                  <a:pt x="163372" y="337070"/>
                </a:lnTo>
                <a:lnTo>
                  <a:pt x="164401" y="337439"/>
                </a:lnTo>
                <a:lnTo>
                  <a:pt x="165531" y="337388"/>
                </a:lnTo>
                <a:lnTo>
                  <a:pt x="212633" y="330674"/>
                </a:lnTo>
                <a:lnTo>
                  <a:pt x="250958" y="315626"/>
                </a:lnTo>
                <a:lnTo>
                  <a:pt x="280824" y="292082"/>
                </a:lnTo>
                <a:lnTo>
                  <a:pt x="302552" y="259880"/>
                </a:lnTo>
                <a:lnTo>
                  <a:pt x="309120" y="245236"/>
                </a:lnTo>
                <a:close/>
              </a:path>
              <a:path w="352425" h="337819">
                <a:moveTo>
                  <a:pt x="102488" y="106565"/>
                </a:moveTo>
                <a:lnTo>
                  <a:pt x="65522" y="128158"/>
                </a:lnTo>
                <a:lnTo>
                  <a:pt x="31559" y="165125"/>
                </a:lnTo>
                <a:lnTo>
                  <a:pt x="5778" y="212650"/>
                </a:lnTo>
                <a:lnTo>
                  <a:pt x="0" y="260146"/>
                </a:lnTo>
                <a:lnTo>
                  <a:pt x="5091" y="279236"/>
                </a:lnTo>
                <a:lnTo>
                  <a:pt x="15340" y="295346"/>
                </a:lnTo>
                <a:lnTo>
                  <a:pt x="30577" y="308429"/>
                </a:lnTo>
                <a:lnTo>
                  <a:pt x="50634" y="318439"/>
                </a:lnTo>
                <a:lnTo>
                  <a:pt x="46662" y="311073"/>
                </a:lnTo>
                <a:lnTo>
                  <a:pt x="42527" y="303574"/>
                </a:lnTo>
                <a:lnTo>
                  <a:pt x="38642" y="295865"/>
                </a:lnTo>
                <a:lnTo>
                  <a:pt x="35420" y="287870"/>
                </a:lnTo>
                <a:lnTo>
                  <a:pt x="33871" y="279352"/>
                </a:lnTo>
                <a:lnTo>
                  <a:pt x="34583" y="270594"/>
                </a:lnTo>
                <a:lnTo>
                  <a:pt x="37165" y="261819"/>
                </a:lnTo>
                <a:lnTo>
                  <a:pt x="41224" y="253250"/>
                </a:lnTo>
                <a:lnTo>
                  <a:pt x="79888" y="253250"/>
                </a:lnTo>
                <a:lnTo>
                  <a:pt x="85097" y="240963"/>
                </a:lnTo>
                <a:lnTo>
                  <a:pt x="106782" y="217450"/>
                </a:lnTo>
                <a:lnTo>
                  <a:pt x="133616" y="199351"/>
                </a:lnTo>
                <a:lnTo>
                  <a:pt x="327445" y="199351"/>
                </a:lnTo>
                <a:lnTo>
                  <a:pt x="327844" y="198285"/>
                </a:lnTo>
                <a:lnTo>
                  <a:pt x="74015" y="198285"/>
                </a:lnTo>
                <a:lnTo>
                  <a:pt x="73405" y="190766"/>
                </a:lnTo>
                <a:lnTo>
                  <a:pt x="72618" y="185102"/>
                </a:lnTo>
                <a:lnTo>
                  <a:pt x="72491" y="179298"/>
                </a:lnTo>
                <a:lnTo>
                  <a:pt x="75103" y="160992"/>
                </a:lnTo>
                <a:lnTo>
                  <a:pt x="82439" y="142786"/>
                </a:lnTo>
                <a:lnTo>
                  <a:pt x="92233" y="124779"/>
                </a:lnTo>
                <a:lnTo>
                  <a:pt x="102488" y="106565"/>
                </a:lnTo>
                <a:close/>
              </a:path>
              <a:path w="352425" h="337819">
                <a:moveTo>
                  <a:pt x="79888" y="253250"/>
                </a:moveTo>
                <a:lnTo>
                  <a:pt x="41224" y="253250"/>
                </a:lnTo>
                <a:lnTo>
                  <a:pt x="44551" y="257975"/>
                </a:lnTo>
                <a:lnTo>
                  <a:pt x="47980" y="263169"/>
                </a:lnTo>
                <a:lnTo>
                  <a:pt x="55486" y="272999"/>
                </a:lnTo>
                <a:lnTo>
                  <a:pt x="59093" y="277939"/>
                </a:lnTo>
                <a:lnTo>
                  <a:pt x="68033" y="286537"/>
                </a:lnTo>
                <a:lnTo>
                  <a:pt x="73558" y="290106"/>
                </a:lnTo>
                <a:lnTo>
                  <a:pt x="78612" y="293966"/>
                </a:lnTo>
                <a:lnTo>
                  <a:pt x="73921" y="267324"/>
                </a:lnTo>
                <a:lnTo>
                  <a:pt x="79888" y="253250"/>
                </a:lnTo>
                <a:close/>
              </a:path>
              <a:path w="352425" h="337819">
                <a:moveTo>
                  <a:pt x="319009" y="221411"/>
                </a:moveTo>
                <a:lnTo>
                  <a:pt x="181470" y="221411"/>
                </a:lnTo>
                <a:lnTo>
                  <a:pt x="177384" y="237395"/>
                </a:lnTo>
                <a:lnTo>
                  <a:pt x="173175" y="253250"/>
                </a:lnTo>
                <a:lnTo>
                  <a:pt x="171183" y="268882"/>
                </a:lnTo>
                <a:lnTo>
                  <a:pt x="173697" y="284594"/>
                </a:lnTo>
                <a:lnTo>
                  <a:pt x="242684" y="245236"/>
                </a:lnTo>
                <a:lnTo>
                  <a:pt x="309120" y="245236"/>
                </a:lnTo>
                <a:lnTo>
                  <a:pt x="313064" y="236414"/>
                </a:lnTo>
                <a:lnTo>
                  <a:pt x="319009" y="221411"/>
                </a:lnTo>
                <a:close/>
              </a:path>
              <a:path w="352425" h="337819">
                <a:moveTo>
                  <a:pt x="327445" y="199351"/>
                </a:moveTo>
                <a:lnTo>
                  <a:pt x="133616" y="199351"/>
                </a:lnTo>
                <a:lnTo>
                  <a:pt x="126828" y="219596"/>
                </a:lnTo>
                <a:lnTo>
                  <a:pt x="123294" y="239314"/>
                </a:lnTo>
                <a:lnTo>
                  <a:pt x="125119" y="258300"/>
                </a:lnTo>
                <a:lnTo>
                  <a:pt x="134404" y="276352"/>
                </a:lnTo>
                <a:lnTo>
                  <a:pt x="143733" y="261356"/>
                </a:lnTo>
                <a:lnTo>
                  <a:pt x="154117" y="247253"/>
                </a:lnTo>
                <a:lnTo>
                  <a:pt x="166411" y="233964"/>
                </a:lnTo>
                <a:lnTo>
                  <a:pt x="181470" y="221411"/>
                </a:lnTo>
                <a:lnTo>
                  <a:pt x="319009" y="221411"/>
                </a:lnTo>
                <a:lnTo>
                  <a:pt x="322254" y="213223"/>
                </a:lnTo>
                <a:lnTo>
                  <a:pt x="327445" y="199351"/>
                </a:lnTo>
                <a:close/>
              </a:path>
              <a:path w="352425" h="337819">
                <a:moveTo>
                  <a:pt x="312927" y="0"/>
                </a:moveTo>
                <a:lnTo>
                  <a:pt x="282487" y="34191"/>
                </a:lnTo>
                <a:lnTo>
                  <a:pt x="241515" y="48691"/>
                </a:lnTo>
                <a:lnTo>
                  <a:pt x="231946" y="50180"/>
                </a:lnTo>
                <a:lnTo>
                  <a:pt x="212794" y="53356"/>
                </a:lnTo>
                <a:lnTo>
                  <a:pt x="168452" y="66868"/>
                </a:lnTo>
                <a:lnTo>
                  <a:pt x="125318" y="103348"/>
                </a:lnTo>
                <a:lnTo>
                  <a:pt x="101713" y="136597"/>
                </a:lnTo>
                <a:lnTo>
                  <a:pt x="83369" y="175299"/>
                </a:lnTo>
                <a:lnTo>
                  <a:pt x="78830" y="186514"/>
                </a:lnTo>
                <a:lnTo>
                  <a:pt x="74015" y="198285"/>
                </a:lnTo>
                <a:lnTo>
                  <a:pt x="327844" y="198285"/>
                </a:lnTo>
                <a:lnTo>
                  <a:pt x="331014" y="189814"/>
                </a:lnTo>
                <a:lnTo>
                  <a:pt x="307479" y="189814"/>
                </a:lnTo>
                <a:lnTo>
                  <a:pt x="307521" y="159505"/>
                </a:lnTo>
                <a:lnTo>
                  <a:pt x="241771" y="159505"/>
                </a:lnTo>
                <a:lnTo>
                  <a:pt x="233425" y="158115"/>
                </a:lnTo>
                <a:lnTo>
                  <a:pt x="227227" y="154157"/>
                </a:lnTo>
                <a:lnTo>
                  <a:pt x="224764" y="148709"/>
                </a:lnTo>
                <a:lnTo>
                  <a:pt x="226235" y="141971"/>
                </a:lnTo>
                <a:lnTo>
                  <a:pt x="261665" y="111760"/>
                </a:lnTo>
                <a:lnTo>
                  <a:pt x="279264" y="101556"/>
                </a:lnTo>
                <a:lnTo>
                  <a:pt x="287947" y="96342"/>
                </a:lnTo>
                <a:lnTo>
                  <a:pt x="312813" y="67462"/>
                </a:lnTo>
                <a:lnTo>
                  <a:pt x="318652" y="32926"/>
                </a:lnTo>
                <a:lnTo>
                  <a:pt x="316896" y="16343"/>
                </a:lnTo>
                <a:lnTo>
                  <a:pt x="312927" y="0"/>
                </a:lnTo>
                <a:close/>
              </a:path>
              <a:path w="352425" h="337819">
                <a:moveTo>
                  <a:pt x="340309" y="165442"/>
                </a:moveTo>
                <a:lnTo>
                  <a:pt x="307479" y="189814"/>
                </a:lnTo>
                <a:lnTo>
                  <a:pt x="331014" y="189814"/>
                </a:lnTo>
                <a:lnTo>
                  <a:pt x="340309" y="165442"/>
                </a:lnTo>
                <a:close/>
              </a:path>
              <a:path w="352425" h="337819">
                <a:moveTo>
                  <a:pt x="349745" y="84823"/>
                </a:moveTo>
                <a:lnTo>
                  <a:pt x="311921" y="98832"/>
                </a:lnTo>
                <a:lnTo>
                  <a:pt x="284568" y="127279"/>
                </a:lnTo>
                <a:lnTo>
                  <a:pt x="281097" y="132523"/>
                </a:lnTo>
                <a:lnTo>
                  <a:pt x="277212" y="137701"/>
                </a:lnTo>
                <a:lnTo>
                  <a:pt x="241771" y="159505"/>
                </a:lnTo>
                <a:lnTo>
                  <a:pt x="307521" y="159505"/>
                </a:lnTo>
                <a:lnTo>
                  <a:pt x="316466" y="116039"/>
                </a:lnTo>
                <a:lnTo>
                  <a:pt x="352005" y="85102"/>
                </a:lnTo>
                <a:lnTo>
                  <a:pt x="350329" y="84963"/>
                </a:lnTo>
                <a:lnTo>
                  <a:pt x="349745" y="8482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1" name="object 401"/>
          <p:cNvSpPr/>
          <p:nvPr/>
        </p:nvSpPr>
        <p:spPr>
          <a:xfrm>
            <a:off x="10280565" y="977836"/>
            <a:ext cx="79375" cy="96520"/>
          </a:xfrm>
          <a:custGeom>
            <a:avLst/>
            <a:gdLst/>
            <a:ahLst/>
            <a:cxnLst/>
            <a:rect l="l" t="t" r="r" b="b"/>
            <a:pathLst>
              <a:path w="79375" h="96519">
                <a:moveTo>
                  <a:pt x="78493" y="0"/>
                </a:moveTo>
                <a:lnTo>
                  <a:pt x="53222" y="31357"/>
                </a:lnTo>
                <a:lnTo>
                  <a:pt x="33795" y="44897"/>
                </a:lnTo>
                <a:lnTo>
                  <a:pt x="26635" y="50455"/>
                </a:lnTo>
                <a:lnTo>
                  <a:pt x="0" y="87945"/>
                </a:lnTo>
                <a:lnTo>
                  <a:pt x="554" y="96443"/>
                </a:lnTo>
                <a:lnTo>
                  <a:pt x="34285" y="77419"/>
                </a:lnTo>
                <a:lnTo>
                  <a:pt x="56876" y="61393"/>
                </a:lnTo>
                <a:lnTo>
                  <a:pt x="71905" y="43072"/>
                </a:lnTo>
                <a:lnTo>
                  <a:pt x="79176" y="22569"/>
                </a:lnTo>
                <a:lnTo>
                  <a:pt x="784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2" name="object 402"/>
          <p:cNvSpPr/>
          <p:nvPr/>
        </p:nvSpPr>
        <p:spPr>
          <a:xfrm>
            <a:off x="10002583" y="990879"/>
            <a:ext cx="114935" cy="74295"/>
          </a:xfrm>
          <a:custGeom>
            <a:avLst/>
            <a:gdLst/>
            <a:ahLst/>
            <a:cxnLst/>
            <a:rect l="l" t="t" r="r" b="b"/>
            <a:pathLst>
              <a:path w="114934" h="74294">
                <a:moveTo>
                  <a:pt x="114350" y="0"/>
                </a:moveTo>
                <a:lnTo>
                  <a:pt x="65747" y="11899"/>
                </a:lnTo>
                <a:lnTo>
                  <a:pt x="27930" y="41395"/>
                </a:lnTo>
                <a:lnTo>
                  <a:pt x="0" y="74244"/>
                </a:lnTo>
                <a:lnTo>
                  <a:pt x="11435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3" name="object 403"/>
          <p:cNvSpPr/>
          <p:nvPr/>
        </p:nvSpPr>
        <p:spPr>
          <a:xfrm>
            <a:off x="10225633" y="885164"/>
            <a:ext cx="43180" cy="80645"/>
          </a:xfrm>
          <a:custGeom>
            <a:avLst/>
            <a:gdLst/>
            <a:ahLst/>
            <a:cxnLst/>
            <a:rect l="l" t="t" r="r" b="b"/>
            <a:pathLst>
              <a:path w="43179" h="80644">
                <a:moveTo>
                  <a:pt x="15862" y="0"/>
                </a:moveTo>
                <a:lnTo>
                  <a:pt x="21325" y="19462"/>
                </a:lnTo>
                <a:lnTo>
                  <a:pt x="18175" y="39508"/>
                </a:lnTo>
                <a:lnTo>
                  <a:pt x="9902" y="59912"/>
                </a:lnTo>
                <a:lnTo>
                  <a:pt x="0" y="80454"/>
                </a:lnTo>
                <a:lnTo>
                  <a:pt x="15454" y="70906"/>
                </a:lnTo>
                <a:lnTo>
                  <a:pt x="28519" y="60499"/>
                </a:lnTo>
                <a:lnTo>
                  <a:pt x="38024" y="48782"/>
                </a:lnTo>
                <a:lnTo>
                  <a:pt x="42799" y="35306"/>
                </a:lnTo>
                <a:lnTo>
                  <a:pt x="41963" y="23588"/>
                </a:lnTo>
                <a:lnTo>
                  <a:pt x="36517" y="14138"/>
                </a:lnTo>
                <a:lnTo>
                  <a:pt x="27477" y="6445"/>
                </a:lnTo>
                <a:lnTo>
                  <a:pt x="158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4" name="object 404"/>
          <p:cNvSpPr/>
          <p:nvPr/>
        </p:nvSpPr>
        <p:spPr>
          <a:xfrm>
            <a:off x="9790417" y="1120584"/>
            <a:ext cx="490220" cy="442595"/>
          </a:xfrm>
          <a:custGeom>
            <a:avLst/>
            <a:gdLst/>
            <a:ahLst/>
            <a:cxnLst/>
            <a:rect l="l" t="t" r="r" b="b"/>
            <a:pathLst>
              <a:path w="490220" h="442594">
                <a:moveTo>
                  <a:pt x="305600" y="0"/>
                </a:moveTo>
                <a:lnTo>
                  <a:pt x="267366" y="1438"/>
                </a:lnTo>
                <a:lnTo>
                  <a:pt x="212552" y="12865"/>
                </a:lnTo>
                <a:lnTo>
                  <a:pt x="161772" y="33477"/>
                </a:lnTo>
                <a:lnTo>
                  <a:pt x="115318" y="62105"/>
                </a:lnTo>
                <a:lnTo>
                  <a:pt x="73529" y="98959"/>
                </a:lnTo>
                <a:lnTo>
                  <a:pt x="49021" y="128193"/>
                </a:lnTo>
                <a:lnTo>
                  <a:pt x="28152" y="161194"/>
                </a:lnTo>
                <a:lnTo>
                  <a:pt x="7318" y="213364"/>
                </a:lnTo>
                <a:lnTo>
                  <a:pt x="0" y="268389"/>
                </a:lnTo>
                <a:lnTo>
                  <a:pt x="1098" y="287924"/>
                </a:lnTo>
                <a:lnTo>
                  <a:pt x="9577" y="325837"/>
                </a:lnTo>
                <a:lnTo>
                  <a:pt x="27761" y="362579"/>
                </a:lnTo>
                <a:lnTo>
                  <a:pt x="57373" y="396011"/>
                </a:lnTo>
                <a:lnTo>
                  <a:pt x="99779" y="423015"/>
                </a:lnTo>
                <a:lnTo>
                  <a:pt x="151932" y="438940"/>
                </a:lnTo>
                <a:lnTo>
                  <a:pt x="180225" y="442023"/>
                </a:lnTo>
                <a:lnTo>
                  <a:pt x="211139" y="441707"/>
                </a:lnTo>
                <a:lnTo>
                  <a:pt x="273851" y="430218"/>
                </a:lnTo>
                <a:lnTo>
                  <a:pt x="335700" y="404623"/>
                </a:lnTo>
                <a:lnTo>
                  <a:pt x="391859" y="366327"/>
                </a:lnTo>
                <a:lnTo>
                  <a:pt x="437889" y="317996"/>
                </a:lnTo>
                <a:lnTo>
                  <a:pt x="470434" y="263293"/>
                </a:lnTo>
                <a:lnTo>
                  <a:pt x="487483" y="206491"/>
                </a:lnTo>
                <a:lnTo>
                  <a:pt x="489980" y="179992"/>
                </a:lnTo>
                <a:lnTo>
                  <a:pt x="488945" y="154715"/>
                </a:lnTo>
                <a:lnTo>
                  <a:pt x="477930" y="110194"/>
                </a:lnTo>
                <a:lnTo>
                  <a:pt x="457555" y="73578"/>
                </a:lnTo>
                <a:lnTo>
                  <a:pt x="430386" y="44772"/>
                </a:lnTo>
                <a:lnTo>
                  <a:pt x="398524" y="23505"/>
                </a:lnTo>
                <a:lnTo>
                  <a:pt x="344844" y="4608"/>
                </a:lnTo>
                <a:lnTo>
                  <a:pt x="305600" y="0"/>
                </a:lnTo>
                <a:close/>
              </a:path>
            </a:pathLst>
          </a:custGeom>
          <a:solidFill>
            <a:srgbClr val="DA413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5" name="object 405"/>
          <p:cNvSpPr/>
          <p:nvPr/>
        </p:nvSpPr>
        <p:spPr>
          <a:xfrm>
            <a:off x="9964329" y="1120584"/>
            <a:ext cx="316230" cy="282575"/>
          </a:xfrm>
          <a:custGeom>
            <a:avLst/>
            <a:gdLst/>
            <a:ahLst/>
            <a:cxnLst/>
            <a:rect l="l" t="t" r="r" b="b"/>
            <a:pathLst>
              <a:path w="316229" h="282575">
                <a:moveTo>
                  <a:pt x="131687" y="0"/>
                </a:moveTo>
                <a:lnTo>
                  <a:pt x="93454" y="1438"/>
                </a:lnTo>
                <a:lnTo>
                  <a:pt x="45965" y="10724"/>
                </a:lnTo>
                <a:lnTo>
                  <a:pt x="11281" y="32902"/>
                </a:lnTo>
                <a:lnTo>
                  <a:pt x="0" y="87701"/>
                </a:lnTo>
                <a:lnTo>
                  <a:pt x="1654" y="127850"/>
                </a:lnTo>
                <a:lnTo>
                  <a:pt x="11857" y="164823"/>
                </a:lnTo>
                <a:lnTo>
                  <a:pt x="55511" y="226554"/>
                </a:lnTo>
                <a:lnTo>
                  <a:pt x="87763" y="249971"/>
                </a:lnTo>
                <a:lnTo>
                  <a:pt x="126166" y="267527"/>
                </a:lnTo>
                <a:lnTo>
                  <a:pt x="170120" y="278550"/>
                </a:lnTo>
                <a:lnTo>
                  <a:pt x="219025" y="282371"/>
                </a:lnTo>
                <a:lnTo>
                  <a:pt x="237131" y="281877"/>
                </a:lnTo>
                <a:lnTo>
                  <a:pt x="291072" y="274866"/>
                </a:lnTo>
                <a:lnTo>
                  <a:pt x="307315" y="234048"/>
                </a:lnTo>
                <a:lnTo>
                  <a:pt x="316067" y="179992"/>
                </a:lnTo>
                <a:lnTo>
                  <a:pt x="315032" y="154715"/>
                </a:lnTo>
                <a:lnTo>
                  <a:pt x="304018" y="110194"/>
                </a:lnTo>
                <a:lnTo>
                  <a:pt x="283642" y="73578"/>
                </a:lnTo>
                <a:lnTo>
                  <a:pt x="256473" y="44772"/>
                </a:lnTo>
                <a:lnTo>
                  <a:pt x="224611" y="23505"/>
                </a:lnTo>
                <a:lnTo>
                  <a:pt x="170932" y="4608"/>
                </a:lnTo>
                <a:lnTo>
                  <a:pt x="131687" y="0"/>
                </a:lnTo>
                <a:close/>
              </a:path>
            </a:pathLst>
          </a:custGeom>
          <a:solidFill>
            <a:srgbClr val="EF413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6" name="object 406"/>
          <p:cNvSpPr/>
          <p:nvPr/>
        </p:nvSpPr>
        <p:spPr>
          <a:xfrm>
            <a:off x="9810724" y="1134791"/>
            <a:ext cx="435609" cy="392430"/>
          </a:xfrm>
          <a:custGeom>
            <a:avLst/>
            <a:gdLst/>
            <a:ahLst/>
            <a:cxnLst/>
            <a:rect l="l" t="t" r="r" b="b"/>
            <a:pathLst>
              <a:path w="435609" h="392430">
                <a:moveTo>
                  <a:pt x="259719" y="0"/>
                </a:moveTo>
                <a:lnTo>
                  <a:pt x="208343" y="6734"/>
                </a:lnTo>
                <a:lnTo>
                  <a:pt x="160623" y="22654"/>
                </a:lnTo>
                <a:lnTo>
                  <a:pt x="116393" y="46584"/>
                </a:lnTo>
                <a:lnTo>
                  <a:pt x="76484" y="78027"/>
                </a:lnTo>
                <a:lnTo>
                  <a:pt x="42049" y="117275"/>
                </a:lnTo>
                <a:lnTo>
                  <a:pt x="16078" y="162966"/>
                </a:lnTo>
                <a:lnTo>
                  <a:pt x="1979" y="211650"/>
                </a:lnTo>
                <a:lnTo>
                  <a:pt x="0" y="244554"/>
                </a:lnTo>
                <a:lnTo>
                  <a:pt x="1541" y="261864"/>
                </a:lnTo>
                <a:lnTo>
                  <a:pt x="17589" y="310887"/>
                </a:lnTo>
                <a:lnTo>
                  <a:pt x="40109" y="341789"/>
                </a:lnTo>
                <a:lnTo>
                  <a:pt x="72288" y="367033"/>
                </a:lnTo>
                <a:lnTo>
                  <a:pt x="115514" y="385055"/>
                </a:lnTo>
                <a:lnTo>
                  <a:pt x="164045" y="391913"/>
                </a:lnTo>
                <a:lnTo>
                  <a:pt x="190860" y="391015"/>
                </a:lnTo>
                <a:lnTo>
                  <a:pt x="245047" y="380238"/>
                </a:lnTo>
                <a:lnTo>
                  <a:pt x="298293" y="357768"/>
                </a:lnTo>
                <a:lnTo>
                  <a:pt x="346813" y="324800"/>
                </a:lnTo>
                <a:lnTo>
                  <a:pt x="387042" y="283453"/>
                </a:lnTo>
                <a:lnTo>
                  <a:pt x="416220" y="236467"/>
                </a:lnTo>
                <a:lnTo>
                  <a:pt x="432520" y="187324"/>
                </a:lnTo>
                <a:lnTo>
                  <a:pt x="435514" y="164189"/>
                </a:lnTo>
                <a:lnTo>
                  <a:pt x="435460" y="141987"/>
                </a:lnTo>
                <a:lnTo>
                  <a:pt x="427395" y="102430"/>
                </a:lnTo>
                <a:lnTo>
                  <a:pt x="399681" y="55058"/>
                </a:lnTo>
                <a:lnTo>
                  <a:pt x="360139" y="23225"/>
                </a:lnTo>
                <a:lnTo>
                  <a:pt x="312532" y="5058"/>
                </a:lnTo>
                <a:lnTo>
                  <a:pt x="259719" y="0"/>
                </a:lnTo>
                <a:close/>
              </a:path>
            </a:pathLst>
          </a:custGeom>
          <a:solidFill>
            <a:srgbClr val="F0F1F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7" name="object 407"/>
          <p:cNvSpPr/>
          <p:nvPr/>
        </p:nvSpPr>
        <p:spPr>
          <a:xfrm>
            <a:off x="9964333" y="1134791"/>
            <a:ext cx="281940" cy="268605"/>
          </a:xfrm>
          <a:custGeom>
            <a:avLst/>
            <a:gdLst/>
            <a:ahLst/>
            <a:cxnLst/>
            <a:rect l="l" t="t" r="r" b="b"/>
            <a:pathLst>
              <a:path w="281940" h="268605">
                <a:moveTo>
                  <a:pt x="106110" y="0"/>
                </a:moveTo>
                <a:lnTo>
                  <a:pt x="54734" y="6734"/>
                </a:lnTo>
                <a:lnTo>
                  <a:pt x="10449" y="21200"/>
                </a:lnTo>
                <a:lnTo>
                  <a:pt x="0" y="73485"/>
                </a:lnTo>
                <a:lnTo>
                  <a:pt x="1657" y="113637"/>
                </a:lnTo>
                <a:lnTo>
                  <a:pt x="11862" y="150612"/>
                </a:lnTo>
                <a:lnTo>
                  <a:pt x="55519" y="212346"/>
                </a:lnTo>
                <a:lnTo>
                  <a:pt x="87772" y="235763"/>
                </a:lnTo>
                <a:lnTo>
                  <a:pt x="126175" y="253319"/>
                </a:lnTo>
                <a:lnTo>
                  <a:pt x="170129" y="264343"/>
                </a:lnTo>
                <a:lnTo>
                  <a:pt x="219034" y="268164"/>
                </a:lnTo>
                <a:lnTo>
                  <a:pt x="225601" y="268094"/>
                </a:lnTo>
                <a:lnTo>
                  <a:pt x="260960" y="239890"/>
                </a:lnTo>
                <a:lnTo>
                  <a:pt x="278911" y="187324"/>
                </a:lnTo>
                <a:lnTo>
                  <a:pt x="281905" y="164189"/>
                </a:lnTo>
                <a:lnTo>
                  <a:pt x="281851" y="141987"/>
                </a:lnTo>
                <a:lnTo>
                  <a:pt x="273786" y="102430"/>
                </a:lnTo>
                <a:lnTo>
                  <a:pt x="246072" y="55058"/>
                </a:lnTo>
                <a:lnTo>
                  <a:pt x="206530" y="23225"/>
                </a:lnTo>
                <a:lnTo>
                  <a:pt x="158923" y="5058"/>
                </a:lnTo>
                <a:lnTo>
                  <a:pt x="10611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8" name="object 408"/>
          <p:cNvSpPr/>
          <p:nvPr/>
        </p:nvSpPr>
        <p:spPr>
          <a:xfrm>
            <a:off x="9844521" y="1159582"/>
            <a:ext cx="349885" cy="313055"/>
          </a:xfrm>
          <a:custGeom>
            <a:avLst/>
            <a:gdLst/>
            <a:ahLst/>
            <a:cxnLst/>
            <a:rect l="l" t="t" r="r" b="b"/>
            <a:pathLst>
              <a:path w="349884" h="313055">
                <a:moveTo>
                  <a:pt x="214933" y="0"/>
                </a:moveTo>
                <a:lnTo>
                  <a:pt x="171892" y="4791"/>
                </a:lnTo>
                <a:lnTo>
                  <a:pt x="131453" y="17880"/>
                </a:lnTo>
                <a:lnTo>
                  <a:pt x="93933" y="38045"/>
                </a:lnTo>
                <a:lnTo>
                  <a:pt x="60249" y="64760"/>
                </a:lnTo>
                <a:lnTo>
                  <a:pt x="31608" y="98200"/>
                </a:lnTo>
                <a:lnTo>
                  <a:pt x="10932" y="136638"/>
                </a:lnTo>
                <a:lnTo>
                  <a:pt x="829" y="176776"/>
                </a:lnTo>
                <a:lnTo>
                  <a:pt x="0" y="190241"/>
                </a:lnTo>
                <a:lnTo>
                  <a:pt x="506" y="203521"/>
                </a:lnTo>
                <a:lnTo>
                  <a:pt x="11053" y="243283"/>
                </a:lnTo>
                <a:lnTo>
                  <a:pt x="37148" y="278478"/>
                </a:lnTo>
                <a:lnTo>
                  <a:pt x="80708" y="303884"/>
                </a:lnTo>
                <a:lnTo>
                  <a:pt x="136510" y="312588"/>
                </a:lnTo>
                <a:lnTo>
                  <a:pt x="157100" y="311154"/>
                </a:lnTo>
                <a:lnTo>
                  <a:pt x="198500" y="301923"/>
                </a:lnTo>
                <a:lnTo>
                  <a:pt x="238982" y="284354"/>
                </a:lnTo>
                <a:lnTo>
                  <a:pt x="276010" y="259273"/>
                </a:lnTo>
                <a:lnTo>
                  <a:pt x="307272" y="228097"/>
                </a:lnTo>
                <a:lnTo>
                  <a:pt x="330794" y="192575"/>
                </a:lnTo>
                <a:lnTo>
                  <a:pt x="345094" y="155025"/>
                </a:lnTo>
                <a:lnTo>
                  <a:pt x="349454" y="119694"/>
                </a:lnTo>
                <a:lnTo>
                  <a:pt x="348270" y="103000"/>
                </a:lnTo>
                <a:lnTo>
                  <a:pt x="333927" y="61161"/>
                </a:lnTo>
                <a:lnTo>
                  <a:pt x="307074" y="29866"/>
                </a:lnTo>
                <a:lnTo>
                  <a:pt x="271411" y="9695"/>
                </a:lnTo>
                <a:lnTo>
                  <a:pt x="229372" y="549"/>
                </a:lnTo>
                <a:lnTo>
                  <a:pt x="214933" y="0"/>
                </a:lnTo>
                <a:close/>
              </a:path>
            </a:pathLst>
          </a:custGeom>
          <a:solidFill>
            <a:srgbClr val="DA413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9" name="object 409"/>
          <p:cNvSpPr/>
          <p:nvPr/>
        </p:nvSpPr>
        <p:spPr>
          <a:xfrm>
            <a:off x="9964018" y="1159573"/>
            <a:ext cx="229957" cy="24053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0" name="object 410"/>
          <p:cNvSpPr/>
          <p:nvPr/>
        </p:nvSpPr>
        <p:spPr>
          <a:xfrm>
            <a:off x="9126346" y="742518"/>
            <a:ext cx="1151420" cy="122935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1" name="object 411"/>
          <p:cNvSpPr/>
          <p:nvPr/>
        </p:nvSpPr>
        <p:spPr>
          <a:xfrm>
            <a:off x="9475876" y="6533235"/>
            <a:ext cx="833755" cy="751840"/>
          </a:xfrm>
          <a:custGeom>
            <a:avLst/>
            <a:gdLst/>
            <a:ahLst/>
            <a:cxnLst/>
            <a:rect l="l" t="t" r="r" b="b"/>
            <a:pathLst>
              <a:path w="833754" h="751840">
                <a:moveTo>
                  <a:pt x="519683" y="0"/>
                </a:moveTo>
                <a:lnTo>
                  <a:pt x="454675" y="2447"/>
                </a:lnTo>
                <a:lnTo>
                  <a:pt x="391325" y="13677"/>
                </a:lnTo>
                <a:lnTo>
                  <a:pt x="332019" y="31888"/>
                </a:lnTo>
                <a:lnTo>
                  <a:pt x="275094" y="56908"/>
                </a:lnTo>
                <a:lnTo>
                  <a:pt x="221624" y="87880"/>
                </a:lnTo>
                <a:lnTo>
                  <a:pt x="171602" y="124815"/>
                </a:lnTo>
                <a:lnTo>
                  <a:pt x="125050" y="168290"/>
                </a:lnTo>
                <a:lnTo>
                  <a:pt x="83375" y="217995"/>
                </a:lnTo>
                <a:lnTo>
                  <a:pt x="47874" y="274124"/>
                </a:lnTo>
                <a:lnTo>
                  <a:pt x="22136" y="331787"/>
                </a:lnTo>
                <a:lnTo>
                  <a:pt x="5481" y="394071"/>
                </a:lnTo>
                <a:lnTo>
                  <a:pt x="0" y="456412"/>
                </a:lnTo>
                <a:lnTo>
                  <a:pt x="1876" y="489630"/>
                </a:lnTo>
                <a:lnTo>
                  <a:pt x="16298" y="554105"/>
                </a:lnTo>
                <a:lnTo>
                  <a:pt x="47213" y="616577"/>
                </a:lnTo>
                <a:lnTo>
                  <a:pt x="97563" y="673432"/>
                </a:lnTo>
                <a:lnTo>
                  <a:pt x="129959" y="697585"/>
                </a:lnTo>
                <a:lnTo>
                  <a:pt x="169689" y="719354"/>
                </a:lnTo>
                <a:lnTo>
                  <a:pt x="212632" y="735655"/>
                </a:lnTo>
                <a:lnTo>
                  <a:pt x="258371" y="746443"/>
                </a:lnTo>
                <a:lnTo>
                  <a:pt x="306489" y="751674"/>
                </a:lnTo>
                <a:lnTo>
                  <a:pt x="359057" y="751141"/>
                </a:lnTo>
                <a:lnTo>
                  <a:pt x="412324" y="744410"/>
                </a:lnTo>
                <a:lnTo>
                  <a:pt x="465705" y="731611"/>
                </a:lnTo>
                <a:lnTo>
                  <a:pt x="518617" y="712876"/>
                </a:lnTo>
                <a:lnTo>
                  <a:pt x="560632" y="693482"/>
                </a:lnTo>
                <a:lnTo>
                  <a:pt x="600930" y="670659"/>
                </a:lnTo>
                <a:lnTo>
                  <a:pt x="639200" y="644573"/>
                </a:lnTo>
                <a:lnTo>
                  <a:pt x="675132" y="615389"/>
                </a:lnTo>
                <a:lnTo>
                  <a:pt x="708418" y="583272"/>
                </a:lnTo>
                <a:lnTo>
                  <a:pt x="744655" y="540778"/>
                </a:lnTo>
                <a:lnTo>
                  <a:pt x="775311" y="495465"/>
                </a:lnTo>
                <a:lnTo>
                  <a:pt x="800006" y="447741"/>
                </a:lnTo>
                <a:lnTo>
                  <a:pt x="818362" y="398017"/>
                </a:lnTo>
                <a:lnTo>
                  <a:pt x="828998" y="351160"/>
                </a:lnTo>
                <a:lnTo>
                  <a:pt x="833237" y="306101"/>
                </a:lnTo>
                <a:lnTo>
                  <a:pt x="831471" y="263118"/>
                </a:lnTo>
                <a:lnTo>
                  <a:pt x="824090" y="222491"/>
                </a:lnTo>
                <a:lnTo>
                  <a:pt x="797285" y="154895"/>
                </a:lnTo>
                <a:lnTo>
                  <a:pt x="755497" y="98234"/>
                </a:lnTo>
                <a:lnTo>
                  <a:pt x="705905" y="56678"/>
                </a:lnTo>
                <a:lnTo>
                  <a:pt x="647484" y="26123"/>
                </a:lnTo>
                <a:lnTo>
                  <a:pt x="586422" y="7856"/>
                </a:lnTo>
                <a:lnTo>
                  <a:pt x="519683" y="0"/>
                </a:lnTo>
                <a:close/>
              </a:path>
            </a:pathLst>
          </a:custGeom>
          <a:solidFill>
            <a:srgbClr val="DA413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2" name="object 412"/>
          <p:cNvSpPr/>
          <p:nvPr/>
        </p:nvSpPr>
        <p:spPr>
          <a:xfrm>
            <a:off x="9770888" y="6533235"/>
            <a:ext cx="538480" cy="480695"/>
          </a:xfrm>
          <a:custGeom>
            <a:avLst/>
            <a:gdLst/>
            <a:ahLst/>
            <a:cxnLst/>
            <a:rect l="l" t="t" r="r" b="b"/>
            <a:pathLst>
              <a:path w="538479" h="480695">
                <a:moveTo>
                  <a:pt x="224671" y="0"/>
                </a:moveTo>
                <a:lnTo>
                  <a:pt x="159663" y="2447"/>
                </a:lnTo>
                <a:lnTo>
                  <a:pt x="96312" y="13677"/>
                </a:lnTo>
                <a:lnTo>
                  <a:pt x="44393" y="29219"/>
                </a:lnTo>
                <a:lnTo>
                  <a:pt x="16579" y="66243"/>
                </a:lnTo>
                <a:lnTo>
                  <a:pt x="3451" y="123659"/>
                </a:lnTo>
                <a:lnTo>
                  <a:pt x="0" y="169131"/>
                </a:lnTo>
                <a:lnTo>
                  <a:pt x="2856" y="212708"/>
                </a:lnTo>
                <a:lnTo>
                  <a:pt x="11751" y="254084"/>
                </a:lnTo>
                <a:lnTo>
                  <a:pt x="26412" y="292959"/>
                </a:lnTo>
                <a:lnTo>
                  <a:pt x="46570" y="329028"/>
                </a:lnTo>
                <a:lnTo>
                  <a:pt x="71953" y="361988"/>
                </a:lnTo>
                <a:lnTo>
                  <a:pt x="102291" y="391536"/>
                </a:lnTo>
                <a:lnTo>
                  <a:pt x="137312" y="417369"/>
                </a:lnTo>
                <a:lnTo>
                  <a:pt x="176747" y="439184"/>
                </a:lnTo>
                <a:lnTo>
                  <a:pt x="220323" y="456677"/>
                </a:lnTo>
                <a:lnTo>
                  <a:pt x="267771" y="469547"/>
                </a:lnTo>
                <a:lnTo>
                  <a:pt x="318819" y="477488"/>
                </a:lnTo>
                <a:lnTo>
                  <a:pt x="373197" y="480199"/>
                </a:lnTo>
                <a:lnTo>
                  <a:pt x="403992" y="479362"/>
                </a:lnTo>
                <a:lnTo>
                  <a:pt x="465348" y="472905"/>
                </a:lnTo>
                <a:lnTo>
                  <a:pt x="503797" y="450387"/>
                </a:lnTo>
                <a:lnTo>
                  <a:pt x="523349" y="398017"/>
                </a:lnTo>
                <a:lnTo>
                  <a:pt x="533985" y="351160"/>
                </a:lnTo>
                <a:lnTo>
                  <a:pt x="538224" y="306101"/>
                </a:lnTo>
                <a:lnTo>
                  <a:pt x="536458" y="263118"/>
                </a:lnTo>
                <a:lnTo>
                  <a:pt x="529077" y="222491"/>
                </a:lnTo>
                <a:lnTo>
                  <a:pt x="502272" y="154895"/>
                </a:lnTo>
                <a:lnTo>
                  <a:pt x="460484" y="98234"/>
                </a:lnTo>
                <a:lnTo>
                  <a:pt x="410893" y="56678"/>
                </a:lnTo>
                <a:lnTo>
                  <a:pt x="352471" y="26123"/>
                </a:lnTo>
                <a:lnTo>
                  <a:pt x="291409" y="7856"/>
                </a:lnTo>
                <a:lnTo>
                  <a:pt x="224671" y="0"/>
                </a:lnTo>
                <a:close/>
              </a:path>
            </a:pathLst>
          </a:custGeom>
          <a:solidFill>
            <a:srgbClr val="EF413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3" name="object 413"/>
          <p:cNvSpPr/>
          <p:nvPr/>
        </p:nvSpPr>
        <p:spPr>
          <a:xfrm>
            <a:off x="9510394" y="6557414"/>
            <a:ext cx="741045" cy="666750"/>
          </a:xfrm>
          <a:custGeom>
            <a:avLst/>
            <a:gdLst/>
            <a:ahLst/>
            <a:cxnLst/>
            <a:rect l="l" t="t" r="r" b="b"/>
            <a:pathLst>
              <a:path w="741045" h="666750">
                <a:moveTo>
                  <a:pt x="441676" y="0"/>
                </a:moveTo>
                <a:lnTo>
                  <a:pt x="383034" y="5630"/>
                </a:lnTo>
                <a:lnTo>
                  <a:pt x="326839" y="18785"/>
                </a:lnTo>
                <a:lnTo>
                  <a:pt x="273147" y="38535"/>
                </a:lnTo>
                <a:lnTo>
                  <a:pt x="222251" y="64240"/>
                </a:lnTo>
                <a:lnTo>
                  <a:pt x="174432" y="95607"/>
                </a:lnTo>
                <a:lnTo>
                  <a:pt x="130072" y="132680"/>
                </a:lnTo>
                <a:lnTo>
                  <a:pt x="89715" y="175729"/>
                </a:lnTo>
                <a:lnTo>
                  <a:pt x="54507" y="224891"/>
                </a:lnTo>
                <a:lnTo>
                  <a:pt x="27349" y="277132"/>
                </a:lnTo>
                <a:lnTo>
                  <a:pt x="9011" y="331749"/>
                </a:lnTo>
                <a:lnTo>
                  <a:pt x="338" y="388024"/>
                </a:lnTo>
                <a:lnTo>
                  <a:pt x="0" y="415888"/>
                </a:lnTo>
                <a:lnTo>
                  <a:pt x="2628" y="445311"/>
                </a:lnTo>
                <a:lnTo>
                  <a:pt x="17534" y="501942"/>
                </a:lnTo>
                <a:lnTo>
                  <a:pt x="47044" y="555961"/>
                </a:lnTo>
                <a:lnTo>
                  <a:pt x="93502" y="604077"/>
                </a:lnTo>
                <a:lnTo>
                  <a:pt x="158392" y="641831"/>
                </a:lnTo>
                <a:lnTo>
                  <a:pt x="196453" y="654780"/>
                </a:lnTo>
                <a:lnTo>
                  <a:pt x="236766" y="662983"/>
                </a:lnTo>
                <a:lnTo>
                  <a:pt x="278968" y="666446"/>
                </a:lnTo>
                <a:lnTo>
                  <a:pt x="324572" y="664932"/>
                </a:lnTo>
                <a:lnTo>
                  <a:pt x="370643" y="658285"/>
                </a:lnTo>
                <a:lnTo>
                  <a:pt x="416713" y="646606"/>
                </a:lnTo>
                <a:lnTo>
                  <a:pt x="462318" y="629997"/>
                </a:lnTo>
                <a:lnTo>
                  <a:pt x="507261" y="608399"/>
                </a:lnTo>
                <a:lnTo>
                  <a:pt x="549908" y="582429"/>
                </a:lnTo>
                <a:lnTo>
                  <a:pt x="589771" y="552345"/>
                </a:lnTo>
                <a:lnTo>
                  <a:pt x="626364" y="518402"/>
                </a:lnTo>
                <a:lnTo>
                  <a:pt x="658181" y="482034"/>
                </a:lnTo>
                <a:lnTo>
                  <a:pt x="685449" y="443171"/>
                </a:lnTo>
                <a:lnTo>
                  <a:pt x="707818" y="402131"/>
                </a:lnTo>
                <a:lnTo>
                  <a:pt x="724941" y="359233"/>
                </a:lnTo>
                <a:lnTo>
                  <a:pt x="735535" y="318565"/>
                </a:lnTo>
                <a:lnTo>
                  <a:pt x="740622" y="279219"/>
                </a:lnTo>
                <a:lnTo>
                  <a:pt x="740532" y="241456"/>
                </a:lnTo>
                <a:lnTo>
                  <a:pt x="726825" y="174182"/>
                </a:lnTo>
                <a:lnTo>
                  <a:pt x="698606" y="118100"/>
                </a:lnTo>
                <a:lnTo>
                  <a:pt x="659527" y="73227"/>
                </a:lnTo>
                <a:lnTo>
                  <a:pt x="612432" y="39481"/>
                </a:lnTo>
                <a:lnTo>
                  <a:pt x="559481" y="16317"/>
                </a:lnTo>
                <a:lnTo>
                  <a:pt x="502049" y="3268"/>
                </a:lnTo>
                <a:lnTo>
                  <a:pt x="441676" y="0"/>
                </a:lnTo>
                <a:close/>
              </a:path>
            </a:pathLst>
          </a:custGeom>
          <a:solidFill>
            <a:srgbClr val="F0F1F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5" name="object 415"/>
          <p:cNvSpPr/>
          <p:nvPr/>
        </p:nvSpPr>
        <p:spPr>
          <a:xfrm>
            <a:off x="9567898" y="6599577"/>
            <a:ext cx="594360" cy="532130"/>
          </a:xfrm>
          <a:custGeom>
            <a:avLst/>
            <a:gdLst/>
            <a:ahLst/>
            <a:cxnLst/>
            <a:rect l="l" t="t" r="r" b="b"/>
            <a:pathLst>
              <a:path w="594359" h="532129">
                <a:moveTo>
                  <a:pt x="365495" y="0"/>
                </a:moveTo>
                <a:lnTo>
                  <a:pt x="316455" y="3666"/>
                </a:lnTo>
                <a:lnTo>
                  <a:pt x="269062" y="14053"/>
                </a:lnTo>
                <a:lnTo>
                  <a:pt x="223538" y="30389"/>
                </a:lnTo>
                <a:lnTo>
                  <a:pt x="180351" y="52011"/>
                </a:lnTo>
                <a:lnTo>
                  <a:pt x="139803" y="78567"/>
                </a:lnTo>
                <a:lnTo>
                  <a:pt x="102440" y="110118"/>
                </a:lnTo>
                <a:lnTo>
                  <a:pt x="68812" y="146871"/>
                </a:lnTo>
                <a:lnTo>
                  <a:pt x="39994" y="188520"/>
                </a:lnTo>
                <a:lnTo>
                  <a:pt x="18594" y="232346"/>
                </a:lnTo>
                <a:lnTo>
                  <a:pt x="5050" y="277516"/>
                </a:lnTo>
                <a:lnTo>
                  <a:pt x="0" y="323496"/>
                </a:lnTo>
                <a:lnTo>
                  <a:pt x="853" y="346091"/>
                </a:lnTo>
                <a:lnTo>
                  <a:pt x="10142" y="392001"/>
                </a:lnTo>
                <a:lnTo>
                  <a:pt x="30127" y="434330"/>
                </a:lnTo>
                <a:lnTo>
                  <a:pt x="63167" y="473545"/>
                </a:lnTo>
                <a:lnTo>
                  <a:pt x="108790" y="504625"/>
                </a:lnTo>
                <a:lnTo>
                  <a:pt x="167450" y="525240"/>
                </a:lnTo>
                <a:lnTo>
                  <a:pt x="232120" y="531549"/>
                </a:lnTo>
                <a:lnTo>
                  <a:pt x="267143" y="529122"/>
                </a:lnTo>
                <a:lnTo>
                  <a:pt x="337551" y="513423"/>
                </a:lnTo>
                <a:lnTo>
                  <a:pt x="406399" y="483535"/>
                </a:lnTo>
                <a:lnTo>
                  <a:pt x="469352" y="440882"/>
                </a:lnTo>
                <a:lnTo>
                  <a:pt x="522515" y="387875"/>
                </a:lnTo>
                <a:lnTo>
                  <a:pt x="562520" y="327473"/>
                </a:lnTo>
                <a:lnTo>
                  <a:pt x="586839" y="263617"/>
                </a:lnTo>
                <a:lnTo>
                  <a:pt x="594247" y="203536"/>
                </a:lnTo>
                <a:lnTo>
                  <a:pt x="592241" y="175149"/>
                </a:lnTo>
                <a:lnTo>
                  <a:pt x="578825" y="126087"/>
                </a:lnTo>
                <a:lnTo>
                  <a:pt x="554294" y="83721"/>
                </a:lnTo>
                <a:lnTo>
                  <a:pt x="522182" y="50789"/>
                </a:lnTo>
                <a:lnTo>
                  <a:pt x="482602" y="25543"/>
                </a:lnTo>
                <a:lnTo>
                  <a:pt x="439011" y="9290"/>
                </a:lnTo>
                <a:lnTo>
                  <a:pt x="390057" y="943"/>
                </a:lnTo>
                <a:lnTo>
                  <a:pt x="365495" y="0"/>
                </a:lnTo>
                <a:close/>
              </a:path>
            </a:pathLst>
          </a:custGeom>
          <a:solidFill>
            <a:srgbClr val="DA413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7" name="object 417"/>
          <p:cNvSpPr/>
          <p:nvPr/>
        </p:nvSpPr>
        <p:spPr>
          <a:xfrm>
            <a:off x="9690468" y="6893711"/>
            <a:ext cx="613410" cy="414020"/>
          </a:xfrm>
          <a:custGeom>
            <a:avLst/>
            <a:gdLst/>
            <a:ahLst/>
            <a:cxnLst/>
            <a:rect l="l" t="t" r="r" b="b"/>
            <a:pathLst>
              <a:path w="613409" h="414020">
                <a:moveTo>
                  <a:pt x="58686" y="388392"/>
                </a:moveTo>
                <a:lnTo>
                  <a:pt x="40335" y="388392"/>
                </a:lnTo>
                <a:lnTo>
                  <a:pt x="79133" y="399822"/>
                </a:lnTo>
                <a:lnTo>
                  <a:pt x="115292" y="408712"/>
                </a:lnTo>
                <a:lnTo>
                  <a:pt x="152607" y="413792"/>
                </a:lnTo>
                <a:lnTo>
                  <a:pt x="190806" y="413792"/>
                </a:lnTo>
                <a:lnTo>
                  <a:pt x="229615" y="411252"/>
                </a:lnTo>
                <a:lnTo>
                  <a:pt x="269634" y="404902"/>
                </a:lnTo>
                <a:lnTo>
                  <a:pt x="309213" y="393472"/>
                </a:lnTo>
                <a:lnTo>
                  <a:pt x="312741" y="392202"/>
                </a:lnTo>
                <a:lnTo>
                  <a:pt x="87515" y="392202"/>
                </a:lnTo>
                <a:lnTo>
                  <a:pt x="78358" y="390932"/>
                </a:lnTo>
                <a:lnTo>
                  <a:pt x="72174" y="390932"/>
                </a:lnTo>
                <a:lnTo>
                  <a:pt x="71221" y="389662"/>
                </a:lnTo>
                <a:lnTo>
                  <a:pt x="60490" y="389662"/>
                </a:lnTo>
                <a:lnTo>
                  <a:pt x="58686" y="388392"/>
                </a:lnTo>
                <a:close/>
              </a:path>
              <a:path w="613409" h="414020">
                <a:moveTo>
                  <a:pt x="612879" y="0"/>
                </a:moveTo>
                <a:lnTo>
                  <a:pt x="612127" y="3582"/>
                </a:lnTo>
                <a:lnTo>
                  <a:pt x="611517" y="7392"/>
                </a:lnTo>
                <a:lnTo>
                  <a:pt x="610565" y="11202"/>
                </a:lnTo>
                <a:lnTo>
                  <a:pt x="608901" y="18822"/>
                </a:lnTo>
                <a:lnTo>
                  <a:pt x="606945" y="26442"/>
                </a:lnTo>
                <a:lnTo>
                  <a:pt x="605828" y="30252"/>
                </a:lnTo>
                <a:lnTo>
                  <a:pt x="604875" y="34062"/>
                </a:lnTo>
                <a:lnTo>
                  <a:pt x="588227" y="81052"/>
                </a:lnTo>
                <a:lnTo>
                  <a:pt x="567843" y="122962"/>
                </a:lnTo>
                <a:lnTo>
                  <a:pt x="542872" y="163602"/>
                </a:lnTo>
                <a:lnTo>
                  <a:pt x="513562" y="201702"/>
                </a:lnTo>
                <a:lnTo>
                  <a:pt x="479508" y="238532"/>
                </a:lnTo>
                <a:lnTo>
                  <a:pt x="441999" y="271552"/>
                </a:lnTo>
                <a:lnTo>
                  <a:pt x="401407" y="300762"/>
                </a:lnTo>
                <a:lnTo>
                  <a:pt x="358101" y="327432"/>
                </a:lnTo>
                <a:lnTo>
                  <a:pt x="357238" y="327432"/>
                </a:lnTo>
                <a:lnTo>
                  <a:pt x="356361" y="328702"/>
                </a:lnTo>
                <a:lnTo>
                  <a:pt x="354533" y="328702"/>
                </a:lnTo>
                <a:lnTo>
                  <a:pt x="353542" y="329972"/>
                </a:lnTo>
                <a:lnTo>
                  <a:pt x="352640" y="329972"/>
                </a:lnTo>
                <a:lnTo>
                  <a:pt x="351739" y="331242"/>
                </a:lnTo>
                <a:lnTo>
                  <a:pt x="349834" y="331242"/>
                </a:lnTo>
                <a:lnTo>
                  <a:pt x="347967" y="332512"/>
                </a:lnTo>
                <a:lnTo>
                  <a:pt x="346976" y="332512"/>
                </a:lnTo>
                <a:lnTo>
                  <a:pt x="346201" y="333782"/>
                </a:lnTo>
                <a:lnTo>
                  <a:pt x="345160" y="333782"/>
                </a:lnTo>
                <a:lnTo>
                  <a:pt x="344271" y="335052"/>
                </a:lnTo>
                <a:lnTo>
                  <a:pt x="342493" y="335052"/>
                </a:lnTo>
                <a:lnTo>
                  <a:pt x="341439" y="336322"/>
                </a:lnTo>
                <a:lnTo>
                  <a:pt x="339648" y="336322"/>
                </a:lnTo>
                <a:lnTo>
                  <a:pt x="338658" y="337592"/>
                </a:lnTo>
                <a:lnTo>
                  <a:pt x="337769" y="337592"/>
                </a:lnTo>
                <a:lnTo>
                  <a:pt x="336778" y="338862"/>
                </a:lnTo>
                <a:lnTo>
                  <a:pt x="334822" y="338862"/>
                </a:lnTo>
                <a:lnTo>
                  <a:pt x="333997" y="340132"/>
                </a:lnTo>
                <a:lnTo>
                  <a:pt x="332092" y="340132"/>
                </a:lnTo>
                <a:lnTo>
                  <a:pt x="331139" y="341402"/>
                </a:lnTo>
                <a:lnTo>
                  <a:pt x="330276" y="341402"/>
                </a:lnTo>
                <a:lnTo>
                  <a:pt x="326529" y="342672"/>
                </a:lnTo>
                <a:lnTo>
                  <a:pt x="325602" y="343942"/>
                </a:lnTo>
                <a:lnTo>
                  <a:pt x="323634" y="343942"/>
                </a:lnTo>
                <a:lnTo>
                  <a:pt x="322656" y="345212"/>
                </a:lnTo>
                <a:lnTo>
                  <a:pt x="320776" y="345212"/>
                </a:lnTo>
                <a:lnTo>
                  <a:pt x="319887" y="346482"/>
                </a:lnTo>
                <a:lnTo>
                  <a:pt x="317995" y="346482"/>
                </a:lnTo>
                <a:lnTo>
                  <a:pt x="316991" y="347752"/>
                </a:lnTo>
                <a:lnTo>
                  <a:pt x="315112" y="347752"/>
                </a:lnTo>
                <a:lnTo>
                  <a:pt x="314248" y="349022"/>
                </a:lnTo>
                <a:lnTo>
                  <a:pt x="312318" y="349022"/>
                </a:lnTo>
                <a:lnTo>
                  <a:pt x="311213" y="350292"/>
                </a:lnTo>
                <a:lnTo>
                  <a:pt x="309435" y="350292"/>
                </a:lnTo>
                <a:lnTo>
                  <a:pt x="307530" y="351562"/>
                </a:lnTo>
                <a:lnTo>
                  <a:pt x="306603" y="351562"/>
                </a:lnTo>
                <a:lnTo>
                  <a:pt x="305612" y="352832"/>
                </a:lnTo>
                <a:lnTo>
                  <a:pt x="303745" y="352832"/>
                </a:lnTo>
                <a:lnTo>
                  <a:pt x="302767" y="354102"/>
                </a:lnTo>
                <a:lnTo>
                  <a:pt x="299897" y="354102"/>
                </a:lnTo>
                <a:lnTo>
                  <a:pt x="298919" y="355372"/>
                </a:lnTo>
                <a:lnTo>
                  <a:pt x="297002" y="355372"/>
                </a:lnTo>
                <a:lnTo>
                  <a:pt x="296125" y="356642"/>
                </a:lnTo>
                <a:lnTo>
                  <a:pt x="294157" y="356642"/>
                </a:lnTo>
                <a:lnTo>
                  <a:pt x="293154" y="357912"/>
                </a:lnTo>
                <a:lnTo>
                  <a:pt x="291274" y="357912"/>
                </a:lnTo>
                <a:lnTo>
                  <a:pt x="289407" y="359182"/>
                </a:lnTo>
                <a:lnTo>
                  <a:pt x="287426" y="359182"/>
                </a:lnTo>
                <a:lnTo>
                  <a:pt x="286511" y="360452"/>
                </a:lnTo>
                <a:lnTo>
                  <a:pt x="284492" y="360452"/>
                </a:lnTo>
                <a:lnTo>
                  <a:pt x="282663" y="361722"/>
                </a:lnTo>
                <a:lnTo>
                  <a:pt x="280746" y="361722"/>
                </a:lnTo>
                <a:lnTo>
                  <a:pt x="279755" y="362992"/>
                </a:lnTo>
                <a:lnTo>
                  <a:pt x="276783" y="362992"/>
                </a:lnTo>
                <a:lnTo>
                  <a:pt x="275793" y="364262"/>
                </a:lnTo>
                <a:lnTo>
                  <a:pt x="272961" y="364262"/>
                </a:lnTo>
                <a:lnTo>
                  <a:pt x="272072" y="365532"/>
                </a:lnTo>
                <a:lnTo>
                  <a:pt x="269112" y="365532"/>
                </a:lnTo>
                <a:lnTo>
                  <a:pt x="268109" y="366802"/>
                </a:lnTo>
                <a:lnTo>
                  <a:pt x="265201" y="366802"/>
                </a:lnTo>
                <a:lnTo>
                  <a:pt x="264312" y="368072"/>
                </a:lnTo>
                <a:lnTo>
                  <a:pt x="261289" y="368072"/>
                </a:lnTo>
                <a:lnTo>
                  <a:pt x="260400" y="369342"/>
                </a:lnTo>
                <a:lnTo>
                  <a:pt x="257479" y="369342"/>
                </a:lnTo>
                <a:lnTo>
                  <a:pt x="256451" y="370612"/>
                </a:lnTo>
                <a:lnTo>
                  <a:pt x="253542" y="370612"/>
                </a:lnTo>
                <a:lnTo>
                  <a:pt x="252514" y="371882"/>
                </a:lnTo>
                <a:lnTo>
                  <a:pt x="249681" y="371882"/>
                </a:lnTo>
                <a:lnTo>
                  <a:pt x="247751" y="373152"/>
                </a:lnTo>
                <a:lnTo>
                  <a:pt x="244817" y="373152"/>
                </a:lnTo>
                <a:lnTo>
                  <a:pt x="243878" y="374422"/>
                </a:lnTo>
                <a:lnTo>
                  <a:pt x="239953" y="374422"/>
                </a:lnTo>
                <a:lnTo>
                  <a:pt x="238963" y="375692"/>
                </a:lnTo>
                <a:lnTo>
                  <a:pt x="234988" y="375692"/>
                </a:lnTo>
                <a:lnTo>
                  <a:pt x="234073" y="376962"/>
                </a:lnTo>
                <a:lnTo>
                  <a:pt x="230085" y="376962"/>
                </a:lnTo>
                <a:lnTo>
                  <a:pt x="229095" y="378232"/>
                </a:lnTo>
                <a:lnTo>
                  <a:pt x="226174" y="378232"/>
                </a:lnTo>
                <a:lnTo>
                  <a:pt x="224269" y="379502"/>
                </a:lnTo>
                <a:lnTo>
                  <a:pt x="219392" y="379502"/>
                </a:lnTo>
                <a:lnTo>
                  <a:pt x="218351" y="380772"/>
                </a:lnTo>
                <a:lnTo>
                  <a:pt x="215468" y="380772"/>
                </a:lnTo>
                <a:lnTo>
                  <a:pt x="213499" y="382042"/>
                </a:lnTo>
                <a:lnTo>
                  <a:pt x="207543" y="382042"/>
                </a:lnTo>
                <a:lnTo>
                  <a:pt x="206489" y="383312"/>
                </a:lnTo>
                <a:lnTo>
                  <a:pt x="201675" y="383312"/>
                </a:lnTo>
                <a:lnTo>
                  <a:pt x="199758" y="384582"/>
                </a:lnTo>
                <a:lnTo>
                  <a:pt x="194805" y="384582"/>
                </a:lnTo>
                <a:lnTo>
                  <a:pt x="192760" y="385852"/>
                </a:lnTo>
                <a:lnTo>
                  <a:pt x="186905" y="385852"/>
                </a:lnTo>
                <a:lnTo>
                  <a:pt x="185966" y="387122"/>
                </a:lnTo>
                <a:lnTo>
                  <a:pt x="178066" y="387122"/>
                </a:lnTo>
                <a:lnTo>
                  <a:pt x="177114" y="388392"/>
                </a:lnTo>
                <a:lnTo>
                  <a:pt x="169405" y="388392"/>
                </a:lnTo>
                <a:lnTo>
                  <a:pt x="168414" y="389662"/>
                </a:lnTo>
                <a:lnTo>
                  <a:pt x="157035" y="389662"/>
                </a:lnTo>
                <a:lnTo>
                  <a:pt x="156121" y="390932"/>
                </a:lnTo>
                <a:lnTo>
                  <a:pt x="141071" y="390932"/>
                </a:lnTo>
                <a:lnTo>
                  <a:pt x="140119" y="392202"/>
                </a:lnTo>
                <a:lnTo>
                  <a:pt x="312741" y="392202"/>
                </a:lnTo>
                <a:lnTo>
                  <a:pt x="348020" y="379502"/>
                </a:lnTo>
                <a:lnTo>
                  <a:pt x="385724" y="361722"/>
                </a:lnTo>
                <a:lnTo>
                  <a:pt x="421825" y="338862"/>
                </a:lnTo>
                <a:lnTo>
                  <a:pt x="455677" y="314732"/>
                </a:lnTo>
                <a:lnTo>
                  <a:pt x="486988" y="285522"/>
                </a:lnTo>
                <a:lnTo>
                  <a:pt x="515467" y="255042"/>
                </a:lnTo>
                <a:lnTo>
                  <a:pt x="540103" y="222022"/>
                </a:lnTo>
                <a:lnTo>
                  <a:pt x="561154" y="187732"/>
                </a:lnTo>
                <a:lnTo>
                  <a:pt x="578402" y="152172"/>
                </a:lnTo>
                <a:lnTo>
                  <a:pt x="591629" y="114072"/>
                </a:lnTo>
                <a:lnTo>
                  <a:pt x="591845" y="112802"/>
                </a:lnTo>
                <a:lnTo>
                  <a:pt x="592124" y="112802"/>
                </a:lnTo>
                <a:lnTo>
                  <a:pt x="592340" y="111532"/>
                </a:lnTo>
                <a:lnTo>
                  <a:pt x="592480" y="111532"/>
                </a:lnTo>
                <a:lnTo>
                  <a:pt x="592810" y="110262"/>
                </a:lnTo>
                <a:lnTo>
                  <a:pt x="592962" y="108992"/>
                </a:lnTo>
                <a:lnTo>
                  <a:pt x="593115" y="108992"/>
                </a:lnTo>
                <a:lnTo>
                  <a:pt x="593509" y="107722"/>
                </a:lnTo>
                <a:lnTo>
                  <a:pt x="593991" y="105182"/>
                </a:lnTo>
                <a:lnTo>
                  <a:pt x="594283" y="105182"/>
                </a:lnTo>
                <a:lnTo>
                  <a:pt x="594474" y="103912"/>
                </a:lnTo>
                <a:lnTo>
                  <a:pt x="594956" y="102642"/>
                </a:lnTo>
                <a:lnTo>
                  <a:pt x="595325" y="100102"/>
                </a:lnTo>
                <a:lnTo>
                  <a:pt x="595820" y="98832"/>
                </a:lnTo>
                <a:lnTo>
                  <a:pt x="596036" y="97562"/>
                </a:lnTo>
                <a:lnTo>
                  <a:pt x="596531" y="95022"/>
                </a:lnTo>
                <a:lnTo>
                  <a:pt x="596798" y="95022"/>
                </a:lnTo>
                <a:lnTo>
                  <a:pt x="596861" y="93752"/>
                </a:lnTo>
                <a:lnTo>
                  <a:pt x="596988" y="93752"/>
                </a:lnTo>
                <a:lnTo>
                  <a:pt x="597306" y="92482"/>
                </a:lnTo>
                <a:lnTo>
                  <a:pt x="597598" y="89942"/>
                </a:lnTo>
                <a:lnTo>
                  <a:pt x="597788" y="89942"/>
                </a:lnTo>
                <a:lnTo>
                  <a:pt x="598271" y="87402"/>
                </a:lnTo>
                <a:lnTo>
                  <a:pt x="598436" y="86132"/>
                </a:lnTo>
                <a:lnTo>
                  <a:pt x="598627" y="86132"/>
                </a:lnTo>
                <a:lnTo>
                  <a:pt x="598754" y="84862"/>
                </a:lnTo>
                <a:lnTo>
                  <a:pt x="598919" y="84862"/>
                </a:lnTo>
                <a:lnTo>
                  <a:pt x="599071" y="83592"/>
                </a:lnTo>
                <a:lnTo>
                  <a:pt x="599897" y="79782"/>
                </a:lnTo>
                <a:lnTo>
                  <a:pt x="600036" y="78512"/>
                </a:lnTo>
                <a:lnTo>
                  <a:pt x="600240" y="77242"/>
                </a:lnTo>
                <a:lnTo>
                  <a:pt x="600519" y="74702"/>
                </a:lnTo>
                <a:lnTo>
                  <a:pt x="600786" y="73432"/>
                </a:lnTo>
                <a:lnTo>
                  <a:pt x="612879" y="0"/>
                </a:lnTo>
                <a:close/>
              </a:path>
              <a:path w="613409" h="414020">
                <a:moveTo>
                  <a:pt x="8331" y="378232"/>
                </a:moveTo>
                <a:lnTo>
                  <a:pt x="4381" y="378232"/>
                </a:lnTo>
                <a:lnTo>
                  <a:pt x="39433" y="388392"/>
                </a:lnTo>
                <a:lnTo>
                  <a:pt x="53403" y="388392"/>
                </a:lnTo>
                <a:lnTo>
                  <a:pt x="49796" y="387122"/>
                </a:lnTo>
                <a:lnTo>
                  <a:pt x="42824" y="387122"/>
                </a:lnTo>
                <a:lnTo>
                  <a:pt x="40182" y="385852"/>
                </a:lnTo>
                <a:lnTo>
                  <a:pt x="37541" y="385852"/>
                </a:lnTo>
                <a:lnTo>
                  <a:pt x="36652" y="384582"/>
                </a:lnTo>
                <a:lnTo>
                  <a:pt x="30632" y="384582"/>
                </a:lnTo>
                <a:lnTo>
                  <a:pt x="29768" y="383312"/>
                </a:lnTo>
                <a:lnTo>
                  <a:pt x="24523" y="383312"/>
                </a:lnTo>
                <a:lnTo>
                  <a:pt x="23774" y="382042"/>
                </a:lnTo>
                <a:lnTo>
                  <a:pt x="19392" y="382042"/>
                </a:lnTo>
                <a:lnTo>
                  <a:pt x="18592" y="380772"/>
                </a:lnTo>
                <a:lnTo>
                  <a:pt x="13423" y="380772"/>
                </a:lnTo>
                <a:lnTo>
                  <a:pt x="12611" y="379502"/>
                </a:lnTo>
                <a:lnTo>
                  <a:pt x="10121" y="379502"/>
                </a:lnTo>
                <a:lnTo>
                  <a:pt x="8331" y="378232"/>
                </a:lnTo>
                <a:close/>
              </a:path>
              <a:path w="613409" h="414020">
                <a:moveTo>
                  <a:pt x="4203" y="378180"/>
                </a:moveTo>
                <a:lnTo>
                  <a:pt x="4381" y="378232"/>
                </a:lnTo>
                <a:lnTo>
                  <a:pt x="4203" y="378180"/>
                </a:lnTo>
                <a:close/>
              </a:path>
              <a:path w="613409" h="414020">
                <a:moveTo>
                  <a:pt x="3301" y="376962"/>
                </a:moveTo>
                <a:lnTo>
                  <a:pt x="0" y="376962"/>
                </a:lnTo>
                <a:lnTo>
                  <a:pt x="4203" y="378180"/>
                </a:lnTo>
                <a:lnTo>
                  <a:pt x="3301" y="376962"/>
                </a:lnTo>
                <a:close/>
              </a:path>
            </a:pathLst>
          </a:custGeom>
          <a:solidFill>
            <a:srgbClr val="C4151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8" name="object 418"/>
          <p:cNvSpPr txBox="1">
            <a:spLocks noGrp="1"/>
          </p:cNvSpPr>
          <p:nvPr>
            <p:ph type="title"/>
          </p:nvPr>
        </p:nvSpPr>
        <p:spPr>
          <a:xfrm>
            <a:off x="1541384" y="937057"/>
            <a:ext cx="7276138" cy="3491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ts val="2570"/>
              </a:lnSpc>
            </a:pPr>
            <a:r>
              <a:rPr lang="ru-RU" spc="15" dirty="0">
                <a:solidFill>
                  <a:schemeClr val="tx1"/>
                </a:solidFill>
                <a:latin typeface="Arial Narrow" panose="020B0606020202030204" pitchFamily="34" charset="0"/>
                <a:cs typeface="Arial"/>
              </a:rPr>
              <a:t>Портрет покупателя </a:t>
            </a:r>
            <a:endParaRPr dirty="0">
              <a:solidFill>
                <a:schemeClr val="tx1"/>
              </a:solidFill>
              <a:latin typeface="Arial Narrow" panose="020B0606020202030204" pitchFamily="34" charset="0"/>
              <a:cs typeface="Arial"/>
            </a:endParaRPr>
          </a:p>
        </p:txBody>
      </p:sp>
      <p:sp>
        <p:nvSpPr>
          <p:cNvPr id="428" name="Прямоугольник 427"/>
          <p:cNvSpPr/>
          <p:nvPr/>
        </p:nvSpPr>
        <p:spPr>
          <a:xfrm>
            <a:off x="3514949" y="2340628"/>
            <a:ext cx="6904379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prstClr val="black"/>
                </a:solidFill>
              </a:rPr>
              <a:t>Основной покупатель </a:t>
            </a:r>
            <a:r>
              <a:rPr lang="ru-RU" dirty="0">
                <a:solidFill>
                  <a:prstClr val="black"/>
                </a:solidFill>
              </a:rPr>
              <a:t>– женщина </a:t>
            </a:r>
          </a:p>
          <a:p>
            <a:endParaRPr lang="ru-RU" dirty="0">
              <a:solidFill>
                <a:prstClr val="black"/>
              </a:solidFill>
            </a:endParaRPr>
          </a:p>
          <a:p>
            <a:r>
              <a:rPr lang="ru-RU" b="1" dirty="0">
                <a:solidFill>
                  <a:prstClr val="black"/>
                </a:solidFill>
              </a:rPr>
              <a:t>Возраст: </a:t>
            </a:r>
            <a:r>
              <a:rPr lang="ru-RU" dirty="0">
                <a:solidFill>
                  <a:prstClr val="black"/>
                </a:solidFill>
              </a:rPr>
              <a:t>20-54</a:t>
            </a:r>
          </a:p>
          <a:p>
            <a:endParaRPr lang="ru-RU" dirty="0">
              <a:solidFill>
                <a:prstClr val="black"/>
              </a:solidFill>
            </a:endParaRPr>
          </a:p>
          <a:p>
            <a:r>
              <a:rPr lang="ru-RU" dirty="0">
                <a:solidFill>
                  <a:prstClr val="black"/>
                </a:solidFill>
              </a:rPr>
              <a:t>Преимущественно семейные с детьми </a:t>
            </a:r>
          </a:p>
          <a:p>
            <a:endParaRPr lang="ru-RU" dirty="0">
              <a:solidFill>
                <a:prstClr val="black"/>
              </a:solidFill>
            </a:endParaRPr>
          </a:p>
          <a:p>
            <a:r>
              <a:rPr lang="ru-RU" dirty="0">
                <a:solidFill>
                  <a:prstClr val="black"/>
                </a:solidFill>
              </a:rPr>
              <a:t>Женщина является ответственной за покупку медикаментов для всей семьи.</a:t>
            </a:r>
          </a:p>
          <a:p>
            <a:r>
              <a:rPr lang="ru-RU" dirty="0">
                <a:solidFill>
                  <a:prstClr val="black"/>
                </a:solidFill>
              </a:rPr>
              <a:t>Заботится о детях и муже.</a:t>
            </a:r>
          </a:p>
          <a:p>
            <a:endParaRPr lang="ru-RU" dirty="0">
              <a:solidFill>
                <a:prstClr val="black"/>
              </a:solidFill>
            </a:endParaRPr>
          </a:p>
          <a:p>
            <a:r>
              <a:rPr lang="ru-RU" dirty="0">
                <a:solidFill>
                  <a:prstClr val="black"/>
                </a:solidFill>
              </a:rPr>
              <a:t>Социальный статус: специалисты, служащие, руководители, а также домохозяйки и молодые мамы .</a:t>
            </a:r>
          </a:p>
          <a:p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25" y="2331297"/>
            <a:ext cx="2856570" cy="3954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48" y="4013709"/>
            <a:ext cx="2818519" cy="2368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2387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063" y="6893902"/>
            <a:ext cx="11047933" cy="10261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7184110" y="6893902"/>
            <a:ext cx="3867886" cy="10261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0803288" y="7853623"/>
            <a:ext cx="248920" cy="66675"/>
          </a:xfrm>
          <a:custGeom>
            <a:avLst/>
            <a:gdLst/>
            <a:ahLst/>
            <a:cxnLst/>
            <a:rect l="l" t="t" r="r" b="b"/>
            <a:pathLst>
              <a:path w="248920" h="66675">
                <a:moveTo>
                  <a:pt x="248709" y="0"/>
                </a:moveTo>
                <a:lnTo>
                  <a:pt x="199536" y="14564"/>
                </a:lnTo>
                <a:lnTo>
                  <a:pt x="151914" y="27979"/>
                </a:lnTo>
                <a:lnTo>
                  <a:pt x="103970" y="40821"/>
                </a:lnTo>
                <a:lnTo>
                  <a:pt x="55710" y="53085"/>
                </a:lnTo>
                <a:lnTo>
                  <a:pt x="7141" y="64767"/>
                </a:lnTo>
                <a:lnTo>
                  <a:pt x="0" y="66388"/>
                </a:lnTo>
              </a:path>
            </a:pathLst>
          </a:custGeom>
          <a:ln w="9436">
            <a:solidFill>
              <a:srgbClr val="F8F8F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7184183" y="6893902"/>
            <a:ext cx="1793239" cy="1026160"/>
          </a:xfrm>
          <a:custGeom>
            <a:avLst/>
            <a:gdLst/>
            <a:ahLst/>
            <a:cxnLst/>
            <a:rect l="l" t="t" r="r" b="b"/>
            <a:pathLst>
              <a:path w="1793240" h="1026159">
                <a:moveTo>
                  <a:pt x="1792848" y="1026109"/>
                </a:moveTo>
                <a:lnTo>
                  <a:pt x="1737137" y="1012806"/>
                </a:lnTo>
                <a:lnTo>
                  <a:pt x="1688877" y="1000542"/>
                </a:lnTo>
                <a:lnTo>
                  <a:pt x="1640932" y="987700"/>
                </a:lnTo>
                <a:lnTo>
                  <a:pt x="1593310" y="974285"/>
                </a:lnTo>
                <a:lnTo>
                  <a:pt x="1546016" y="960303"/>
                </a:lnTo>
                <a:lnTo>
                  <a:pt x="1499057" y="945758"/>
                </a:lnTo>
                <a:lnTo>
                  <a:pt x="1452437" y="930655"/>
                </a:lnTo>
                <a:lnTo>
                  <a:pt x="1406165" y="914999"/>
                </a:lnTo>
                <a:lnTo>
                  <a:pt x="1360245" y="898795"/>
                </a:lnTo>
                <a:lnTo>
                  <a:pt x="1314683" y="882049"/>
                </a:lnTo>
                <a:lnTo>
                  <a:pt x="1269487" y="864764"/>
                </a:lnTo>
                <a:lnTo>
                  <a:pt x="1224661" y="846947"/>
                </a:lnTo>
                <a:lnTo>
                  <a:pt x="1180213" y="828603"/>
                </a:lnTo>
                <a:lnTo>
                  <a:pt x="1136147" y="809735"/>
                </a:lnTo>
                <a:lnTo>
                  <a:pt x="1092471" y="790349"/>
                </a:lnTo>
                <a:lnTo>
                  <a:pt x="1049191" y="770451"/>
                </a:lnTo>
                <a:lnTo>
                  <a:pt x="1006311" y="750045"/>
                </a:lnTo>
                <a:lnTo>
                  <a:pt x="963840" y="729136"/>
                </a:lnTo>
                <a:lnTo>
                  <a:pt x="921782" y="707729"/>
                </a:lnTo>
                <a:lnTo>
                  <a:pt x="880144" y="685829"/>
                </a:lnTo>
                <a:lnTo>
                  <a:pt x="838932" y="663441"/>
                </a:lnTo>
                <a:lnTo>
                  <a:pt x="798152" y="640571"/>
                </a:lnTo>
                <a:lnTo>
                  <a:pt x="757811" y="617223"/>
                </a:lnTo>
                <a:lnTo>
                  <a:pt x="717913" y="593401"/>
                </a:lnTo>
                <a:lnTo>
                  <a:pt x="678466" y="569112"/>
                </a:lnTo>
                <a:lnTo>
                  <a:pt x="639476" y="544360"/>
                </a:lnTo>
                <a:lnTo>
                  <a:pt x="600948" y="519150"/>
                </a:lnTo>
                <a:lnTo>
                  <a:pt x="562889" y="493487"/>
                </a:lnTo>
                <a:lnTo>
                  <a:pt x="525305" y="467377"/>
                </a:lnTo>
                <a:lnTo>
                  <a:pt x="488202" y="440823"/>
                </a:lnTo>
                <a:lnTo>
                  <a:pt x="451586" y="413831"/>
                </a:lnTo>
                <a:lnTo>
                  <a:pt x="415463" y="386407"/>
                </a:lnTo>
                <a:lnTo>
                  <a:pt x="379839" y="358554"/>
                </a:lnTo>
                <a:lnTo>
                  <a:pt x="344721" y="330279"/>
                </a:lnTo>
                <a:lnTo>
                  <a:pt x="310114" y="301585"/>
                </a:lnTo>
                <a:lnTo>
                  <a:pt x="276025" y="272479"/>
                </a:lnTo>
                <a:lnTo>
                  <a:pt x="242460" y="242965"/>
                </a:lnTo>
                <a:lnTo>
                  <a:pt x="209425" y="213047"/>
                </a:lnTo>
                <a:lnTo>
                  <a:pt x="176926" y="182732"/>
                </a:lnTo>
                <a:lnTo>
                  <a:pt x="144968" y="152024"/>
                </a:lnTo>
                <a:lnTo>
                  <a:pt x="113559" y="120928"/>
                </a:lnTo>
                <a:lnTo>
                  <a:pt x="82704" y="89449"/>
                </a:lnTo>
                <a:lnTo>
                  <a:pt x="52410" y="57591"/>
                </a:lnTo>
                <a:lnTo>
                  <a:pt x="22682" y="25361"/>
                </a:lnTo>
                <a:lnTo>
                  <a:pt x="0" y="0"/>
                </a:lnTo>
              </a:path>
            </a:pathLst>
          </a:custGeom>
          <a:ln w="9436">
            <a:solidFill>
              <a:srgbClr val="F8F8F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10911561" y="7830084"/>
            <a:ext cx="140970" cy="90170"/>
          </a:xfrm>
          <a:custGeom>
            <a:avLst/>
            <a:gdLst/>
            <a:ahLst/>
            <a:cxnLst/>
            <a:rect l="l" t="t" r="r" b="b"/>
            <a:pathLst>
              <a:path w="140970" h="90170">
                <a:moveTo>
                  <a:pt x="140436" y="0"/>
                </a:moveTo>
                <a:lnTo>
                  <a:pt x="0" y="89927"/>
                </a:lnTo>
              </a:path>
            </a:pathLst>
          </a:custGeom>
          <a:ln w="4191">
            <a:solidFill>
              <a:srgbClr val="ECECE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10776840" y="7743816"/>
            <a:ext cx="275590" cy="176530"/>
          </a:xfrm>
          <a:custGeom>
            <a:avLst/>
            <a:gdLst/>
            <a:ahLst/>
            <a:cxnLst/>
            <a:rect l="l" t="t" r="r" b="b"/>
            <a:pathLst>
              <a:path w="275590" h="176529">
                <a:moveTo>
                  <a:pt x="275157" y="0"/>
                </a:moveTo>
                <a:lnTo>
                  <a:pt x="0" y="176195"/>
                </a:lnTo>
              </a:path>
            </a:pathLst>
          </a:custGeom>
          <a:ln w="4191">
            <a:solidFill>
              <a:srgbClr val="EBECE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10642107" y="7657541"/>
            <a:ext cx="410209" cy="262890"/>
          </a:xfrm>
          <a:custGeom>
            <a:avLst/>
            <a:gdLst/>
            <a:ahLst/>
            <a:cxnLst/>
            <a:rect l="l" t="t" r="r" b="b"/>
            <a:pathLst>
              <a:path w="410209" h="262890">
                <a:moveTo>
                  <a:pt x="409889" y="0"/>
                </a:moveTo>
                <a:lnTo>
                  <a:pt x="0" y="262470"/>
                </a:lnTo>
              </a:path>
            </a:pathLst>
          </a:custGeom>
          <a:ln w="4191">
            <a:solidFill>
              <a:srgbClr val="EBECE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10507398" y="7571282"/>
            <a:ext cx="544830" cy="349250"/>
          </a:xfrm>
          <a:custGeom>
            <a:avLst/>
            <a:gdLst/>
            <a:ahLst/>
            <a:cxnLst/>
            <a:rect l="l" t="t" r="r" b="b"/>
            <a:pathLst>
              <a:path w="544829" h="349250">
                <a:moveTo>
                  <a:pt x="544597" y="0"/>
                </a:moveTo>
                <a:lnTo>
                  <a:pt x="0" y="348729"/>
                </a:lnTo>
              </a:path>
            </a:pathLst>
          </a:custGeom>
          <a:ln w="4191">
            <a:solidFill>
              <a:srgbClr val="EBEC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10372780" y="7485079"/>
            <a:ext cx="679450" cy="434975"/>
          </a:xfrm>
          <a:custGeom>
            <a:avLst/>
            <a:gdLst/>
            <a:ahLst/>
            <a:cxnLst/>
            <a:rect l="l" t="t" r="r" b="b"/>
            <a:pathLst>
              <a:path w="679450" h="434975">
                <a:moveTo>
                  <a:pt x="679215" y="0"/>
                </a:moveTo>
                <a:lnTo>
                  <a:pt x="0" y="434932"/>
                </a:lnTo>
              </a:path>
            </a:pathLst>
          </a:custGeom>
          <a:ln w="4191">
            <a:solidFill>
              <a:srgbClr val="EB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10238071" y="7398819"/>
            <a:ext cx="814069" cy="521334"/>
          </a:xfrm>
          <a:custGeom>
            <a:avLst/>
            <a:gdLst/>
            <a:ahLst/>
            <a:cxnLst/>
            <a:rect l="l" t="t" r="r" b="b"/>
            <a:pathLst>
              <a:path w="814070" h="521334">
                <a:moveTo>
                  <a:pt x="813924" y="0"/>
                </a:moveTo>
                <a:lnTo>
                  <a:pt x="0" y="521192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10103332" y="7312538"/>
            <a:ext cx="948690" cy="607695"/>
          </a:xfrm>
          <a:custGeom>
            <a:avLst/>
            <a:gdLst/>
            <a:ahLst/>
            <a:cxnLst/>
            <a:rect l="l" t="t" r="r" b="b"/>
            <a:pathLst>
              <a:path w="948690" h="607695">
                <a:moveTo>
                  <a:pt x="948663" y="0"/>
                </a:moveTo>
                <a:lnTo>
                  <a:pt x="0" y="607473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9968610" y="7226272"/>
            <a:ext cx="1083945" cy="694055"/>
          </a:xfrm>
          <a:custGeom>
            <a:avLst/>
            <a:gdLst/>
            <a:ahLst/>
            <a:cxnLst/>
            <a:rect l="l" t="t" r="r" b="b"/>
            <a:pathLst>
              <a:path w="1083945" h="694054">
                <a:moveTo>
                  <a:pt x="1083386" y="0"/>
                </a:moveTo>
                <a:lnTo>
                  <a:pt x="0" y="693740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9833890" y="7140002"/>
            <a:ext cx="1218565" cy="780415"/>
          </a:xfrm>
          <a:custGeom>
            <a:avLst/>
            <a:gdLst/>
            <a:ahLst/>
            <a:cxnLst/>
            <a:rect l="l" t="t" r="r" b="b"/>
            <a:pathLst>
              <a:path w="1218565" h="780415">
                <a:moveTo>
                  <a:pt x="1218105" y="0"/>
                </a:moveTo>
                <a:lnTo>
                  <a:pt x="0" y="780008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9699156" y="7053727"/>
            <a:ext cx="1353185" cy="866775"/>
          </a:xfrm>
          <a:custGeom>
            <a:avLst/>
            <a:gdLst/>
            <a:ahLst/>
            <a:cxnLst/>
            <a:rect l="l" t="t" r="r" b="b"/>
            <a:pathLst>
              <a:path w="1353184" h="866775">
                <a:moveTo>
                  <a:pt x="1352839" y="0"/>
                </a:moveTo>
                <a:lnTo>
                  <a:pt x="0" y="866284"/>
                </a:lnTo>
              </a:path>
            </a:pathLst>
          </a:custGeom>
          <a:ln w="4191">
            <a:solidFill>
              <a:srgbClr val="EAEB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9564428" y="6967455"/>
            <a:ext cx="1487805" cy="953135"/>
          </a:xfrm>
          <a:custGeom>
            <a:avLst/>
            <a:gdLst/>
            <a:ahLst/>
            <a:cxnLst/>
            <a:rect l="l" t="t" r="r" b="b"/>
            <a:pathLst>
              <a:path w="1487804" h="953134">
                <a:moveTo>
                  <a:pt x="1487568" y="0"/>
                </a:moveTo>
                <a:lnTo>
                  <a:pt x="0" y="952556"/>
                </a:lnTo>
              </a:path>
            </a:pathLst>
          </a:custGeom>
          <a:ln w="4190">
            <a:solidFill>
              <a:srgbClr val="EA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9429850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430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9295096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432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9160382" y="6893903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433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9025645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436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E9EA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/>
          <p:nvPr/>
        </p:nvSpPr>
        <p:spPr>
          <a:xfrm>
            <a:off x="8890930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432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E9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/>
          <p:nvPr/>
        </p:nvSpPr>
        <p:spPr>
          <a:xfrm>
            <a:off x="8756191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435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23"/>
          <p:cNvSpPr/>
          <p:nvPr/>
        </p:nvSpPr>
        <p:spPr>
          <a:xfrm>
            <a:off x="8621594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433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4"/>
          <p:cNvSpPr/>
          <p:nvPr/>
        </p:nvSpPr>
        <p:spPr>
          <a:xfrm>
            <a:off x="8486875" y="6893903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430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/>
          <p:nvPr/>
        </p:nvSpPr>
        <p:spPr>
          <a:xfrm>
            <a:off x="8352151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435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E8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object 26"/>
          <p:cNvSpPr/>
          <p:nvPr/>
        </p:nvSpPr>
        <p:spPr>
          <a:xfrm>
            <a:off x="8217413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432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27"/>
          <p:cNvSpPr/>
          <p:nvPr/>
        </p:nvSpPr>
        <p:spPr>
          <a:xfrm>
            <a:off x="8082698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433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" name="object 28"/>
          <p:cNvSpPr/>
          <p:nvPr/>
        </p:nvSpPr>
        <p:spPr>
          <a:xfrm>
            <a:off x="7947960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430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" name="object 29"/>
          <p:cNvSpPr/>
          <p:nvPr/>
        </p:nvSpPr>
        <p:spPr>
          <a:xfrm>
            <a:off x="7813372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432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" name="object 30"/>
          <p:cNvSpPr/>
          <p:nvPr/>
        </p:nvSpPr>
        <p:spPr>
          <a:xfrm>
            <a:off x="7678645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432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E7E8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" name="object 31"/>
          <p:cNvSpPr/>
          <p:nvPr/>
        </p:nvSpPr>
        <p:spPr>
          <a:xfrm>
            <a:off x="7543920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431" y="0"/>
                </a:moveTo>
                <a:lnTo>
                  <a:pt x="0" y="1026109"/>
                </a:lnTo>
              </a:path>
            </a:pathLst>
          </a:custGeom>
          <a:ln w="4190">
            <a:solidFill>
              <a:srgbClr val="E7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" name="object 32"/>
          <p:cNvSpPr/>
          <p:nvPr/>
        </p:nvSpPr>
        <p:spPr>
          <a:xfrm>
            <a:off x="7409181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433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" name="object 33"/>
          <p:cNvSpPr/>
          <p:nvPr/>
        </p:nvSpPr>
        <p:spPr>
          <a:xfrm>
            <a:off x="7274468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429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" name="object 34"/>
          <p:cNvSpPr/>
          <p:nvPr/>
        </p:nvSpPr>
        <p:spPr>
          <a:xfrm>
            <a:off x="7139729" y="6893903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432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" name="object 35"/>
          <p:cNvSpPr/>
          <p:nvPr/>
        </p:nvSpPr>
        <p:spPr>
          <a:xfrm>
            <a:off x="7005141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433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E6E7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object 36"/>
          <p:cNvSpPr/>
          <p:nvPr/>
        </p:nvSpPr>
        <p:spPr>
          <a:xfrm>
            <a:off x="6870393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433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" name="object 37"/>
          <p:cNvSpPr/>
          <p:nvPr/>
        </p:nvSpPr>
        <p:spPr>
          <a:xfrm>
            <a:off x="6735689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432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" name="object 38"/>
          <p:cNvSpPr/>
          <p:nvPr/>
        </p:nvSpPr>
        <p:spPr>
          <a:xfrm>
            <a:off x="6600954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434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" name="object 39"/>
          <p:cNvSpPr/>
          <p:nvPr/>
        </p:nvSpPr>
        <p:spPr>
          <a:xfrm>
            <a:off x="6466218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435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" name="object 40"/>
          <p:cNvSpPr/>
          <p:nvPr/>
        </p:nvSpPr>
        <p:spPr>
          <a:xfrm>
            <a:off x="6331501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432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E5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" name="object 41"/>
          <p:cNvSpPr/>
          <p:nvPr/>
        </p:nvSpPr>
        <p:spPr>
          <a:xfrm>
            <a:off x="6196781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435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" name="object 42"/>
          <p:cNvSpPr/>
          <p:nvPr/>
        </p:nvSpPr>
        <p:spPr>
          <a:xfrm>
            <a:off x="6062114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434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" name="object 43"/>
          <p:cNvSpPr/>
          <p:nvPr/>
        </p:nvSpPr>
        <p:spPr>
          <a:xfrm>
            <a:off x="5927418" y="6893903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433" y="0"/>
                </a:moveTo>
                <a:lnTo>
                  <a:pt x="0" y="1026109"/>
                </a:lnTo>
              </a:path>
            </a:pathLst>
          </a:custGeom>
          <a:ln w="4190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" name="object 44"/>
          <p:cNvSpPr/>
          <p:nvPr/>
        </p:nvSpPr>
        <p:spPr>
          <a:xfrm>
            <a:off x="5792700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432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5" name="object 45"/>
          <p:cNvSpPr/>
          <p:nvPr/>
        </p:nvSpPr>
        <p:spPr>
          <a:xfrm>
            <a:off x="5657993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435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6" name="object 46"/>
          <p:cNvSpPr/>
          <p:nvPr/>
        </p:nvSpPr>
        <p:spPr>
          <a:xfrm>
            <a:off x="5523295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434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7" name="object 47"/>
          <p:cNvSpPr/>
          <p:nvPr/>
        </p:nvSpPr>
        <p:spPr>
          <a:xfrm>
            <a:off x="5388592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431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8" name="object 48"/>
          <p:cNvSpPr/>
          <p:nvPr/>
        </p:nvSpPr>
        <p:spPr>
          <a:xfrm>
            <a:off x="5253869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435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9" name="object 49"/>
          <p:cNvSpPr/>
          <p:nvPr/>
        </p:nvSpPr>
        <p:spPr>
          <a:xfrm>
            <a:off x="5119178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429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0" name="object 50"/>
          <p:cNvSpPr/>
          <p:nvPr/>
        </p:nvSpPr>
        <p:spPr>
          <a:xfrm>
            <a:off x="4984455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434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1" name="object 51"/>
          <p:cNvSpPr/>
          <p:nvPr/>
        </p:nvSpPr>
        <p:spPr>
          <a:xfrm>
            <a:off x="4849772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433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2" name="object 52"/>
          <p:cNvSpPr/>
          <p:nvPr/>
        </p:nvSpPr>
        <p:spPr>
          <a:xfrm>
            <a:off x="4715074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432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3" name="object 53"/>
          <p:cNvSpPr/>
          <p:nvPr/>
        </p:nvSpPr>
        <p:spPr>
          <a:xfrm>
            <a:off x="4580359" y="6893903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432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4" name="object 54"/>
          <p:cNvSpPr/>
          <p:nvPr/>
        </p:nvSpPr>
        <p:spPr>
          <a:xfrm>
            <a:off x="4445661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431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5" name="object 55"/>
          <p:cNvSpPr/>
          <p:nvPr/>
        </p:nvSpPr>
        <p:spPr>
          <a:xfrm>
            <a:off x="4310933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433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6" name="object 56"/>
          <p:cNvSpPr/>
          <p:nvPr/>
        </p:nvSpPr>
        <p:spPr>
          <a:xfrm>
            <a:off x="4176255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432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E1E2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7" name="object 57"/>
          <p:cNvSpPr/>
          <p:nvPr/>
        </p:nvSpPr>
        <p:spPr>
          <a:xfrm>
            <a:off x="4041512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434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E1E2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8" name="object 58"/>
          <p:cNvSpPr/>
          <p:nvPr/>
        </p:nvSpPr>
        <p:spPr>
          <a:xfrm>
            <a:off x="3906820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436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9" name="object 59"/>
          <p:cNvSpPr/>
          <p:nvPr/>
        </p:nvSpPr>
        <p:spPr>
          <a:xfrm>
            <a:off x="3772105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435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0" name="object 60"/>
          <p:cNvSpPr/>
          <p:nvPr/>
        </p:nvSpPr>
        <p:spPr>
          <a:xfrm>
            <a:off x="3637407" y="6893903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434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1" name="object 61"/>
          <p:cNvSpPr/>
          <p:nvPr/>
        </p:nvSpPr>
        <p:spPr>
          <a:xfrm>
            <a:off x="3502692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434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2" name="object 62"/>
          <p:cNvSpPr/>
          <p:nvPr/>
        </p:nvSpPr>
        <p:spPr>
          <a:xfrm>
            <a:off x="3367995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433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E0E1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3" name="object 63"/>
          <p:cNvSpPr/>
          <p:nvPr/>
        </p:nvSpPr>
        <p:spPr>
          <a:xfrm>
            <a:off x="3233292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432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4" name="object 64"/>
          <p:cNvSpPr/>
          <p:nvPr/>
        </p:nvSpPr>
        <p:spPr>
          <a:xfrm>
            <a:off x="3098583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435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5" name="object 65"/>
          <p:cNvSpPr/>
          <p:nvPr/>
        </p:nvSpPr>
        <p:spPr>
          <a:xfrm>
            <a:off x="2963880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431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6" name="object 66"/>
          <p:cNvSpPr/>
          <p:nvPr/>
        </p:nvSpPr>
        <p:spPr>
          <a:xfrm>
            <a:off x="2829173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436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DF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7" name="object 67"/>
          <p:cNvSpPr/>
          <p:nvPr/>
        </p:nvSpPr>
        <p:spPr>
          <a:xfrm>
            <a:off x="2694458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435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DFE0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8" name="object 68"/>
          <p:cNvSpPr/>
          <p:nvPr/>
        </p:nvSpPr>
        <p:spPr>
          <a:xfrm>
            <a:off x="2559761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434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9" name="object 69"/>
          <p:cNvSpPr/>
          <p:nvPr/>
        </p:nvSpPr>
        <p:spPr>
          <a:xfrm>
            <a:off x="2425046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434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0" name="object 70"/>
          <p:cNvSpPr/>
          <p:nvPr/>
        </p:nvSpPr>
        <p:spPr>
          <a:xfrm>
            <a:off x="2290345" y="6893903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431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1" name="object 71"/>
          <p:cNvSpPr/>
          <p:nvPr/>
        </p:nvSpPr>
        <p:spPr>
          <a:xfrm>
            <a:off x="2155619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435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DE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2" name="object 72"/>
          <p:cNvSpPr/>
          <p:nvPr/>
        </p:nvSpPr>
        <p:spPr>
          <a:xfrm>
            <a:off x="2020938" y="6893903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432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DE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3" name="object 73"/>
          <p:cNvSpPr/>
          <p:nvPr/>
        </p:nvSpPr>
        <p:spPr>
          <a:xfrm>
            <a:off x="1886206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434" y="0"/>
                </a:moveTo>
                <a:lnTo>
                  <a:pt x="0" y="1026109"/>
                </a:lnTo>
              </a:path>
            </a:pathLst>
          </a:custGeom>
          <a:ln w="4190">
            <a:solidFill>
              <a:srgbClr val="DEDF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4" name="object 74"/>
          <p:cNvSpPr/>
          <p:nvPr/>
        </p:nvSpPr>
        <p:spPr>
          <a:xfrm>
            <a:off x="1751511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434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5" name="object 75"/>
          <p:cNvSpPr/>
          <p:nvPr/>
        </p:nvSpPr>
        <p:spPr>
          <a:xfrm>
            <a:off x="1616810" y="6893903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430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6" name="object 76"/>
          <p:cNvSpPr/>
          <p:nvPr/>
        </p:nvSpPr>
        <p:spPr>
          <a:xfrm>
            <a:off x="1482102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434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7" name="object 77"/>
          <p:cNvSpPr/>
          <p:nvPr/>
        </p:nvSpPr>
        <p:spPr>
          <a:xfrm>
            <a:off x="1347389" y="6893903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436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DD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8" name="object 78"/>
          <p:cNvSpPr/>
          <p:nvPr/>
        </p:nvSpPr>
        <p:spPr>
          <a:xfrm>
            <a:off x="1212690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433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DDDE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9" name="object 79"/>
          <p:cNvSpPr/>
          <p:nvPr/>
        </p:nvSpPr>
        <p:spPr>
          <a:xfrm>
            <a:off x="1077978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434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0" name="object 80"/>
          <p:cNvSpPr/>
          <p:nvPr/>
        </p:nvSpPr>
        <p:spPr>
          <a:xfrm>
            <a:off x="943266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437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1" name="object 81"/>
          <p:cNvSpPr/>
          <p:nvPr/>
        </p:nvSpPr>
        <p:spPr>
          <a:xfrm>
            <a:off x="808566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433" y="0"/>
                </a:moveTo>
                <a:lnTo>
                  <a:pt x="0" y="1026109"/>
                </a:lnTo>
              </a:path>
            </a:pathLst>
          </a:custGeom>
          <a:ln w="4190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2" name="object 82"/>
          <p:cNvSpPr/>
          <p:nvPr/>
        </p:nvSpPr>
        <p:spPr>
          <a:xfrm>
            <a:off x="673854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436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DC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3" name="object 83"/>
          <p:cNvSpPr/>
          <p:nvPr/>
        </p:nvSpPr>
        <p:spPr>
          <a:xfrm>
            <a:off x="539141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437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DCDD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4" name="object 84"/>
          <p:cNvSpPr/>
          <p:nvPr/>
        </p:nvSpPr>
        <p:spPr>
          <a:xfrm>
            <a:off x="404460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431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DC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5" name="object 85"/>
          <p:cNvSpPr/>
          <p:nvPr/>
        </p:nvSpPr>
        <p:spPr>
          <a:xfrm>
            <a:off x="269730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436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DC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6" name="object 86"/>
          <p:cNvSpPr/>
          <p:nvPr/>
        </p:nvSpPr>
        <p:spPr>
          <a:xfrm>
            <a:off x="135032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433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DB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7" name="object 87"/>
          <p:cNvSpPr/>
          <p:nvPr/>
        </p:nvSpPr>
        <p:spPr>
          <a:xfrm>
            <a:off x="4063" y="6893903"/>
            <a:ext cx="1598930" cy="1024255"/>
          </a:xfrm>
          <a:custGeom>
            <a:avLst/>
            <a:gdLst/>
            <a:ahLst/>
            <a:cxnLst/>
            <a:rect l="l" t="t" r="r" b="b"/>
            <a:pathLst>
              <a:path w="1598930" h="1024254">
                <a:moveTo>
                  <a:pt x="1598675" y="0"/>
                </a:moveTo>
                <a:lnTo>
                  <a:pt x="0" y="1023700"/>
                </a:lnTo>
              </a:path>
            </a:pathLst>
          </a:custGeom>
          <a:ln w="4191">
            <a:solidFill>
              <a:srgbClr val="DB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8" name="object 88"/>
          <p:cNvSpPr/>
          <p:nvPr/>
        </p:nvSpPr>
        <p:spPr>
          <a:xfrm>
            <a:off x="4064" y="6893902"/>
            <a:ext cx="1464310" cy="937894"/>
          </a:xfrm>
          <a:custGeom>
            <a:avLst/>
            <a:gdLst/>
            <a:ahLst/>
            <a:cxnLst/>
            <a:rect l="l" t="t" r="r" b="b"/>
            <a:pathLst>
              <a:path w="1464310" h="937895">
                <a:moveTo>
                  <a:pt x="1463988" y="0"/>
                </a:moveTo>
                <a:lnTo>
                  <a:pt x="0" y="937457"/>
                </a:lnTo>
              </a:path>
            </a:pathLst>
          </a:custGeom>
          <a:ln w="4191">
            <a:solidFill>
              <a:srgbClr val="DBDC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9" name="object 89"/>
          <p:cNvSpPr/>
          <p:nvPr/>
        </p:nvSpPr>
        <p:spPr>
          <a:xfrm>
            <a:off x="4064" y="6893902"/>
            <a:ext cx="1329690" cy="851535"/>
          </a:xfrm>
          <a:custGeom>
            <a:avLst/>
            <a:gdLst/>
            <a:ahLst/>
            <a:cxnLst/>
            <a:rect l="l" t="t" r="r" b="b"/>
            <a:pathLst>
              <a:path w="1329690" h="851534">
                <a:moveTo>
                  <a:pt x="1329289" y="0"/>
                </a:moveTo>
                <a:lnTo>
                  <a:pt x="0" y="851203"/>
                </a:lnTo>
              </a:path>
            </a:pathLst>
          </a:custGeom>
          <a:ln w="4191">
            <a:solidFill>
              <a:srgbClr val="DBDC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0" name="object 90"/>
          <p:cNvSpPr/>
          <p:nvPr/>
        </p:nvSpPr>
        <p:spPr>
          <a:xfrm>
            <a:off x="4063" y="6893902"/>
            <a:ext cx="1195070" cy="765175"/>
          </a:xfrm>
          <a:custGeom>
            <a:avLst/>
            <a:gdLst/>
            <a:ahLst/>
            <a:cxnLst/>
            <a:rect l="l" t="t" r="r" b="b"/>
            <a:pathLst>
              <a:path w="1195070" h="765175">
                <a:moveTo>
                  <a:pt x="1194580" y="0"/>
                </a:moveTo>
                <a:lnTo>
                  <a:pt x="0" y="764941"/>
                </a:lnTo>
              </a:path>
            </a:pathLst>
          </a:custGeom>
          <a:ln w="4191">
            <a:solidFill>
              <a:srgbClr val="DBDC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1" name="object 91"/>
          <p:cNvSpPr/>
          <p:nvPr/>
        </p:nvSpPr>
        <p:spPr>
          <a:xfrm>
            <a:off x="4064" y="6893902"/>
            <a:ext cx="1060450" cy="678815"/>
          </a:xfrm>
          <a:custGeom>
            <a:avLst/>
            <a:gdLst/>
            <a:ahLst/>
            <a:cxnLst/>
            <a:rect l="l" t="t" r="r" b="b"/>
            <a:pathLst>
              <a:path w="1060450" h="678815">
                <a:moveTo>
                  <a:pt x="1059859" y="0"/>
                </a:moveTo>
                <a:lnTo>
                  <a:pt x="0" y="678675"/>
                </a:lnTo>
              </a:path>
            </a:pathLst>
          </a:custGeom>
          <a:ln w="4191">
            <a:solidFill>
              <a:srgbClr val="DBDC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2" name="object 92"/>
          <p:cNvSpPr/>
          <p:nvPr/>
        </p:nvSpPr>
        <p:spPr>
          <a:xfrm>
            <a:off x="4064" y="6893902"/>
            <a:ext cx="925194" cy="592455"/>
          </a:xfrm>
          <a:custGeom>
            <a:avLst/>
            <a:gdLst/>
            <a:ahLst/>
            <a:cxnLst/>
            <a:rect l="l" t="t" r="r" b="b"/>
            <a:pathLst>
              <a:path w="925194" h="592454">
                <a:moveTo>
                  <a:pt x="925167" y="0"/>
                </a:moveTo>
                <a:lnTo>
                  <a:pt x="0" y="592425"/>
                </a:lnTo>
              </a:path>
            </a:pathLst>
          </a:custGeom>
          <a:ln w="4191">
            <a:solidFill>
              <a:srgbClr val="DADC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3" name="object 93"/>
          <p:cNvSpPr/>
          <p:nvPr/>
        </p:nvSpPr>
        <p:spPr>
          <a:xfrm>
            <a:off x="4063" y="6893902"/>
            <a:ext cx="790575" cy="506730"/>
          </a:xfrm>
          <a:custGeom>
            <a:avLst/>
            <a:gdLst/>
            <a:ahLst/>
            <a:cxnLst/>
            <a:rect l="l" t="t" r="r" b="b"/>
            <a:pathLst>
              <a:path w="790575" h="506729">
                <a:moveTo>
                  <a:pt x="790447" y="0"/>
                </a:moveTo>
                <a:lnTo>
                  <a:pt x="0" y="506159"/>
                </a:lnTo>
              </a:path>
            </a:pathLst>
          </a:custGeom>
          <a:ln w="4191">
            <a:solidFill>
              <a:srgbClr val="DADB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4" name="object 94"/>
          <p:cNvSpPr/>
          <p:nvPr/>
        </p:nvSpPr>
        <p:spPr>
          <a:xfrm>
            <a:off x="4063" y="6893903"/>
            <a:ext cx="655955" cy="420370"/>
          </a:xfrm>
          <a:custGeom>
            <a:avLst/>
            <a:gdLst/>
            <a:ahLst/>
            <a:cxnLst/>
            <a:rect l="l" t="t" r="r" b="b"/>
            <a:pathLst>
              <a:path w="655955" h="420370">
                <a:moveTo>
                  <a:pt x="655770" y="0"/>
                </a:moveTo>
                <a:lnTo>
                  <a:pt x="0" y="419919"/>
                </a:lnTo>
              </a:path>
            </a:pathLst>
          </a:custGeom>
          <a:ln w="4191">
            <a:solidFill>
              <a:srgbClr val="DADB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5" name="object 95"/>
          <p:cNvSpPr/>
          <p:nvPr/>
        </p:nvSpPr>
        <p:spPr>
          <a:xfrm>
            <a:off x="4064" y="6893902"/>
            <a:ext cx="521334" cy="334010"/>
          </a:xfrm>
          <a:custGeom>
            <a:avLst/>
            <a:gdLst/>
            <a:ahLst/>
            <a:cxnLst/>
            <a:rect l="l" t="t" r="r" b="b"/>
            <a:pathLst>
              <a:path w="521334" h="334009">
                <a:moveTo>
                  <a:pt x="521042" y="0"/>
                </a:moveTo>
                <a:lnTo>
                  <a:pt x="0" y="333646"/>
                </a:lnTo>
              </a:path>
            </a:pathLst>
          </a:custGeom>
          <a:ln w="4191">
            <a:solidFill>
              <a:srgbClr val="DADB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6" name="object 96"/>
          <p:cNvSpPr/>
          <p:nvPr/>
        </p:nvSpPr>
        <p:spPr>
          <a:xfrm>
            <a:off x="4063" y="6893902"/>
            <a:ext cx="386715" cy="247650"/>
          </a:xfrm>
          <a:custGeom>
            <a:avLst/>
            <a:gdLst/>
            <a:ahLst/>
            <a:cxnLst/>
            <a:rect l="l" t="t" r="r" b="b"/>
            <a:pathLst>
              <a:path w="386715" h="247650">
                <a:moveTo>
                  <a:pt x="386333" y="0"/>
                </a:moveTo>
                <a:lnTo>
                  <a:pt x="0" y="247386"/>
                </a:lnTo>
              </a:path>
            </a:pathLst>
          </a:custGeom>
          <a:ln w="4191">
            <a:solidFill>
              <a:srgbClr val="DADB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7" name="object 97"/>
          <p:cNvSpPr/>
          <p:nvPr/>
        </p:nvSpPr>
        <p:spPr>
          <a:xfrm>
            <a:off x="4064" y="6893902"/>
            <a:ext cx="252095" cy="161290"/>
          </a:xfrm>
          <a:custGeom>
            <a:avLst/>
            <a:gdLst/>
            <a:ahLst/>
            <a:cxnLst/>
            <a:rect l="l" t="t" r="r" b="b"/>
            <a:pathLst>
              <a:path w="252095" h="161290">
                <a:moveTo>
                  <a:pt x="251617" y="0"/>
                </a:moveTo>
                <a:lnTo>
                  <a:pt x="0" y="161122"/>
                </a:lnTo>
              </a:path>
            </a:pathLst>
          </a:custGeom>
          <a:ln w="4191">
            <a:solidFill>
              <a:srgbClr val="D9DB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8" name="object 98"/>
          <p:cNvSpPr/>
          <p:nvPr/>
        </p:nvSpPr>
        <p:spPr>
          <a:xfrm>
            <a:off x="4064" y="6893902"/>
            <a:ext cx="117475" cy="74930"/>
          </a:xfrm>
          <a:custGeom>
            <a:avLst/>
            <a:gdLst/>
            <a:ahLst/>
            <a:cxnLst/>
            <a:rect l="l" t="t" r="r" b="b"/>
            <a:pathLst>
              <a:path w="117475" h="74929">
                <a:moveTo>
                  <a:pt x="116926" y="0"/>
                </a:moveTo>
                <a:lnTo>
                  <a:pt x="0" y="74872"/>
                </a:lnTo>
              </a:path>
            </a:pathLst>
          </a:custGeom>
          <a:ln w="4191">
            <a:solidFill>
              <a:srgbClr val="D9DA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9" name="object 99"/>
          <p:cNvSpPr/>
          <p:nvPr/>
        </p:nvSpPr>
        <p:spPr>
          <a:xfrm>
            <a:off x="4064" y="7894877"/>
            <a:ext cx="39370" cy="25400"/>
          </a:xfrm>
          <a:custGeom>
            <a:avLst/>
            <a:gdLst/>
            <a:ahLst/>
            <a:cxnLst/>
            <a:rect l="l" t="t" r="r" b="b"/>
            <a:pathLst>
              <a:path w="39370" h="25400">
                <a:moveTo>
                  <a:pt x="0" y="0"/>
                </a:moveTo>
                <a:lnTo>
                  <a:pt x="39252" y="25134"/>
                </a:lnTo>
              </a:path>
            </a:pathLst>
          </a:custGeom>
          <a:ln w="4191">
            <a:solidFill>
              <a:srgbClr val="EBEC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0" name="object 100"/>
          <p:cNvSpPr/>
          <p:nvPr/>
        </p:nvSpPr>
        <p:spPr>
          <a:xfrm>
            <a:off x="4064" y="7813649"/>
            <a:ext cx="166370" cy="106680"/>
          </a:xfrm>
          <a:custGeom>
            <a:avLst/>
            <a:gdLst/>
            <a:ahLst/>
            <a:cxnLst/>
            <a:rect l="l" t="t" r="r" b="b"/>
            <a:pathLst>
              <a:path w="166370" h="106679">
                <a:moveTo>
                  <a:pt x="0" y="0"/>
                </a:moveTo>
                <a:lnTo>
                  <a:pt x="166101" y="106362"/>
                </a:lnTo>
              </a:path>
            </a:pathLst>
          </a:custGeom>
          <a:ln w="4191">
            <a:solidFill>
              <a:srgbClr val="EB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1" name="object 101"/>
          <p:cNvSpPr/>
          <p:nvPr/>
        </p:nvSpPr>
        <p:spPr>
          <a:xfrm>
            <a:off x="4063" y="7732419"/>
            <a:ext cx="293370" cy="187960"/>
          </a:xfrm>
          <a:custGeom>
            <a:avLst/>
            <a:gdLst/>
            <a:ahLst/>
            <a:cxnLst/>
            <a:rect l="l" t="t" r="r" b="b"/>
            <a:pathLst>
              <a:path w="293370" h="187959">
                <a:moveTo>
                  <a:pt x="0" y="0"/>
                </a:moveTo>
                <a:lnTo>
                  <a:pt x="292955" y="187592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2" name="object 102"/>
          <p:cNvSpPr/>
          <p:nvPr/>
        </p:nvSpPr>
        <p:spPr>
          <a:xfrm>
            <a:off x="4063" y="7651190"/>
            <a:ext cx="420370" cy="269240"/>
          </a:xfrm>
          <a:custGeom>
            <a:avLst/>
            <a:gdLst/>
            <a:ahLst/>
            <a:cxnLst/>
            <a:rect l="l" t="t" r="r" b="b"/>
            <a:pathLst>
              <a:path w="420370" h="269240">
                <a:moveTo>
                  <a:pt x="0" y="0"/>
                </a:moveTo>
                <a:lnTo>
                  <a:pt x="419808" y="268821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3" name="object 103"/>
          <p:cNvSpPr/>
          <p:nvPr/>
        </p:nvSpPr>
        <p:spPr>
          <a:xfrm>
            <a:off x="4064" y="7569962"/>
            <a:ext cx="546735" cy="350520"/>
          </a:xfrm>
          <a:custGeom>
            <a:avLst/>
            <a:gdLst/>
            <a:ahLst/>
            <a:cxnLst/>
            <a:rect l="l" t="t" r="r" b="b"/>
            <a:pathLst>
              <a:path w="546735" h="350520">
                <a:moveTo>
                  <a:pt x="0" y="0"/>
                </a:moveTo>
                <a:lnTo>
                  <a:pt x="546659" y="350049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4" name="object 104"/>
          <p:cNvSpPr/>
          <p:nvPr/>
        </p:nvSpPr>
        <p:spPr>
          <a:xfrm>
            <a:off x="4063" y="7488725"/>
            <a:ext cx="673735" cy="431800"/>
          </a:xfrm>
          <a:custGeom>
            <a:avLst/>
            <a:gdLst/>
            <a:ahLst/>
            <a:cxnLst/>
            <a:rect l="l" t="t" r="r" b="b"/>
            <a:pathLst>
              <a:path w="673735" h="431800">
                <a:moveTo>
                  <a:pt x="0" y="0"/>
                </a:moveTo>
                <a:lnTo>
                  <a:pt x="673523" y="431286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5" name="object 105"/>
          <p:cNvSpPr/>
          <p:nvPr/>
        </p:nvSpPr>
        <p:spPr>
          <a:xfrm>
            <a:off x="4063" y="7407495"/>
            <a:ext cx="800735" cy="513080"/>
          </a:xfrm>
          <a:custGeom>
            <a:avLst/>
            <a:gdLst/>
            <a:ahLst/>
            <a:cxnLst/>
            <a:rect l="l" t="t" r="r" b="b"/>
            <a:pathLst>
              <a:path w="800735" h="513079">
                <a:moveTo>
                  <a:pt x="0" y="0"/>
                </a:moveTo>
                <a:lnTo>
                  <a:pt x="800377" y="512516"/>
                </a:lnTo>
              </a:path>
            </a:pathLst>
          </a:custGeom>
          <a:ln w="4191">
            <a:solidFill>
              <a:srgbClr val="EAEB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6" name="object 106"/>
          <p:cNvSpPr/>
          <p:nvPr/>
        </p:nvSpPr>
        <p:spPr>
          <a:xfrm>
            <a:off x="4064" y="7326272"/>
            <a:ext cx="927735" cy="594360"/>
          </a:xfrm>
          <a:custGeom>
            <a:avLst/>
            <a:gdLst/>
            <a:ahLst/>
            <a:cxnLst/>
            <a:rect l="l" t="t" r="r" b="b"/>
            <a:pathLst>
              <a:path w="927735" h="594359">
                <a:moveTo>
                  <a:pt x="0" y="0"/>
                </a:moveTo>
                <a:lnTo>
                  <a:pt x="927220" y="593739"/>
                </a:lnTo>
              </a:path>
            </a:pathLst>
          </a:custGeom>
          <a:ln w="4191">
            <a:solidFill>
              <a:srgbClr val="EA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7" name="object 107"/>
          <p:cNvSpPr/>
          <p:nvPr/>
        </p:nvSpPr>
        <p:spPr>
          <a:xfrm>
            <a:off x="4064" y="7245043"/>
            <a:ext cx="1054100" cy="675005"/>
          </a:xfrm>
          <a:custGeom>
            <a:avLst/>
            <a:gdLst/>
            <a:ahLst/>
            <a:cxnLst/>
            <a:rect l="l" t="t" r="r" b="b"/>
            <a:pathLst>
              <a:path w="1054100" h="675004">
                <a:moveTo>
                  <a:pt x="0" y="0"/>
                </a:moveTo>
                <a:lnTo>
                  <a:pt x="1054070" y="674968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8" name="object 108"/>
          <p:cNvSpPr/>
          <p:nvPr/>
        </p:nvSpPr>
        <p:spPr>
          <a:xfrm>
            <a:off x="4064" y="7163818"/>
            <a:ext cx="1181100" cy="756285"/>
          </a:xfrm>
          <a:custGeom>
            <a:avLst/>
            <a:gdLst/>
            <a:ahLst/>
            <a:cxnLst/>
            <a:rect l="l" t="t" r="r" b="b"/>
            <a:pathLst>
              <a:path w="1181100" h="756284">
                <a:moveTo>
                  <a:pt x="0" y="0"/>
                </a:moveTo>
                <a:lnTo>
                  <a:pt x="1180914" y="756193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9" name="object 109"/>
          <p:cNvSpPr/>
          <p:nvPr/>
        </p:nvSpPr>
        <p:spPr>
          <a:xfrm>
            <a:off x="4063" y="7082593"/>
            <a:ext cx="1308100" cy="837565"/>
          </a:xfrm>
          <a:custGeom>
            <a:avLst/>
            <a:gdLst/>
            <a:ahLst/>
            <a:cxnLst/>
            <a:rect l="l" t="t" r="r" b="b"/>
            <a:pathLst>
              <a:path w="1308100" h="837565">
                <a:moveTo>
                  <a:pt x="0" y="0"/>
                </a:moveTo>
                <a:lnTo>
                  <a:pt x="1307761" y="837418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0" name="object 110"/>
          <p:cNvSpPr/>
          <p:nvPr/>
        </p:nvSpPr>
        <p:spPr>
          <a:xfrm>
            <a:off x="4063" y="7001361"/>
            <a:ext cx="1435100" cy="918844"/>
          </a:xfrm>
          <a:custGeom>
            <a:avLst/>
            <a:gdLst/>
            <a:ahLst/>
            <a:cxnLst/>
            <a:rect l="l" t="t" r="r" b="b"/>
            <a:pathLst>
              <a:path w="1435100" h="918845">
                <a:moveTo>
                  <a:pt x="0" y="0"/>
                </a:moveTo>
                <a:lnTo>
                  <a:pt x="1434621" y="918650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1" name="object 111"/>
          <p:cNvSpPr/>
          <p:nvPr/>
        </p:nvSpPr>
        <p:spPr>
          <a:xfrm>
            <a:off x="4064" y="6920126"/>
            <a:ext cx="1562100" cy="1000125"/>
          </a:xfrm>
          <a:custGeom>
            <a:avLst/>
            <a:gdLst/>
            <a:ahLst/>
            <a:cxnLst/>
            <a:rect l="l" t="t" r="r" b="b"/>
            <a:pathLst>
              <a:path w="1562100" h="1000125">
                <a:moveTo>
                  <a:pt x="0" y="0"/>
                </a:moveTo>
                <a:lnTo>
                  <a:pt x="1561483" y="999885"/>
                </a:lnTo>
              </a:path>
            </a:pathLst>
          </a:custGeom>
          <a:ln w="4191">
            <a:solidFill>
              <a:srgbClr val="E9EA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2" name="object 112"/>
          <p:cNvSpPr/>
          <p:nvPr/>
        </p:nvSpPr>
        <p:spPr>
          <a:xfrm>
            <a:off x="89933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432" y="1026109"/>
                </a:lnTo>
              </a:path>
            </a:pathLst>
          </a:custGeom>
          <a:ln w="4191">
            <a:solidFill>
              <a:srgbClr val="E9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3" name="object 113"/>
          <p:cNvSpPr/>
          <p:nvPr/>
        </p:nvSpPr>
        <p:spPr>
          <a:xfrm>
            <a:off x="216811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433" y="1026109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4" name="object 114"/>
          <p:cNvSpPr/>
          <p:nvPr/>
        </p:nvSpPr>
        <p:spPr>
          <a:xfrm>
            <a:off x="343660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434" y="1026109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5" name="object 115"/>
          <p:cNvSpPr/>
          <p:nvPr/>
        </p:nvSpPr>
        <p:spPr>
          <a:xfrm>
            <a:off x="470508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433" y="1026109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6" name="object 116"/>
          <p:cNvSpPr/>
          <p:nvPr/>
        </p:nvSpPr>
        <p:spPr>
          <a:xfrm>
            <a:off x="597371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433" y="1026109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7" name="object 117"/>
          <p:cNvSpPr/>
          <p:nvPr/>
        </p:nvSpPr>
        <p:spPr>
          <a:xfrm>
            <a:off x="724216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431" y="1026109"/>
                </a:lnTo>
              </a:path>
            </a:pathLst>
          </a:custGeom>
          <a:ln w="4190">
            <a:solidFill>
              <a:srgbClr val="E8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8" name="object 118"/>
          <p:cNvSpPr/>
          <p:nvPr/>
        </p:nvSpPr>
        <p:spPr>
          <a:xfrm>
            <a:off x="851081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437" y="1026109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9" name="object 119"/>
          <p:cNvSpPr/>
          <p:nvPr/>
        </p:nvSpPr>
        <p:spPr>
          <a:xfrm>
            <a:off x="977919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431" y="1026109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0" name="object 120"/>
          <p:cNvSpPr/>
          <p:nvPr/>
        </p:nvSpPr>
        <p:spPr>
          <a:xfrm>
            <a:off x="1104764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429" y="1026109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1" name="object 121"/>
          <p:cNvSpPr/>
          <p:nvPr/>
        </p:nvSpPr>
        <p:spPr>
          <a:xfrm>
            <a:off x="1231622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437" y="1026109"/>
                </a:lnTo>
              </a:path>
            </a:pathLst>
          </a:custGeom>
          <a:ln w="4191">
            <a:solidFill>
              <a:srgbClr val="E7E8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2" name="object 122"/>
          <p:cNvSpPr/>
          <p:nvPr/>
        </p:nvSpPr>
        <p:spPr>
          <a:xfrm>
            <a:off x="1358462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433" y="1026109"/>
                </a:lnTo>
              </a:path>
            </a:pathLst>
          </a:custGeom>
          <a:ln w="4191">
            <a:solidFill>
              <a:srgbClr val="E7E8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3" name="object 123"/>
          <p:cNvSpPr/>
          <p:nvPr/>
        </p:nvSpPr>
        <p:spPr>
          <a:xfrm>
            <a:off x="1485312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433" y="1026109"/>
                </a:lnTo>
              </a:path>
            </a:pathLst>
          </a:custGeom>
          <a:ln w="4191">
            <a:solidFill>
              <a:srgbClr val="E7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4" name="object 124"/>
          <p:cNvSpPr/>
          <p:nvPr/>
        </p:nvSpPr>
        <p:spPr>
          <a:xfrm>
            <a:off x="1612170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435" y="1026109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5" name="object 125"/>
          <p:cNvSpPr/>
          <p:nvPr/>
        </p:nvSpPr>
        <p:spPr>
          <a:xfrm>
            <a:off x="1739010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430" y="1026109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6" name="object 126"/>
          <p:cNvSpPr/>
          <p:nvPr/>
        </p:nvSpPr>
        <p:spPr>
          <a:xfrm>
            <a:off x="1865861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434" y="1026109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7" name="object 127"/>
          <p:cNvSpPr/>
          <p:nvPr/>
        </p:nvSpPr>
        <p:spPr>
          <a:xfrm>
            <a:off x="1992731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435" y="1026109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8" name="object 128"/>
          <p:cNvSpPr/>
          <p:nvPr/>
        </p:nvSpPr>
        <p:spPr>
          <a:xfrm>
            <a:off x="2119570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430" y="1026109"/>
                </a:lnTo>
              </a:path>
            </a:pathLst>
          </a:custGeom>
          <a:ln w="4191">
            <a:solidFill>
              <a:srgbClr val="E6E7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9" name="object 129"/>
          <p:cNvSpPr/>
          <p:nvPr/>
        </p:nvSpPr>
        <p:spPr>
          <a:xfrm>
            <a:off x="2246430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438" y="1026109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0" name="object 130"/>
          <p:cNvSpPr/>
          <p:nvPr/>
        </p:nvSpPr>
        <p:spPr>
          <a:xfrm>
            <a:off x="2373282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434" y="1026109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1" name="object 131"/>
          <p:cNvSpPr/>
          <p:nvPr/>
        </p:nvSpPr>
        <p:spPr>
          <a:xfrm>
            <a:off x="2500145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434" y="1026109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2" name="object 132"/>
          <p:cNvSpPr/>
          <p:nvPr/>
        </p:nvSpPr>
        <p:spPr>
          <a:xfrm>
            <a:off x="2626978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436" y="1026109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3" name="object 133"/>
          <p:cNvSpPr/>
          <p:nvPr/>
        </p:nvSpPr>
        <p:spPr>
          <a:xfrm>
            <a:off x="2753813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430" y="1026109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4" name="object 134"/>
          <p:cNvSpPr/>
          <p:nvPr/>
        </p:nvSpPr>
        <p:spPr>
          <a:xfrm>
            <a:off x="2880685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434" y="1026109"/>
                </a:lnTo>
              </a:path>
            </a:pathLst>
          </a:custGeom>
          <a:ln w="4190">
            <a:solidFill>
              <a:srgbClr val="E5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5" name="object 135"/>
          <p:cNvSpPr/>
          <p:nvPr/>
        </p:nvSpPr>
        <p:spPr>
          <a:xfrm>
            <a:off x="3007522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431" y="1026109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6" name="object 136"/>
          <p:cNvSpPr/>
          <p:nvPr/>
        </p:nvSpPr>
        <p:spPr>
          <a:xfrm>
            <a:off x="3134377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432" y="1026109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7" name="object 137"/>
          <p:cNvSpPr/>
          <p:nvPr/>
        </p:nvSpPr>
        <p:spPr>
          <a:xfrm>
            <a:off x="3261242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436" y="1026109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8" name="object 138"/>
          <p:cNvSpPr/>
          <p:nvPr/>
        </p:nvSpPr>
        <p:spPr>
          <a:xfrm>
            <a:off x="3388093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435" y="1026109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9" name="object 139"/>
          <p:cNvSpPr/>
          <p:nvPr/>
        </p:nvSpPr>
        <p:spPr>
          <a:xfrm>
            <a:off x="3514949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435" y="1026109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0" name="object 140"/>
          <p:cNvSpPr/>
          <p:nvPr/>
        </p:nvSpPr>
        <p:spPr>
          <a:xfrm>
            <a:off x="3641787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430" y="1026109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1" name="object 141"/>
          <p:cNvSpPr/>
          <p:nvPr/>
        </p:nvSpPr>
        <p:spPr>
          <a:xfrm>
            <a:off x="3768632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429" y="1026109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2" name="object 142"/>
          <p:cNvSpPr/>
          <p:nvPr/>
        </p:nvSpPr>
        <p:spPr>
          <a:xfrm>
            <a:off x="3895497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433" y="1026109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3" name="object 143"/>
          <p:cNvSpPr/>
          <p:nvPr/>
        </p:nvSpPr>
        <p:spPr>
          <a:xfrm>
            <a:off x="4022346" y="6893903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431" y="1026109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4" name="object 144"/>
          <p:cNvSpPr/>
          <p:nvPr/>
        </p:nvSpPr>
        <p:spPr>
          <a:xfrm>
            <a:off x="4149192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435" y="1026109"/>
                </a:lnTo>
              </a:path>
            </a:pathLst>
          </a:custGeom>
          <a:ln w="4190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5" name="object 145"/>
          <p:cNvSpPr/>
          <p:nvPr/>
        </p:nvSpPr>
        <p:spPr>
          <a:xfrm>
            <a:off x="4276052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437" y="1026109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6" name="object 146"/>
          <p:cNvSpPr/>
          <p:nvPr/>
        </p:nvSpPr>
        <p:spPr>
          <a:xfrm>
            <a:off x="4402880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435" y="1026109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7" name="object 147"/>
          <p:cNvSpPr/>
          <p:nvPr/>
        </p:nvSpPr>
        <p:spPr>
          <a:xfrm>
            <a:off x="4529741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433" y="1026109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8" name="object 148"/>
          <p:cNvSpPr/>
          <p:nvPr/>
        </p:nvSpPr>
        <p:spPr>
          <a:xfrm>
            <a:off x="4656582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429" y="1026109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9" name="object 149"/>
          <p:cNvSpPr/>
          <p:nvPr/>
        </p:nvSpPr>
        <p:spPr>
          <a:xfrm>
            <a:off x="4783429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433" y="1026109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0" name="object 150"/>
          <p:cNvSpPr/>
          <p:nvPr/>
        </p:nvSpPr>
        <p:spPr>
          <a:xfrm>
            <a:off x="4910315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436" y="1026109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1" name="object 151"/>
          <p:cNvSpPr/>
          <p:nvPr/>
        </p:nvSpPr>
        <p:spPr>
          <a:xfrm>
            <a:off x="5037164" y="6893903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435" y="1026109"/>
                </a:lnTo>
              </a:path>
            </a:pathLst>
          </a:custGeom>
          <a:ln w="4190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2" name="object 152"/>
          <p:cNvSpPr/>
          <p:nvPr/>
        </p:nvSpPr>
        <p:spPr>
          <a:xfrm>
            <a:off x="5164008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434" y="1026109"/>
                </a:lnTo>
              </a:path>
            </a:pathLst>
          </a:custGeom>
          <a:ln w="4191">
            <a:solidFill>
              <a:srgbClr val="E1E2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3" name="object 153"/>
          <p:cNvSpPr/>
          <p:nvPr/>
        </p:nvSpPr>
        <p:spPr>
          <a:xfrm>
            <a:off x="5290856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432" y="1026109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4" name="object 154"/>
          <p:cNvSpPr/>
          <p:nvPr/>
        </p:nvSpPr>
        <p:spPr>
          <a:xfrm>
            <a:off x="5417704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430" y="1026109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5" name="object 155"/>
          <p:cNvSpPr/>
          <p:nvPr/>
        </p:nvSpPr>
        <p:spPr>
          <a:xfrm>
            <a:off x="5544552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434" y="1026109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6" name="object 156"/>
          <p:cNvSpPr/>
          <p:nvPr/>
        </p:nvSpPr>
        <p:spPr>
          <a:xfrm>
            <a:off x="5671399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432" y="1026109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7" name="object 157"/>
          <p:cNvSpPr/>
          <p:nvPr/>
        </p:nvSpPr>
        <p:spPr>
          <a:xfrm>
            <a:off x="5798254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432" y="1026109"/>
                </a:lnTo>
              </a:path>
            </a:pathLst>
          </a:custGeom>
          <a:ln w="4190">
            <a:solidFill>
              <a:srgbClr val="E0E1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8" name="object 158"/>
          <p:cNvSpPr/>
          <p:nvPr/>
        </p:nvSpPr>
        <p:spPr>
          <a:xfrm>
            <a:off x="5925110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435" y="1026109"/>
                </a:lnTo>
              </a:path>
            </a:pathLst>
          </a:custGeom>
          <a:ln w="4191">
            <a:solidFill>
              <a:srgbClr val="E0E1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9" name="object 159"/>
          <p:cNvSpPr/>
          <p:nvPr/>
        </p:nvSpPr>
        <p:spPr>
          <a:xfrm>
            <a:off x="6051958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433" y="1026109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0" name="object 160"/>
          <p:cNvSpPr/>
          <p:nvPr/>
        </p:nvSpPr>
        <p:spPr>
          <a:xfrm>
            <a:off x="6178801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430" y="1026109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1" name="object 161"/>
          <p:cNvSpPr/>
          <p:nvPr/>
        </p:nvSpPr>
        <p:spPr>
          <a:xfrm>
            <a:off x="6305633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430" y="1026109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2" name="object 162"/>
          <p:cNvSpPr/>
          <p:nvPr/>
        </p:nvSpPr>
        <p:spPr>
          <a:xfrm>
            <a:off x="6432521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434" y="1026109"/>
                </a:lnTo>
              </a:path>
            </a:pathLst>
          </a:custGeom>
          <a:ln w="4191">
            <a:solidFill>
              <a:srgbClr val="DF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3" name="object 163"/>
          <p:cNvSpPr/>
          <p:nvPr/>
        </p:nvSpPr>
        <p:spPr>
          <a:xfrm>
            <a:off x="6559377" y="6893903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434" y="1026109"/>
                </a:lnTo>
              </a:path>
            </a:pathLst>
          </a:custGeom>
          <a:ln w="4191">
            <a:solidFill>
              <a:srgbClr val="DFE0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4" name="object 164"/>
          <p:cNvSpPr/>
          <p:nvPr/>
        </p:nvSpPr>
        <p:spPr>
          <a:xfrm>
            <a:off x="6686217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435" y="1026109"/>
                </a:lnTo>
              </a:path>
            </a:pathLst>
          </a:custGeom>
          <a:ln w="4190">
            <a:solidFill>
              <a:srgbClr val="DFE0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5" name="object 165"/>
          <p:cNvSpPr/>
          <p:nvPr/>
        </p:nvSpPr>
        <p:spPr>
          <a:xfrm>
            <a:off x="6813069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431" y="1026109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6" name="object 166"/>
          <p:cNvSpPr/>
          <p:nvPr/>
        </p:nvSpPr>
        <p:spPr>
          <a:xfrm>
            <a:off x="6939929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433" y="1026109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7" name="object 167"/>
          <p:cNvSpPr/>
          <p:nvPr/>
        </p:nvSpPr>
        <p:spPr>
          <a:xfrm>
            <a:off x="7066764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433" y="1026109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8" name="object 168"/>
          <p:cNvSpPr/>
          <p:nvPr/>
        </p:nvSpPr>
        <p:spPr>
          <a:xfrm>
            <a:off x="7193611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431" y="1026109"/>
                </a:lnTo>
              </a:path>
            </a:pathLst>
          </a:custGeom>
          <a:ln w="4191">
            <a:solidFill>
              <a:srgbClr val="DE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9" name="object 169"/>
          <p:cNvSpPr/>
          <p:nvPr/>
        </p:nvSpPr>
        <p:spPr>
          <a:xfrm>
            <a:off x="7320456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431" y="1026109"/>
                </a:lnTo>
              </a:path>
            </a:pathLst>
          </a:custGeom>
          <a:ln w="4191">
            <a:solidFill>
              <a:srgbClr val="DE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0" name="object 170"/>
          <p:cNvSpPr/>
          <p:nvPr/>
        </p:nvSpPr>
        <p:spPr>
          <a:xfrm>
            <a:off x="7447325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435" y="1026109"/>
                </a:lnTo>
              </a:path>
            </a:pathLst>
          </a:custGeom>
          <a:ln w="4191">
            <a:solidFill>
              <a:srgbClr val="DEDF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1" name="object 171"/>
          <p:cNvSpPr/>
          <p:nvPr/>
        </p:nvSpPr>
        <p:spPr>
          <a:xfrm>
            <a:off x="7574163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431" y="1026109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2" name="object 172"/>
          <p:cNvSpPr/>
          <p:nvPr/>
        </p:nvSpPr>
        <p:spPr>
          <a:xfrm>
            <a:off x="7701033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434" y="1026109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3" name="object 173"/>
          <p:cNvSpPr/>
          <p:nvPr/>
        </p:nvSpPr>
        <p:spPr>
          <a:xfrm>
            <a:off x="7827888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435" y="1026109"/>
                </a:lnTo>
              </a:path>
            </a:pathLst>
          </a:custGeom>
          <a:ln w="4190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4" name="object 174"/>
          <p:cNvSpPr/>
          <p:nvPr/>
        </p:nvSpPr>
        <p:spPr>
          <a:xfrm>
            <a:off x="7954735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433" y="1026109"/>
                </a:lnTo>
              </a:path>
            </a:pathLst>
          </a:custGeom>
          <a:ln w="4191">
            <a:solidFill>
              <a:srgbClr val="DD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5" name="object 175"/>
          <p:cNvSpPr/>
          <p:nvPr/>
        </p:nvSpPr>
        <p:spPr>
          <a:xfrm>
            <a:off x="8081584" y="6893903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429" y="1026109"/>
                </a:lnTo>
              </a:path>
            </a:pathLst>
          </a:custGeom>
          <a:ln w="4191">
            <a:solidFill>
              <a:srgbClr val="DDDE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6" name="object 176"/>
          <p:cNvSpPr/>
          <p:nvPr/>
        </p:nvSpPr>
        <p:spPr>
          <a:xfrm>
            <a:off x="8208429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433" y="1026109"/>
                </a:lnTo>
              </a:path>
            </a:pathLst>
          </a:custGeom>
          <a:ln w="4190">
            <a:solidFill>
              <a:srgbClr val="DDDE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7" name="object 177"/>
          <p:cNvSpPr/>
          <p:nvPr/>
        </p:nvSpPr>
        <p:spPr>
          <a:xfrm>
            <a:off x="8335284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431" y="1026109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8" name="object 178"/>
          <p:cNvSpPr/>
          <p:nvPr/>
        </p:nvSpPr>
        <p:spPr>
          <a:xfrm>
            <a:off x="8462144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438" y="1026109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9" name="object 179"/>
          <p:cNvSpPr/>
          <p:nvPr/>
        </p:nvSpPr>
        <p:spPr>
          <a:xfrm>
            <a:off x="8588988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434" y="1026109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0" name="object 180"/>
          <p:cNvSpPr/>
          <p:nvPr/>
        </p:nvSpPr>
        <p:spPr>
          <a:xfrm>
            <a:off x="8715839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434" y="1026109"/>
                </a:lnTo>
              </a:path>
            </a:pathLst>
          </a:custGeom>
          <a:ln w="4191">
            <a:solidFill>
              <a:srgbClr val="DC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1" name="object 181"/>
          <p:cNvSpPr/>
          <p:nvPr/>
        </p:nvSpPr>
        <p:spPr>
          <a:xfrm>
            <a:off x="8842673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432" y="1026109"/>
                </a:lnTo>
              </a:path>
            </a:pathLst>
          </a:custGeom>
          <a:ln w="4191">
            <a:solidFill>
              <a:srgbClr val="DCDD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2" name="object 182"/>
          <p:cNvSpPr/>
          <p:nvPr/>
        </p:nvSpPr>
        <p:spPr>
          <a:xfrm>
            <a:off x="8969532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432" y="1026109"/>
                </a:lnTo>
              </a:path>
            </a:pathLst>
          </a:custGeom>
          <a:ln w="4191">
            <a:solidFill>
              <a:srgbClr val="DCDD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3" name="object 183"/>
          <p:cNvSpPr/>
          <p:nvPr/>
        </p:nvSpPr>
        <p:spPr>
          <a:xfrm>
            <a:off x="9096383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432" y="1026109"/>
                </a:lnTo>
              </a:path>
            </a:pathLst>
          </a:custGeom>
          <a:ln w="4191">
            <a:solidFill>
              <a:srgbClr val="DC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4" name="object 184"/>
          <p:cNvSpPr/>
          <p:nvPr/>
        </p:nvSpPr>
        <p:spPr>
          <a:xfrm>
            <a:off x="9223232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434" y="1026109"/>
                </a:lnTo>
              </a:path>
            </a:pathLst>
          </a:custGeom>
          <a:ln w="4191">
            <a:solidFill>
              <a:srgbClr val="DC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5" name="object 185"/>
          <p:cNvSpPr/>
          <p:nvPr/>
        </p:nvSpPr>
        <p:spPr>
          <a:xfrm>
            <a:off x="9350092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432" y="1026109"/>
                </a:lnTo>
              </a:path>
            </a:pathLst>
          </a:custGeom>
          <a:ln w="4191">
            <a:solidFill>
              <a:srgbClr val="DB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6" name="object 186"/>
          <p:cNvSpPr/>
          <p:nvPr/>
        </p:nvSpPr>
        <p:spPr>
          <a:xfrm>
            <a:off x="9476959" y="6893902"/>
            <a:ext cx="1575435" cy="1009015"/>
          </a:xfrm>
          <a:custGeom>
            <a:avLst/>
            <a:gdLst/>
            <a:ahLst/>
            <a:cxnLst/>
            <a:rect l="l" t="t" r="r" b="b"/>
            <a:pathLst>
              <a:path w="1575434" h="1009015">
                <a:moveTo>
                  <a:pt x="0" y="0"/>
                </a:moveTo>
                <a:lnTo>
                  <a:pt x="1575037" y="1008564"/>
                </a:lnTo>
              </a:path>
            </a:pathLst>
          </a:custGeom>
          <a:ln w="4191">
            <a:solidFill>
              <a:srgbClr val="DBDC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7" name="object 187"/>
          <p:cNvSpPr/>
          <p:nvPr/>
        </p:nvSpPr>
        <p:spPr>
          <a:xfrm>
            <a:off x="9603792" y="6893902"/>
            <a:ext cx="1448435" cy="927735"/>
          </a:xfrm>
          <a:custGeom>
            <a:avLst/>
            <a:gdLst/>
            <a:ahLst/>
            <a:cxnLst/>
            <a:rect l="l" t="t" r="r" b="b"/>
            <a:pathLst>
              <a:path w="1448434" h="927734">
                <a:moveTo>
                  <a:pt x="0" y="0"/>
                </a:moveTo>
                <a:lnTo>
                  <a:pt x="1448204" y="927348"/>
                </a:lnTo>
              </a:path>
            </a:pathLst>
          </a:custGeom>
          <a:ln w="4190">
            <a:solidFill>
              <a:srgbClr val="DBDC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8" name="object 188"/>
          <p:cNvSpPr/>
          <p:nvPr/>
        </p:nvSpPr>
        <p:spPr>
          <a:xfrm>
            <a:off x="9730635" y="6893902"/>
            <a:ext cx="1321435" cy="846455"/>
          </a:xfrm>
          <a:custGeom>
            <a:avLst/>
            <a:gdLst/>
            <a:ahLst/>
            <a:cxnLst/>
            <a:rect l="l" t="t" r="r" b="b"/>
            <a:pathLst>
              <a:path w="1321434" h="846454">
                <a:moveTo>
                  <a:pt x="0" y="0"/>
                </a:moveTo>
                <a:lnTo>
                  <a:pt x="1321361" y="846128"/>
                </a:lnTo>
              </a:path>
            </a:pathLst>
          </a:custGeom>
          <a:ln w="4191">
            <a:solidFill>
              <a:srgbClr val="DBDC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9" name="object 189"/>
          <p:cNvSpPr/>
          <p:nvPr/>
        </p:nvSpPr>
        <p:spPr>
          <a:xfrm>
            <a:off x="9857482" y="6893902"/>
            <a:ext cx="1195070" cy="765175"/>
          </a:xfrm>
          <a:custGeom>
            <a:avLst/>
            <a:gdLst/>
            <a:ahLst/>
            <a:cxnLst/>
            <a:rect l="l" t="t" r="r" b="b"/>
            <a:pathLst>
              <a:path w="1195070" h="765175">
                <a:moveTo>
                  <a:pt x="0" y="0"/>
                </a:moveTo>
                <a:lnTo>
                  <a:pt x="1194514" y="764900"/>
                </a:lnTo>
              </a:path>
            </a:pathLst>
          </a:custGeom>
          <a:ln w="4191">
            <a:solidFill>
              <a:srgbClr val="DBDC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0" name="object 190"/>
          <p:cNvSpPr/>
          <p:nvPr/>
        </p:nvSpPr>
        <p:spPr>
          <a:xfrm>
            <a:off x="9984351" y="6893902"/>
            <a:ext cx="1068070" cy="683895"/>
          </a:xfrm>
          <a:custGeom>
            <a:avLst/>
            <a:gdLst/>
            <a:ahLst/>
            <a:cxnLst/>
            <a:rect l="l" t="t" r="r" b="b"/>
            <a:pathLst>
              <a:path w="1068070" h="683895">
                <a:moveTo>
                  <a:pt x="0" y="0"/>
                </a:moveTo>
                <a:lnTo>
                  <a:pt x="1067645" y="683659"/>
                </a:lnTo>
              </a:path>
            </a:pathLst>
          </a:custGeom>
          <a:ln w="4191">
            <a:solidFill>
              <a:srgbClr val="DBDC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1" name="object 191"/>
          <p:cNvSpPr/>
          <p:nvPr/>
        </p:nvSpPr>
        <p:spPr>
          <a:xfrm>
            <a:off x="10111202" y="6893902"/>
            <a:ext cx="941069" cy="602615"/>
          </a:xfrm>
          <a:custGeom>
            <a:avLst/>
            <a:gdLst/>
            <a:ahLst/>
            <a:cxnLst/>
            <a:rect l="l" t="t" r="r" b="b"/>
            <a:pathLst>
              <a:path w="941070" h="602615">
                <a:moveTo>
                  <a:pt x="0" y="0"/>
                </a:moveTo>
                <a:lnTo>
                  <a:pt x="940794" y="602431"/>
                </a:lnTo>
              </a:path>
            </a:pathLst>
          </a:custGeom>
          <a:ln w="4190">
            <a:solidFill>
              <a:srgbClr val="DADC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2" name="object 192"/>
          <p:cNvSpPr/>
          <p:nvPr/>
        </p:nvSpPr>
        <p:spPr>
          <a:xfrm>
            <a:off x="10238047" y="6893902"/>
            <a:ext cx="814069" cy="521334"/>
          </a:xfrm>
          <a:custGeom>
            <a:avLst/>
            <a:gdLst/>
            <a:ahLst/>
            <a:cxnLst/>
            <a:rect l="l" t="t" r="r" b="b"/>
            <a:pathLst>
              <a:path w="814070" h="521334">
                <a:moveTo>
                  <a:pt x="0" y="0"/>
                </a:moveTo>
                <a:lnTo>
                  <a:pt x="813949" y="521209"/>
                </a:lnTo>
              </a:path>
            </a:pathLst>
          </a:custGeom>
          <a:ln w="4191">
            <a:solidFill>
              <a:srgbClr val="DADB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3" name="object 193"/>
          <p:cNvSpPr/>
          <p:nvPr/>
        </p:nvSpPr>
        <p:spPr>
          <a:xfrm>
            <a:off x="10364895" y="6893902"/>
            <a:ext cx="687705" cy="440055"/>
          </a:xfrm>
          <a:custGeom>
            <a:avLst/>
            <a:gdLst/>
            <a:ahLst/>
            <a:cxnLst/>
            <a:rect l="l" t="t" r="r" b="b"/>
            <a:pathLst>
              <a:path w="687704" h="440054">
                <a:moveTo>
                  <a:pt x="0" y="0"/>
                </a:moveTo>
                <a:lnTo>
                  <a:pt x="687102" y="439982"/>
                </a:lnTo>
              </a:path>
            </a:pathLst>
          </a:custGeom>
          <a:ln w="4191">
            <a:solidFill>
              <a:srgbClr val="DADB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4" name="object 194"/>
          <p:cNvSpPr/>
          <p:nvPr/>
        </p:nvSpPr>
        <p:spPr>
          <a:xfrm>
            <a:off x="10491745" y="6893902"/>
            <a:ext cx="560705" cy="358775"/>
          </a:xfrm>
          <a:custGeom>
            <a:avLst/>
            <a:gdLst/>
            <a:ahLst/>
            <a:cxnLst/>
            <a:rect l="l" t="t" r="r" b="b"/>
            <a:pathLst>
              <a:path w="560704" h="358775">
                <a:moveTo>
                  <a:pt x="0" y="0"/>
                </a:moveTo>
                <a:lnTo>
                  <a:pt x="560251" y="358753"/>
                </a:lnTo>
              </a:path>
            </a:pathLst>
          </a:custGeom>
          <a:ln w="4191">
            <a:solidFill>
              <a:srgbClr val="DADB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5" name="object 195"/>
          <p:cNvSpPr/>
          <p:nvPr/>
        </p:nvSpPr>
        <p:spPr>
          <a:xfrm>
            <a:off x="10618584" y="6893902"/>
            <a:ext cx="433705" cy="278130"/>
          </a:xfrm>
          <a:custGeom>
            <a:avLst/>
            <a:gdLst/>
            <a:ahLst/>
            <a:cxnLst/>
            <a:rect l="l" t="t" r="r" b="b"/>
            <a:pathLst>
              <a:path w="433704" h="278129">
                <a:moveTo>
                  <a:pt x="0" y="0"/>
                </a:moveTo>
                <a:lnTo>
                  <a:pt x="433412" y="277533"/>
                </a:lnTo>
              </a:path>
            </a:pathLst>
          </a:custGeom>
          <a:ln w="4191">
            <a:solidFill>
              <a:srgbClr val="DADB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6" name="object 196"/>
          <p:cNvSpPr/>
          <p:nvPr/>
        </p:nvSpPr>
        <p:spPr>
          <a:xfrm>
            <a:off x="10745454" y="6893902"/>
            <a:ext cx="306705" cy="196850"/>
          </a:xfrm>
          <a:custGeom>
            <a:avLst/>
            <a:gdLst/>
            <a:ahLst/>
            <a:cxnLst/>
            <a:rect l="l" t="t" r="r" b="b"/>
            <a:pathLst>
              <a:path w="306704" h="196850">
                <a:moveTo>
                  <a:pt x="0" y="0"/>
                </a:moveTo>
                <a:lnTo>
                  <a:pt x="306542" y="196292"/>
                </a:lnTo>
              </a:path>
            </a:pathLst>
          </a:custGeom>
          <a:ln w="4191">
            <a:solidFill>
              <a:srgbClr val="DADB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7" name="object 197"/>
          <p:cNvSpPr/>
          <p:nvPr/>
        </p:nvSpPr>
        <p:spPr>
          <a:xfrm>
            <a:off x="10872308" y="6893902"/>
            <a:ext cx="179705" cy="115570"/>
          </a:xfrm>
          <a:custGeom>
            <a:avLst/>
            <a:gdLst/>
            <a:ahLst/>
            <a:cxnLst/>
            <a:rect l="l" t="t" r="r" b="b"/>
            <a:pathLst>
              <a:path w="179704" h="115570">
                <a:moveTo>
                  <a:pt x="0" y="0"/>
                </a:moveTo>
                <a:lnTo>
                  <a:pt x="179689" y="115062"/>
                </a:lnTo>
              </a:path>
            </a:pathLst>
          </a:custGeom>
          <a:ln w="4191">
            <a:solidFill>
              <a:srgbClr val="D9DB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8" name="object 198"/>
          <p:cNvSpPr/>
          <p:nvPr/>
        </p:nvSpPr>
        <p:spPr>
          <a:xfrm>
            <a:off x="10999161" y="6893902"/>
            <a:ext cx="53340" cy="34290"/>
          </a:xfrm>
          <a:custGeom>
            <a:avLst/>
            <a:gdLst/>
            <a:ahLst/>
            <a:cxnLst/>
            <a:rect l="l" t="t" r="r" b="b"/>
            <a:pathLst>
              <a:path w="53340" h="34290">
                <a:moveTo>
                  <a:pt x="0" y="0"/>
                </a:moveTo>
                <a:lnTo>
                  <a:pt x="52834" y="33832"/>
                </a:lnTo>
              </a:path>
            </a:pathLst>
          </a:custGeom>
          <a:ln w="4191">
            <a:solidFill>
              <a:srgbClr val="D9DA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9" name="object 199"/>
          <p:cNvSpPr/>
          <p:nvPr/>
        </p:nvSpPr>
        <p:spPr>
          <a:xfrm>
            <a:off x="940688" y="6893902"/>
            <a:ext cx="8820150" cy="184785"/>
          </a:xfrm>
          <a:custGeom>
            <a:avLst/>
            <a:gdLst/>
            <a:ahLst/>
            <a:cxnLst/>
            <a:rect l="l" t="t" r="r" b="b"/>
            <a:pathLst>
              <a:path w="8820150" h="184784">
                <a:moveTo>
                  <a:pt x="8819997" y="184658"/>
                </a:moveTo>
                <a:lnTo>
                  <a:pt x="0" y="184658"/>
                </a:lnTo>
                <a:lnTo>
                  <a:pt x="0" y="0"/>
                </a:lnTo>
                <a:lnTo>
                  <a:pt x="8819997" y="0"/>
                </a:lnTo>
                <a:lnTo>
                  <a:pt x="8819997" y="184658"/>
                </a:lnTo>
                <a:close/>
              </a:path>
            </a:pathLst>
          </a:custGeom>
          <a:solidFill>
            <a:srgbClr val="DA413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0" name="object 200"/>
          <p:cNvSpPr/>
          <p:nvPr/>
        </p:nvSpPr>
        <p:spPr>
          <a:xfrm>
            <a:off x="949987" y="6563526"/>
            <a:ext cx="9359125" cy="7516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1" name="object 201"/>
          <p:cNvSpPr/>
          <p:nvPr/>
        </p:nvSpPr>
        <p:spPr>
          <a:xfrm>
            <a:off x="9771638" y="6603453"/>
            <a:ext cx="390514" cy="40902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2" name="object 202"/>
          <p:cNvSpPr/>
          <p:nvPr/>
        </p:nvSpPr>
        <p:spPr>
          <a:xfrm>
            <a:off x="9690468" y="6897606"/>
            <a:ext cx="613410" cy="414020"/>
          </a:xfrm>
          <a:custGeom>
            <a:avLst/>
            <a:gdLst/>
            <a:ahLst/>
            <a:cxnLst/>
            <a:rect l="l" t="t" r="r" b="b"/>
            <a:pathLst>
              <a:path w="613409" h="414020">
                <a:moveTo>
                  <a:pt x="58686" y="388392"/>
                </a:moveTo>
                <a:lnTo>
                  <a:pt x="40335" y="388392"/>
                </a:lnTo>
                <a:lnTo>
                  <a:pt x="79133" y="399822"/>
                </a:lnTo>
                <a:lnTo>
                  <a:pt x="115292" y="408712"/>
                </a:lnTo>
                <a:lnTo>
                  <a:pt x="152607" y="413792"/>
                </a:lnTo>
                <a:lnTo>
                  <a:pt x="190806" y="413792"/>
                </a:lnTo>
                <a:lnTo>
                  <a:pt x="229615" y="411252"/>
                </a:lnTo>
                <a:lnTo>
                  <a:pt x="269634" y="404902"/>
                </a:lnTo>
                <a:lnTo>
                  <a:pt x="309213" y="393472"/>
                </a:lnTo>
                <a:lnTo>
                  <a:pt x="312741" y="392202"/>
                </a:lnTo>
                <a:lnTo>
                  <a:pt x="88442" y="392202"/>
                </a:lnTo>
                <a:lnTo>
                  <a:pt x="86537" y="390932"/>
                </a:lnTo>
                <a:lnTo>
                  <a:pt x="72174" y="390932"/>
                </a:lnTo>
                <a:lnTo>
                  <a:pt x="71221" y="389662"/>
                </a:lnTo>
                <a:lnTo>
                  <a:pt x="60490" y="389662"/>
                </a:lnTo>
                <a:lnTo>
                  <a:pt x="58686" y="388392"/>
                </a:lnTo>
                <a:close/>
              </a:path>
              <a:path w="613409" h="414020">
                <a:moveTo>
                  <a:pt x="612879" y="0"/>
                </a:moveTo>
                <a:lnTo>
                  <a:pt x="612127" y="3582"/>
                </a:lnTo>
                <a:lnTo>
                  <a:pt x="611517" y="7392"/>
                </a:lnTo>
                <a:lnTo>
                  <a:pt x="610565" y="11202"/>
                </a:lnTo>
                <a:lnTo>
                  <a:pt x="608901" y="18822"/>
                </a:lnTo>
                <a:lnTo>
                  <a:pt x="606945" y="26442"/>
                </a:lnTo>
                <a:lnTo>
                  <a:pt x="605828" y="30252"/>
                </a:lnTo>
                <a:lnTo>
                  <a:pt x="604875" y="34062"/>
                </a:lnTo>
                <a:lnTo>
                  <a:pt x="588227" y="81052"/>
                </a:lnTo>
                <a:lnTo>
                  <a:pt x="567843" y="122962"/>
                </a:lnTo>
                <a:lnTo>
                  <a:pt x="542872" y="163602"/>
                </a:lnTo>
                <a:lnTo>
                  <a:pt x="513562" y="201702"/>
                </a:lnTo>
                <a:lnTo>
                  <a:pt x="479508" y="238532"/>
                </a:lnTo>
                <a:lnTo>
                  <a:pt x="441999" y="271552"/>
                </a:lnTo>
                <a:lnTo>
                  <a:pt x="401407" y="300762"/>
                </a:lnTo>
                <a:lnTo>
                  <a:pt x="358101" y="327432"/>
                </a:lnTo>
                <a:lnTo>
                  <a:pt x="357238" y="327432"/>
                </a:lnTo>
                <a:lnTo>
                  <a:pt x="356361" y="328702"/>
                </a:lnTo>
                <a:lnTo>
                  <a:pt x="354533" y="328702"/>
                </a:lnTo>
                <a:lnTo>
                  <a:pt x="353542" y="329972"/>
                </a:lnTo>
                <a:lnTo>
                  <a:pt x="352640" y="329972"/>
                </a:lnTo>
                <a:lnTo>
                  <a:pt x="351739" y="331242"/>
                </a:lnTo>
                <a:lnTo>
                  <a:pt x="349834" y="331242"/>
                </a:lnTo>
                <a:lnTo>
                  <a:pt x="347967" y="332512"/>
                </a:lnTo>
                <a:lnTo>
                  <a:pt x="346976" y="332512"/>
                </a:lnTo>
                <a:lnTo>
                  <a:pt x="346201" y="333782"/>
                </a:lnTo>
                <a:lnTo>
                  <a:pt x="345160" y="333782"/>
                </a:lnTo>
                <a:lnTo>
                  <a:pt x="344271" y="335052"/>
                </a:lnTo>
                <a:lnTo>
                  <a:pt x="342493" y="335052"/>
                </a:lnTo>
                <a:lnTo>
                  <a:pt x="341439" y="336322"/>
                </a:lnTo>
                <a:lnTo>
                  <a:pt x="340575" y="336322"/>
                </a:lnTo>
                <a:lnTo>
                  <a:pt x="337769" y="337592"/>
                </a:lnTo>
                <a:lnTo>
                  <a:pt x="336778" y="338862"/>
                </a:lnTo>
                <a:lnTo>
                  <a:pt x="334822" y="338862"/>
                </a:lnTo>
                <a:lnTo>
                  <a:pt x="333997" y="340132"/>
                </a:lnTo>
                <a:lnTo>
                  <a:pt x="332092" y="340132"/>
                </a:lnTo>
                <a:lnTo>
                  <a:pt x="331139" y="341402"/>
                </a:lnTo>
                <a:lnTo>
                  <a:pt x="330276" y="341402"/>
                </a:lnTo>
                <a:lnTo>
                  <a:pt x="327355" y="342672"/>
                </a:lnTo>
                <a:lnTo>
                  <a:pt x="326529" y="342672"/>
                </a:lnTo>
                <a:lnTo>
                  <a:pt x="325602" y="343942"/>
                </a:lnTo>
                <a:lnTo>
                  <a:pt x="323634" y="343942"/>
                </a:lnTo>
                <a:lnTo>
                  <a:pt x="322656" y="345212"/>
                </a:lnTo>
                <a:lnTo>
                  <a:pt x="320776" y="345212"/>
                </a:lnTo>
                <a:lnTo>
                  <a:pt x="319887" y="346482"/>
                </a:lnTo>
                <a:lnTo>
                  <a:pt x="317995" y="346482"/>
                </a:lnTo>
                <a:lnTo>
                  <a:pt x="316166" y="347752"/>
                </a:lnTo>
                <a:lnTo>
                  <a:pt x="315112" y="347752"/>
                </a:lnTo>
                <a:lnTo>
                  <a:pt x="314248" y="349022"/>
                </a:lnTo>
                <a:lnTo>
                  <a:pt x="312318" y="349022"/>
                </a:lnTo>
                <a:lnTo>
                  <a:pt x="311213" y="350292"/>
                </a:lnTo>
                <a:lnTo>
                  <a:pt x="309435" y="350292"/>
                </a:lnTo>
                <a:lnTo>
                  <a:pt x="307530" y="351562"/>
                </a:lnTo>
                <a:lnTo>
                  <a:pt x="306603" y="351562"/>
                </a:lnTo>
                <a:lnTo>
                  <a:pt x="305612" y="352832"/>
                </a:lnTo>
                <a:lnTo>
                  <a:pt x="303745" y="352832"/>
                </a:lnTo>
                <a:lnTo>
                  <a:pt x="302767" y="354102"/>
                </a:lnTo>
                <a:lnTo>
                  <a:pt x="299897" y="354102"/>
                </a:lnTo>
                <a:lnTo>
                  <a:pt x="298919" y="355372"/>
                </a:lnTo>
                <a:lnTo>
                  <a:pt x="297002" y="355372"/>
                </a:lnTo>
                <a:lnTo>
                  <a:pt x="296125" y="356642"/>
                </a:lnTo>
                <a:lnTo>
                  <a:pt x="294157" y="356642"/>
                </a:lnTo>
                <a:lnTo>
                  <a:pt x="293154" y="357912"/>
                </a:lnTo>
                <a:lnTo>
                  <a:pt x="291274" y="357912"/>
                </a:lnTo>
                <a:lnTo>
                  <a:pt x="289407" y="359182"/>
                </a:lnTo>
                <a:lnTo>
                  <a:pt x="287426" y="359182"/>
                </a:lnTo>
                <a:lnTo>
                  <a:pt x="286511" y="360452"/>
                </a:lnTo>
                <a:lnTo>
                  <a:pt x="284492" y="360452"/>
                </a:lnTo>
                <a:lnTo>
                  <a:pt x="282663" y="361722"/>
                </a:lnTo>
                <a:lnTo>
                  <a:pt x="280746" y="361722"/>
                </a:lnTo>
                <a:lnTo>
                  <a:pt x="279755" y="362992"/>
                </a:lnTo>
                <a:lnTo>
                  <a:pt x="276783" y="362992"/>
                </a:lnTo>
                <a:lnTo>
                  <a:pt x="275793" y="364262"/>
                </a:lnTo>
                <a:lnTo>
                  <a:pt x="272961" y="364262"/>
                </a:lnTo>
                <a:lnTo>
                  <a:pt x="272072" y="365532"/>
                </a:lnTo>
                <a:lnTo>
                  <a:pt x="270001" y="365532"/>
                </a:lnTo>
                <a:lnTo>
                  <a:pt x="268109" y="366802"/>
                </a:lnTo>
                <a:lnTo>
                  <a:pt x="265201" y="366802"/>
                </a:lnTo>
                <a:lnTo>
                  <a:pt x="264312" y="368072"/>
                </a:lnTo>
                <a:lnTo>
                  <a:pt x="261289" y="368072"/>
                </a:lnTo>
                <a:lnTo>
                  <a:pt x="260400" y="369342"/>
                </a:lnTo>
                <a:lnTo>
                  <a:pt x="257479" y="369342"/>
                </a:lnTo>
                <a:lnTo>
                  <a:pt x="256451" y="370612"/>
                </a:lnTo>
                <a:lnTo>
                  <a:pt x="253542" y="370612"/>
                </a:lnTo>
                <a:lnTo>
                  <a:pt x="252514" y="371882"/>
                </a:lnTo>
                <a:lnTo>
                  <a:pt x="248754" y="371882"/>
                </a:lnTo>
                <a:lnTo>
                  <a:pt x="247751" y="373152"/>
                </a:lnTo>
                <a:lnTo>
                  <a:pt x="244817" y="373152"/>
                </a:lnTo>
                <a:lnTo>
                  <a:pt x="243878" y="374422"/>
                </a:lnTo>
                <a:lnTo>
                  <a:pt x="239953" y="374422"/>
                </a:lnTo>
                <a:lnTo>
                  <a:pt x="238963" y="375692"/>
                </a:lnTo>
                <a:lnTo>
                  <a:pt x="234988" y="375692"/>
                </a:lnTo>
                <a:lnTo>
                  <a:pt x="234073" y="376962"/>
                </a:lnTo>
                <a:lnTo>
                  <a:pt x="230085" y="376962"/>
                </a:lnTo>
                <a:lnTo>
                  <a:pt x="229095" y="378232"/>
                </a:lnTo>
                <a:lnTo>
                  <a:pt x="226174" y="378232"/>
                </a:lnTo>
                <a:lnTo>
                  <a:pt x="224269" y="379502"/>
                </a:lnTo>
                <a:lnTo>
                  <a:pt x="219392" y="379502"/>
                </a:lnTo>
                <a:lnTo>
                  <a:pt x="218351" y="380772"/>
                </a:lnTo>
                <a:lnTo>
                  <a:pt x="215468" y="380772"/>
                </a:lnTo>
                <a:lnTo>
                  <a:pt x="213499" y="382042"/>
                </a:lnTo>
                <a:lnTo>
                  <a:pt x="208584" y="382042"/>
                </a:lnTo>
                <a:lnTo>
                  <a:pt x="206489" y="383312"/>
                </a:lnTo>
                <a:lnTo>
                  <a:pt x="201675" y="383312"/>
                </a:lnTo>
                <a:lnTo>
                  <a:pt x="200698" y="384582"/>
                </a:lnTo>
                <a:lnTo>
                  <a:pt x="194805" y="384582"/>
                </a:lnTo>
                <a:lnTo>
                  <a:pt x="192760" y="385852"/>
                </a:lnTo>
                <a:lnTo>
                  <a:pt x="186905" y="385852"/>
                </a:lnTo>
                <a:lnTo>
                  <a:pt x="185966" y="387122"/>
                </a:lnTo>
                <a:lnTo>
                  <a:pt x="179095" y="387122"/>
                </a:lnTo>
                <a:lnTo>
                  <a:pt x="177114" y="388392"/>
                </a:lnTo>
                <a:lnTo>
                  <a:pt x="169405" y="388392"/>
                </a:lnTo>
                <a:lnTo>
                  <a:pt x="168414" y="389662"/>
                </a:lnTo>
                <a:lnTo>
                  <a:pt x="157035" y="389662"/>
                </a:lnTo>
                <a:lnTo>
                  <a:pt x="156121" y="390932"/>
                </a:lnTo>
                <a:lnTo>
                  <a:pt x="141071" y="390932"/>
                </a:lnTo>
                <a:lnTo>
                  <a:pt x="140119" y="392202"/>
                </a:lnTo>
                <a:lnTo>
                  <a:pt x="312741" y="392202"/>
                </a:lnTo>
                <a:lnTo>
                  <a:pt x="385724" y="361722"/>
                </a:lnTo>
                <a:lnTo>
                  <a:pt x="421825" y="338862"/>
                </a:lnTo>
                <a:lnTo>
                  <a:pt x="455677" y="314732"/>
                </a:lnTo>
                <a:lnTo>
                  <a:pt x="486988" y="285522"/>
                </a:lnTo>
                <a:lnTo>
                  <a:pt x="515467" y="255042"/>
                </a:lnTo>
                <a:lnTo>
                  <a:pt x="540103" y="222022"/>
                </a:lnTo>
                <a:lnTo>
                  <a:pt x="561154" y="187732"/>
                </a:lnTo>
                <a:lnTo>
                  <a:pt x="578402" y="152172"/>
                </a:lnTo>
                <a:lnTo>
                  <a:pt x="591629" y="114072"/>
                </a:lnTo>
                <a:lnTo>
                  <a:pt x="592010" y="112802"/>
                </a:lnTo>
                <a:lnTo>
                  <a:pt x="592340" y="111532"/>
                </a:lnTo>
                <a:lnTo>
                  <a:pt x="592480" y="111532"/>
                </a:lnTo>
                <a:lnTo>
                  <a:pt x="592810" y="110262"/>
                </a:lnTo>
                <a:lnTo>
                  <a:pt x="592962" y="108992"/>
                </a:lnTo>
                <a:lnTo>
                  <a:pt x="593115" y="108992"/>
                </a:lnTo>
                <a:lnTo>
                  <a:pt x="593509" y="107722"/>
                </a:lnTo>
                <a:lnTo>
                  <a:pt x="593699" y="106452"/>
                </a:lnTo>
                <a:lnTo>
                  <a:pt x="593991" y="105182"/>
                </a:lnTo>
                <a:lnTo>
                  <a:pt x="594283" y="105182"/>
                </a:lnTo>
                <a:lnTo>
                  <a:pt x="594474" y="103912"/>
                </a:lnTo>
                <a:lnTo>
                  <a:pt x="594956" y="102642"/>
                </a:lnTo>
                <a:lnTo>
                  <a:pt x="595325" y="100102"/>
                </a:lnTo>
                <a:lnTo>
                  <a:pt x="595820" y="98832"/>
                </a:lnTo>
                <a:lnTo>
                  <a:pt x="596036" y="97562"/>
                </a:lnTo>
                <a:lnTo>
                  <a:pt x="596531" y="95022"/>
                </a:lnTo>
                <a:lnTo>
                  <a:pt x="596798" y="95022"/>
                </a:lnTo>
                <a:lnTo>
                  <a:pt x="596861" y="93752"/>
                </a:lnTo>
                <a:lnTo>
                  <a:pt x="596988" y="93752"/>
                </a:lnTo>
                <a:lnTo>
                  <a:pt x="597306" y="92482"/>
                </a:lnTo>
                <a:lnTo>
                  <a:pt x="597598" y="89942"/>
                </a:lnTo>
                <a:lnTo>
                  <a:pt x="597788" y="89942"/>
                </a:lnTo>
                <a:lnTo>
                  <a:pt x="598271" y="87402"/>
                </a:lnTo>
                <a:lnTo>
                  <a:pt x="598436" y="86132"/>
                </a:lnTo>
                <a:lnTo>
                  <a:pt x="598627" y="86132"/>
                </a:lnTo>
                <a:lnTo>
                  <a:pt x="598754" y="84862"/>
                </a:lnTo>
                <a:lnTo>
                  <a:pt x="598919" y="84862"/>
                </a:lnTo>
                <a:lnTo>
                  <a:pt x="599071" y="83592"/>
                </a:lnTo>
                <a:lnTo>
                  <a:pt x="599897" y="79782"/>
                </a:lnTo>
                <a:lnTo>
                  <a:pt x="600036" y="78512"/>
                </a:lnTo>
                <a:lnTo>
                  <a:pt x="600240" y="77242"/>
                </a:lnTo>
                <a:lnTo>
                  <a:pt x="600519" y="74702"/>
                </a:lnTo>
                <a:lnTo>
                  <a:pt x="600786" y="73432"/>
                </a:lnTo>
                <a:lnTo>
                  <a:pt x="612879" y="0"/>
                </a:lnTo>
                <a:close/>
              </a:path>
              <a:path w="613409" h="414020">
                <a:moveTo>
                  <a:pt x="8331" y="378232"/>
                </a:moveTo>
                <a:lnTo>
                  <a:pt x="4381" y="378232"/>
                </a:lnTo>
                <a:lnTo>
                  <a:pt x="39433" y="388392"/>
                </a:lnTo>
                <a:lnTo>
                  <a:pt x="53403" y="388392"/>
                </a:lnTo>
                <a:lnTo>
                  <a:pt x="49796" y="387122"/>
                </a:lnTo>
                <a:lnTo>
                  <a:pt x="42824" y="387122"/>
                </a:lnTo>
                <a:lnTo>
                  <a:pt x="38531" y="385852"/>
                </a:lnTo>
                <a:lnTo>
                  <a:pt x="37541" y="385852"/>
                </a:lnTo>
                <a:lnTo>
                  <a:pt x="36652" y="384582"/>
                </a:lnTo>
                <a:lnTo>
                  <a:pt x="30632" y="384582"/>
                </a:lnTo>
                <a:lnTo>
                  <a:pt x="29768" y="383312"/>
                </a:lnTo>
                <a:lnTo>
                  <a:pt x="24523" y="383312"/>
                </a:lnTo>
                <a:lnTo>
                  <a:pt x="23774" y="382042"/>
                </a:lnTo>
                <a:lnTo>
                  <a:pt x="19392" y="382042"/>
                </a:lnTo>
                <a:lnTo>
                  <a:pt x="18592" y="380772"/>
                </a:lnTo>
                <a:lnTo>
                  <a:pt x="13423" y="380772"/>
                </a:lnTo>
                <a:lnTo>
                  <a:pt x="12611" y="379502"/>
                </a:lnTo>
                <a:lnTo>
                  <a:pt x="10121" y="379502"/>
                </a:lnTo>
                <a:lnTo>
                  <a:pt x="8331" y="378232"/>
                </a:lnTo>
                <a:close/>
              </a:path>
              <a:path w="613409" h="414020">
                <a:moveTo>
                  <a:pt x="4203" y="378180"/>
                </a:moveTo>
                <a:lnTo>
                  <a:pt x="4381" y="378232"/>
                </a:lnTo>
                <a:lnTo>
                  <a:pt x="4203" y="378180"/>
                </a:lnTo>
                <a:close/>
              </a:path>
              <a:path w="613409" h="414020">
                <a:moveTo>
                  <a:pt x="3301" y="376962"/>
                </a:moveTo>
                <a:lnTo>
                  <a:pt x="0" y="376962"/>
                </a:lnTo>
                <a:lnTo>
                  <a:pt x="4203" y="378180"/>
                </a:lnTo>
                <a:lnTo>
                  <a:pt x="3301" y="376962"/>
                </a:lnTo>
                <a:close/>
              </a:path>
            </a:pathLst>
          </a:custGeom>
          <a:solidFill>
            <a:srgbClr val="C4151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3" name="object 203"/>
          <p:cNvSpPr/>
          <p:nvPr/>
        </p:nvSpPr>
        <p:spPr>
          <a:xfrm>
            <a:off x="507" y="0"/>
            <a:ext cx="11048517" cy="153578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4" name="object 204"/>
          <p:cNvSpPr/>
          <p:nvPr/>
        </p:nvSpPr>
        <p:spPr>
          <a:xfrm>
            <a:off x="507" y="0"/>
            <a:ext cx="3971099" cy="153578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5" name="object 205"/>
          <p:cNvSpPr/>
          <p:nvPr/>
        </p:nvSpPr>
        <p:spPr>
          <a:xfrm>
            <a:off x="2648506" y="0"/>
            <a:ext cx="1323340" cy="1536065"/>
          </a:xfrm>
          <a:custGeom>
            <a:avLst/>
            <a:gdLst/>
            <a:ahLst/>
            <a:cxnLst/>
            <a:rect l="l" t="t" r="r" b="b"/>
            <a:pathLst>
              <a:path w="1323339" h="1536065">
                <a:moveTo>
                  <a:pt x="0" y="1535785"/>
                </a:moveTo>
                <a:lnTo>
                  <a:pt x="39879" y="1509679"/>
                </a:lnTo>
                <a:lnTo>
                  <a:pt x="74656" y="1486156"/>
                </a:lnTo>
                <a:lnTo>
                  <a:pt x="109193" y="1462117"/>
                </a:lnTo>
                <a:lnTo>
                  <a:pt x="143488" y="1437565"/>
                </a:lnTo>
                <a:lnTo>
                  <a:pt x="177537" y="1412504"/>
                </a:lnTo>
                <a:lnTo>
                  <a:pt x="211338" y="1386939"/>
                </a:lnTo>
                <a:lnTo>
                  <a:pt x="244887" y="1360873"/>
                </a:lnTo>
                <a:lnTo>
                  <a:pt x="278183" y="1334310"/>
                </a:lnTo>
                <a:lnTo>
                  <a:pt x="311221" y="1307254"/>
                </a:lnTo>
                <a:lnTo>
                  <a:pt x="343998" y="1279709"/>
                </a:lnTo>
                <a:lnTo>
                  <a:pt x="376513" y="1251679"/>
                </a:lnTo>
                <a:lnTo>
                  <a:pt x="408761" y="1223168"/>
                </a:lnTo>
                <a:lnTo>
                  <a:pt x="440739" y="1194179"/>
                </a:lnTo>
                <a:lnTo>
                  <a:pt x="472446" y="1164717"/>
                </a:lnTo>
                <a:lnTo>
                  <a:pt x="503877" y="1134785"/>
                </a:lnTo>
                <a:lnTo>
                  <a:pt x="535030" y="1104388"/>
                </a:lnTo>
                <a:lnTo>
                  <a:pt x="565902" y="1073528"/>
                </a:lnTo>
                <a:lnTo>
                  <a:pt x="596490" y="1042211"/>
                </a:lnTo>
                <a:lnTo>
                  <a:pt x="626790" y="1010440"/>
                </a:lnTo>
                <a:lnTo>
                  <a:pt x="656800" y="978219"/>
                </a:lnTo>
                <a:lnTo>
                  <a:pt x="686517" y="945552"/>
                </a:lnTo>
                <a:lnTo>
                  <a:pt x="715939" y="912443"/>
                </a:lnTo>
                <a:lnTo>
                  <a:pt x="745060" y="878895"/>
                </a:lnTo>
                <a:lnTo>
                  <a:pt x="773880" y="844913"/>
                </a:lnTo>
                <a:lnTo>
                  <a:pt x="802395" y="810500"/>
                </a:lnTo>
                <a:lnTo>
                  <a:pt x="830602" y="775661"/>
                </a:lnTo>
                <a:lnTo>
                  <a:pt x="858497" y="740399"/>
                </a:lnTo>
                <a:lnTo>
                  <a:pt x="886079" y="704719"/>
                </a:lnTo>
                <a:lnTo>
                  <a:pt x="913343" y="668623"/>
                </a:lnTo>
                <a:lnTo>
                  <a:pt x="940288" y="632117"/>
                </a:lnTo>
                <a:lnTo>
                  <a:pt x="966909" y="595203"/>
                </a:lnTo>
                <a:lnTo>
                  <a:pt x="993205" y="557886"/>
                </a:lnTo>
                <a:lnTo>
                  <a:pt x="1019172" y="520170"/>
                </a:lnTo>
                <a:lnTo>
                  <a:pt x="1044806" y="482059"/>
                </a:lnTo>
                <a:lnTo>
                  <a:pt x="1070106" y="443556"/>
                </a:lnTo>
                <a:lnTo>
                  <a:pt x="1095068" y="404666"/>
                </a:lnTo>
                <a:lnTo>
                  <a:pt x="1119689" y="365392"/>
                </a:lnTo>
                <a:lnTo>
                  <a:pt x="1143966" y="325738"/>
                </a:lnTo>
                <a:lnTo>
                  <a:pt x="1167896" y="285709"/>
                </a:lnTo>
                <a:lnTo>
                  <a:pt x="1191476" y="245307"/>
                </a:lnTo>
                <a:lnTo>
                  <a:pt x="1214704" y="204538"/>
                </a:lnTo>
                <a:lnTo>
                  <a:pt x="1237576" y="163404"/>
                </a:lnTo>
                <a:lnTo>
                  <a:pt x="1260089" y="121910"/>
                </a:lnTo>
                <a:lnTo>
                  <a:pt x="1282240" y="80060"/>
                </a:lnTo>
                <a:lnTo>
                  <a:pt x="1304026" y="37858"/>
                </a:lnTo>
                <a:lnTo>
                  <a:pt x="1323082" y="0"/>
                </a:lnTo>
              </a:path>
            </a:pathLst>
          </a:custGeom>
          <a:ln w="9436">
            <a:solidFill>
              <a:srgbClr val="F8F8F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6" name="object 206"/>
          <p:cNvSpPr/>
          <p:nvPr/>
        </p:nvSpPr>
        <p:spPr>
          <a:xfrm>
            <a:off x="508" y="1518538"/>
            <a:ext cx="17145" cy="17780"/>
          </a:xfrm>
          <a:custGeom>
            <a:avLst/>
            <a:gdLst/>
            <a:ahLst/>
            <a:cxnLst/>
            <a:rect l="l" t="t" r="r" b="b"/>
            <a:pathLst>
              <a:path w="17145" h="17780">
                <a:moveTo>
                  <a:pt x="0" y="0"/>
                </a:moveTo>
                <a:lnTo>
                  <a:pt x="16815" y="17247"/>
                </a:lnTo>
              </a:path>
            </a:pathLst>
          </a:custGeom>
          <a:ln w="4191">
            <a:solidFill>
              <a:srgbClr val="EBECE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7" name="object 207"/>
          <p:cNvSpPr/>
          <p:nvPr/>
        </p:nvSpPr>
        <p:spPr>
          <a:xfrm>
            <a:off x="507" y="1380620"/>
            <a:ext cx="151765" cy="155575"/>
          </a:xfrm>
          <a:custGeom>
            <a:avLst/>
            <a:gdLst/>
            <a:ahLst/>
            <a:cxnLst/>
            <a:rect l="l" t="t" r="r" b="b"/>
            <a:pathLst>
              <a:path w="151765" h="155575">
                <a:moveTo>
                  <a:pt x="0" y="0"/>
                </a:moveTo>
                <a:lnTo>
                  <a:pt x="151285" y="155164"/>
                </a:lnTo>
              </a:path>
            </a:pathLst>
          </a:custGeom>
          <a:ln w="4191">
            <a:solidFill>
              <a:srgbClr val="EBECE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8" name="object 208"/>
          <p:cNvSpPr/>
          <p:nvPr/>
        </p:nvSpPr>
        <p:spPr>
          <a:xfrm>
            <a:off x="507" y="1242660"/>
            <a:ext cx="286385" cy="293370"/>
          </a:xfrm>
          <a:custGeom>
            <a:avLst/>
            <a:gdLst/>
            <a:ahLst/>
            <a:cxnLst/>
            <a:rect l="l" t="t" r="r" b="b"/>
            <a:pathLst>
              <a:path w="286385" h="293369">
                <a:moveTo>
                  <a:pt x="0" y="0"/>
                </a:moveTo>
                <a:lnTo>
                  <a:pt x="285796" y="293125"/>
                </a:lnTo>
              </a:path>
            </a:pathLst>
          </a:custGeom>
          <a:ln w="4191">
            <a:solidFill>
              <a:srgbClr val="EBEC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9" name="object 209"/>
          <p:cNvSpPr/>
          <p:nvPr/>
        </p:nvSpPr>
        <p:spPr>
          <a:xfrm>
            <a:off x="508" y="1104733"/>
            <a:ext cx="420370" cy="431165"/>
          </a:xfrm>
          <a:custGeom>
            <a:avLst/>
            <a:gdLst/>
            <a:ahLst/>
            <a:cxnLst/>
            <a:rect l="l" t="t" r="r" b="b"/>
            <a:pathLst>
              <a:path w="420370" h="431165">
                <a:moveTo>
                  <a:pt x="0" y="0"/>
                </a:moveTo>
                <a:lnTo>
                  <a:pt x="420274" y="431051"/>
                </a:lnTo>
              </a:path>
            </a:pathLst>
          </a:custGeom>
          <a:ln w="4191">
            <a:solidFill>
              <a:srgbClr val="EB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0" name="object 210"/>
          <p:cNvSpPr/>
          <p:nvPr/>
        </p:nvSpPr>
        <p:spPr>
          <a:xfrm>
            <a:off x="507" y="966789"/>
            <a:ext cx="554990" cy="569595"/>
          </a:xfrm>
          <a:custGeom>
            <a:avLst/>
            <a:gdLst/>
            <a:ahLst/>
            <a:cxnLst/>
            <a:rect l="l" t="t" r="r" b="b"/>
            <a:pathLst>
              <a:path w="554990" h="569594">
                <a:moveTo>
                  <a:pt x="0" y="0"/>
                </a:moveTo>
                <a:lnTo>
                  <a:pt x="554769" y="568995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1" name="object 211"/>
          <p:cNvSpPr/>
          <p:nvPr/>
        </p:nvSpPr>
        <p:spPr>
          <a:xfrm>
            <a:off x="507" y="828850"/>
            <a:ext cx="689610" cy="707390"/>
          </a:xfrm>
          <a:custGeom>
            <a:avLst/>
            <a:gdLst/>
            <a:ahLst/>
            <a:cxnLst/>
            <a:rect l="l" t="t" r="r" b="b"/>
            <a:pathLst>
              <a:path w="689610" h="707390">
                <a:moveTo>
                  <a:pt x="0" y="0"/>
                </a:moveTo>
                <a:lnTo>
                  <a:pt x="689260" y="706934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2" name="object 212"/>
          <p:cNvSpPr/>
          <p:nvPr/>
        </p:nvSpPr>
        <p:spPr>
          <a:xfrm>
            <a:off x="508" y="690924"/>
            <a:ext cx="824230" cy="845185"/>
          </a:xfrm>
          <a:custGeom>
            <a:avLst/>
            <a:gdLst/>
            <a:ahLst/>
            <a:cxnLst/>
            <a:rect l="l" t="t" r="r" b="b"/>
            <a:pathLst>
              <a:path w="824230" h="845185">
                <a:moveTo>
                  <a:pt x="0" y="0"/>
                </a:moveTo>
                <a:lnTo>
                  <a:pt x="823739" y="844861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3" name="object 213"/>
          <p:cNvSpPr/>
          <p:nvPr/>
        </p:nvSpPr>
        <p:spPr>
          <a:xfrm>
            <a:off x="507" y="552984"/>
            <a:ext cx="958850" cy="982980"/>
          </a:xfrm>
          <a:custGeom>
            <a:avLst/>
            <a:gdLst/>
            <a:ahLst/>
            <a:cxnLst/>
            <a:rect l="l" t="t" r="r" b="b"/>
            <a:pathLst>
              <a:path w="958850" h="982980">
                <a:moveTo>
                  <a:pt x="0" y="0"/>
                </a:moveTo>
                <a:lnTo>
                  <a:pt x="958230" y="982800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4" name="object 214"/>
          <p:cNvSpPr/>
          <p:nvPr/>
        </p:nvSpPr>
        <p:spPr>
          <a:xfrm>
            <a:off x="507" y="415040"/>
            <a:ext cx="1092835" cy="1120775"/>
          </a:xfrm>
          <a:custGeom>
            <a:avLst/>
            <a:gdLst/>
            <a:ahLst/>
            <a:cxnLst/>
            <a:rect l="l" t="t" r="r" b="b"/>
            <a:pathLst>
              <a:path w="1092835" h="1120775">
                <a:moveTo>
                  <a:pt x="0" y="0"/>
                </a:moveTo>
                <a:lnTo>
                  <a:pt x="1092724" y="1120744"/>
                </a:lnTo>
              </a:path>
            </a:pathLst>
          </a:custGeom>
          <a:ln w="4191">
            <a:solidFill>
              <a:srgbClr val="EAEB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5" name="object 215"/>
          <p:cNvSpPr/>
          <p:nvPr/>
        </p:nvSpPr>
        <p:spPr>
          <a:xfrm>
            <a:off x="508" y="277123"/>
            <a:ext cx="1227455" cy="1259205"/>
          </a:xfrm>
          <a:custGeom>
            <a:avLst/>
            <a:gdLst/>
            <a:ahLst/>
            <a:cxnLst/>
            <a:rect l="l" t="t" r="r" b="b"/>
            <a:pathLst>
              <a:path w="1227455" h="1259205">
                <a:moveTo>
                  <a:pt x="0" y="0"/>
                </a:moveTo>
                <a:lnTo>
                  <a:pt x="1227195" y="1258661"/>
                </a:lnTo>
              </a:path>
            </a:pathLst>
          </a:custGeom>
          <a:ln w="4191">
            <a:solidFill>
              <a:srgbClr val="EA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6" name="object 216"/>
          <p:cNvSpPr/>
          <p:nvPr/>
        </p:nvSpPr>
        <p:spPr>
          <a:xfrm>
            <a:off x="508" y="139163"/>
            <a:ext cx="1362075" cy="1397000"/>
          </a:xfrm>
          <a:custGeom>
            <a:avLst/>
            <a:gdLst/>
            <a:ahLst/>
            <a:cxnLst/>
            <a:rect l="l" t="t" r="r" b="b"/>
            <a:pathLst>
              <a:path w="1362075" h="1397000">
                <a:moveTo>
                  <a:pt x="0" y="0"/>
                </a:moveTo>
                <a:lnTo>
                  <a:pt x="1361707" y="1396622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7" name="object 217"/>
          <p:cNvSpPr/>
          <p:nvPr/>
        </p:nvSpPr>
        <p:spPr>
          <a:xfrm>
            <a:off x="507" y="1218"/>
            <a:ext cx="1496695" cy="1534795"/>
          </a:xfrm>
          <a:custGeom>
            <a:avLst/>
            <a:gdLst/>
            <a:ahLst/>
            <a:cxnLst/>
            <a:rect l="l" t="t" r="r" b="b"/>
            <a:pathLst>
              <a:path w="1496695" h="1534795">
                <a:moveTo>
                  <a:pt x="0" y="0"/>
                </a:moveTo>
                <a:lnTo>
                  <a:pt x="1496201" y="1534566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8" name="object 218"/>
          <p:cNvSpPr/>
          <p:nvPr/>
        </p:nvSpPr>
        <p:spPr>
          <a:xfrm>
            <a:off x="13378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9" name="object 219"/>
          <p:cNvSpPr/>
          <p:nvPr/>
        </p:nvSpPr>
        <p:spPr>
          <a:xfrm>
            <a:off x="26828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1">
            <a:solidFill>
              <a:srgbClr val="E9EA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0" name="object 220"/>
          <p:cNvSpPr/>
          <p:nvPr/>
        </p:nvSpPr>
        <p:spPr>
          <a:xfrm>
            <a:off x="40277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E9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1" name="object 221"/>
          <p:cNvSpPr/>
          <p:nvPr/>
        </p:nvSpPr>
        <p:spPr>
          <a:xfrm>
            <a:off x="537257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90" y="1535785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2" name="object 222"/>
          <p:cNvSpPr/>
          <p:nvPr/>
        </p:nvSpPr>
        <p:spPr>
          <a:xfrm>
            <a:off x="67174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3" name="object 223"/>
          <p:cNvSpPr/>
          <p:nvPr/>
        </p:nvSpPr>
        <p:spPr>
          <a:xfrm>
            <a:off x="80624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4" name="object 224"/>
          <p:cNvSpPr/>
          <p:nvPr/>
        </p:nvSpPr>
        <p:spPr>
          <a:xfrm>
            <a:off x="94072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90" y="1535785"/>
                </a:lnTo>
              </a:path>
            </a:pathLst>
          </a:custGeom>
          <a:ln w="4191">
            <a:solidFill>
              <a:srgbClr val="E8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5" name="object 225"/>
          <p:cNvSpPr/>
          <p:nvPr/>
        </p:nvSpPr>
        <p:spPr>
          <a:xfrm>
            <a:off x="107522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90" y="1535785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6" name="object 226"/>
          <p:cNvSpPr/>
          <p:nvPr/>
        </p:nvSpPr>
        <p:spPr>
          <a:xfrm>
            <a:off x="120971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90" y="1535785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7" name="object 227"/>
          <p:cNvSpPr/>
          <p:nvPr/>
        </p:nvSpPr>
        <p:spPr>
          <a:xfrm>
            <a:off x="134418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0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8" name="object 228"/>
          <p:cNvSpPr/>
          <p:nvPr/>
        </p:nvSpPr>
        <p:spPr>
          <a:xfrm>
            <a:off x="147867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9" name="object 229"/>
          <p:cNvSpPr/>
          <p:nvPr/>
        </p:nvSpPr>
        <p:spPr>
          <a:xfrm>
            <a:off x="161314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1">
            <a:solidFill>
              <a:srgbClr val="E7E8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0" name="object 230"/>
          <p:cNvSpPr/>
          <p:nvPr/>
        </p:nvSpPr>
        <p:spPr>
          <a:xfrm>
            <a:off x="174765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E7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1" name="object 231"/>
          <p:cNvSpPr/>
          <p:nvPr/>
        </p:nvSpPr>
        <p:spPr>
          <a:xfrm>
            <a:off x="188215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0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2" name="object 232"/>
          <p:cNvSpPr/>
          <p:nvPr/>
        </p:nvSpPr>
        <p:spPr>
          <a:xfrm>
            <a:off x="201663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90" y="1535785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3" name="object 233"/>
          <p:cNvSpPr/>
          <p:nvPr/>
        </p:nvSpPr>
        <p:spPr>
          <a:xfrm>
            <a:off x="215111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4" name="object 234"/>
          <p:cNvSpPr/>
          <p:nvPr/>
        </p:nvSpPr>
        <p:spPr>
          <a:xfrm>
            <a:off x="228560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91" y="1535785"/>
                </a:lnTo>
              </a:path>
            </a:pathLst>
          </a:custGeom>
          <a:ln w="4191">
            <a:solidFill>
              <a:srgbClr val="E6E7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5" name="object 235"/>
          <p:cNvSpPr/>
          <p:nvPr/>
        </p:nvSpPr>
        <p:spPr>
          <a:xfrm>
            <a:off x="242009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90" y="1535785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6" name="object 236"/>
          <p:cNvSpPr/>
          <p:nvPr/>
        </p:nvSpPr>
        <p:spPr>
          <a:xfrm>
            <a:off x="255459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90" y="1535785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7" name="object 237"/>
          <p:cNvSpPr/>
          <p:nvPr/>
        </p:nvSpPr>
        <p:spPr>
          <a:xfrm>
            <a:off x="268907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8" name="object 238"/>
          <p:cNvSpPr/>
          <p:nvPr/>
        </p:nvSpPr>
        <p:spPr>
          <a:xfrm>
            <a:off x="282355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6" y="1535785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9" name="object 239"/>
          <p:cNvSpPr/>
          <p:nvPr/>
        </p:nvSpPr>
        <p:spPr>
          <a:xfrm>
            <a:off x="295805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E5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0" name="object 240"/>
          <p:cNvSpPr/>
          <p:nvPr/>
        </p:nvSpPr>
        <p:spPr>
          <a:xfrm>
            <a:off x="309257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1" name="object 241"/>
          <p:cNvSpPr/>
          <p:nvPr/>
        </p:nvSpPr>
        <p:spPr>
          <a:xfrm>
            <a:off x="322707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2" name="object 242"/>
          <p:cNvSpPr/>
          <p:nvPr/>
        </p:nvSpPr>
        <p:spPr>
          <a:xfrm>
            <a:off x="336147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3" name="object 243"/>
          <p:cNvSpPr/>
          <p:nvPr/>
        </p:nvSpPr>
        <p:spPr>
          <a:xfrm>
            <a:off x="349599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91" y="1535785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4" name="object 244"/>
          <p:cNvSpPr/>
          <p:nvPr/>
        </p:nvSpPr>
        <p:spPr>
          <a:xfrm>
            <a:off x="3630507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91" y="1535785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5" name="object 245"/>
          <p:cNvSpPr/>
          <p:nvPr/>
        </p:nvSpPr>
        <p:spPr>
          <a:xfrm>
            <a:off x="376502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6" name="object 246"/>
          <p:cNvSpPr/>
          <p:nvPr/>
        </p:nvSpPr>
        <p:spPr>
          <a:xfrm>
            <a:off x="389941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7" name="object 247"/>
          <p:cNvSpPr/>
          <p:nvPr/>
        </p:nvSpPr>
        <p:spPr>
          <a:xfrm>
            <a:off x="403393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8" name="object 248"/>
          <p:cNvSpPr/>
          <p:nvPr/>
        </p:nvSpPr>
        <p:spPr>
          <a:xfrm>
            <a:off x="416845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90" y="1535785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9" name="object 249"/>
          <p:cNvSpPr/>
          <p:nvPr/>
        </p:nvSpPr>
        <p:spPr>
          <a:xfrm>
            <a:off x="430295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6" y="1535785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0" name="object 250"/>
          <p:cNvSpPr/>
          <p:nvPr/>
        </p:nvSpPr>
        <p:spPr>
          <a:xfrm>
            <a:off x="4437477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0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1" name="object 251"/>
          <p:cNvSpPr/>
          <p:nvPr/>
        </p:nvSpPr>
        <p:spPr>
          <a:xfrm>
            <a:off x="457186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2" name="object 252"/>
          <p:cNvSpPr/>
          <p:nvPr/>
        </p:nvSpPr>
        <p:spPr>
          <a:xfrm>
            <a:off x="470638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3" name="object 253"/>
          <p:cNvSpPr/>
          <p:nvPr/>
        </p:nvSpPr>
        <p:spPr>
          <a:xfrm>
            <a:off x="484090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4" name="object 254"/>
          <p:cNvSpPr/>
          <p:nvPr/>
        </p:nvSpPr>
        <p:spPr>
          <a:xfrm>
            <a:off x="497542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0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5" name="object 255"/>
          <p:cNvSpPr/>
          <p:nvPr/>
        </p:nvSpPr>
        <p:spPr>
          <a:xfrm>
            <a:off x="5109817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91" y="1535785"/>
                </a:lnTo>
              </a:path>
            </a:pathLst>
          </a:custGeom>
          <a:ln w="4191">
            <a:solidFill>
              <a:srgbClr val="E1E2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6" name="object 256"/>
          <p:cNvSpPr/>
          <p:nvPr/>
        </p:nvSpPr>
        <p:spPr>
          <a:xfrm>
            <a:off x="524432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E1E2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7" name="object 257"/>
          <p:cNvSpPr/>
          <p:nvPr/>
        </p:nvSpPr>
        <p:spPr>
          <a:xfrm>
            <a:off x="5378837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8" name="object 258"/>
          <p:cNvSpPr/>
          <p:nvPr/>
        </p:nvSpPr>
        <p:spPr>
          <a:xfrm>
            <a:off x="551336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90" y="1535785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9" name="object 259"/>
          <p:cNvSpPr/>
          <p:nvPr/>
        </p:nvSpPr>
        <p:spPr>
          <a:xfrm>
            <a:off x="564788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0" name="object 260"/>
          <p:cNvSpPr/>
          <p:nvPr/>
        </p:nvSpPr>
        <p:spPr>
          <a:xfrm>
            <a:off x="578226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1" name="object 261"/>
          <p:cNvSpPr/>
          <p:nvPr/>
        </p:nvSpPr>
        <p:spPr>
          <a:xfrm>
            <a:off x="591678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E0E1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2" name="object 262"/>
          <p:cNvSpPr/>
          <p:nvPr/>
        </p:nvSpPr>
        <p:spPr>
          <a:xfrm>
            <a:off x="605130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90" y="1535785"/>
                </a:lnTo>
              </a:path>
            </a:pathLst>
          </a:custGeom>
          <a:ln w="4190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3" name="object 263"/>
          <p:cNvSpPr/>
          <p:nvPr/>
        </p:nvSpPr>
        <p:spPr>
          <a:xfrm>
            <a:off x="618581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90" y="1535785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4" name="object 264"/>
          <p:cNvSpPr/>
          <p:nvPr/>
        </p:nvSpPr>
        <p:spPr>
          <a:xfrm>
            <a:off x="6320207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5" name="object 265"/>
          <p:cNvSpPr/>
          <p:nvPr/>
        </p:nvSpPr>
        <p:spPr>
          <a:xfrm>
            <a:off x="645471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DF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6" name="object 266"/>
          <p:cNvSpPr/>
          <p:nvPr/>
        </p:nvSpPr>
        <p:spPr>
          <a:xfrm>
            <a:off x="658924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1">
            <a:solidFill>
              <a:srgbClr val="DFE0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7" name="object 267"/>
          <p:cNvSpPr/>
          <p:nvPr/>
        </p:nvSpPr>
        <p:spPr>
          <a:xfrm>
            <a:off x="672375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8" name="object 268"/>
          <p:cNvSpPr/>
          <p:nvPr/>
        </p:nvSpPr>
        <p:spPr>
          <a:xfrm>
            <a:off x="685826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0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9" name="object 269"/>
          <p:cNvSpPr/>
          <p:nvPr/>
        </p:nvSpPr>
        <p:spPr>
          <a:xfrm>
            <a:off x="699266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0" name="object 270"/>
          <p:cNvSpPr/>
          <p:nvPr/>
        </p:nvSpPr>
        <p:spPr>
          <a:xfrm>
            <a:off x="712717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DE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1" name="object 271"/>
          <p:cNvSpPr/>
          <p:nvPr/>
        </p:nvSpPr>
        <p:spPr>
          <a:xfrm>
            <a:off x="726168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6" y="1535785"/>
                </a:lnTo>
              </a:path>
            </a:pathLst>
          </a:custGeom>
          <a:ln w="4190">
            <a:solidFill>
              <a:srgbClr val="DE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2" name="object 272"/>
          <p:cNvSpPr/>
          <p:nvPr/>
        </p:nvSpPr>
        <p:spPr>
          <a:xfrm>
            <a:off x="739620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1">
            <a:solidFill>
              <a:srgbClr val="DEDF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3" name="object 273"/>
          <p:cNvSpPr/>
          <p:nvPr/>
        </p:nvSpPr>
        <p:spPr>
          <a:xfrm>
            <a:off x="753060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4" name="object 274"/>
          <p:cNvSpPr/>
          <p:nvPr/>
        </p:nvSpPr>
        <p:spPr>
          <a:xfrm>
            <a:off x="766513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90" y="1535785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5" name="object 275"/>
          <p:cNvSpPr/>
          <p:nvPr/>
        </p:nvSpPr>
        <p:spPr>
          <a:xfrm>
            <a:off x="779964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6" name="object 276"/>
          <p:cNvSpPr/>
          <p:nvPr/>
        </p:nvSpPr>
        <p:spPr>
          <a:xfrm>
            <a:off x="793415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DD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7" name="object 277"/>
          <p:cNvSpPr/>
          <p:nvPr/>
        </p:nvSpPr>
        <p:spPr>
          <a:xfrm>
            <a:off x="806854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DDDE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8" name="object 278"/>
          <p:cNvSpPr/>
          <p:nvPr/>
        </p:nvSpPr>
        <p:spPr>
          <a:xfrm>
            <a:off x="820306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9" name="object 279"/>
          <p:cNvSpPr/>
          <p:nvPr/>
        </p:nvSpPr>
        <p:spPr>
          <a:xfrm>
            <a:off x="833758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0" name="object 280"/>
          <p:cNvSpPr/>
          <p:nvPr/>
        </p:nvSpPr>
        <p:spPr>
          <a:xfrm>
            <a:off x="847209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1" name="object 281"/>
          <p:cNvSpPr/>
          <p:nvPr/>
        </p:nvSpPr>
        <p:spPr>
          <a:xfrm>
            <a:off x="860660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DC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2" name="object 282"/>
          <p:cNvSpPr/>
          <p:nvPr/>
        </p:nvSpPr>
        <p:spPr>
          <a:xfrm>
            <a:off x="874100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DCDD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3" name="object 283"/>
          <p:cNvSpPr/>
          <p:nvPr/>
        </p:nvSpPr>
        <p:spPr>
          <a:xfrm>
            <a:off x="8875517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DC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4" name="object 284"/>
          <p:cNvSpPr/>
          <p:nvPr/>
        </p:nvSpPr>
        <p:spPr>
          <a:xfrm>
            <a:off x="901004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DC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5" name="object 285"/>
          <p:cNvSpPr/>
          <p:nvPr/>
        </p:nvSpPr>
        <p:spPr>
          <a:xfrm>
            <a:off x="914456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90" y="1535785"/>
                </a:lnTo>
              </a:path>
            </a:pathLst>
          </a:custGeom>
          <a:ln w="4191">
            <a:solidFill>
              <a:srgbClr val="DB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6" name="object 286"/>
          <p:cNvSpPr/>
          <p:nvPr/>
        </p:nvSpPr>
        <p:spPr>
          <a:xfrm>
            <a:off x="9278937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DB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7" name="object 287"/>
          <p:cNvSpPr/>
          <p:nvPr/>
        </p:nvSpPr>
        <p:spPr>
          <a:xfrm>
            <a:off x="941345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DBDC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8" name="object 288"/>
          <p:cNvSpPr/>
          <p:nvPr/>
        </p:nvSpPr>
        <p:spPr>
          <a:xfrm>
            <a:off x="954796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DBDC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9" name="object 289"/>
          <p:cNvSpPr/>
          <p:nvPr/>
        </p:nvSpPr>
        <p:spPr>
          <a:xfrm>
            <a:off x="9682477" y="0"/>
            <a:ext cx="1367155" cy="1402080"/>
          </a:xfrm>
          <a:custGeom>
            <a:avLst/>
            <a:gdLst/>
            <a:ahLst/>
            <a:cxnLst/>
            <a:rect l="l" t="t" r="r" b="b"/>
            <a:pathLst>
              <a:path w="1367154" h="1402080">
                <a:moveTo>
                  <a:pt x="0" y="0"/>
                </a:moveTo>
                <a:lnTo>
                  <a:pt x="1366547" y="1401588"/>
                </a:lnTo>
              </a:path>
            </a:pathLst>
          </a:custGeom>
          <a:ln w="4191">
            <a:solidFill>
              <a:srgbClr val="DBDC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0" name="object 290"/>
          <p:cNvSpPr/>
          <p:nvPr/>
        </p:nvSpPr>
        <p:spPr>
          <a:xfrm>
            <a:off x="9817013" y="0"/>
            <a:ext cx="1232535" cy="1263650"/>
          </a:xfrm>
          <a:custGeom>
            <a:avLst/>
            <a:gdLst/>
            <a:ahLst/>
            <a:cxnLst/>
            <a:rect l="l" t="t" r="r" b="b"/>
            <a:pathLst>
              <a:path w="1232534" h="1263650">
                <a:moveTo>
                  <a:pt x="0" y="0"/>
                </a:moveTo>
                <a:lnTo>
                  <a:pt x="1232012" y="1263604"/>
                </a:lnTo>
              </a:path>
            </a:pathLst>
          </a:custGeom>
          <a:ln w="4191">
            <a:solidFill>
              <a:srgbClr val="DBDC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1" name="object 291"/>
          <p:cNvSpPr/>
          <p:nvPr/>
        </p:nvSpPr>
        <p:spPr>
          <a:xfrm>
            <a:off x="9951390" y="0"/>
            <a:ext cx="1097915" cy="1125855"/>
          </a:xfrm>
          <a:custGeom>
            <a:avLst/>
            <a:gdLst/>
            <a:ahLst/>
            <a:cxnLst/>
            <a:rect l="l" t="t" r="r" b="b"/>
            <a:pathLst>
              <a:path w="1097915" h="1125855">
                <a:moveTo>
                  <a:pt x="0" y="0"/>
                </a:moveTo>
                <a:lnTo>
                  <a:pt x="1097635" y="1125783"/>
                </a:lnTo>
              </a:path>
            </a:pathLst>
          </a:custGeom>
          <a:ln w="4191">
            <a:solidFill>
              <a:srgbClr val="DADC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2" name="object 292"/>
          <p:cNvSpPr/>
          <p:nvPr/>
        </p:nvSpPr>
        <p:spPr>
          <a:xfrm>
            <a:off x="10085909" y="0"/>
            <a:ext cx="963294" cy="988060"/>
          </a:xfrm>
          <a:custGeom>
            <a:avLst/>
            <a:gdLst/>
            <a:ahLst/>
            <a:cxnLst/>
            <a:rect l="l" t="t" r="r" b="b"/>
            <a:pathLst>
              <a:path w="963295" h="988060">
                <a:moveTo>
                  <a:pt x="0" y="0"/>
                </a:moveTo>
                <a:lnTo>
                  <a:pt x="963116" y="987813"/>
                </a:lnTo>
              </a:path>
            </a:pathLst>
          </a:custGeom>
          <a:ln w="4191">
            <a:solidFill>
              <a:srgbClr val="DADB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3" name="object 293"/>
          <p:cNvSpPr/>
          <p:nvPr/>
        </p:nvSpPr>
        <p:spPr>
          <a:xfrm>
            <a:off x="10220428" y="0"/>
            <a:ext cx="828675" cy="850265"/>
          </a:xfrm>
          <a:custGeom>
            <a:avLst/>
            <a:gdLst/>
            <a:ahLst/>
            <a:cxnLst/>
            <a:rect l="l" t="t" r="r" b="b"/>
            <a:pathLst>
              <a:path w="828675" h="850265">
                <a:moveTo>
                  <a:pt x="0" y="0"/>
                </a:moveTo>
                <a:lnTo>
                  <a:pt x="828597" y="849844"/>
                </a:lnTo>
              </a:path>
            </a:pathLst>
          </a:custGeom>
          <a:ln w="4191">
            <a:solidFill>
              <a:srgbClr val="DADB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4" name="object 294"/>
          <p:cNvSpPr/>
          <p:nvPr/>
        </p:nvSpPr>
        <p:spPr>
          <a:xfrm>
            <a:off x="10354940" y="0"/>
            <a:ext cx="694690" cy="712470"/>
          </a:xfrm>
          <a:custGeom>
            <a:avLst/>
            <a:gdLst/>
            <a:ahLst/>
            <a:cxnLst/>
            <a:rect l="l" t="t" r="r" b="b"/>
            <a:pathLst>
              <a:path w="694690" h="712470">
                <a:moveTo>
                  <a:pt x="0" y="0"/>
                </a:moveTo>
                <a:lnTo>
                  <a:pt x="694085" y="711883"/>
                </a:lnTo>
              </a:path>
            </a:pathLst>
          </a:custGeom>
          <a:ln w="4190">
            <a:solidFill>
              <a:srgbClr val="DADB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5" name="object 295"/>
          <p:cNvSpPr/>
          <p:nvPr/>
        </p:nvSpPr>
        <p:spPr>
          <a:xfrm>
            <a:off x="10489338" y="0"/>
            <a:ext cx="560070" cy="574040"/>
          </a:xfrm>
          <a:custGeom>
            <a:avLst/>
            <a:gdLst/>
            <a:ahLst/>
            <a:cxnLst/>
            <a:rect l="l" t="t" r="r" b="b"/>
            <a:pathLst>
              <a:path w="560070" h="574040">
                <a:moveTo>
                  <a:pt x="0" y="0"/>
                </a:moveTo>
                <a:lnTo>
                  <a:pt x="559687" y="574038"/>
                </a:lnTo>
              </a:path>
            </a:pathLst>
          </a:custGeom>
          <a:ln w="4191">
            <a:solidFill>
              <a:srgbClr val="DADB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6" name="object 296"/>
          <p:cNvSpPr/>
          <p:nvPr/>
        </p:nvSpPr>
        <p:spPr>
          <a:xfrm>
            <a:off x="10623857" y="0"/>
            <a:ext cx="425450" cy="436245"/>
          </a:xfrm>
          <a:custGeom>
            <a:avLst/>
            <a:gdLst/>
            <a:ahLst/>
            <a:cxnLst/>
            <a:rect l="l" t="t" r="r" b="b"/>
            <a:pathLst>
              <a:path w="425450" h="436245">
                <a:moveTo>
                  <a:pt x="0" y="0"/>
                </a:moveTo>
                <a:lnTo>
                  <a:pt x="425167" y="436069"/>
                </a:lnTo>
              </a:path>
            </a:pathLst>
          </a:custGeom>
          <a:ln w="4191">
            <a:solidFill>
              <a:srgbClr val="D9DB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7" name="object 297"/>
          <p:cNvSpPr/>
          <p:nvPr/>
        </p:nvSpPr>
        <p:spPr>
          <a:xfrm>
            <a:off x="10758380" y="0"/>
            <a:ext cx="290830" cy="298450"/>
          </a:xfrm>
          <a:custGeom>
            <a:avLst/>
            <a:gdLst/>
            <a:ahLst/>
            <a:cxnLst/>
            <a:rect l="l" t="t" r="r" b="b"/>
            <a:pathLst>
              <a:path w="290829" h="298450">
                <a:moveTo>
                  <a:pt x="0" y="0"/>
                </a:moveTo>
                <a:lnTo>
                  <a:pt x="290645" y="298097"/>
                </a:lnTo>
              </a:path>
            </a:pathLst>
          </a:custGeom>
          <a:ln w="4191">
            <a:solidFill>
              <a:srgbClr val="D9DA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8" name="object 298"/>
          <p:cNvSpPr/>
          <p:nvPr/>
        </p:nvSpPr>
        <p:spPr>
          <a:xfrm>
            <a:off x="10892882" y="0"/>
            <a:ext cx="156210" cy="160655"/>
          </a:xfrm>
          <a:custGeom>
            <a:avLst/>
            <a:gdLst/>
            <a:ahLst/>
            <a:cxnLst/>
            <a:rect l="l" t="t" r="r" b="b"/>
            <a:pathLst>
              <a:path w="156209" h="160655">
                <a:moveTo>
                  <a:pt x="0" y="0"/>
                </a:moveTo>
                <a:lnTo>
                  <a:pt x="156143" y="160147"/>
                </a:lnTo>
              </a:path>
            </a:pathLst>
          </a:custGeom>
          <a:ln w="4191">
            <a:solidFill>
              <a:srgbClr val="D9DA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9" name="object 299"/>
          <p:cNvSpPr/>
          <p:nvPr/>
        </p:nvSpPr>
        <p:spPr>
          <a:xfrm>
            <a:off x="11027402" y="0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0" y="0"/>
                </a:moveTo>
                <a:lnTo>
                  <a:pt x="21623" y="22178"/>
                </a:lnTo>
              </a:path>
            </a:pathLst>
          </a:custGeom>
          <a:ln w="4191">
            <a:solidFill>
              <a:srgbClr val="D9DAD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0" name="object 300"/>
          <p:cNvSpPr/>
          <p:nvPr/>
        </p:nvSpPr>
        <p:spPr>
          <a:xfrm>
            <a:off x="11029322" y="1515578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9701" y="0"/>
                </a:moveTo>
                <a:lnTo>
                  <a:pt x="0" y="20206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1" name="object 301"/>
          <p:cNvSpPr/>
          <p:nvPr/>
        </p:nvSpPr>
        <p:spPr>
          <a:xfrm>
            <a:off x="10902746" y="1385754"/>
            <a:ext cx="146685" cy="150495"/>
          </a:xfrm>
          <a:custGeom>
            <a:avLst/>
            <a:gdLst/>
            <a:ahLst/>
            <a:cxnLst/>
            <a:rect l="l" t="t" r="r" b="b"/>
            <a:pathLst>
              <a:path w="146684" h="150494">
                <a:moveTo>
                  <a:pt x="146279" y="0"/>
                </a:moveTo>
                <a:lnTo>
                  <a:pt x="0" y="150030"/>
                </a:lnTo>
              </a:path>
            </a:pathLst>
          </a:custGeom>
          <a:ln w="4190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2" name="object 302"/>
          <p:cNvSpPr/>
          <p:nvPr/>
        </p:nvSpPr>
        <p:spPr>
          <a:xfrm>
            <a:off x="10776043" y="1255802"/>
            <a:ext cx="273050" cy="280035"/>
          </a:xfrm>
          <a:custGeom>
            <a:avLst/>
            <a:gdLst/>
            <a:ahLst/>
            <a:cxnLst/>
            <a:rect l="l" t="t" r="r" b="b"/>
            <a:pathLst>
              <a:path w="273050" h="280034">
                <a:moveTo>
                  <a:pt x="272982" y="0"/>
                </a:moveTo>
                <a:lnTo>
                  <a:pt x="0" y="279982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3" name="object 303"/>
          <p:cNvSpPr/>
          <p:nvPr/>
        </p:nvSpPr>
        <p:spPr>
          <a:xfrm>
            <a:off x="10649467" y="1125980"/>
            <a:ext cx="400050" cy="410209"/>
          </a:xfrm>
          <a:custGeom>
            <a:avLst/>
            <a:gdLst/>
            <a:ahLst/>
            <a:cxnLst/>
            <a:rect l="l" t="t" r="r" b="b"/>
            <a:pathLst>
              <a:path w="400050" h="410209">
                <a:moveTo>
                  <a:pt x="399558" y="0"/>
                </a:moveTo>
                <a:lnTo>
                  <a:pt x="0" y="409804"/>
                </a:lnTo>
              </a:path>
            </a:pathLst>
          </a:custGeom>
          <a:ln w="4190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4" name="object 304"/>
          <p:cNvSpPr/>
          <p:nvPr/>
        </p:nvSpPr>
        <p:spPr>
          <a:xfrm>
            <a:off x="10522765" y="996031"/>
            <a:ext cx="526415" cy="539750"/>
          </a:xfrm>
          <a:custGeom>
            <a:avLst/>
            <a:gdLst/>
            <a:ahLst/>
            <a:cxnLst/>
            <a:rect l="l" t="t" r="r" b="b"/>
            <a:pathLst>
              <a:path w="526415" h="539750">
                <a:moveTo>
                  <a:pt x="526259" y="0"/>
                </a:moveTo>
                <a:lnTo>
                  <a:pt x="0" y="539753"/>
                </a:lnTo>
              </a:path>
            </a:pathLst>
          </a:custGeom>
          <a:ln w="4191">
            <a:solidFill>
              <a:srgbClr val="EAEB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5" name="object 305"/>
          <p:cNvSpPr/>
          <p:nvPr/>
        </p:nvSpPr>
        <p:spPr>
          <a:xfrm>
            <a:off x="10396189" y="866210"/>
            <a:ext cx="653415" cy="669925"/>
          </a:xfrm>
          <a:custGeom>
            <a:avLst/>
            <a:gdLst/>
            <a:ahLst/>
            <a:cxnLst/>
            <a:rect l="l" t="t" r="r" b="b"/>
            <a:pathLst>
              <a:path w="653415" h="669925">
                <a:moveTo>
                  <a:pt x="652835" y="0"/>
                </a:moveTo>
                <a:lnTo>
                  <a:pt x="0" y="669575"/>
                </a:lnTo>
              </a:path>
            </a:pathLst>
          </a:custGeom>
          <a:ln w="4191">
            <a:solidFill>
              <a:srgbClr val="EA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6" name="object 306"/>
          <p:cNvSpPr/>
          <p:nvPr/>
        </p:nvSpPr>
        <p:spPr>
          <a:xfrm>
            <a:off x="10269480" y="736251"/>
            <a:ext cx="779780" cy="800100"/>
          </a:xfrm>
          <a:custGeom>
            <a:avLst/>
            <a:gdLst/>
            <a:ahLst/>
            <a:cxnLst/>
            <a:rect l="l" t="t" r="r" b="b"/>
            <a:pathLst>
              <a:path w="779779" h="800100">
                <a:moveTo>
                  <a:pt x="779544" y="0"/>
                </a:moveTo>
                <a:lnTo>
                  <a:pt x="0" y="799533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7" name="object 307"/>
          <p:cNvSpPr/>
          <p:nvPr/>
        </p:nvSpPr>
        <p:spPr>
          <a:xfrm>
            <a:off x="10142772" y="606294"/>
            <a:ext cx="906780" cy="929640"/>
          </a:xfrm>
          <a:custGeom>
            <a:avLst/>
            <a:gdLst/>
            <a:ahLst/>
            <a:cxnLst/>
            <a:rect l="l" t="t" r="r" b="b"/>
            <a:pathLst>
              <a:path w="906779" h="929640">
                <a:moveTo>
                  <a:pt x="906253" y="0"/>
                </a:moveTo>
                <a:lnTo>
                  <a:pt x="0" y="929490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8" name="object 308"/>
          <p:cNvSpPr/>
          <p:nvPr/>
        </p:nvSpPr>
        <p:spPr>
          <a:xfrm>
            <a:off x="10016208" y="476485"/>
            <a:ext cx="1033144" cy="1059815"/>
          </a:xfrm>
          <a:custGeom>
            <a:avLst/>
            <a:gdLst/>
            <a:ahLst/>
            <a:cxnLst/>
            <a:rect l="l" t="t" r="r" b="b"/>
            <a:pathLst>
              <a:path w="1033145" h="1059815">
                <a:moveTo>
                  <a:pt x="1032816" y="0"/>
                </a:moveTo>
                <a:lnTo>
                  <a:pt x="0" y="1059300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9" name="object 309"/>
          <p:cNvSpPr/>
          <p:nvPr/>
        </p:nvSpPr>
        <p:spPr>
          <a:xfrm>
            <a:off x="9889505" y="346532"/>
            <a:ext cx="1159510" cy="1189355"/>
          </a:xfrm>
          <a:custGeom>
            <a:avLst/>
            <a:gdLst/>
            <a:ahLst/>
            <a:cxnLst/>
            <a:rect l="l" t="t" r="r" b="b"/>
            <a:pathLst>
              <a:path w="1159509" h="1189355">
                <a:moveTo>
                  <a:pt x="1159519" y="0"/>
                </a:moveTo>
                <a:lnTo>
                  <a:pt x="0" y="1189252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0" name="object 310"/>
          <p:cNvSpPr/>
          <p:nvPr/>
        </p:nvSpPr>
        <p:spPr>
          <a:xfrm>
            <a:off x="9762924" y="216706"/>
            <a:ext cx="1286510" cy="1319530"/>
          </a:xfrm>
          <a:custGeom>
            <a:avLst/>
            <a:gdLst/>
            <a:ahLst/>
            <a:cxnLst/>
            <a:rect l="l" t="t" r="r" b="b"/>
            <a:pathLst>
              <a:path w="1286509" h="1319530">
                <a:moveTo>
                  <a:pt x="1286100" y="0"/>
                </a:moveTo>
                <a:lnTo>
                  <a:pt x="0" y="1319079"/>
                </a:lnTo>
              </a:path>
            </a:pathLst>
          </a:custGeom>
          <a:ln w="4191">
            <a:solidFill>
              <a:srgbClr val="E9EA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1" name="object 311"/>
          <p:cNvSpPr/>
          <p:nvPr/>
        </p:nvSpPr>
        <p:spPr>
          <a:xfrm>
            <a:off x="9636215" y="86748"/>
            <a:ext cx="1412875" cy="1449070"/>
          </a:xfrm>
          <a:custGeom>
            <a:avLst/>
            <a:gdLst/>
            <a:ahLst/>
            <a:cxnLst/>
            <a:rect l="l" t="t" r="r" b="b"/>
            <a:pathLst>
              <a:path w="1412875" h="1449070">
                <a:moveTo>
                  <a:pt x="1412810" y="0"/>
                </a:moveTo>
                <a:lnTo>
                  <a:pt x="0" y="1449037"/>
                </a:lnTo>
              </a:path>
            </a:pathLst>
          </a:custGeom>
          <a:ln w="4191">
            <a:solidFill>
              <a:srgbClr val="E9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2" name="object 312"/>
          <p:cNvSpPr/>
          <p:nvPr/>
        </p:nvSpPr>
        <p:spPr>
          <a:xfrm>
            <a:off x="950965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3" name="object 313"/>
          <p:cNvSpPr/>
          <p:nvPr/>
        </p:nvSpPr>
        <p:spPr>
          <a:xfrm>
            <a:off x="9382937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91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4" name="object 314"/>
          <p:cNvSpPr/>
          <p:nvPr/>
        </p:nvSpPr>
        <p:spPr>
          <a:xfrm>
            <a:off x="925636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5" name="object 315"/>
          <p:cNvSpPr/>
          <p:nvPr/>
        </p:nvSpPr>
        <p:spPr>
          <a:xfrm>
            <a:off x="912965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6" name="object 316"/>
          <p:cNvSpPr/>
          <p:nvPr/>
        </p:nvSpPr>
        <p:spPr>
          <a:xfrm>
            <a:off x="900296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7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8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7" name="object 317"/>
          <p:cNvSpPr/>
          <p:nvPr/>
        </p:nvSpPr>
        <p:spPr>
          <a:xfrm>
            <a:off x="887638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8" name="object 318"/>
          <p:cNvSpPr/>
          <p:nvPr/>
        </p:nvSpPr>
        <p:spPr>
          <a:xfrm>
            <a:off x="874968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7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9" name="object 319"/>
          <p:cNvSpPr/>
          <p:nvPr/>
        </p:nvSpPr>
        <p:spPr>
          <a:xfrm>
            <a:off x="862310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90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0" name="object 320"/>
          <p:cNvSpPr/>
          <p:nvPr/>
        </p:nvSpPr>
        <p:spPr>
          <a:xfrm>
            <a:off x="849640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7E8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1" name="object 321"/>
          <p:cNvSpPr/>
          <p:nvPr/>
        </p:nvSpPr>
        <p:spPr>
          <a:xfrm>
            <a:off x="8369837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5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7E8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2" name="object 322"/>
          <p:cNvSpPr/>
          <p:nvPr/>
        </p:nvSpPr>
        <p:spPr>
          <a:xfrm>
            <a:off x="824312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6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7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3" name="object 323"/>
          <p:cNvSpPr/>
          <p:nvPr/>
        </p:nvSpPr>
        <p:spPr>
          <a:xfrm>
            <a:off x="811655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0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4" name="object 324"/>
          <p:cNvSpPr/>
          <p:nvPr/>
        </p:nvSpPr>
        <p:spPr>
          <a:xfrm>
            <a:off x="798984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90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5" name="object 325"/>
          <p:cNvSpPr/>
          <p:nvPr/>
        </p:nvSpPr>
        <p:spPr>
          <a:xfrm>
            <a:off x="786327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7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6" name="object 326"/>
          <p:cNvSpPr/>
          <p:nvPr/>
        </p:nvSpPr>
        <p:spPr>
          <a:xfrm>
            <a:off x="773657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7" name="object 327"/>
          <p:cNvSpPr/>
          <p:nvPr/>
        </p:nvSpPr>
        <p:spPr>
          <a:xfrm>
            <a:off x="760986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6E7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8" name="object 328"/>
          <p:cNvSpPr/>
          <p:nvPr/>
        </p:nvSpPr>
        <p:spPr>
          <a:xfrm>
            <a:off x="748327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9" name="object 329"/>
          <p:cNvSpPr/>
          <p:nvPr/>
        </p:nvSpPr>
        <p:spPr>
          <a:xfrm>
            <a:off x="735663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6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0" name="object 330"/>
          <p:cNvSpPr/>
          <p:nvPr/>
        </p:nvSpPr>
        <p:spPr>
          <a:xfrm>
            <a:off x="723000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1" name="object 331"/>
          <p:cNvSpPr/>
          <p:nvPr/>
        </p:nvSpPr>
        <p:spPr>
          <a:xfrm>
            <a:off x="710334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90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2" name="object 332"/>
          <p:cNvSpPr/>
          <p:nvPr/>
        </p:nvSpPr>
        <p:spPr>
          <a:xfrm>
            <a:off x="697668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3" name="object 333"/>
          <p:cNvSpPr/>
          <p:nvPr/>
        </p:nvSpPr>
        <p:spPr>
          <a:xfrm>
            <a:off x="685005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7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5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4" name="object 334"/>
          <p:cNvSpPr/>
          <p:nvPr/>
        </p:nvSpPr>
        <p:spPr>
          <a:xfrm>
            <a:off x="672340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5" name="object 335"/>
          <p:cNvSpPr/>
          <p:nvPr/>
        </p:nvSpPr>
        <p:spPr>
          <a:xfrm>
            <a:off x="659675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91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6" name="object 336"/>
          <p:cNvSpPr/>
          <p:nvPr/>
        </p:nvSpPr>
        <p:spPr>
          <a:xfrm>
            <a:off x="647011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7" name="object 337"/>
          <p:cNvSpPr/>
          <p:nvPr/>
        </p:nvSpPr>
        <p:spPr>
          <a:xfrm>
            <a:off x="634346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7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8" name="object 338"/>
          <p:cNvSpPr/>
          <p:nvPr/>
        </p:nvSpPr>
        <p:spPr>
          <a:xfrm>
            <a:off x="621682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9" name="object 339"/>
          <p:cNvSpPr/>
          <p:nvPr/>
        </p:nvSpPr>
        <p:spPr>
          <a:xfrm>
            <a:off x="609015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91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0" name="object 340"/>
          <p:cNvSpPr/>
          <p:nvPr/>
        </p:nvSpPr>
        <p:spPr>
          <a:xfrm>
            <a:off x="596352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91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1" name="object 341"/>
          <p:cNvSpPr/>
          <p:nvPr/>
        </p:nvSpPr>
        <p:spPr>
          <a:xfrm>
            <a:off x="583688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2" name="object 342"/>
          <p:cNvSpPr/>
          <p:nvPr/>
        </p:nvSpPr>
        <p:spPr>
          <a:xfrm>
            <a:off x="571025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3" name="object 343"/>
          <p:cNvSpPr/>
          <p:nvPr/>
        </p:nvSpPr>
        <p:spPr>
          <a:xfrm>
            <a:off x="5583627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90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4" name="object 344"/>
          <p:cNvSpPr/>
          <p:nvPr/>
        </p:nvSpPr>
        <p:spPr>
          <a:xfrm>
            <a:off x="545691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5" name="object 345"/>
          <p:cNvSpPr/>
          <p:nvPr/>
        </p:nvSpPr>
        <p:spPr>
          <a:xfrm>
            <a:off x="533034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5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6" name="object 346"/>
          <p:cNvSpPr/>
          <p:nvPr/>
        </p:nvSpPr>
        <p:spPr>
          <a:xfrm>
            <a:off x="520362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90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7" name="object 347"/>
          <p:cNvSpPr/>
          <p:nvPr/>
        </p:nvSpPr>
        <p:spPr>
          <a:xfrm>
            <a:off x="5077047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8" name="object 348"/>
          <p:cNvSpPr/>
          <p:nvPr/>
        </p:nvSpPr>
        <p:spPr>
          <a:xfrm>
            <a:off x="4950317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92" y="0"/>
                </a:moveTo>
                <a:lnTo>
                  <a:pt x="0" y="1535785"/>
                </a:lnTo>
              </a:path>
            </a:pathLst>
          </a:custGeom>
          <a:ln w="4190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9" name="object 349"/>
          <p:cNvSpPr/>
          <p:nvPr/>
        </p:nvSpPr>
        <p:spPr>
          <a:xfrm>
            <a:off x="482373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7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0" name="object 350"/>
          <p:cNvSpPr/>
          <p:nvPr/>
        </p:nvSpPr>
        <p:spPr>
          <a:xfrm>
            <a:off x="469702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90" y="0"/>
                </a:moveTo>
                <a:lnTo>
                  <a:pt x="0" y="1535785"/>
                </a:lnTo>
              </a:path>
            </a:pathLst>
          </a:custGeom>
          <a:ln w="4190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1" name="object 351"/>
          <p:cNvSpPr/>
          <p:nvPr/>
        </p:nvSpPr>
        <p:spPr>
          <a:xfrm>
            <a:off x="457043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90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1E2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2" name="object 352"/>
          <p:cNvSpPr/>
          <p:nvPr/>
        </p:nvSpPr>
        <p:spPr>
          <a:xfrm>
            <a:off x="444373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3" name="object 353"/>
          <p:cNvSpPr/>
          <p:nvPr/>
        </p:nvSpPr>
        <p:spPr>
          <a:xfrm>
            <a:off x="431714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90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4" name="object 354"/>
          <p:cNvSpPr/>
          <p:nvPr/>
        </p:nvSpPr>
        <p:spPr>
          <a:xfrm>
            <a:off x="419041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91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5" name="object 355"/>
          <p:cNvSpPr/>
          <p:nvPr/>
        </p:nvSpPr>
        <p:spPr>
          <a:xfrm>
            <a:off x="406384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6" name="object 356"/>
          <p:cNvSpPr/>
          <p:nvPr/>
        </p:nvSpPr>
        <p:spPr>
          <a:xfrm>
            <a:off x="3937127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0E1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7" name="object 357"/>
          <p:cNvSpPr/>
          <p:nvPr/>
        </p:nvSpPr>
        <p:spPr>
          <a:xfrm>
            <a:off x="381055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7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0E1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8" name="object 358"/>
          <p:cNvSpPr/>
          <p:nvPr/>
        </p:nvSpPr>
        <p:spPr>
          <a:xfrm>
            <a:off x="3683967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9" name="object 359"/>
          <p:cNvSpPr/>
          <p:nvPr/>
        </p:nvSpPr>
        <p:spPr>
          <a:xfrm>
            <a:off x="355723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91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0" name="object 360"/>
          <p:cNvSpPr/>
          <p:nvPr/>
        </p:nvSpPr>
        <p:spPr>
          <a:xfrm>
            <a:off x="343065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1" name="object 361"/>
          <p:cNvSpPr/>
          <p:nvPr/>
        </p:nvSpPr>
        <p:spPr>
          <a:xfrm>
            <a:off x="330395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7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F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2" name="object 362"/>
          <p:cNvSpPr/>
          <p:nvPr/>
        </p:nvSpPr>
        <p:spPr>
          <a:xfrm>
            <a:off x="317736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90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FE0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3" name="object 363"/>
          <p:cNvSpPr/>
          <p:nvPr/>
        </p:nvSpPr>
        <p:spPr>
          <a:xfrm>
            <a:off x="305066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6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FE0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4" name="object 364"/>
          <p:cNvSpPr/>
          <p:nvPr/>
        </p:nvSpPr>
        <p:spPr>
          <a:xfrm>
            <a:off x="292406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7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5" name="object 365"/>
          <p:cNvSpPr/>
          <p:nvPr/>
        </p:nvSpPr>
        <p:spPr>
          <a:xfrm>
            <a:off x="279734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92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6" name="object 366"/>
          <p:cNvSpPr/>
          <p:nvPr/>
        </p:nvSpPr>
        <p:spPr>
          <a:xfrm>
            <a:off x="267076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7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7" name="object 367"/>
          <p:cNvSpPr/>
          <p:nvPr/>
        </p:nvSpPr>
        <p:spPr>
          <a:xfrm>
            <a:off x="254406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E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8" name="object 368"/>
          <p:cNvSpPr/>
          <p:nvPr/>
        </p:nvSpPr>
        <p:spPr>
          <a:xfrm>
            <a:off x="241746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E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9" name="object 369"/>
          <p:cNvSpPr/>
          <p:nvPr/>
        </p:nvSpPr>
        <p:spPr>
          <a:xfrm>
            <a:off x="229076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EDF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0" name="object 370"/>
          <p:cNvSpPr/>
          <p:nvPr/>
        </p:nvSpPr>
        <p:spPr>
          <a:xfrm>
            <a:off x="216416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90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1" name="object 371"/>
          <p:cNvSpPr/>
          <p:nvPr/>
        </p:nvSpPr>
        <p:spPr>
          <a:xfrm>
            <a:off x="203745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7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2" name="object 372"/>
          <p:cNvSpPr/>
          <p:nvPr/>
        </p:nvSpPr>
        <p:spPr>
          <a:xfrm>
            <a:off x="191087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3" name="object 373"/>
          <p:cNvSpPr/>
          <p:nvPr/>
        </p:nvSpPr>
        <p:spPr>
          <a:xfrm>
            <a:off x="178415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91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D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4" name="object 374"/>
          <p:cNvSpPr/>
          <p:nvPr/>
        </p:nvSpPr>
        <p:spPr>
          <a:xfrm>
            <a:off x="1657597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5" y="0"/>
                </a:moveTo>
                <a:lnTo>
                  <a:pt x="0" y="1535785"/>
                </a:lnTo>
              </a:path>
            </a:pathLst>
          </a:custGeom>
          <a:ln w="4190">
            <a:solidFill>
              <a:srgbClr val="DDDE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5" name="object 375"/>
          <p:cNvSpPr/>
          <p:nvPr/>
        </p:nvSpPr>
        <p:spPr>
          <a:xfrm>
            <a:off x="153087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6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DDE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6" name="object 376"/>
          <p:cNvSpPr/>
          <p:nvPr/>
        </p:nvSpPr>
        <p:spPr>
          <a:xfrm>
            <a:off x="140426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7" name="object 377"/>
          <p:cNvSpPr/>
          <p:nvPr/>
        </p:nvSpPr>
        <p:spPr>
          <a:xfrm>
            <a:off x="127768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90" y="0"/>
                </a:moveTo>
                <a:lnTo>
                  <a:pt x="0" y="1535785"/>
                </a:lnTo>
              </a:path>
            </a:pathLst>
          </a:custGeom>
          <a:ln w="4190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8" name="object 378"/>
          <p:cNvSpPr/>
          <p:nvPr/>
        </p:nvSpPr>
        <p:spPr>
          <a:xfrm>
            <a:off x="115098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7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9" name="object 379"/>
          <p:cNvSpPr/>
          <p:nvPr/>
        </p:nvSpPr>
        <p:spPr>
          <a:xfrm>
            <a:off x="102439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C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0" name="object 380"/>
          <p:cNvSpPr/>
          <p:nvPr/>
        </p:nvSpPr>
        <p:spPr>
          <a:xfrm>
            <a:off x="89767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90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CDD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1" name="object 381"/>
          <p:cNvSpPr/>
          <p:nvPr/>
        </p:nvSpPr>
        <p:spPr>
          <a:xfrm>
            <a:off x="771077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91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CDD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2" name="object 382"/>
          <p:cNvSpPr/>
          <p:nvPr/>
        </p:nvSpPr>
        <p:spPr>
          <a:xfrm>
            <a:off x="64439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C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3" name="object 383"/>
          <p:cNvSpPr/>
          <p:nvPr/>
        </p:nvSpPr>
        <p:spPr>
          <a:xfrm>
            <a:off x="51777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C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4" name="object 384"/>
          <p:cNvSpPr/>
          <p:nvPr/>
        </p:nvSpPr>
        <p:spPr>
          <a:xfrm>
            <a:off x="39108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90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B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5" name="object 385"/>
          <p:cNvSpPr/>
          <p:nvPr/>
        </p:nvSpPr>
        <p:spPr>
          <a:xfrm>
            <a:off x="26449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BDC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6" name="object 386"/>
          <p:cNvSpPr/>
          <p:nvPr/>
        </p:nvSpPr>
        <p:spPr>
          <a:xfrm>
            <a:off x="13779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7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BDC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7" name="object 387"/>
          <p:cNvSpPr/>
          <p:nvPr/>
        </p:nvSpPr>
        <p:spPr>
          <a:xfrm>
            <a:off x="1120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BDC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8" name="object 388"/>
          <p:cNvSpPr/>
          <p:nvPr/>
        </p:nvSpPr>
        <p:spPr>
          <a:xfrm>
            <a:off x="507" y="0"/>
            <a:ext cx="1381760" cy="1417320"/>
          </a:xfrm>
          <a:custGeom>
            <a:avLst/>
            <a:gdLst/>
            <a:ahLst/>
            <a:cxnLst/>
            <a:rect l="l" t="t" r="r" b="b"/>
            <a:pathLst>
              <a:path w="1381760" h="1417320">
                <a:moveTo>
                  <a:pt x="1381359" y="0"/>
                </a:moveTo>
                <a:lnTo>
                  <a:pt x="0" y="1416780"/>
                </a:lnTo>
              </a:path>
            </a:pathLst>
          </a:custGeom>
          <a:ln w="4191">
            <a:solidFill>
              <a:srgbClr val="DBDC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9" name="object 389"/>
          <p:cNvSpPr/>
          <p:nvPr/>
        </p:nvSpPr>
        <p:spPr>
          <a:xfrm>
            <a:off x="508" y="0"/>
            <a:ext cx="1255395" cy="1287145"/>
          </a:xfrm>
          <a:custGeom>
            <a:avLst/>
            <a:gdLst/>
            <a:ahLst/>
            <a:cxnLst/>
            <a:rect l="l" t="t" r="r" b="b"/>
            <a:pathLst>
              <a:path w="1255395" h="1287145">
                <a:moveTo>
                  <a:pt x="1254784" y="0"/>
                </a:moveTo>
                <a:lnTo>
                  <a:pt x="0" y="1286960"/>
                </a:lnTo>
              </a:path>
            </a:pathLst>
          </a:custGeom>
          <a:ln w="4191">
            <a:solidFill>
              <a:srgbClr val="DBDC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0" name="object 390"/>
          <p:cNvSpPr/>
          <p:nvPr/>
        </p:nvSpPr>
        <p:spPr>
          <a:xfrm>
            <a:off x="507" y="0"/>
            <a:ext cx="1128395" cy="1157605"/>
          </a:xfrm>
          <a:custGeom>
            <a:avLst/>
            <a:gdLst/>
            <a:ahLst/>
            <a:cxnLst/>
            <a:rect l="l" t="t" r="r" b="b"/>
            <a:pathLst>
              <a:path w="1128395" h="1157605">
                <a:moveTo>
                  <a:pt x="1128062" y="0"/>
                </a:moveTo>
                <a:lnTo>
                  <a:pt x="0" y="1156988"/>
                </a:lnTo>
              </a:path>
            </a:pathLst>
          </a:custGeom>
          <a:ln w="4191">
            <a:solidFill>
              <a:srgbClr val="DADC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1" name="object 391"/>
          <p:cNvSpPr/>
          <p:nvPr/>
        </p:nvSpPr>
        <p:spPr>
          <a:xfrm>
            <a:off x="508" y="0"/>
            <a:ext cx="1002030" cy="1027430"/>
          </a:xfrm>
          <a:custGeom>
            <a:avLst/>
            <a:gdLst/>
            <a:ahLst/>
            <a:cxnLst/>
            <a:rect l="l" t="t" r="r" b="b"/>
            <a:pathLst>
              <a:path w="1002030" h="1027430">
                <a:moveTo>
                  <a:pt x="1001487" y="0"/>
                </a:moveTo>
                <a:lnTo>
                  <a:pt x="0" y="1027169"/>
                </a:lnTo>
              </a:path>
            </a:pathLst>
          </a:custGeom>
          <a:ln w="4191">
            <a:solidFill>
              <a:srgbClr val="DADB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2" name="object 392"/>
          <p:cNvSpPr/>
          <p:nvPr/>
        </p:nvSpPr>
        <p:spPr>
          <a:xfrm>
            <a:off x="507" y="0"/>
            <a:ext cx="875030" cy="897255"/>
          </a:xfrm>
          <a:custGeom>
            <a:avLst/>
            <a:gdLst/>
            <a:ahLst/>
            <a:cxnLst/>
            <a:rect l="l" t="t" r="r" b="b"/>
            <a:pathLst>
              <a:path w="875030" h="897255">
                <a:moveTo>
                  <a:pt x="874768" y="0"/>
                </a:moveTo>
                <a:lnTo>
                  <a:pt x="0" y="897198"/>
                </a:lnTo>
              </a:path>
            </a:pathLst>
          </a:custGeom>
          <a:ln w="4191">
            <a:solidFill>
              <a:srgbClr val="DADB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3" name="object 393"/>
          <p:cNvSpPr/>
          <p:nvPr/>
        </p:nvSpPr>
        <p:spPr>
          <a:xfrm>
            <a:off x="508" y="0"/>
            <a:ext cx="748665" cy="767715"/>
          </a:xfrm>
          <a:custGeom>
            <a:avLst/>
            <a:gdLst/>
            <a:ahLst/>
            <a:cxnLst/>
            <a:rect l="l" t="t" r="r" b="b"/>
            <a:pathLst>
              <a:path w="748665" h="767715">
                <a:moveTo>
                  <a:pt x="748170" y="0"/>
                </a:moveTo>
                <a:lnTo>
                  <a:pt x="0" y="767354"/>
                </a:lnTo>
              </a:path>
            </a:pathLst>
          </a:custGeom>
          <a:ln w="4191">
            <a:solidFill>
              <a:srgbClr val="DADB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4" name="object 394"/>
          <p:cNvSpPr/>
          <p:nvPr/>
        </p:nvSpPr>
        <p:spPr>
          <a:xfrm>
            <a:off x="508" y="0"/>
            <a:ext cx="621665" cy="637540"/>
          </a:xfrm>
          <a:custGeom>
            <a:avLst/>
            <a:gdLst/>
            <a:ahLst/>
            <a:cxnLst/>
            <a:rect l="l" t="t" r="r" b="b"/>
            <a:pathLst>
              <a:path w="621665" h="637540">
                <a:moveTo>
                  <a:pt x="621480" y="0"/>
                </a:moveTo>
                <a:lnTo>
                  <a:pt x="0" y="637417"/>
                </a:lnTo>
              </a:path>
            </a:pathLst>
          </a:custGeom>
          <a:ln w="4190">
            <a:solidFill>
              <a:srgbClr val="DADB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5" name="object 395"/>
          <p:cNvSpPr/>
          <p:nvPr/>
        </p:nvSpPr>
        <p:spPr>
          <a:xfrm>
            <a:off x="507" y="0"/>
            <a:ext cx="495300" cy="508000"/>
          </a:xfrm>
          <a:custGeom>
            <a:avLst/>
            <a:gdLst/>
            <a:ahLst/>
            <a:cxnLst/>
            <a:rect l="l" t="t" r="r" b="b"/>
            <a:pathLst>
              <a:path w="495300" h="508000">
                <a:moveTo>
                  <a:pt x="494885" y="0"/>
                </a:moveTo>
                <a:lnTo>
                  <a:pt x="0" y="507574"/>
                </a:lnTo>
              </a:path>
            </a:pathLst>
          </a:custGeom>
          <a:ln w="4190">
            <a:solidFill>
              <a:srgbClr val="DADB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6" name="object 396"/>
          <p:cNvSpPr/>
          <p:nvPr/>
        </p:nvSpPr>
        <p:spPr>
          <a:xfrm>
            <a:off x="507" y="0"/>
            <a:ext cx="368300" cy="377825"/>
          </a:xfrm>
          <a:custGeom>
            <a:avLst/>
            <a:gdLst/>
            <a:ahLst/>
            <a:cxnLst/>
            <a:rect l="l" t="t" r="r" b="b"/>
            <a:pathLst>
              <a:path w="368300" h="377825">
                <a:moveTo>
                  <a:pt x="368300" y="0"/>
                </a:moveTo>
                <a:lnTo>
                  <a:pt x="0" y="377744"/>
                </a:lnTo>
              </a:path>
            </a:pathLst>
          </a:custGeom>
          <a:ln w="4191">
            <a:solidFill>
              <a:srgbClr val="D9DB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7" name="object 397"/>
          <p:cNvSpPr/>
          <p:nvPr/>
        </p:nvSpPr>
        <p:spPr>
          <a:xfrm>
            <a:off x="507" y="0"/>
            <a:ext cx="241935" cy="248285"/>
          </a:xfrm>
          <a:custGeom>
            <a:avLst/>
            <a:gdLst/>
            <a:ahLst/>
            <a:cxnLst/>
            <a:rect l="l" t="t" r="r" b="b"/>
            <a:pathLst>
              <a:path w="241935" h="248285">
                <a:moveTo>
                  <a:pt x="241588" y="0"/>
                </a:moveTo>
                <a:lnTo>
                  <a:pt x="0" y="247783"/>
                </a:lnTo>
              </a:path>
            </a:pathLst>
          </a:custGeom>
          <a:ln w="4191">
            <a:solidFill>
              <a:srgbClr val="D9DA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8" name="object 398"/>
          <p:cNvSpPr/>
          <p:nvPr/>
        </p:nvSpPr>
        <p:spPr>
          <a:xfrm>
            <a:off x="508" y="0"/>
            <a:ext cx="115570" cy="118110"/>
          </a:xfrm>
          <a:custGeom>
            <a:avLst/>
            <a:gdLst/>
            <a:ahLst/>
            <a:cxnLst/>
            <a:rect l="l" t="t" r="r" b="b"/>
            <a:pathLst>
              <a:path w="115570" h="118110">
                <a:moveTo>
                  <a:pt x="115013" y="0"/>
                </a:moveTo>
                <a:lnTo>
                  <a:pt x="0" y="117963"/>
                </a:lnTo>
              </a:path>
            </a:pathLst>
          </a:custGeom>
          <a:ln w="4191">
            <a:solidFill>
              <a:srgbClr val="D9DA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9" name="object 399"/>
          <p:cNvSpPr/>
          <p:nvPr/>
        </p:nvSpPr>
        <p:spPr>
          <a:xfrm>
            <a:off x="940688" y="1351127"/>
            <a:ext cx="8089379" cy="18465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0" name="object 400"/>
          <p:cNvSpPr/>
          <p:nvPr/>
        </p:nvSpPr>
        <p:spPr>
          <a:xfrm>
            <a:off x="9957765" y="932662"/>
            <a:ext cx="352425" cy="337820"/>
          </a:xfrm>
          <a:custGeom>
            <a:avLst/>
            <a:gdLst/>
            <a:ahLst/>
            <a:cxnLst/>
            <a:rect l="l" t="t" r="r" b="b"/>
            <a:pathLst>
              <a:path w="352425" h="337819">
                <a:moveTo>
                  <a:pt x="309120" y="245236"/>
                </a:moveTo>
                <a:lnTo>
                  <a:pt x="242684" y="245236"/>
                </a:lnTo>
                <a:lnTo>
                  <a:pt x="233535" y="271822"/>
                </a:lnTo>
                <a:lnTo>
                  <a:pt x="218541" y="296475"/>
                </a:lnTo>
                <a:lnTo>
                  <a:pt x="195374" y="318403"/>
                </a:lnTo>
                <a:lnTo>
                  <a:pt x="161709" y="336816"/>
                </a:lnTo>
                <a:lnTo>
                  <a:pt x="163372" y="337070"/>
                </a:lnTo>
                <a:lnTo>
                  <a:pt x="164401" y="337439"/>
                </a:lnTo>
                <a:lnTo>
                  <a:pt x="165531" y="337388"/>
                </a:lnTo>
                <a:lnTo>
                  <a:pt x="212633" y="330674"/>
                </a:lnTo>
                <a:lnTo>
                  <a:pt x="250958" y="315626"/>
                </a:lnTo>
                <a:lnTo>
                  <a:pt x="280824" y="292082"/>
                </a:lnTo>
                <a:lnTo>
                  <a:pt x="302552" y="259880"/>
                </a:lnTo>
                <a:lnTo>
                  <a:pt x="309120" y="245236"/>
                </a:lnTo>
                <a:close/>
              </a:path>
              <a:path w="352425" h="337819">
                <a:moveTo>
                  <a:pt x="102488" y="106565"/>
                </a:moveTo>
                <a:lnTo>
                  <a:pt x="65522" y="128158"/>
                </a:lnTo>
                <a:lnTo>
                  <a:pt x="31559" y="165125"/>
                </a:lnTo>
                <a:lnTo>
                  <a:pt x="5778" y="212650"/>
                </a:lnTo>
                <a:lnTo>
                  <a:pt x="0" y="260146"/>
                </a:lnTo>
                <a:lnTo>
                  <a:pt x="5091" y="279236"/>
                </a:lnTo>
                <a:lnTo>
                  <a:pt x="15340" y="295346"/>
                </a:lnTo>
                <a:lnTo>
                  <a:pt x="30577" y="308429"/>
                </a:lnTo>
                <a:lnTo>
                  <a:pt x="50634" y="318439"/>
                </a:lnTo>
                <a:lnTo>
                  <a:pt x="46662" y="311073"/>
                </a:lnTo>
                <a:lnTo>
                  <a:pt x="42527" y="303574"/>
                </a:lnTo>
                <a:lnTo>
                  <a:pt x="38642" y="295865"/>
                </a:lnTo>
                <a:lnTo>
                  <a:pt x="35420" y="287870"/>
                </a:lnTo>
                <a:lnTo>
                  <a:pt x="33871" y="279352"/>
                </a:lnTo>
                <a:lnTo>
                  <a:pt x="34583" y="270594"/>
                </a:lnTo>
                <a:lnTo>
                  <a:pt x="37165" y="261819"/>
                </a:lnTo>
                <a:lnTo>
                  <a:pt x="41224" y="253250"/>
                </a:lnTo>
                <a:lnTo>
                  <a:pt x="79888" y="253250"/>
                </a:lnTo>
                <a:lnTo>
                  <a:pt x="85097" y="240963"/>
                </a:lnTo>
                <a:lnTo>
                  <a:pt x="106782" y="217450"/>
                </a:lnTo>
                <a:lnTo>
                  <a:pt x="133616" y="199351"/>
                </a:lnTo>
                <a:lnTo>
                  <a:pt x="327445" y="199351"/>
                </a:lnTo>
                <a:lnTo>
                  <a:pt x="327844" y="198285"/>
                </a:lnTo>
                <a:lnTo>
                  <a:pt x="74015" y="198285"/>
                </a:lnTo>
                <a:lnTo>
                  <a:pt x="73405" y="190766"/>
                </a:lnTo>
                <a:lnTo>
                  <a:pt x="72618" y="185102"/>
                </a:lnTo>
                <a:lnTo>
                  <a:pt x="72491" y="179298"/>
                </a:lnTo>
                <a:lnTo>
                  <a:pt x="75103" y="160992"/>
                </a:lnTo>
                <a:lnTo>
                  <a:pt x="82439" y="142786"/>
                </a:lnTo>
                <a:lnTo>
                  <a:pt x="92233" y="124779"/>
                </a:lnTo>
                <a:lnTo>
                  <a:pt x="102488" y="106565"/>
                </a:lnTo>
                <a:close/>
              </a:path>
              <a:path w="352425" h="337819">
                <a:moveTo>
                  <a:pt x="79888" y="253250"/>
                </a:moveTo>
                <a:lnTo>
                  <a:pt x="41224" y="253250"/>
                </a:lnTo>
                <a:lnTo>
                  <a:pt x="44551" y="257975"/>
                </a:lnTo>
                <a:lnTo>
                  <a:pt x="47980" y="263169"/>
                </a:lnTo>
                <a:lnTo>
                  <a:pt x="55486" y="272999"/>
                </a:lnTo>
                <a:lnTo>
                  <a:pt x="59093" y="277939"/>
                </a:lnTo>
                <a:lnTo>
                  <a:pt x="68033" y="286537"/>
                </a:lnTo>
                <a:lnTo>
                  <a:pt x="73558" y="290106"/>
                </a:lnTo>
                <a:lnTo>
                  <a:pt x="78612" y="293966"/>
                </a:lnTo>
                <a:lnTo>
                  <a:pt x="73921" y="267324"/>
                </a:lnTo>
                <a:lnTo>
                  <a:pt x="79888" y="253250"/>
                </a:lnTo>
                <a:close/>
              </a:path>
              <a:path w="352425" h="337819">
                <a:moveTo>
                  <a:pt x="319009" y="221411"/>
                </a:moveTo>
                <a:lnTo>
                  <a:pt x="181470" y="221411"/>
                </a:lnTo>
                <a:lnTo>
                  <a:pt x="177384" y="237395"/>
                </a:lnTo>
                <a:lnTo>
                  <a:pt x="173175" y="253250"/>
                </a:lnTo>
                <a:lnTo>
                  <a:pt x="171183" y="268882"/>
                </a:lnTo>
                <a:lnTo>
                  <a:pt x="173697" y="284594"/>
                </a:lnTo>
                <a:lnTo>
                  <a:pt x="242684" y="245236"/>
                </a:lnTo>
                <a:lnTo>
                  <a:pt x="309120" y="245236"/>
                </a:lnTo>
                <a:lnTo>
                  <a:pt x="313064" y="236414"/>
                </a:lnTo>
                <a:lnTo>
                  <a:pt x="319009" y="221411"/>
                </a:lnTo>
                <a:close/>
              </a:path>
              <a:path w="352425" h="337819">
                <a:moveTo>
                  <a:pt x="327445" y="199351"/>
                </a:moveTo>
                <a:lnTo>
                  <a:pt x="133616" y="199351"/>
                </a:lnTo>
                <a:lnTo>
                  <a:pt x="126828" y="219596"/>
                </a:lnTo>
                <a:lnTo>
                  <a:pt x="123294" y="239314"/>
                </a:lnTo>
                <a:lnTo>
                  <a:pt x="125119" y="258300"/>
                </a:lnTo>
                <a:lnTo>
                  <a:pt x="134404" y="276352"/>
                </a:lnTo>
                <a:lnTo>
                  <a:pt x="143733" y="261356"/>
                </a:lnTo>
                <a:lnTo>
                  <a:pt x="154117" y="247253"/>
                </a:lnTo>
                <a:lnTo>
                  <a:pt x="166411" y="233964"/>
                </a:lnTo>
                <a:lnTo>
                  <a:pt x="181470" y="221411"/>
                </a:lnTo>
                <a:lnTo>
                  <a:pt x="319009" y="221411"/>
                </a:lnTo>
                <a:lnTo>
                  <a:pt x="322254" y="213223"/>
                </a:lnTo>
                <a:lnTo>
                  <a:pt x="327445" y="199351"/>
                </a:lnTo>
                <a:close/>
              </a:path>
              <a:path w="352425" h="337819">
                <a:moveTo>
                  <a:pt x="312927" y="0"/>
                </a:moveTo>
                <a:lnTo>
                  <a:pt x="282487" y="34191"/>
                </a:lnTo>
                <a:lnTo>
                  <a:pt x="241515" y="48691"/>
                </a:lnTo>
                <a:lnTo>
                  <a:pt x="231946" y="50180"/>
                </a:lnTo>
                <a:lnTo>
                  <a:pt x="212794" y="53356"/>
                </a:lnTo>
                <a:lnTo>
                  <a:pt x="168452" y="66868"/>
                </a:lnTo>
                <a:lnTo>
                  <a:pt x="125318" y="103348"/>
                </a:lnTo>
                <a:lnTo>
                  <a:pt x="101713" y="136597"/>
                </a:lnTo>
                <a:lnTo>
                  <a:pt x="83369" y="175299"/>
                </a:lnTo>
                <a:lnTo>
                  <a:pt x="78830" y="186514"/>
                </a:lnTo>
                <a:lnTo>
                  <a:pt x="74015" y="198285"/>
                </a:lnTo>
                <a:lnTo>
                  <a:pt x="327844" y="198285"/>
                </a:lnTo>
                <a:lnTo>
                  <a:pt x="331014" y="189814"/>
                </a:lnTo>
                <a:lnTo>
                  <a:pt x="307479" y="189814"/>
                </a:lnTo>
                <a:lnTo>
                  <a:pt x="307521" y="159505"/>
                </a:lnTo>
                <a:lnTo>
                  <a:pt x="241771" y="159505"/>
                </a:lnTo>
                <a:lnTo>
                  <a:pt x="233425" y="158115"/>
                </a:lnTo>
                <a:lnTo>
                  <a:pt x="227227" y="154157"/>
                </a:lnTo>
                <a:lnTo>
                  <a:pt x="224764" y="148709"/>
                </a:lnTo>
                <a:lnTo>
                  <a:pt x="226235" y="141971"/>
                </a:lnTo>
                <a:lnTo>
                  <a:pt x="261665" y="111760"/>
                </a:lnTo>
                <a:lnTo>
                  <a:pt x="279264" y="101556"/>
                </a:lnTo>
                <a:lnTo>
                  <a:pt x="287947" y="96342"/>
                </a:lnTo>
                <a:lnTo>
                  <a:pt x="312813" y="67462"/>
                </a:lnTo>
                <a:lnTo>
                  <a:pt x="318652" y="32926"/>
                </a:lnTo>
                <a:lnTo>
                  <a:pt x="316896" y="16343"/>
                </a:lnTo>
                <a:lnTo>
                  <a:pt x="312927" y="0"/>
                </a:lnTo>
                <a:close/>
              </a:path>
              <a:path w="352425" h="337819">
                <a:moveTo>
                  <a:pt x="340309" y="165442"/>
                </a:moveTo>
                <a:lnTo>
                  <a:pt x="307479" y="189814"/>
                </a:lnTo>
                <a:lnTo>
                  <a:pt x="331014" y="189814"/>
                </a:lnTo>
                <a:lnTo>
                  <a:pt x="340309" y="165442"/>
                </a:lnTo>
                <a:close/>
              </a:path>
              <a:path w="352425" h="337819">
                <a:moveTo>
                  <a:pt x="349745" y="84823"/>
                </a:moveTo>
                <a:lnTo>
                  <a:pt x="311921" y="98832"/>
                </a:lnTo>
                <a:lnTo>
                  <a:pt x="284568" y="127279"/>
                </a:lnTo>
                <a:lnTo>
                  <a:pt x="281097" y="132523"/>
                </a:lnTo>
                <a:lnTo>
                  <a:pt x="277212" y="137701"/>
                </a:lnTo>
                <a:lnTo>
                  <a:pt x="241771" y="159505"/>
                </a:lnTo>
                <a:lnTo>
                  <a:pt x="307521" y="159505"/>
                </a:lnTo>
                <a:lnTo>
                  <a:pt x="316466" y="116039"/>
                </a:lnTo>
                <a:lnTo>
                  <a:pt x="352005" y="85102"/>
                </a:lnTo>
                <a:lnTo>
                  <a:pt x="350329" y="84963"/>
                </a:lnTo>
                <a:lnTo>
                  <a:pt x="349745" y="8482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1" name="object 401"/>
          <p:cNvSpPr/>
          <p:nvPr/>
        </p:nvSpPr>
        <p:spPr>
          <a:xfrm>
            <a:off x="10280565" y="977836"/>
            <a:ext cx="79375" cy="96520"/>
          </a:xfrm>
          <a:custGeom>
            <a:avLst/>
            <a:gdLst/>
            <a:ahLst/>
            <a:cxnLst/>
            <a:rect l="l" t="t" r="r" b="b"/>
            <a:pathLst>
              <a:path w="79375" h="96519">
                <a:moveTo>
                  <a:pt x="78493" y="0"/>
                </a:moveTo>
                <a:lnTo>
                  <a:pt x="53222" y="31357"/>
                </a:lnTo>
                <a:lnTo>
                  <a:pt x="33795" y="44897"/>
                </a:lnTo>
                <a:lnTo>
                  <a:pt x="26635" y="50455"/>
                </a:lnTo>
                <a:lnTo>
                  <a:pt x="0" y="87945"/>
                </a:lnTo>
                <a:lnTo>
                  <a:pt x="554" y="96443"/>
                </a:lnTo>
                <a:lnTo>
                  <a:pt x="34285" y="77419"/>
                </a:lnTo>
                <a:lnTo>
                  <a:pt x="56876" y="61393"/>
                </a:lnTo>
                <a:lnTo>
                  <a:pt x="71905" y="43072"/>
                </a:lnTo>
                <a:lnTo>
                  <a:pt x="79176" y="22569"/>
                </a:lnTo>
                <a:lnTo>
                  <a:pt x="784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2" name="object 402"/>
          <p:cNvSpPr/>
          <p:nvPr/>
        </p:nvSpPr>
        <p:spPr>
          <a:xfrm>
            <a:off x="10002583" y="990879"/>
            <a:ext cx="114935" cy="74295"/>
          </a:xfrm>
          <a:custGeom>
            <a:avLst/>
            <a:gdLst/>
            <a:ahLst/>
            <a:cxnLst/>
            <a:rect l="l" t="t" r="r" b="b"/>
            <a:pathLst>
              <a:path w="114934" h="74294">
                <a:moveTo>
                  <a:pt x="114350" y="0"/>
                </a:moveTo>
                <a:lnTo>
                  <a:pt x="65747" y="11899"/>
                </a:lnTo>
                <a:lnTo>
                  <a:pt x="27930" y="41395"/>
                </a:lnTo>
                <a:lnTo>
                  <a:pt x="0" y="74244"/>
                </a:lnTo>
                <a:lnTo>
                  <a:pt x="11435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3" name="object 403"/>
          <p:cNvSpPr/>
          <p:nvPr/>
        </p:nvSpPr>
        <p:spPr>
          <a:xfrm>
            <a:off x="10225633" y="885164"/>
            <a:ext cx="43180" cy="80645"/>
          </a:xfrm>
          <a:custGeom>
            <a:avLst/>
            <a:gdLst/>
            <a:ahLst/>
            <a:cxnLst/>
            <a:rect l="l" t="t" r="r" b="b"/>
            <a:pathLst>
              <a:path w="43179" h="80644">
                <a:moveTo>
                  <a:pt x="15862" y="0"/>
                </a:moveTo>
                <a:lnTo>
                  <a:pt x="21325" y="19462"/>
                </a:lnTo>
                <a:lnTo>
                  <a:pt x="18175" y="39508"/>
                </a:lnTo>
                <a:lnTo>
                  <a:pt x="9902" y="59912"/>
                </a:lnTo>
                <a:lnTo>
                  <a:pt x="0" y="80454"/>
                </a:lnTo>
                <a:lnTo>
                  <a:pt x="15454" y="70906"/>
                </a:lnTo>
                <a:lnTo>
                  <a:pt x="28519" y="60499"/>
                </a:lnTo>
                <a:lnTo>
                  <a:pt x="38024" y="48782"/>
                </a:lnTo>
                <a:lnTo>
                  <a:pt x="42799" y="35306"/>
                </a:lnTo>
                <a:lnTo>
                  <a:pt x="41963" y="23588"/>
                </a:lnTo>
                <a:lnTo>
                  <a:pt x="36517" y="14138"/>
                </a:lnTo>
                <a:lnTo>
                  <a:pt x="27477" y="6445"/>
                </a:lnTo>
                <a:lnTo>
                  <a:pt x="158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4" name="object 404"/>
          <p:cNvSpPr/>
          <p:nvPr/>
        </p:nvSpPr>
        <p:spPr>
          <a:xfrm>
            <a:off x="9790417" y="1120584"/>
            <a:ext cx="490220" cy="442595"/>
          </a:xfrm>
          <a:custGeom>
            <a:avLst/>
            <a:gdLst/>
            <a:ahLst/>
            <a:cxnLst/>
            <a:rect l="l" t="t" r="r" b="b"/>
            <a:pathLst>
              <a:path w="490220" h="442594">
                <a:moveTo>
                  <a:pt x="305600" y="0"/>
                </a:moveTo>
                <a:lnTo>
                  <a:pt x="267366" y="1438"/>
                </a:lnTo>
                <a:lnTo>
                  <a:pt x="212552" y="12865"/>
                </a:lnTo>
                <a:lnTo>
                  <a:pt x="161772" y="33477"/>
                </a:lnTo>
                <a:lnTo>
                  <a:pt x="115318" y="62105"/>
                </a:lnTo>
                <a:lnTo>
                  <a:pt x="73529" y="98959"/>
                </a:lnTo>
                <a:lnTo>
                  <a:pt x="49021" y="128193"/>
                </a:lnTo>
                <a:lnTo>
                  <a:pt x="28152" y="161194"/>
                </a:lnTo>
                <a:lnTo>
                  <a:pt x="7318" y="213364"/>
                </a:lnTo>
                <a:lnTo>
                  <a:pt x="0" y="268389"/>
                </a:lnTo>
                <a:lnTo>
                  <a:pt x="1098" y="287924"/>
                </a:lnTo>
                <a:lnTo>
                  <a:pt x="9577" y="325837"/>
                </a:lnTo>
                <a:lnTo>
                  <a:pt x="27761" y="362579"/>
                </a:lnTo>
                <a:lnTo>
                  <a:pt x="57373" y="396011"/>
                </a:lnTo>
                <a:lnTo>
                  <a:pt x="99779" y="423015"/>
                </a:lnTo>
                <a:lnTo>
                  <a:pt x="151932" y="438940"/>
                </a:lnTo>
                <a:lnTo>
                  <a:pt x="180225" y="442023"/>
                </a:lnTo>
                <a:lnTo>
                  <a:pt x="211139" y="441707"/>
                </a:lnTo>
                <a:lnTo>
                  <a:pt x="273851" y="430218"/>
                </a:lnTo>
                <a:lnTo>
                  <a:pt x="335700" y="404623"/>
                </a:lnTo>
                <a:lnTo>
                  <a:pt x="391859" y="366327"/>
                </a:lnTo>
                <a:lnTo>
                  <a:pt x="437889" y="317996"/>
                </a:lnTo>
                <a:lnTo>
                  <a:pt x="470434" y="263293"/>
                </a:lnTo>
                <a:lnTo>
                  <a:pt x="487483" y="206491"/>
                </a:lnTo>
                <a:lnTo>
                  <a:pt x="489980" y="179992"/>
                </a:lnTo>
                <a:lnTo>
                  <a:pt x="488945" y="154715"/>
                </a:lnTo>
                <a:lnTo>
                  <a:pt x="477930" y="110194"/>
                </a:lnTo>
                <a:lnTo>
                  <a:pt x="457555" y="73578"/>
                </a:lnTo>
                <a:lnTo>
                  <a:pt x="430386" y="44772"/>
                </a:lnTo>
                <a:lnTo>
                  <a:pt x="398524" y="23505"/>
                </a:lnTo>
                <a:lnTo>
                  <a:pt x="344844" y="4608"/>
                </a:lnTo>
                <a:lnTo>
                  <a:pt x="305600" y="0"/>
                </a:lnTo>
                <a:close/>
              </a:path>
            </a:pathLst>
          </a:custGeom>
          <a:solidFill>
            <a:srgbClr val="DA413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5" name="object 405"/>
          <p:cNvSpPr/>
          <p:nvPr/>
        </p:nvSpPr>
        <p:spPr>
          <a:xfrm>
            <a:off x="9964329" y="1120584"/>
            <a:ext cx="316230" cy="282575"/>
          </a:xfrm>
          <a:custGeom>
            <a:avLst/>
            <a:gdLst/>
            <a:ahLst/>
            <a:cxnLst/>
            <a:rect l="l" t="t" r="r" b="b"/>
            <a:pathLst>
              <a:path w="316229" h="282575">
                <a:moveTo>
                  <a:pt x="131687" y="0"/>
                </a:moveTo>
                <a:lnTo>
                  <a:pt x="93454" y="1438"/>
                </a:lnTo>
                <a:lnTo>
                  <a:pt x="45965" y="10724"/>
                </a:lnTo>
                <a:lnTo>
                  <a:pt x="11281" y="32902"/>
                </a:lnTo>
                <a:lnTo>
                  <a:pt x="0" y="87701"/>
                </a:lnTo>
                <a:lnTo>
                  <a:pt x="1654" y="127850"/>
                </a:lnTo>
                <a:lnTo>
                  <a:pt x="11857" y="164823"/>
                </a:lnTo>
                <a:lnTo>
                  <a:pt x="55511" y="226554"/>
                </a:lnTo>
                <a:lnTo>
                  <a:pt x="87763" y="249971"/>
                </a:lnTo>
                <a:lnTo>
                  <a:pt x="126166" y="267527"/>
                </a:lnTo>
                <a:lnTo>
                  <a:pt x="170120" y="278550"/>
                </a:lnTo>
                <a:lnTo>
                  <a:pt x="219025" y="282371"/>
                </a:lnTo>
                <a:lnTo>
                  <a:pt x="237131" y="281877"/>
                </a:lnTo>
                <a:lnTo>
                  <a:pt x="291072" y="274866"/>
                </a:lnTo>
                <a:lnTo>
                  <a:pt x="307315" y="234048"/>
                </a:lnTo>
                <a:lnTo>
                  <a:pt x="316067" y="179992"/>
                </a:lnTo>
                <a:lnTo>
                  <a:pt x="315032" y="154715"/>
                </a:lnTo>
                <a:lnTo>
                  <a:pt x="304018" y="110194"/>
                </a:lnTo>
                <a:lnTo>
                  <a:pt x="283642" y="73578"/>
                </a:lnTo>
                <a:lnTo>
                  <a:pt x="256473" y="44772"/>
                </a:lnTo>
                <a:lnTo>
                  <a:pt x="224611" y="23505"/>
                </a:lnTo>
                <a:lnTo>
                  <a:pt x="170932" y="4608"/>
                </a:lnTo>
                <a:lnTo>
                  <a:pt x="131687" y="0"/>
                </a:lnTo>
                <a:close/>
              </a:path>
            </a:pathLst>
          </a:custGeom>
          <a:solidFill>
            <a:srgbClr val="EF413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6" name="object 406"/>
          <p:cNvSpPr/>
          <p:nvPr/>
        </p:nvSpPr>
        <p:spPr>
          <a:xfrm>
            <a:off x="9810724" y="1134791"/>
            <a:ext cx="435609" cy="392430"/>
          </a:xfrm>
          <a:custGeom>
            <a:avLst/>
            <a:gdLst/>
            <a:ahLst/>
            <a:cxnLst/>
            <a:rect l="l" t="t" r="r" b="b"/>
            <a:pathLst>
              <a:path w="435609" h="392430">
                <a:moveTo>
                  <a:pt x="259719" y="0"/>
                </a:moveTo>
                <a:lnTo>
                  <a:pt x="208343" y="6734"/>
                </a:lnTo>
                <a:lnTo>
                  <a:pt x="160623" y="22654"/>
                </a:lnTo>
                <a:lnTo>
                  <a:pt x="116393" y="46584"/>
                </a:lnTo>
                <a:lnTo>
                  <a:pt x="76484" y="78027"/>
                </a:lnTo>
                <a:lnTo>
                  <a:pt x="42049" y="117275"/>
                </a:lnTo>
                <a:lnTo>
                  <a:pt x="16078" y="162966"/>
                </a:lnTo>
                <a:lnTo>
                  <a:pt x="1979" y="211650"/>
                </a:lnTo>
                <a:lnTo>
                  <a:pt x="0" y="244554"/>
                </a:lnTo>
                <a:lnTo>
                  <a:pt x="1541" y="261864"/>
                </a:lnTo>
                <a:lnTo>
                  <a:pt x="17589" y="310887"/>
                </a:lnTo>
                <a:lnTo>
                  <a:pt x="40109" y="341789"/>
                </a:lnTo>
                <a:lnTo>
                  <a:pt x="72288" y="367033"/>
                </a:lnTo>
                <a:lnTo>
                  <a:pt x="115514" y="385055"/>
                </a:lnTo>
                <a:lnTo>
                  <a:pt x="164045" y="391913"/>
                </a:lnTo>
                <a:lnTo>
                  <a:pt x="190860" y="391015"/>
                </a:lnTo>
                <a:lnTo>
                  <a:pt x="245047" y="380238"/>
                </a:lnTo>
                <a:lnTo>
                  <a:pt x="298293" y="357768"/>
                </a:lnTo>
                <a:lnTo>
                  <a:pt x="346813" y="324800"/>
                </a:lnTo>
                <a:lnTo>
                  <a:pt x="387042" y="283453"/>
                </a:lnTo>
                <a:lnTo>
                  <a:pt x="416220" y="236467"/>
                </a:lnTo>
                <a:lnTo>
                  <a:pt x="432520" y="187324"/>
                </a:lnTo>
                <a:lnTo>
                  <a:pt x="435514" y="164189"/>
                </a:lnTo>
                <a:lnTo>
                  <a:pt x="435460" y="141987"/>
                </a:lnTo>
                <a:lnTo>
                  <a:pt x="427395" y="102430"/>
                </a:lnTo>
                <a:lnTo>
                  <a:pt x="399681" y="55058"/>
                </a:lnTo>
                <a:lnTo>
                  <a:pt x="360139" y="23225"/>
                </a:lnTo>
                <a:lnTo>
                  <a:pt x="312532" y="5058"/>
                </a:lnTo>
                <a:lnTo>
                  <a:pt x="259719" y="0"/>
                </a:lnTo>
                <a:close/>
              </a:path>
            </a:pathLst>
          </a:custGeom>
          <a:solidFill>
            <a:srgbClr val="F0F1F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7" name="object 407"/>
          <p:cNvSpPr/>
          <p:nvPr/>
        </p:nvSpPr>
        <p:spPr>
          <a:xfrm>
            <a:off x="9964333" y="1134791"/>
            <a:ext cx="281940" cy="268605"/>
          </a:xfrm>
          <a:custGeom>
            <a:avLst/>
            <a:gdLst/>
            <a:ahLst/>
            <a:cxnLst/>
            <a:rect l="l" t="t" r="r" b="b"/>
            <a:pathLst>
              <a:path w="281940" h="268605">
                <a:moveTo>
                  <a:pt x="106110" y="0"/>
                </a:moveTo>
                <a:lnTo>
                  <a:pt x="54734" y="6734"/>
                </a:lnTo>
                <a:lnTo>
                  <a:pt x="10449" y="21200"/>
                </a:lnTo>
                <a:lnTo>
                  <a:pt x="0" y="73485"/>
                </a:lnTo>
                <a:lnTo>
                  <a:pt x="1657" y="113637"/>
                </a:lnTo>
                <a:lnTo>
                  <a:pt x="11862" y="150612"/>
                </a:lnTo>
                <a:lnTo>
                  <a:pt x="55519" y="212346"/>
                </a:lnTo>
                <a:lnTo>
                  <a:pt x="87772" y="235763"/>
                </a:lnTo>
                <a:lnTo>
                  <a:pt x="126175" y="253319"/>
                </a:lnTo>
                <a:lnTo>
                  <a:pt x="170129" y="264343"/>
                </a:lnTo>
                <a:lnTo>
                  <a:pt x="219034" y="268164"/>
                </a:lnTo>
                <a:lnTo>
                  <a:pt x="225601" y="268094"/>
                </a:lnTo>
                <a:lnTo>
                  <a:pt x="260960" y="239890"/>
                </a:lnTo>
                <a:lnTo>
                  <a:pt x="278911" y="187324"/>
                </a:lnTo>
                <a:lnTo>
                  <a:pt x="281905" y="164189"/>
                </a:lnTo>
                <a:lnTo>
                  <a:pt x="281851" y="141987"/>
                </a:lnTo>
                <a:lnTo>
                  <a:pt x="273786" y="102430"/>
                </a:lnTo>
                <a:lnTo>
                  <a:pt x="246072" y="55058"/>
                </a:lnTo>
                <a:lnTo>
                  <a:pt x="206530" y="23225"/>
                </a:lnTo>
                <a:lnTo>
                  <a:pt x="158923" y="5058"/>
                </a:lnTo>
                <a:lnTo>
                  <a:pt x="10611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8" name="object 408"/>
          <p:cNvSpPr/>
          <p:nvPr/>
        </p:nvSpPr>
        <p:spPr>
          <a:xfrm>
            <a:off x="9844521" y="1159582"/>
            <a:ext cx="349885" cy="313055"/>
          </a:xfrm>
          <a:custGeom>
            <a:avLst/>
            <a:gdLst/>
            <a:ahLst/>
            <a:cxnLst/>
            <a:rect l="l" t="t" r="r" b="b"/>
            <a:pathLst>
              <a:path w="349884" h="313055">
                <a:moveTo>
                  <a:pt x="214933" y="0"/>
                </a:moveTo>
                <a:lnTo>
                  <a:pt x="171892" y="4791"/>
                </a:lnTo>
                <a:lnTo>
                  <a:pt x="131453" y="17880"/>
                </a:lnTo>
                <a:lnTo>
                  <a:pt x="93933" y="38045"/>
                </a:lnTo>
                <a:lnTo>
                  <a:pt x="60249" y="64760"/>
                </a:lnTo>
                <a:lnTo>
                  <a:pt x="31608" y="98200"/>
                </a:lnTo>
                <a:lnTo>
                  <a:pt x="10932" y="136638"/>
                </a:lnTo>
                <a:lnTo>
                  <a:pt x="829" y="176776"/>
                </a:lnTo>
                <a:lnTo>
                  <a:pt x="0" y="190241"/>
                </a:lnTo>
                <a:lnTo>
                  <a:pt x="506" y="203521"/>
                </a:lnTo>
                <a:lnTo>
                  <a:pt x="11053" y="243283"/>
                </a:lnTo>
                <a:lnTo>
                  <a:pt x="37148" y="278478"/>
                </a:lnTo>
                <a:lnTo>
                  <a:pt x="80708" y="303884"/>
                </a:lnTo>
                <a:lnTo>
                  <a:pt x="136510" y="312588"/>
                </a:lnTo>
                <a:lnTo>
                  <a:pt x="157100" y="311154"/>
                </a:lnTo>
                <a:lnTo>
                  <a:pt x="198500" y="301923"/>
                </a:lnTo>
                <a:lnTo>
                  <a:pt x="238982" y="284354"/>
                </a:lnTo>
                <a:lnTo>
                  <a:pt x="276010" y="259273"/>
                </a:lnTo>
                <a:lnTo>
                  <a:pt x="307272" y="228097"/>
                </a:lnTo>
                <a:lnTo>
                  <a:pt x="330794" y="192575"/>
                </a:lnTo>
                <a:lnTo>
                  <a:pt x="345094" y="155025"/>
                </a:lnTo>
                <a:lnTo>
                  <a:pt x="349454" y="119694"/>
                </a:lnTo>
                <a:lnTo>
                  <a:pt x="348270" y="103000"/>
                </a:lnTo>
                <a:lnTo>
                  <a:pt x="333927" y="61161"/>
                </a:lnTo>
                <a:lnTo>
                  <a:pt x="307074" y="29866"/>
                </a:lnTo>
                <a:lnTo>
                  <a:pt x="271411" y="9695"/>
                </a:lnTo>
                <a:lnTo>
                  <a:pt x="229372" y="549"/>
                </a:lnTo>
                <a:lnTo>
                  <a:pt x="214933" y="0"/>
                </a:lnTo>
                <a:close/>
              </a:path>
            </a:pathLst>
          </a:custGeom>
          <a:solidFill>
            <a:srgbClr val="DA413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9" name="object 409"/>
          <p:cNvSpPr/>
          <p:nvPr/>
        </p:nvSpPr>
        <p:spPr>
          <a:xfrm>
            <a:off x="9964018" y="1159573"/>
            <a:ext cx="229957" cy="24053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0" name="object 410"/>
          <p:cNvSpPr/>
          <p:nvPr/>
        </p:nvSpPr>
        <p:spPr>
          <a:xfrm>
            <a:off x="9126346" y="742518"/>
            <a:ext cx="1151420" cy="122935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1" name="object 411"/>
          <p:cNvSpPr/>
          <p:nvPr/>
        </p:nvSpPr>
        <p:spPr>
          <a:xfrm>
            <a:off x="9475876" y="6533235"/>
            <a:ext cx="833755" cy="751840"/>
          </a:xfrm>
          <a:custGeom>
            <a:avLst/>
            <a:gdLst/>
            <a:ahLst/>
            <a:cxnLst/>
            <a:rect l="l" t="t" r="r" b="b"/>
            <a:pathLst>
              <a:path w="833754" h="751840">
                <a:moveTo>
                  <a:pt x="519683" y="0"/>
                </a:moveTo>
                <a:lnTo>
                  <a:pt x="454675" y="2447"/>
                </a:lnTo>
                <a:lnTo>
                  <a:pt x="391325" y="13677"/>
                </a:lnTo>
                <a:lnTo>
                  <a:pt x="332019" y="31888"/>
                </a:lnTo>
                <a:lnTo>
                  <a:pt x="275094" y="56908"/>
                </a:lnTo>
                <a:lnTo>
                  <a:pt x="221624" y="87880"/>
                </a:lnTo>
                <a:lnTo>
                  <a:pt x="171602" y="124815"/>
                </a:lnTo>
                <a:lnTo>
                  <a:pt x="125050" y="168290"/>
                </a:lnTo>
                <a:lnTo>
                  <a:pt x="83375" y="217995"/>
                </a:lnTo>
                <a:lnTo>
                  <a:pt x="47874" y="274124"/>
                </a:lnTo>
                <a:lnTo>
                  <a:pt x="22136" y="331787"/>
                </a:lnTo>
                <a:lnTo>
                  <a:pt x="5481" y="394071"/>
                </a:lnTo>
                <a:lnTo>
                  <a:pt x="0" y="456412"/>
                </a:lnTo>
                <a:lnTo>
                  <a:pt x="1876" y="489630"/>
                </a:lnTo>
                <a:lnTo>
                  <a:pt x="16298" y="554105"/>
                </a:lnTo>
                <a:lnTo>
                  <a:pt x="47213" y="616577"/>
                </a:lnTo>
                <a:lnTo>
                  <a:pt x="97563" y="673432"/>
                </a:lnTo>
                <a:lnTo>
                  <a:pt x="129959" y="697585"/>
                </a:lnTo>
                <a:lnTo>
                  <a:pt x="169689" y="719354"/>
                </a:lnTo>
                <a:lnTo>
                  <a:pt x="212632" y="735655"/>
                </a:lnTo>
                <a:lnTo>
                  <a:pt x="258371" y="746443"/>
                </a:lnTo>
                <a:lnTo>
                  <a:pt x="306489" y="751674"/>
                </a:lnTo>
                <a:lnTo>
                  <a:pt x="359057" y="751141"/>
                </a:lnTo>
                <a:lnTo>
                  <a:pt x="412324" y="744410"/>
                </a:lnTo>
                <a:lnTo>
                  <a:pt x="465705" y="731611"/>
                </a:lnTo>
                <a:lnTo>
                  <a:pt x="518617" y="712876"/>
                </a:lnTo>
                <a:lnTo>
                  <a:pt x="560632" y="693482"/>
                </a:lnTo>
                <a:lnTo>
                  <a:pt x="600930" y="670659"/>
                </a:lnTo>
                <a:lnTo>
                  <a:pt x="639200" y="644573"/>
                </a:lnTo>
                <a:lnTo>
                  <a:pt x="675132" y="615389"/>
                </a:lnTo>
                <a:lnTo>
                  <a:pt x="708418" y="583272"/>
                </a:lnTo>
                <a:lnTo>
                  <a:pt x="744655" y="540778"/>
                </a:lnTo>
                <a:lnTo>
                  <a:pt x="775311" y="495465"/>
                </a:lnTo>
                <a:lnTo>
                  <a:pt x="800006" y="447741"/>
                </a:lnTo>
                <a:lnTo>
                  <a:pt x="818362" y="398017"/>
                </a:lnTo>
                <a:lnTo>
                  <a:pt x="828998" y="351160"/>
                </a:lnTo>
                <a:lnTo>
                  <a:pt x="833237" y="306101"/>
                </a:lnTo>
                <a:lnTo>
                  <a:pt x="831471" y="263118"/>
                </a:lnTo>
                <a:lnTo>
                  <a:pt x="824090" y="222491"/>
                </a:lnTo>
                <a:lnTo>
                  <a:pt x="797285" y="154895"/>
                </a:lnTo>
                <a:lnTo>
                  <a:pt x="755497" y="98234"/>
                </a:lnTo>
                <a:lnTo>
                  <a:pt x="705905" y="56678"/>
                </a:lnTo>
                <a:lnTo>
                  <a:pt x="647484" y="26123"/>
                </a:lnTo>
                <a:lnTo>
                  <a:pt x="586422" y="7856"/>
                </a:lnTo>
                <a:lnTo>
                  <a:pt x="519683" y="0"/>
                </a:lnTo>
                <a:close/>
              </a:path>
            </a:pathLst>
          </a:custGeom>
          <a:solidFill>
            <a:srgbClr val="DA413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2" name="object 412"/>
          <p:cNvSpPr/>
          <p:nvPr/>
        </p:nvSpPr>
        <p:spPr>
          <a:xfrm>
            <a:off x="9770888" y="6533235"/>
            <a:ext cx="538480" cy="480695"/>
          </a:xfrm>
          <a:custGeom>
            <a:avLst/>
            <a:gdLst/>
            <a:ahLst/>
            <a:cxnLst/>
            <a:rect l="l" t="t" r="r" b="b"/>
            <a:pathLst>
              <a:path w="538479" h="480695">
                <a:moveTo>
                  <a:pt x="224671" y="0"/>
                </a:moveTo>
                <a:lnTo>
                  <a:pt x="159663" y="2447"/>
                </a:lnTo>
                <a:lnTo>
                  <a:pt x="96312" y="13677"/>
                </a:lnTo>
                <a:lnTo>
                  <a:pt x="44393" y="29219"/>
                </a:lnTo>
                <a:lnTo>
                  <a:pt x="16579" y="66243"/>
                </a:lnTo>
                <a:lnTo>
                  <a:pt x="3451" y="123659"/>
                </a:lnTo>
                <a:lnTo>
                  <a:pt x="0" y="169131"/>
                </a:lnTo>
                <a:lnTo>
                  <a:pt x="2856" y="212708"/>
                </a:lnTo>
                <a:lnTo>
                  <a:pt x="11751" y="254084"/>
                </a:lnTo>
                <a:lnTo>
                  <a:pt x="26412" y="292959"/>
                </a:lnTo>
                <a:lnTo>
                  <a:pt x="46570" y="329028"/>
                </a:lnTo>
                <a:lnTo>
                  <a:pt x="71953" y="361988"/>
                </a:lnTo>
                <a:lnTo>
                  <a:pt x="102291" y="391536"/>
                </a:lnTo>
                <a:lnTo>
                  <a:pt x="137312" y="417369"/>
                </a:lnTo>
                <a:lnTo>
                  <a:pt x="176747" y="439184"/>
                </a:lnTo>
                <a:lnTo>
                  <a:pt x="220323" y="456677"/>
                </a:lnTo>
                <a:lnTo>
                  <a:pt x="267771" y="469547"/>
                </a:lnTo>
                <a:lnTo>
                  <a:pt x="318819" y="477488"/>
                </a:lnTo>
                <a:lnTo>
                  <a:pt x="373197" y="480199"/>
                </a:lnTo>
                <a:lnTo>
                  <a:pt x="403992" y="479362"/>
                </a:lnTo>
                <a:lnTo>
                  <a:pt x="465348" y="472905"/>
                </a:lnTo>
                <a:lnTo>
                  <a:pt x="503797" y="450387"/>
                </a:lnTo>
                <a:lnTo>
                  <a:pt x="523349" y="398017"/>
                </a:lnTo>
                <a:lnTo>
                  <a:pt x="533985" y="351160"/>
                </a:lnTo>
                <a:lnTo>
                  <a:pt x="538224" y="306101"/>
                </a:lnTo>
                <a:lnTo>
                  <a:pt x="536458" y="263118"/>
                </a:lnTo>
                <a:lnTo>
                  <a:pt x="529077" y="222491"/>
                </a:lnTo>
                <a:lnTo>
                  <a:pt x="502272" y="154895"/>
                </a:lnTo>
                <a:lnTo>
                  <a:pt x="460484" y="98234"/>
                </a:lnTo>
                <a:lnTo>
                  <a:pt x="410893" y="56678"/>
                </a:lnTo>
                <a:lnTo>
                  <a:pt x="352471" y="26123"/>
                </a:lnTo>
                <a:lnTo>
                  <a:pt x="291409" y="7856"/>
                </a:lnTo>
                <a:lnTo>
                  <a:pt x="224671" y="0"/>
                </a:lnTo>
                <a:close/>
              </a:path>
            </a:pathLst>
          </a:custGeom>
          <a:solidFill>
            <a:srgbClr val="EF413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3" name="object 413"/>
          <p:cNvSpPr/>
          <p:nvPr/>
        </p:nvSpPr>
        <p:spPr>
          <a:xfrm>
            <a:off x="9510394" y="6557414"/>
            <a:ext cx="741045" cy="666750"/>
          </a:xfrm>
          <a:custGeom>
            <a:avLst/>
            <a:gdLst/>
            <a:ahLst/>
            <a:cxnLst/>
            <a:rect l="l" t="t" r="r" b="b"/>
            <a:pathLst>
              <a:path w="741045" h="666750">
                <a:moveTo>
                  <a:pt x="441676" y="0"/>
                </a:moveTo>
                <a:lnTo>
                  <a:pt x="383034" y="5630"/>
                </a:lnTo>
                <a:lnTo>
                  <a:pt x="326839" y="18785"/>
                </a:lnTo>
                <a:lnTo>
                  <a:pt x="273147" y="38535"/>
                </a:lnTo>
                <a:lnTo>
                  <a:pt x="222251" y="64240"/>
                </a:lnTo>
                <a:lnTo>
                  <a:pt x="174432" y="95607"/>
                </a:lnTo>
                <a:lnTo>
                  <a:pt x="130072" y="132680"/>
                </a:lnTo>
                <a:lnTo>
                  <a:pt x="89715" y="175729"/>
                </a:lnTo>
                <a:lnTo>
                  <a:pt x="54507" y="224891"/>
                </a:lnTo>
                <a:lnTo>
                  <a:pt x="27349" y="277132"/>
                </a:lnTo>
                <a:lnTo>
                  <a:pt x="9011" y="331749"/>
                </a:lnTo>
                <a:lnTo>
                  <a:pt x="338" y="388024"/>
                </a:lnTo>
                <a:lnTo>
                  <a:pt x="0" y="415888"/>
                </a:lnTo>
                <a:lnTo>
                  <a:pt x="2628" y="445311"/>
                </a:lnTo>
                <a:lnTo>
                  <a:pt x="17534" y="501942"/>
                </a:lnTo>
                <a:lnTo>
                  <a:pt x="47044" y="555961"/>
                </a:lnTo>
                <a:lnTo>
                  <a:pt x="93502" y="604077"/>
                </a:lnTo>
                <a:lnTo>
                  <a:pt x="158392" y="641831"/>
                </a:lnTo>
                <a:lnTo>
                  <a:pt x="196453" y="654780"/>
                </a:lnTo>
                <a:lnTo>
                  <a:pt x="236766" y="662983"/>
                </a:lnTo>
                <a:lnTo>
                  <a:pt x="278968" y="666446"/>
                </a:lnTo>
                <a:lnTo>
                  <a:pt x="324572" y="664932"/>
                </a:lnTo>
                <a:lnTo>
                  <a:pt x="370643" y="658285"/>
                </a:lnTo>
                <a:lnTo>
                  <a:pt x="416713" y="646606"/>
                </a:lnTo>
                <a:lnTo>
                  <a:pt x="462318" y="629997"/>
                </a:lnTo>
                <a:lnTo>
                  <a:pt x="507261" y="608399"/>
                </a:lnTo>
                <a:lnTo>
                  <a:pt x="549908" y="582429"/>
                </a:lnTo>
                <a:lnTo>
                  <a:pt x="589771" y="552345"/>
                </a:lnTo>
                <a:lnTo>
                  <a:pt x="626364" y="518402"/>
                </a:lnTo>
                <a:lnTo>
                  <a:pt x="658181" y="482034"/>
                </a:lnTo>
                <a:lnTo>
                  <a:pt x="685449" y="443171"/>
                </a:lnTo>
                <a:lnTo>
                  <a:pt x="707818" y="402131"/>
                </a:lnTo>
                <a:lnTo>
                  <a:pt x="724941" y="359233"/>
                </a:lnTo>
                <a:lnTo>
                  <a:pt x="735535" y="318565"/>
                </a:lnTo>
                <a:lnTo>
                  <a:pt x="740622" y="279219"/>
                </a:lnTo>
                <a:lnTo>
                  <a:pt x="740532" y="241456"/>
                </a:lnTo>
                <a:lnTo>
                  <a:pt x="726825" y="174182"/>
                </a:lnTo>
                <a:lnTo>
                  <a:pt x="698606" y="118100"/>
                </a:lnTo>
                <a:lnTo>
                  <a:pt x="659527" y="73227"/>
                </a:lnTo>
                <a:lnTo>
                  <a:pt x="612432" y="39481"/>
                </a:lnTo>
                <a:lnTo>
                  <a:pt x="559481" y="16317"/>
                </a:lnTo>
                <a:lnTo>
                  <a:pt x="502049" y="3268"/>
                </a:lnTo>
                <a:lnTo>
                  <a:pt x="441676" y="0"/>
                </a:lnTo>
                <a:close/>
              </a:path>
            </a:pathLst>
          </a:custGeom>
          <a:solidFill>
            <a:srgbClr val="F0F1F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4" name="object 414"/>
          <p:cNvSpPr/>
          <p:nvPr/>
        </p:nvSpPr>
        <p:spPr>
          <a:xfrm>
            <a:off x="9770891" y="6557414"/>
            <a:ext cx="480695" cy="456565"/>
          </a:xfrm>
          <a:custGeom>
            <a:avLst/>
            <a:gdLst/>
            <a:ahLst/>
            <a:cxnLst/>
            <a:rect l="l" t="t" r="r" b="b"/>
            <a:pathLst>
              <a:path w="480695" h="456565">
                <a:moveTo>
                  <a:pt x="181179" y="0"/>
                </a:moveTo>
                <a:lnTo>
                  <a:pt x="122537" y="5630"/>
                </a:lnTo>
                <a:lnTo>
                  <a:pt x="74678" y="16397"/>
                </a:lnTo>
                <a:lnTo>
                  <a:pt x="36970" y="28737"/>
                </a:lnTo>
                <a:lnTo>
                  <a:pt x="3449" y="99479"/>
                </a:lnTo>
                <a:lnTo>
                  <a:pt x="0" y="144992"/>
                </a:lnTo>
                <a:lnTo>
                  <a:pt x="2854" y="188527"/>
                </a:lnTo>
                <a:lnTo>
                  <a:pt x="11748" y="229903"/>
                </a:lnTo>
                <a:lnTo>
                  <a:pt x="26410" y="268776"/>
                </a:lnTo>
                <a:lnTo>
                  <a:pt x="46568" y="304843"/>
                </a:lnTo>
                <a:lnTo>
                  <a:pt x="71951" y="337802"/>
                </a:lnTo>
                <a:lnTo>
                  <a:pt x="102288" y="367349"/>
                </a:lnTo>
                <a:lnTo>
                  <a:pt x="137310" y="393181"/>
                </a:lnTo>
                <a:lnTo>
                  <a:pt x="176744" y="414994"/>
                </a:lnTo>
                <a:lnTo>
                  <a:pt x="220321" y="432487"/>
                </a:lnTo>
                <a:lnTo>
                  <a:pt x="267768" y="445355"/>
                </a:lnTo>
                <a:lnTo>
                  <a:pt x="318817" y="453297"/>
                </a:lnTo>
                <a:lnTo>
                  <a:pt x="373195" y="456007"/>
                </a:lnTo>
                <a:lnTo>
                  <a:pt x="384370" y="455891"/>
                </a:lnTo>
                <a:lnTo>
                  <a:pt x="431956" y="431458"/>
                </a:lnTo>
                <a:lnTo>
                  <a:pt x="455350" y="383845"/>
                </a:lnTo>
                <a:lnTo>
                  <a:pt x="475039" y="318565"/>
                </a:lnTo>
                <a:lnTo>
                  <a:pt x="480125" y="279219"/>
                </a:lnTo>
                <a:lnTo>
                  <a:pt x="480035" y="241456"/>
                </a:lnTo>
                <a:lnTo>
                  <a:pt x="466329" y="174182"/>
                </a:lnTo>
                <a:lnTo>
                  <a:pt x="438109" y="118100"/>
                </a:lnTo>
                <a:lnTo>
                  <a:pt x="399030" y="73227"/>
                </a:lnTo>
                <a:lnTo>
                  <a:pt x="351936" y="39481"/>
                </a:lnTo>
                <a:lnTo>
                  <a:pt x="298984" y="16317"/>
                </a:lnTo>
                <a:lnTo>
                  <a:pt x="241552" y="3268"/>
                </a:lnTo>
                <a:lnTo>
                  <a:pt x="18117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5" name="object 415"/>
          <p:cNvSpPr/>
          <p:nvPr/>
        </p:nvSpPr>
        <p:spPr>
          <a:xfrm>
            <a:off x="9567898" y="6599577"/>
            <a:ext cx="594360" cy="532130"/>
          </a:xfrm>
          <a:custGeom>
            <a:avLst/>
            <a:gdLst/>
            <a:ahLst/>
            <a:cxnLst/>
            <a:rect l="l" t="t" r="r" b="b"/>
            <a:pathLst>
              <a:path w="594359" h="532129">
                <a:moveTo>
                  <a:pt x="365495" y="0"/>
                </a:moveTo>
                <a:lnTo>
                  <a:pt x="316455" y="3666"/>
                </a:lnTo>
                <a:lnTo>
                  <a:pt x="269062" y="14053"/>
                </a:lnTo>
                <a:lnTo>
                  <a:pt x="223538" y="30389"/>
                </a:lnTo>
                <a:lnTo>
                  <a:pt x="180351" y="52011"/>
                </a:lnTo>
                <a:lnTo>
                  <a:pt x="139803" y="78567"/>
                </a:lnTo>
                <a:lnTo>
                  <a:pt x="102440" y="110118"/>
                </a:lnTo>
                <a:lnTo>
                  <a:pt x="68812" y="146871"/>
                </a:lnTo>
                <a:lnTo>
                  <a:pt x="39994" y="188520"/>
                </a:lnTo>
                <a:lnTo>
                  <a:pt x="18594" y="232346"/>
                </a:lnTo>
                <a:lnTo>
                  <a:pt x="5050" y="277516"/>
                </a:lnTo>
                <a:lnTo>
                  <a:pt x="0" y="323496"/>
                </a:lnTo>
                <a:lnTo>
                  <a:pt x="853" y="346091"/>
                </a:lnTo>
                <a:lnTo>
                  <a:pt x="10142" y="392001"/>
                </a:lnTo>
                <a:lnTo>
                  <a:pt x="30127" y="434330"/>
                </a:lnTo>
                <a:lnTo>
                  <a:pt x="63167" y="473545"/>
                </a:lnTo>
                <a:lnTo>
                  <a:pt x="108790" y="504625"/>
                </a:lnTo>
                <a:lnTo>
                  <a:pt x="167450" y="525240"/>
                </a:lnTo>
                <a:lnTo>
                  <a:pt x="232120" y="531549"/>
                </a:lnTo>
                <a:lnTo>
                  <a:pt x="267143" y="529122"/>
                </a:lnTo>
                <a:lnTo>
                  <a:pt x="337551" y="513423"/>
                </a:lnTo>
                <a:lnTo>
                  <a:pt x="406399" y="483535"/>
                </a:lnTo>
                <a:lnTo>
                  <a:pt x="469352" y="440882"/>
                </a:lnTo>
                <a:lnTo>
                  <a:pt x="522515" y="387875"/>
                </a:lnTo>
                <a:lnTo>
                  <a:pt x="562520" y="327473"/>
                </a:lnTo>
                <a:lnTo>
                  <a:pt x="586839" y="263617"/>
                </a:lnTo>
                <a:lnTo>
                  <a:pt x="594247" y="203536"/>
                </a:lnTo>
                <a:lnTo>
                  <a:pt x="592241" y="175149"/>
                </a:lnTo>
                <a:lnTo>
                  <a:pt x="578825" y="126087"/>
                </a:lnTo>
                <a:lnTo>
                  <a:pt x="554294" y="83721"/>
                </a:lnTo>
                <a:lnTo>
                  <a:pt x="522182" y="50789"/>
                </a:lnTo>
                <a:lnTo>
                  <a:pt x="482602" y="25543"/>
                </a:lnTo>
                <a:lnTo>
                  <a:pt x="439011" y="9290"/>
                </a:lnTo>
                <a:lnTo>
                  <a:pt x="390057" y="943"/>
                </a:lnTo>
                <a:lnTo>
                  <a:pt x="365495" y="0"/>
                </a:lnTo>
                <a:close/>
              </a:path>
            </a:pathLst>
          </a:custGeom>
          <a:solidFill>
            <a:srgbClr val="DA413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7" name="object 417"/>
          <p:cNvSpPr/>
          <p:nvPr/>
        </p:nvSpPr>
        <p:spPr>
          <a:xfrm>
            <a:off x="9690468" y="6893711"/>
            <a:ext cx="613410" cy="414020"/>
          </a:xfrm>
          <a:custGeom>
            <a:avLst/>
            <a:gdLst/>
            <a:ahLst/>
            <a:cxnLst/>
            <a:rect l="l" t="t" r="r" b="b"/>
            <a:pathLst>
              <a:path w="613409" h="414020">
                <a:moveTo>
                  <a:pt x="58686" y="388392"/>
                </a:moveTo>
                <a:lnTo>
                  <a:pt x="40335" y="388392"/>
                </a:lnTo>
                <a:lnTo>
                  <a:pt x="79133" y="399822"/>
                </a:lnTo>
                <a:lnTo>
                  <a:pt x="115292" y="408712"/>
                </a:lnTo>
                <a:lnTo>
                  <a:pt x="152607" y="413792"/>
                </a:lnTo>
                <a:lnTo>
                  <a:pt x="190806" y="413792"/>
                </a:lnTo>
                <a:lnTo>
                  <a:pt x="229615" y="411252"/>
                </a:lnTo>
                <a:lnTo>
                  <a:pt x="269634" y="404902"/>
                </a:lnTo>
                <a:lnTo>
                  <a:pt x="309213" y="393472"/>
                </a:lnTo>
                <a:lnTo>
                  <a:pt x="312741" y="392202"/>
                </a:lnTo>
                <a:lnTo>
                  <a:pt x="87515" y="392202"/>
                </a:lnTo>
                <a:lnTo>
                  <a:pt x="78358" y="390932"/>
                </a:lnTo>
                <a:lnTo>
                  <a:pt x="72174" y="390932"/>
                </a:lnTo>
                <a:lnTo>
                  <a:pt x="71221" y="389662"/>
                </a:lnTo>
                <a:lnTo>
                  <a:pt x="60490" y="389662"/>
                </a:lnTo>
                <a:lnTo>
                  <a:pt x="58686" y="388392"/>
                </a:lnTo>
                <a:close/>
              </a:path>
              <a:path w="613409" h="414020">
                <a:moveTo>
                  <a:pt x="612879" y="0"/>
                </a:moveTo>
                <a:lnTo>
                  <a:pt x="612127" y="3582"/>
                </a:lnTo>
                <a:lnTo>
                  <a:pt x="611517" y="7392"/>
                </a:lnTo>
                <a:lnTo>
                  <a:pt x="610565" y="11202"/>
                </a:lnTo>
                <a:lnTo>
                  <a:pt x="608901" y="18822"/>
                </a:lnTo>
                <a:lnTo>
                  <a:pt x="606945" y="26442"/>
                </a:lnTo>
                <a:lnTo>
                  <a:pt x="605828" y="30252"/>
                </a:lnTo>
                <a:lnTo>
                  <a:pt x="604875" y="34062"/>
                </a:lnTo>
                <a:lnTo>
                  <a:pt x="588227" y="81052"/>
                </a:lnTo>
                <a:lnTo>
                  <a:pt x="567843" y="122962"/>
                </a:lnTo>
                <a:lnTo>
                  <a:pt x="542872" y="163602"/>
                </a:lnTo>
                <a:lnTo>
                  <a:pt x="513562" y="201702"/>
                </a:lnTo>
                <a:lnTo>
                  <a:pt x="479508" y="238532"/>
                </a:lnTo>
                <a:lnTo>
                  <a:pt x="441999" y="271552"/>
                </a:lnTo>
                <a:lnTo>
                  <a:pt x="401407" y="300762"/>
                </a:lnTo>
                <a:lnTo>
                  <a:pt x="358101" y="327432"/>
                </a:lnTo>
                <a:lnTo>
                  <a:pt x="357238" y="327432"/>
                </a:lnTo>
                <a:lnTo>
                  <a:pt x="356361" y="328702"/>
                </a:lnTo>
                <a:lnTo>
                  <a:pt x="354533" y="328702"/>
                </a:lnTo>
                <a:lnTo>
                  <a:pt x="353542" y="329972"/>
                </a:lnTo>
                <a:lnTo>
                  <a:pt x="352640" y="329972"/>
                </a:lnTo>
                <a:lnTo>
                  <a:pt x="351739" y="331242"/>
                </a:lnTo>
                <a:lnTo>
                  <a:pt x="349834" y="331242"/>
                </a:lnTo>
                <a:lnTo>
                  <a:pt x="347967" y="332512"/>
                </a:lnTo>
                <a:lnTo>
                  <a:pt x="346976" y="332512"/>
                </a:lnTo>
                <a:lnTo>
                  <a:pt x="346201" y="333782"/>
                </a:lnTo>
                <a:lnTo>
                  <a:pt x="345160" y="333782"/>
                </a:lnTo>
                <a:lnTo>
                  <a:pt x="344271" y="335052"/>
                </a:lnTo>
                <a:lnTo>
                  <a:pt x="342493" y="335052"/>
                </a:lnTo>
                <a:lnTo>
                  <a:pt x="341439" y="336322"/>
                </a:lnTo>
                <a:lnTo>
                  <a:pt x="339648" y="336322"/>
                </a:lnTo>
                <a:lnTo>
                  <a:pt x="338658" y="337592"/>
                </a:lnTo>
                <a:lnTo>
                  <a:pt x="337769" y="337592"/>
                </a:lnTo>
                <a:lnTo>
                  <a:pt x="336778" y="338862"/>
                </a:lnTo>
                <a:lnTo>
                  <a:pt x="334822" y="338862"/>
                </a:lnTo>
                <a:lnTo>
                  <a:pt x="333997" y="340132"/>
                </a:lnTo>
                <a:lnTo>
                  <a:pt x="332092" y="340132"/>
                </a:lnTo>
                <a:lnTo>
                  <a:pt x="331139" y="341402"/>
                </a:lnTo>
                <a:lnTo>
                  <a:pt x="330276" y="341402"/>
                </a:lnTo>
                <a:lnTo>
                  <a:pt x="326529" y="342672"/>
                </a:lnTo>
                <a:lnTo>
                  <a:pt x="325602" y="343942"/>
                </a:lnTo>
                <a:lnTo>
                  <a:pt x="323634" y="343942"/>
                </a:lnTo>
                <a:lnTo>
                  <a:pt x="322656" y="345212"/>
                </a:lnTo>
                <a:lnTo>
                  <a:pt x="320776" y="345212"/>
                </a:lnTo>
                <a:lnTo>
                  <a:pt x="319887" y="346482"/>
                </a:lnTo>
                <a:lnTo>
                  <a:pt x="317995" y="346482"/>
                </a:lnTo>
                <a:lnTo>
                  <a:pt x="316991" y="347752"/>
                </a:lnTo>
                <a:lnTo>
                  <a:pt x="315112" y="347752"/>
                </a:lnTo>
                <a:lnTo>
                  <a:pt x="314248" y="349022"/>
                </a:lnTo>
                <a:lnTo>
                  <a:pt x="312318" y="349022"/>
                </a:lnTo>
                <a:lnTo>
                  <a:pt x="311213" y="350292"/>
                </a:lnTo>
                <a:lnTo>
                  <a:pt x="309435" y="350292"/>
                </a:lnTo>
                <a:lnTo>
                  <a:pt x="307530" y="351562"/>
                </a:lnTo>
                <a:lnTo>
                  <a:pt x="306603" y="351562"/>
                </a:lnTo>
                <a:lnTo>
                  <a:pt x="305612" y="352832"/>
                </a:lnTo>
                <a:lnTo>
                  <a:pt x="303745" y="352832"/>
                </a:lnTo>
                <a:lnTo>
                  <a:pt x="302767" y="354102"/>
                </a:lnTo>
                <a:lnTo>
                  <a:pt x="299897" y="354102"/>
                </a:lnTo>
                <a:lnTo>
                  <a:pt x="298919" y="355372"/>
                </a:lnTo>
                <a:lnTo>
                  <a:pt x="297002" y="355372"/>
                </a:lnTo>
                <a:lnTo>
                  <a:pt x="296125" y="356642"/>
                </a:lnTo>
                <a:lnTo>
                  <a:pt x="294157" y="356642"/>
                </a:lnTo>
                <a:lnTo>
                  <a:pt x="293154" y="357912"/>
                </a:lnTo>
                <a:lnTo>
                  <a:pt x="291274" y="357912"/>
                </a:lnTo>
                <a:lnTo>
                  <a:pt x="289407" y="359182"/>
                </a:lnTo>
                <a:lnTo>
                  <a:pt x="287426" y="359182"/>
                </a:lnTo>
                <a:lnTo>
                  <a:pt x="286511" y="360452"/>
                </a:lnTo>
                <a:lnTo>
                  <a:pt x="284492" y="360452"/>
                </a:lnTo>
                <a:lnTo>
                  <a:pt x="282663" y="361722"/>
                </a:lnTo>
                <a:lnTo>
                  <a:pt x="280746" y="361722"/>
                </a:lnTo>
                <a:lnTo>
                  <a:pt x="279755" y="362992"/>
                </a:lnTo>
                <a:lnTo>
                  <a:pt x="276783" y="362992"/>
                </a:lnTo>
                <a:lnTo>
                  <a:pt x="275793" y="364262"/>
                </a:lnTo>
                <a:lnTo>
                  <a:pt x="272961" y="364262"/>
                </a:lnTo>
                <a:lnTo>
                  <a:pt x="272072" y="365532"/>
                </a:lnTo>
                <a:lnTo>
                  <a:pt x="269112" y="365532"/>
                </a:lnTo>
                <a:lnTo>
                  <a:pt x="268109" y="366802"/>
                </a:lnTo>
                <a:lnTo>
                  <a:pt x="265201" y="366802"/>
                </a:lnTo>
                <a:lnTo>
                  <a:pt x="264312" y="368072"/>
                </a:lnTo>
                <a:lnTo>
                  <a:pt x="261289" y="368072"/>
                </a:lnTo>
                <a:lnTo>
                  <a:pt x="260400" y="369342"/>
                </a:lnTo>
                <a:lnTo>
                  <a:pt x="257479" y="369342"/>
                </a:lnTo>
                <a:lnTo>
                  <a:pt x="256451" y="370612"/>
                </a:lnTo>
                <a:lnTo>
                  <a:pt x="253542" y="370612"/>
                </a:lnTo>
                <a:lnTo>
                  <a:pt x="252514" y="371882"/>
                </a:lnTo>
                <a:lnTo>
                  <a:pt x="249681" y="371882"/>
                </a:lnTo>
                <a:lnTo>
                  <a:pt x="247751" y="373152"/>
                </a:lnTo>
                <a:lnTo>
                  <a:pt x="244817" y="373152"/>
                </a:lnTo>
                <a:lnTo>
                  <a:pt x="243878" y="374422"/>
                </a:lnTo>
                <a:lnTo>
                  <a:pt x="239953" y="374422"/>
                </a:lnTo>
                <a:lnTo>
                  <a:pt x="238963" y="375692"/>
                </a:lnTo>
                <a:lnTo>
                  <a:pt x="234988" y="375692"/>
                </a:lnTo>
                <a:lnTo>
                  <a:pt x="234073" y="376962"/>
                </a:lnTo>
                <a:lnTo>
                  <a:pt x="230085" y="376962"/>
                </a:lnTo>
                <a:lnTo>
                  <a:pt x="229095" y="378232"/>
                </a:lnTo>
                <a:lnTo>
                  <a:pt x="226174" y="378232"/>
                </a:lnTo>
                <a:lnTo>
                  <a:pt x="224269" y="379502"/>
                </a:lnTo>
                <a:lnTo>
                  <a:pt x="219392" y="379502"/>
                </a:lnTo>
                <a:lnTo>
                  <a:pt x="218351" y="380772"/>
                </a:lnTo>
                <a:lnTo>
                  <a:pt x="215468" y="380772"/>
                </a:lnTo>
                <a:lnTo>
                  <a:pt x="213499" y="382042"/>
                </a:lnTo>
                <a:lnTo>
                  <a:pt x="207543" y="382042"/>
                </a:lnTo>
                <a:lnTo>
                  <a:pt x="206489" y="383312"/>
                </a:lnTo>
                <a:lnTo>
                  <a:pt x="201675" y="383312"/>
                </a:lnTo>
                <a:lnTo>
                  <a:pt x="199758" y="384582"/>
                </a:lnTo>
                <a:lnTo>
                  <a:pt x="194805" y="384582"/>
                </a:lnTo>
                <a:lnTo>
                  <a:pt x="192760" y="385852"/>
                </a:lnTo>
                <a:lnTo>
                  <a:pt x="186905" y="385852"/>
                </a:lnTo>
                <a:lnTo>
                  <a:pt x="185966" y="387122"/>
                </a:lnTo>
                <a:lnTo>
                  <a:pt x="178066" y="387122"/>
                </a:lnTo>
                <a:lnTo>
                  <a:pt x="177114" y="388392"/>
                </a:lnTo>
                <a:lnTo>
                  <a:pt x="169405" y="388392"/>
                </a:lnTo>
                <a:lnTo>
                  <a:pt x="168414" y="389662"/>
                </a:lnTo>
                <a:lnTo>
                  <a:pt x="157035" y="389662"/>
                </a:lnTo>
                <a:lnTo>
                  <a:pt x="156121" y="390932"/>
                </a:lnTo>
                <a:lnTo>
                  <a:pt x="141071" y="390932"/>
                </a:lnTo>
                <a:lnTo>
                  <a:pt x="140119" y="392202"/>
                </a:lnTo>
                <a:lnTo>
                  <a:pt x="312741" y="392202"/>
                </a:lnTo>
                <a:lnTo>
                  <a:pt x="348020" y="379502"/>
                </a:lnTo>
                <a:lnTo>
                  <a:pt x="385724" y="361722"/>
                </a:lnTo>
                <a:lnTo>
                  <a:pt x="421825" y="338862"/>
                </a:lnTo>
                <a:lnTo>
                  <a:pt x="455677" y="314732"/>
                </a:lnTo>
                <a:lnTo>
                  <a:pt x="486988" y="285522"/>
                </a:lnTo>
                <a:lnTo>
                  <a:pt x="515467" y="255042"/>
                </a:lnTo>
                <a:lnTo>
                  <a:pt x="540103" y="222022"/>
                </a:lnTo>
                <a:lnTo>
                  <a:pt x="561154" y="187732"/>
                </a:lnTo>
                <a:lnTo>
                  <a:pt x="578402" y="152172"/>
                </a:lnTo>
                <a:lnTo>
                  <a:pt x="591629" y="114072"/>
                </a:lnTo>
                <a:lnTo>
                  <a:pt x="591845" y="112802"/>
                </a:lnTo>
                <a:lnTo>
                  <a:pt x="592124" y="112802"/>
                </a:lnTo>
                <a:lnTo>
                  <a:pt x="592340" y="111532"/>
                </a:lnTo>
                <a:lnTo>
                  <a:pt x="592480" y="111532"/>
                </a:lnTo>
                <a:lnTo>
                  <a:pt x="592810" y="110262"/>
                </a:lnTo>
                <a:lnTo>
                  <a:pt x="592962" y="108992"/>
                </a:lnTo>
                <a:lnTo>
                  <a:pt x="593115" y="108992"/>
                </a:lnTo>
                <a:lnTo>
                  <a:pt x="593509" y="107722"/>
                </a:lnTo>
                <a:lnTo>
                  <a:pt x="593991" y="105182"/>
                </a:lnTo>
                <a:lnTo>
                  <a:pt x="594283" y="105182"/>
                </a:lnTo>
                <a:lnTo>
                  <a:pt x="594474" y="103912"/>
                </a:lnTo>
                <a:lnTo>
                  <a:pt x="594956" y="102642"/>
                </a:lnTo>
                <a:lnTo>
                  <a:pt x="595325" y="100102"/>
                </a:lnTo>
                <a:lnTo>
                  <a:pt x="595820" y="98832"/>
                </a:lnTo>
                <a:lnTo>
                  <a:pt x="596036" y="97562"/>
                </a:lnTo>
                <a:lnTo>
                  <a:pt x="596531" y="95022"/>
                </a:lnTo>
                <a:lnTo>
                  <a:pt x="596798" y="95022"/>
                </a:lnTo>
                <a:lnTo>
                  <a:pt x="596861" y="93752"/>
                </a:lnTo>
                <a:lnTo>
                  <a:pt x="596988" y="93752"/>
                </a:lnTo>
                <a:lnTo>
                  <a:pt x="597306" y="92482"/>
                </a:lnTo>
                <a:lnTo>
                  <a:pt x="597598" y="89942"/>
                </a:lnTo>
                <a:lnTo>
                  <a:pt x="597788" y="89942"/>
                </a:lnTo>
                <a:lnTo>
                  <a:pt x="598271" y="87402"/>
                </a:lnTo>
                <a:lnTo>
                  <a:pt x="598436" y="86132"/>
                </a:lnTo>
                <a:lnTo>
                  <a:pt x="598627" y="86132"/>
                </a:lnTo>
                <a:lnTo>
                  <a:pt x="598754" y="84862"/>
                </a:lnTo>
                <a:lnTo>
                  <a:pt x="598919" y="84862"/>
                </a:lnTo>
                <a:lnTo>
                  <a:pt x="599071" y="83592"/>
                </a:lnTo>
                <a:lnTo>
                  <a:pt x="599897" y="79782"/>
                </a:lnTo>
                <a:lnTo>
                  <a:pt x="600036" y="78512"/>
                </a:lnTo>
                <a:lnTo>
                  <a:pt x="600240" y="77242"/>
                </a:lnTo>
                <a:lnTo>
                  <a:pt x="600519" y="74702"/>
                </a:lnTo>
                <a:lnTo>
                  <a:pt x="600786" y="73432"/>
                </a:lnTo>
                <a:lnTo>
                  <a:pt x="612879" y="0"/>
                </a:lnTo>
                <a:close/>
              </a:path>
              <a:path w="613409" h="414020">
                <a:moveTo>
                  <a:pt x="8331" y="378232"/>
                </a:moveTo>
                <a:lnTo>
                  <a:pt x="4381" y="378232"/>
                </a:lnTo>
                <a:lnTo>
                  <a:pt x="39433" y="388392"/>
                </a:lnTo>
                <a:lnTo>
                  <a:pt x="53403" y="388392"/>
                </a:lnTo>
                <a:lnTo>
                  <a:pt x="49796" y="387122"/>
                </a:lnTo>
                <a:lnTo>
                  <a:pt x="42824" y="387122"/>
                </a:lnTo>
                <a:lnTo>
                  <a:pt x="40182" y="385852"/>
                </a:lnTo>
                <a:lnTo>
                  <a:pt x="37541" y="385852"/>
                </a:lnTo>
                <a:lnTo>
                  <a:pt x="36652" y="384582"/>
                </a:lnTo>
                <a:lnTo>
                  <a:pt x="30632" y="384582"/>
                </a:lnTo>
                <a:lnTo>
                  <a:pt x="29768" y="383312"/>
                </a:lnTo>
                <a:lnTo>
                  <a:pt x="24523" y="383312"/>
                </a:lnTo>
                <a:lnTo>
                  <a:pt x="23774" y="382042"/>
                </a:lnTo>
                <a:lnTo>
                  <a:pt x="19392" y="382042"/>
                </a:lnTo>
                <a:lnTo>
                  <a:pt x="18592" y="380772"/>
                </a:lnTo>
                <a:lnTo>
                  <a:pt x="13423" y="380772"/>
                </a:lnTo>
                <a:lnTo>
                  <a:pt x="12611" y="379502"/>
                </a:lnTo>
                <a:lnTo>
                  <a:pt x="10121" y="379502"/>
                </a:lnTo>
                <a:lnTo>
                  <a:pt x="8331" y="378232"/>
                </a:lnTo>
                <a:close/>
              </a:path>
              <a:path w="613409" h="414020">
                <a:moveTo>
                  <a:pt x="4203" y="378180"/>
                </a:moveTo>
                <a:lnTo>
                  <a:pt x="4381" y="378232"/>
                </a:lnTo>
                <a:lnTo>
                  <a:pt x="4203" y="378180"/>
                </a:lnTo>
                <a:close/>
              </a:path>
              <a:path w="613409" h="414020">
                <a:moveTo>
                  <a:pt x="3301" y="376962"/>
                </a:moveTo>
                <a:lnTo>
                  <a:pt x="0" y="376962"/>
                </a:lnTo>
                <a:lnTo>
                  <a:pt x="4203" y="378180"/>
                </a:lnTo>
                <a:lnTo>
                  <a:pt x="3301" y="376962"/>
                </a:lnTo>
                <a:close/>
              </a:path>
            </a:pathLst>
          </a:custGeom>
          <a:solidFill>
            <a:srgbClr val="C4151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8" name="object 418"/>
          <p:cNvSpPr/>
          <p:nvPr/>
        </p:nvSpPr>
        <p:spPr>
          <a:xfrm>
            <a:off x="1052791" y="2695828"/>
            <a:ext cx="2998470" cy="890905"/>
          </a:xfrm>
          <a:custGeom>
            <a:avLst/>
            <a:gdLst/>
            <a:ahLst/>
            <a:cxnLst/>
            <a:rect l="l" t="t" r="r" b="b"/>
            <a:pathLst>
              <a:path w="2998470" h="890904">
                <a:moveTo>
                  <a:pt x="0" y="0"/>
                </a:moveTo>
                <a:lnTo>
                  <a:pt x="2998368" y="0"/>
                </a:lnTo>
                <a:lnTo>
                  <a:pt x="2998368" y="890790"/>
                </a:lnTo>
                <a:lnTo>
                  <a:pt x="0" y="890790"/>
                </a:lnTo>
                <a:lnTo>
                  <a:pt x="0" y="0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9" name="object 419"/>
          <p:cNvSpPr/>
          <p:nvPr/>
        </p:nvSpPr>
        <p:spPr>
          <a:xfrm>
            <a:off x="4051160" y="2695828"/>
            <a:ext cx="2998470" cy="890905"/>
          </a:xfrm>
          <a:custGeom>
            <a:avLst/>
            <a:gdLst/>
            <a:ahLst/>
            <a:cxnLst/>
            <a:rect l="l" t="t" r="r" b="b"/>
            <a:pathLst>
              <a:path w="2998470" h="890904">
                <a:moveTo>
                  <a:pt x="0" y="0"/>
                </a:moveTo>
                <a:lnTo>
                  <a:pt x="2998381" y="0"/>
                </a:lnTo>
                <a:lnTo>
                  <a:pt x="2998381" y="890790"/>
                </a:lnTo>
                <a:lnTo>
                  <a:pt x="0" y="890790"/>
                </a:lnTo>
                <a:lnTo>
                  <a:pt x="0" y="0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0" name="object 420"/>
          <p:cNvSpPr/>
          <p:nvPr/>
        </p:nvSpPr>
        <p:spPr>
          <a:xfrm>
            <a:off x="4051160" y="2695828"/>
            <a:ext cx="2998470" cy="890905"/>
          </a:xfrm>
          <a:custGeom>
            <a:avLst/>
            <a:gdLst/>
            <a:ahLst/>
            <a:cxnLst/>
            <a:rect l="l" t="t" r="r" b="b"/>
            <a:pathLst>
              <a:path w="2998470" h="890904">
                <a:moveTo>
                  <a:pt x="0" y="0"/>
                </a:moveTo>
                <a:lnTo>
                  <a:pt x="2998381" y="0"/>
                </a:lnTo>
                <a:lnTo>
                  <a:pt x="2998381" y="890790"/>
                </a:lnTo>
                <a:lnTo>
                  <a:pt x="0" y="89079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1" name="object 421"/>
          <p:cNvSpPr/>
          <p:nvPr/>
        </p:nvSpPr>
        <p:spPr>
          <a:xfrm>
            <a:off x="7049528" y="2695828"/>
            <a:ext cx="2998470" cy="890905"/>
          </a:xfrm>
          <a:custGeom>
            <a:avLst/>
            <a:gdLst/>
            <a:ahLst/>
            <a:cxnLst/>
            <a:rect l="l" t="t" r="r" b="b"/>
            <a:pathLst>
              <a:path w="2998470" h="890904">
                <a:moveTo>
                  <a:pt x="0" y="0"/>
                </a:moveTo>
                <a:lnTo>
                  <a:pt x="2998368" y="0"/>
                </a:lnTo>
                <a:lnTo>
                  <a:pt x="2998368" y="890790"/>
                </a:lnTo>
                <a:lnTo>
                  <a:pt x="0" y="890790"/>
                </a:lnTo>
                <a:lnTo>
                  <a:pt x="0" y="0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2" name="object 422"/>
          <p:cNvSpPr/>
          <p:nvPr/>
        </p:nvSpPr>
        <p:spPr>
          <a:xfrm>
            <a:off x="7049528" y="2695828"/>
            <a:ext cx="2998470" cy="890905"/>
          </a:xfrm>
          <a:custGeom>
            <a:avLst/>
            <a:gdLst/>
            <a:ahLst/>
            <a:cxnLst/>
            <a:rect l="l" t="t" r="r" b="b"/>
            <a:pathLst>
              <a:path w="2998470" h="890904">
                <a:moveTo>
                  <a:pt x="0" y="0"/>
                </a:moveTo>
                <a:lnTo>
                  <a:pt x="2998368" y="0"/>
                </a:lnTo>
                <a:lnTo>
                  <a:pt x="2998368" y="890790"/>
                </a:lnTo>
                <a:lnTo>
                  <a:pt x="0" y="890790"/>
                </a:lnTo>
                <a:lnTo>
                  <a:pt x="0" y="0"/>
                </a:lnTo>
                <a:close/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3" name="object 423"/>
          <p:cNvSpPr/>
          <p:nvPr/>
        </p:nvSpPr>
        <p:spPr>
          <a:xfrm>
            <a:off x="1052791" y="3586606"/>
            <a:ext cx="2998470" cy="890905"/>
          </a:xfrm>
          <a:custGeom>
            <a:avLst/>
            <a:gdLst/>
            <a:ahLst/>
            <a:cxnLst/>
            <a:rect l="l" t="t" r="r" b="b"/>
            <a:pathLst>
              <a:path w="2998470" h="890904">
                <a:moveTo>
                  <a:pt x="0" y="0"/>
                </a:moveTo>
                <a:lnTo>
                  <a:pt x="2998368" y="0"/>
                </a:lnTo>
                <a:lnTo>
                  <a:pt x="2998368" y="890816"/>
                </a:lnTo>
                <a:lnTo>
                  <a:pt x="0" y="890816"/>
                </a:lnTo>
                <a:lnTo>
                  <a:pt x="0" y="0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4" name="object 424"/>
          <p:cNvSpPr/>
          <p:nvPr/>
        </p:nvSpPr>
        <p:spPr>
          <a:xfrm>
            <a:off x="1052791" y="3586606"/>
            <a:ext cx="2998470" cy="890905"/>
          </a:xfrm>
          <a:custGeom>
            <a:avLst/>
            <a:gdLst/>
            <a:ahLst/>
            <a:cxnLst/>
            <a:rect l="l" t="t" r="r" b="b"/>
            <a:pathLst>
              <a:path w="2998470" h="890904">
                <a:moveTo>
                  <a:pt x="0" y="0"/>
                </a:moveTo>
                <a:lnTo>
                  <a:pt x="2998368" y="0"/>
                </a:lnTo>
                <a:lnTo>
                  <a:pt x="2998368" y="890816"/>
                </a:lnTo>
                <a:lnTo>
                  <a:pt x="0" y="890816"/>
                </a:lnTo>
                <a:lnTo>
                  <a:pt x="0" y="0"/>
                </a:lnTo>
                <a:close/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5" name="object 425"/>
          <p:cNvSpPr/>
          <p:nvPr/>
        </p:nvSpPr>
        <p:spPr>
          <a:xfrm>
            <a:off x="4051160" y="3586606"/>
            <a:ext cx="2998470" cy="890905"/>
          </a:xfrm>
          <a:custGeom>
            <a:avLst/>
            <a:gdLst/>
            <a:ahLst/>
            <a:cxnLst/>
            <a:rect l="l" t="t" r="r" b="b"/>
            <a:pathLst>
              <a:path w="2998470" h="890904">
                <a:moveTo>
                  <a:pt x="0" y="0"/>
                </a:moveTo>
                <a:lnTo>
                  <a:pt x="2998381" y="0"/>
                </a:lnTo>
                <a:lnTo>
                  <a:pt x="2998381" y="890816"/>
                </a:lnTo>
                <a:lnTo>
                  <a:pt x="0" y="890816"/>
                </a:lnTo>
                <a:lnTo>
                  <a:pt x="0" y="0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6" name="object 426"/>
          <p:cNvSpPr/>
          <p:nvPr/>
        </p:nvSpPr>
        <p:spPr>
          <a:xfrm>
            <a:off x="4051160" y="3586606"/>
            <a:ext cx="2998470" cy="890905"/>
          </a:xfrm>
          <a:custGeom>
            <a:avLst/>
            <a:gdLst/>
            <a:ahLst/>
            <a:cxnLst/>
            <a:rect l="l" t="t" r="r" b="b"/>
            <a:pathLst>
              <a:path w="2998470" h="890904">
                <a:moveTo>
                  <a:pt x="0" y="0"/>
                </a:moveTo>
                <a:lnTo>
                  <a:pt x="2998381" y="0"/>
                </a:lnTo>
                <a:lnTo>
                  <a:pt x="2998381" y="890816"/>
                </a:lnTo>
                <a:lnTo>
                  <a:pt x="0" y="890816"/>
                </a:lnTo>
                <a:lnTo>
                  <a:pt x="0" y="0"/>
                </a:lnTo>
                <a:close/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7" name="object 427"/>
          <p:cNvSpPr/>
          <p:nvPr/>
        </p:nvSpPr>
        <p:spPr>
          <a:xfrm>
            <a:off x="7049528" y="3586606"/>
            <a:ext cx="2998470" cy="890905"/>
          </a:xfrm>
          <a:custGeom>
            <a:avLst/>
            <a:gdLst/>
            <a:ahLst/>
            <a:cxnLst/>
            <a:rect l="l" t="t" r="r" b="b"/>
            <a:pathLst>
              <a:path w="2998470" h="890904">
                <a:moveTo>
                  <a:pt x="0" y="0"/>
                </a:moveTo>
                <a:lnTo>
                  <a:pt x="2998368" y="0"/>
                </a:lnTo>
                <a:lnTo>
                  <a:pt x="2998368" y="890816"/>
                </a:lnTo>
                <a:lnTo>
                  <a:pt x="0" y="890816"/>
                </a:lnTo>
                <a:lnTo>
                  <a:pt x="0" y="0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8" name="object 428"/>
          <p:cNvSpPr/>
          <p:nvPr/>
        </p:nvSpPr>
        <p:spPr>
          <a:xfrm>
            <a:off x="7049528" y="3586606"/>
            <a:ext cx="2998470" cy="890905"/>
          </a:xfrm>
          <a:custGeom>
            <a:avLst/>
            <a:gdLst/>
            <a:ahLst/>
            <a:cxnLst/>
            <a:rect l="l" t="t" r="r" b="b"/>
            <a:pathLst>
              <a:path w="2998470" h="890904">
                <a:moveTo>
                  <a:pt x="0" y="0"/>
                </a:moveTo>
                <a:lnTo>
                  <a:pt x="2998368" y="0"/>
                </a:lnTo>
                <a:lnTo>
                  <a:pt x="2998368" y="890816"/>
                </a:lnTo>
                <a:lnTo>
                  <a:pt x="0" y="890816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9" name="object 429"/>
          <p:cNvSpPr/>
          <p:nvPr/>
        </p:nvSpPr>
        <p:spPr>
          <a:xfrm>
            <a:off x="1052791" y="4477422"/>
            <a:ext cx="2998470" cy="890905"/>
          </a:xfrm>
          <a:custGeom>
            <a:avLst/>
            <a:gdLst/>
            <a:ahLst/>
            <a:cxnLst/>
            <a:rect l="l" t="t" r="r" b="b"/>
            <a:pathLst>
              <a:path w="2998470" h="890904">
                <a:moveTo>
                  <a:pt x="0" y="0"/>
                </a:moveTo>
                <a:lnTo>
                  <a:pt x="2998368" y="0"/>
                </a:lnTo>
                <a:lnTo>
                  <a:pt x="2998368" y="890790"/>
                </a:lnTo>
                <a:lnTo>
                  <a:pt x="0" y="890790"/>
                </a:lnTo>
                <a:lnTo>
                  <a:pt x="0" y="0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0" name="object 430"/>
          <p:cNvSpPr/>
          <p:nvPr/>
        </p:nvSpPr>
        <p:spPr>
          <a:xfrm>
            <a:off x="1052791" y="4477422"/>
            <a:ext cx="2998470" cy="890905"/>
          </a:xfrm>
          <a:custGeom>
            <a:avLst/>
            <a:gdLst/>
            <a:ahLst/>
            <a:cxnLst/>
            <a:rect l="l" t="t" r="r" b="b"/>
            <a:pathLst>
              <a:path w="2998470" h="890904">
                <a:moveTo>
                  <a:pt x="0" y="0"/>
                </a:moveTo>
                <a:lnTo>
                  <a:pt x="2998368" y="0"/>
                </a:lnTo>
                <a:lnTo>
                  <a:pt x="2998368" y="890790"/>
                </a:lnTo>
                <a:lnTo>
                  <a:pt x="0" y="89079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1" name="object 431"/>
          <p:cNvSpPr/>
          <p:nvPr/>
        </p:nvSpPr>
        <p:spPr>
          <a:xfrm>
            <a:off x="4051160" y="4477422"/>
            <a:ext cx="2998470" cy="890905"/>
          </a:xfrm>
          <a:custGeom>
            <a:avLst/>
            <a:gdLst/>
            <a:ahLst/>
            <a:cxnLst/>
            <a:rect l="l" t="t" r="r" b="b"/>
            <a:pathLst>
              <a:path w="2998470" h="890904">
                <a:moveTo>
                  <a:pt x="0" y="0"/>
                </a:moveTo>
                <a:lnTo>
                  <a:pt x="2998381" y="0"/>
                </a:lnTo>
                <a:lnTo>
                  <a:pt x="2998381" y="890790"/>
                </a:lnTo>
                <a:lnTo>
                  <a:pt x="0" y="890790"/>
                </a:lnTo>
                <a:lnTo>
                  <a:pt x="0" y="0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2" name="object 432"/>
          <p:cNvSpPr/>
          <p:nvPr/>
        </p:nvSpPr>
        <p:spPr>
          <a:xfrm>
            <a:off x="4051160" y="4477422"/>
            <a:ext cx="2998470" cy="890905"/>
          </a:xfrm>
          <a:custGeom>
            <a:avLst/>
            <a:gdLst/>
            <a:ahLst/>
            <a:cxnLst/>
            <a:rect l="l" t="t" r="r" b="b"/>
            <a:pathLst>
              <a:path w="2998470" h="890904">
                <a:moveTo>
                  <a:pt x="0" y="0"/>
                </a:moveTo>
                <a:lnTo>
                  <a:pt x="2998381" y="0"/>
                </a:lnTo>
                <a:lnTo>
                  <a:pt x="2998381" y="890790"/>
                </a:lnTo>
                <a:lnTo>
                  <a:pt x="0" y="89079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3" name="object 433"/>
          <p:cNvSpPr/>
          <p:nvPr/>
        </p:nvSpPr>
        <p:spPr>
          <a:xfrm>
            <a:off x="7049528" y="4477422"/>
            <a:ext cx="2998470" cy="890905"/>
          </a:xfrm>
          <a:custGeom>
            <a:avLst/>
            <a:gdLst/>
            <a:ahLst/>
            <a:cxnLst/>
            <a:rect l="l" t="t" r="r" b="b"/>
            <a:pathLst>
              <a:path w="2998470" h="890904">
                <a:moveTo>
                  <a:pt x="0" y="0"/>
                </a:moveTo>
                <a:lnTo>
                  <a:pt x="2998368" y="0"/>
                </a:lnTo>
                <a:lnTo>
                  <a:pt x="2998368" y="890790"/>
                </a:lnTo>
                <a:lnTo>
                  <a:pt x="0" y="890790"/>
                </a:lnTo>
                <a:lnTo>
                  <a:pt x="0" y="0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4" name="object 434"/>
          <p:cNvSpPr/>
          <p:nvPr/>
        </p:nvSpPr>
        <p:spPr>
          <a:xfrm>
            <a:off x="7049528" y="4477422"/>
            <a:ext cx="2998470" cy="890905"/>
          </a:xfrm>
          <a:custGeom>
            <a:avLst/>
            <a:gdLst/>
            <a:ahLst/>
            <a:cxnLst/>
            <a:rect l="l" t="t" r="r" b="b"/>
            <a:pathLst>
              <a:path w="2998470" h="890904">
                <a:moveTo>
                  <a:pt x="0" y="0"/>
                </a:moveTo>
                <a:lnTo>
                  <a:pt x="2998368" y="0"/>
                </a:lnTo>
                <a:lnTo>
                  <a:pt x="2998368" y="890790"/>
                </a:lnTo>
                <a:lnTo>
                  <a:pt x="0" y="890790"/>
                </a:lnTo>
                <a:lnTo>
                  <a:pt x="0" y="0"/>
                </a:lnTo>
                <a:close/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5" name="object 435"/>
          <p:cNvSpPr/>
          <p:nvPr/>
        </p:nvSpPr>
        <p:spPr>
          <a:xfrm>
            <a:off x="1052791" y="5368201"/>
            <a:ext cx="2998470" cy="890905"/>
          </a:xfrm>
          <a:custGeom>
            <a:avLst/>
            <a:gdLst/>
            <a:ahLst/>
            <a:cxnLst/>
            <a:rect l="l" t="t" r="r" b="b"/>
            <a:pathLst>
              <a:path w="2998470" h="890904">
                <a:moveTo>
                  <a:pt x="0" y="0"/>
                </a:moveTo>
                <a:lnTo>
                  <a:pt x="2998368" y="0"/>
                </a:lnTo>
                <a:lnTo>
                  <a:pt x="2998368" y="890790"/>
                </a:lnTo>
                <a:lnTo>
                  <a:pt x="0" y="890790"/>
                </a:lnTo>
                <a:lnTo>
                  <a:pt x="0" y="0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6" name="object 436"/>
          <p:cNvSpPr/>
          <p:nvPr/>
        </p:nvSpPr>
        <p:spPr>
          <a:xfrm>
            <a:off x="1052791" y="5368201"/>
            <a:ext cx="2998470" cy="890905"/>
          </a:xfrm>
          <a:custGeom>
            <a:avLst/>
            <a:gdLst/>
            <a:ahLst/>
            <a:cxnLst/>
            <a:rect l="l" t="t" r="r" b="b"/>
            <a:pathLst>
              <a:path w="2998470" h="890904">
                <a:moveTo>
                  <a:pt x="0" y="0"/>
                </a:moveTo>
                <a:lnTo>
                  <a:pt x="2998368" y="0"/>
                </a:lnTo>
                <a:lnTo>
                  <a:pt x="2998368" y="890790"/>
                </a:lnTo>
                <a:lnTo>
                  <a:pt x="0" y="89079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7" name="object 437"/>
          <p:cNvSpPr/>
          <p:nvPr/>
        </p:nvSpPr>
        <p:spPr>
          <a:xfrm>
            <a:off x="4051160" y="5368201"/>
            <a:ext cx="2998470" cy="890905"/>
          </a:xfrm>
          <a:custGeom>
            <a:avLst/>
            <a:gdLst/>
            <a:ahLst/>
            <a:cxnLst/>
            <a:rect l="l" t="t" r="r" b="b"/>
            <a:pathLst>
              <a:path w="2998470" h="890904">
                <a:moveTo>
                  <a:pt x="0" y="0"/>
                </a:moveTo>
                <a:lnTo>
                  <a:pt x="2998381" y="0"/>
                </a:lnTo>
                <a:lnTo>
                  <a:pt x="2998381" y="890790"/>
                </a:lnTo>
                <a:lnTo>
                  <a:pt x="0" y="890790"/>
                </a:lnTo>
                <a:lnTo>
                  <a:pt x="0" y="0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8" name="object 438"/>
          <p:cNvSpPr/>
          <p:nvPr/>
        </p:nvSpPr>
        <p:spPr>
          <a:xfrm>
            <a:off x="4051160" y="5368201"/>
            <a:ext cx="2998470" cy="890905"/>
          </a:xfrm>
          <a:custGeom>
            <a:avLst/>
            <a:gdLst/>
            <a:ahLst/>
            <a:cxnLst/>
            <a:rect l="l" t="t" r="r" b="b"/>
            <a:pathLst>
              <a:path w="2998470" h="890904">
                <a:moveTo>
                  <a:pt x="0" y="0"/>
                </a:moveTo>
                <a:lnTo>
                  <a:pt x="2998381" y="0"/>
                </a:lnTo>
                <a:lnTo>
                  <a:pt x="2998381" y="890790"/>
                </a:lnTo>
                <a:lnTo>
                  <a:pt x="0" y="89079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9" name="object 439"/>
          <p:cNvSpPr/>
          <p:nvPr/>
        </p:nvSpPr>
        <p:spPr>
          <a:xfrm>
            <a:off x="7049528" y="5368201"/>
            <a:ext cx="2998470" cy="890905"/>
          </a:xfrm>
          <a:custGeom>
            <a:avLst/>
            <a:gdLst/>
            <a:ahLst/>
            <a:cxnLst/>
            <a:rect l="l" t="t" r="r" b="b"/>
            <a:pathLst>
              <a:path w="2998470" h="890904">
                <a:moveTo>
                  <a:pt x="0" y="0"/>
                </a:moveTo>
                <a:lnTo>
                  <a:pt x="2998368" y="0"/>
                </a:lnTo>
                <a:lnTo>
                  <a:pt x="2998368" y="890790"/>
                </a:lnTo>
                <a:lnTo>
                  <a:pt x="0" y="890790"/>
                </a:lnTo>
                <a:lnTo>
                  <a:pt x="0" y="0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0" name="object 440"/>
          <p:cNvSpPr/>
          <p:nvPr/>
        </p:nvSpPr>
        <p:spPr>
          <a:xfrm>
            <a:off x="7049528" y="5368201"/>
            <a:ext cx="2998470" cy="890905"/>
          </a:xfrm>
          <a:custGeom>
            <a:avLst/>
            <a:gdLst/>
            <a:ahLst/>
            <a:cxnLst/>
            <a:rect l="l" t="t" r="r" b="b"/>
            <a:pathLst>
              <a:path w="2998470" h="890904">
                <a:moveTo>
                  <a:pt x="0" y="0"/>
                </a:moveTo>
                <a:lnTo>
                  <a:pt x="2998368" y="0"/>
                </a:lnTo>
                <a:lnTo>
                  <a:pt x="2998368" y="890790"/>
                </a:lnTo>
                <a:lnTo>
                  <a:pt x="0" y="890790"/>
                </a:lnTo>
                <a:lnTo>
                  <a:pt x="0" y="0"/>
                </a:lnTo>
                <a:close/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1" name="object 441"/>
          <p:cNvSpPr/>
          <p:nvPr/>
        </p:nvSpPr>
        <p:spPr>
          <a:xfrm>
            <a:off x="1052791" y="2049868"/>
            <a:ext cx="2998470" cy="646430"/>
          </a:xfrm>
          <a:custGeom>
            <a:avLst/>
            <a:gdLst/>
            <a:ahLst/>
            <a:cxnLst/>
            <a:rect l="l" t="t" r="r" b="b"/>
            <a:pathLst>
              <a:path w="2998470" h="646430">
                <a:moveTo>
                  <a:pt x="0" y="0"/>
                </a:moveTo>
                <a:lnTo>
                  <a:pt x="2998368" y="0"/>
                </a:lnTo>
                <a:lnTo>
                  <a:pt x="2998368" y="645947"/>
                </a:lnTo>
                <a:lnTo>
                  <a:pt x="0" y="645947"/>
                </a:lnTo>
                <a:lnTo>
                  <a:pt x="0" y="0"/>
                </a:lnTo>
                <a:close/>
              </a:path>
            </a:pathLst>
          </a:custGeom>
          <a:solidFill>
            <a:srgbClr val="DA413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2" name="object 442"/>
          <p:cNvSpPr/>
          <p:nvPr/>
        </p:nvSpPr>
        <p:spPr>
          <a:xfrm>
            <a:off x="1052791" y="2049868"/>
            <a:ext cx="2998470" cy="646430"/>
          </a:xfrm>
          <a:custGeom>
            <a:avLst/>
            <a:gdLst/>
            <a:ahLst/>
            <a:cxnLst/>
            <a:rect l="l" t="t" r="r" b="b"/>
            <a:pathLst>
              <a:path w="2998470" h="646430">
                <a:moveTo>
                  <a:pt x="0" y="0"/>
                </a:moveTo>
                <a:lnTo>
                  <a:pt x="2998368" y="0"/>
                </a:lnTo>
                <a:lnTo>
                  <a:pt x="2998368" y="645947"/>
                </a:lnTo>
                <a:lnTo>
                  <a:pt x="0" y="645947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3" name="object 443"/>
          <p:cNvSpPr/>
          <p:nvPr/>
        </p:nvSpPr>
        <p:spPr>
          <a:xfrm>
            <a:off x="4051160" y="2049868"/>
            <a:ext cx="2998470" cy="646430"/>
          </a:xfrm>
          <a:custGeom>
            <a:avLst/>
            <a:gdLst/>
            <a:ahLst/>
            <a:cxnLst/>
            <a:rect l="l" t="t" r="r" b="b"/>
            <a:pathLst>
              <a:path w="2998470" h="646430">
                <a:moveTo>
                  <a:pt x="0" y="0"/>
                </a:moveTo>
                <a:lnTo>
                  <a:pt x="2998381" y="0"/>
                </a:lnTo>
                <a:lnTo>
                  <a:pt x="2998381" y="645947"/>
                </a:lnTo>
                <a:lnTo>
                  <a:pt x="0" y="645947"/>
                </a:lnTo>
                <a:lnTo>
                  <a:pt x="0" y="0"/>
                </a:lnTo>
                <a:close/>
              </a:path>
            </a:pathLst>
          </a:custGeom>
          <a:solidFill>
            <a:srgbClr val="DA413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4" name="object 444"/>
          <p:cNvSpPr/>
          <p:nvPr/>
        </p:nvSpPr>
        <p:spPr>
          <a:xfrm>
            <a:off x="4051160" y="2049868"/>
            <a:ext cx="2998470" cy="646430"/>
          </a:xfrm>
          <a:custGeom>
            <a:avLst/>
            <a:gdLst/>
            <a:ahLst/>
            <a:cxnLst/>
            <a:rect l="l" t="t" r="r" b="b"/>
            <a:pathLst>
              <a:path w="2998470" h="646430">
                <a:moveTo>
                  <a:pt x="0" y="0"/>
                </a:moveTo>
                <a:lnTo>
                  <a:pt x="2998381" y="0"/>
                </a:lnTo>
                <a:lnTo>
                  <a:pt x="2998381" y="645947"/>
                </a:lnTo>
                <a:lnTo>
                  <a:pt x="0" y="645947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5" name="object 445"/>
          <p:cNvSpPr/>
          <p:nvPr/>
        </p:nvSpPr>
        <p:spPr>
          <a:xfrm>
            <a:off x="7049528" y="2049868"/>
            <a:ext cx="2998470" cy="646430"/>
          </a:xfrm>
          <a:custGeom>
            <a:avLst/>
            <a:gdLst/>
            <a:ahLst/>
            <a:cxnLst/>
            <a:rect l="l" t="t" r="r" b="b"/>
            <a:pathLst>
              <a:path w="2998470" h="646430">
                <a:moveTo>
                  <a:pt x="0" y="0"/>
                </a:moveTo>
                <a:lnTo>
                  <a:pt x="2998368" y="0"/>
                </a:lnTo>
                <a:lnTo>
                  <a:pt x="2998368" y="645947"/>
                </a:lnTo>
                <a:lnTo>
                  <a:pt x="0" y="645947"/>
                </a:lnTo>
                <a:lnTo>
                  <a:pt x="0" y="0"/>
                </a:lnTo>
                <a:close/>
              </a:path>
            </a:pathLst>
          </a:custGeom>
          <a:solidFill>
            <a:srgbClr val="DA413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6" name="object 446"/>
          <p:cNvSpPr/>
          <p:nvPr/>
        </p:nvSpPr>
        <p:spPr>
          <a:xfrm>
            <a:off x="7049528" y="2049868"/>
            <a:ext cx="2998470" cy="646430"/>
          </a:xfrm>
          <a:custGeom>
            <a:avLst/>
            <a:gdLst/>
            <a:ahLst/>
            <a:cxnLst/>
            <a:rect l="l" t="t" r="r" b="b"/>
            <a:pathLst>
              <a:path w="2998470" h="646430">
                <a:moveTo>
                  <a:pt x="0" y="0"/>
                </a:moveTo>
                <a:lnTo>
                  <a:pt x="2998368" y="0"/>
                </a:lnTo>
                <a:lnTo>
                  <a:pt x="2998368" y="645947"/>
                </a:lnTo>
                <a:lnTo>
                  <a:pt x="0" y="645947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7" name="object 447"/>
          <p:cNvSpPr txBox="1">
            <a:spLocks noGrp="1"/>
          </p:cNvSpPr>
          <p:nvPr>
            <p:ph type="title"/>
          </p:nvPr>
        </p:nvSpPr>
        <p:spPr>
          <a:xfrm>
            <a:off x="-652172" y="758125"/>
            <a:ext cx="9241160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6195" algn="r">
              <a:lnSpc>
                <a:spcPts val="4180"/>
              </a:lnSpc>
            </a:pPr>
            <a:r>
              <a:rPr lang="ru-RU" spc="-45" dirty="0"/>
              <a:t>Как заинтересовать потребителя?</a:t>
            </a:r>
            <a:endParaRPr spc="-15" dirty="0"/>
          </a:p>
        </p:txBody>
      </p:sp>
      <p:sp>
        <p:nvSpPr>
          <p:cNvPr id="448" name="object 448"/>
          <p:cNvSpPr txBox="1"/>
          <p:nvPr/>
        </p:nvSpPr>
        <p:spPr>
          <a:xfrm>
            <a:off x="1723008" y="2248013"/>
            <a:ext cx="1657985" cy="254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15" dirty="0">
                <a:solidFill>
                  <a:srgbClr val="FFFFFF"/>
                </a:solidFill>
                <a:latin typeface="Arial"/>
                <a:cs typeface="Arial"/>
              </a:rPr>
              <a:t>Свойство</a:t>
            </a:r>
            <a:r>
              <a:rPr sz="16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10" dirty="0">
                <a:solidFill>
                  <a:srgbClr val="FFFFFF"/>
                </a:solidFill>
                <a:latin typeface="Arial"/>
                <a:cs typeface="Arial"/>
              </a:rPr>
              <a:t>товара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449" name="object 449"/>
          <p:cNvSpPr txBox="1"/>
          <p:nvPr/>
        </p:nvSpPr>
        <p:spPr>
          <a:xfrm>
            <a:off x="4783467" y="2248013"/>
            <a:ext cx="1473835" cy="254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15" dirty="0">
                <a:solidFill>
                  <a:srgbClr val="FFFFFF"/>
                </a:solidFill>
                <a:latin typeface="Arial"/>
                <a:cs typeface="Arial"/>
              </a:rPr>
              <a:t>Преимуще</a:t>
            </a:r>
            <a:r>
              <a:rPr sz="1600" spc="25" dirty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sz="1600" spc="10" dirty="0">
                <a:solidFill>
                  <a:srgbClr val="FFFFFF"/>
                </a:solidFill>
                <a:latin typeface="Arial"/>
                <a:cs typeface="Arial"/>
              </a:rPr>
              <a:t>тво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450" name="object 450"/>
          <p:cNvSpPr txBox="1"/>
          <p:nvPr/>
        </p:nvSpPr>
        <p:spPr>
          <a:xfrm>
            <a:off x="8177924" y="2248013"/>
            <a:ext cx="741680" cy="254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20" dirty="0">
                <a:solidFill>
                  <a:srgbClr val="FFFFFF"/>
                </a:solidFill>
                <a:latin typeface="Arial"/>
                <a:cs typeface="Arial"/>
              </a:rPr>
              <a:t>Выгода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451" name="object 451"/>
          <p:cNvSpPr txBox="1"/>
          <p:nvPr/>
        </p:nvSpPr>
        <p:spPr>
          <a:xfrm>
            <a:off x="1185163" y="2903626"/>
            <a:ext cx="2573195" cy="4360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4184" marR="5080" indent="-452120" algn="ctr">
              <a:lnSpc>
                <a:spcPts val="1700"/>
              </a:lnSpc>
            </a:pPr>
            <a:r>
              <a:rPr lang="ru-RU" sz="1500" spc="35" dirty="0">
                <a:solidFill>
                  <a:srgbClr val="231F20"/>
                </a:solidFill>
                <a:latin typeface="Arial"/>
                <a:cs typeface="Arial"/>
              </a:rPr>
              <a:t>Удобные диспенсеры с дозатором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452" name="object 452"/>
          <p:cNvSpPr txBox="1"/>
          <p:nvPr/>
        </p:nvSpPr>
        <p:spPr>
          <a:xfrm>
            <a:off x="4078808" y="2903626"/>
            <a:ext cx="3182875" cy="4360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72135" marR="5080" indent="-560070">
              <a:lnSpc>
                <a:spcPts val="1700"/>
              </a:lnSpc>
            </a:pPr>
            <a:r>
              <a:rPr lang="ru-RU" sz="1500" spc="15" dirty="0">
                <a:solidFill>
                  <a:srgbClr val="231F20"/>
                </a:solidFill>
                <a:latin typeface="Arial"/>
                <a:cs typeface="Arial"/>
              </a:rPr>
              <a:t> Удобно применять по сравнению с саше и повязками.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453" name="object 453"/>
          <p:cNvSpPr txBox="1"/>
          <p:nvPr/>
        </p:nvSpPr>
        <p:spPr>
          <a:xfrm>
            <a:off x="7607251" y="3012629"/>
            <a:ext cx="1937079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635" algn="ctr">
              <a:lnSpc>
                <a:spcPts val="1700"/>
              </a:lnSpc>
            </a:pPr>
            <a:r>
              <a:rPr lang="ru-RU" sz="1500" spc="-80" dirty="0">
                <a:solidFill>
                  <a:srgbClr val="231F20"/>
                </a:solidFill>
                <a:latin typeface="Arial"/>
                <a:cs typeface="Arial"/>
              </a:rPr>
              <a:t>Экономия средств</a:t>
            </a:r>
          </a:p>
        </p:txBody>
      </p:sp>
      <p:sp>
        <p:nvSpPr>
          <p:cNvPr id="454" name="object 454"/>
          <p:cNvSpPr txBox="1"/>
          <p:nvPr/>
        </p:nvSpPr>
        <p:spPr>
          <a:xfrm>
            <a:off x="1673644" y="4580978"/>
            <a:ext cx="1990725" cy="6534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451484">
              <a:lnSpc>
                <a:spcPts val="1700"/>
              </a:lnSpc>
            </a:pPr>
            <a:r>
              <a:rPr sz="1500" spc="-5" dirty="0">
                <a:solidFill>
                  <a:srgbClr val="231F20"/>
                </a:solidFill>
                <a:latin typeface="Arial"/>
                <a:cs typeface="Arial"/>
              </a:rPr>
              <a:t>Обладает  </a:t>
            </a:r>
            <a:r>
              <a:rPr sz="1500" spc="35" dirty="0">
                <a:solidFill>
                  <a:srgbClr val="231F20"/>
                </a:solidFill>
                <a:latin typeface="Arial"/>
                <a:cs typeface="Arial"/>
              </a:rPr>
              <a:t>ба</a:t>
            </a:r>
            <a:r>
              <a:rPr sz="1500" spc="50" dirty="0">
                <a:solidFill>
                  <a:srgbClr val="231F20"/>
                </a:solidFill>
                <a:latin typeface="Arial"/>
                <a:cs typeface="Arial"/>
              </a:rPr>
              <a:t>к</a:t>
            </a:r>
            <a:r>
              <a:rPr sz="1500" spc="5" dirty="0">
                <a:solidFill>
                  <a:srgbClr val="231F20"/>
                </a:solidFill>
                <a:latin typeface="Arial"/>
                <a:cs typeface="Arial"/>
              </a:rPr>
              <a:t>терио</a:t>
            </a:r>
            <a:r>
              <a:rPr sz="1500" spc="25" dirty="0">
                <a:solidFill>
                  <a:srgbClr val="231F20"/>
                </a:solidFill>
                <a:latin typeface="Arial"/>
                <a:cs typeface="Arial"/>
              </a:rPr>
              <a:t>с</a:t>
            </a:r>
            <a:r>
              <a:rPr sz="1500" spc="20" dirty="0">
                <a:solidFill>
                  <a:srgbClr val="231F20"/>
                </a:solidFill>
                <a:latin typeface="Arial"/>
                <a:cs typeface="Arial"/>
              </a:rPr>
              <a:t>татическим</a:t>
            </a:r>
            <a:endParaRPr sz="1500" dirty="0">
              <a:latin typeface="Arial"/>
              <a:cs typeface="Arial"/>
            </a:endParaRPr>
          </a:p>
          <a:p>
            <a:pPr marL="513715">
              <a:lnSpc>
                <a:spcPts val="1660"/>
              </a:lnSpc>
            </a:pPr>
            <a:r>
              <a:rPr sz="1500" spc="10" dirty="0">
                <a:solidFill>
                  <a:srgbClr val="231F20"/>
                </a:solidFill>
                <a:latin typeface="Arial"/>
                <a:cs typeface="Arial"/>
              </a:rPr>
              <a:t>действием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455" name="object 455"/>
          <p:cNvSpPr txBox="1"/>
          <p:nvPr/>
        </p:nvSpPr>
        <p:spPr>
          <a:xfrm>
            <a:off x="4255490" y="4564024"/>
            <a:ext cx="2574925" cy="6534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ctr">
              <a:lnSpc>
                <a:spcPts val="1700"/>
              </a:lnSpc>
            </a:pPr>
            <a:r>
              <a:rPr sz="1500" spc="-5" dirty="0">
                <a:solidFill>
                  <a:srgbClr val="231F20"/>
                </a:solidFill>
                <a:latin typeface="Arial"/>
                <a:cs typeface="Arial"/>
              </a:rPr>
              <a:t>Не </a:t>
            </a:r>
            <a:r>
              <a:rPr sz="1500" spc="25" dirty="0">
                <a:solidFill>
                  <a:srgbClr val="231F20"/>
                </a:solidFill>
                <a:latin typeface="Arial"/>
                <a:cs typeface="Arial"/>
              </a:rPr>
              <a:t>нужно </a:t>
            </a:r>
            <a:r>
              <a:rPr sz="1500" spc="20" dirty="0">
                <a:solidFill>
                  <a:srgbClr val="231F20"/>
                </a:solidFill>
                <a:latin typeface="Arial"/>
                <a:cs typeface="Arial"/>
              </a:rPr>
              <a:t>покупать  </a:t>
            </a:r>
            <a:r>
              <a:rPr sz="1500" spc="-5" dirty="0">
                <a:solidFill>
                  <a:srgbClr val="231F20"/>
                </a:solidFill>
                <a:latin typeface="Arial"/>
                <a:cs typeface="Arial"/>
              </a:rPr>
              <a:t>дополнительных  </a:t>
            </a:r>
            <a:r>
              <a:rPr sz="1500" spc="10" dirty="0">
                <a:solidFill>
                  <a:srgbClr val="231F20"/>
                </a:solidFill>
                <a:latin typeface="Arial"/>
                <a:cs typeface="Arial"/>
              </a:rPr>
              <a:t>антибактериальных</a:t>
            </a:r>
            <a:r>
              <a:rPr sz="1500" spc="-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spc="5" dirty="0">
                <a:solidFill>
                  <a:srgbClr val="231F20"/>
                </a:solidFill>
                <a:latin typeface="Arial"/>
                <a:cs typeface="Arial"/>
              </a:rPr>
              <a:t>средств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456" name="object 456"/>
          <p:cNvSpPr txBox="1"/>
          <p:nvPr/>
        </p:nvSpPr>
        <p:spPr>
          <a:xfrm>
            <a:off x="7706969" y="4804562"/>
            <a:ext cx="1683385" cy="2393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spc="15" dirty="0">
                <a:solidFill>
                  <a:srgbClr val="231F20"/>
                </a:solidFill>
                <a:latin typeface="Arial"/>
                <a:cs typeface="Arial"/>
              </a:rPr>
              <a:t>Экономия</a:t>
            </a:r>
            <a:r>
              <a:rPr sz="1500" spc="-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spc="5" dirty="0">
                <a:solidFill>
                  <a:srgbClr val="231F20"/>
                </a:solidFill>
                <a:latin typeface="Arial"/>
                <a:cs typeface="Arial"/>
              </a:rPr>
              <a:t>средств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457" name="object 457"/>
          <p:cNvSpPr txBox="1"/>
          <p:nvPr/>
        </p:nvSpPr>
        <p:spPr>
          <a:xfrm>
            <a:off x="1289977" y="5578627"/>
            <a:ext cx="2524125" cy="4375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49960" marR="5080" indent="-937894">
              <a:lnSpc>
                <a:spcPts val="1700"/>
              </a:lnSpc>
            </a:pPr>
            <a:r>
              <a:rPr sz="1500" spc="10" dirty="0">
                <a:solidFill>
                  <a:srgbClr val="231F20"/>
                </a:solidFill>
                <a:latin typeface="Arial"/>
                <a:cs typeface="Arial"/>
              </a:rPr>
              <a:t>Быстро образует</a:t>
            </a:r>
            <a:r>
              <a:rPr sz="1500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spc="20" dirty="0">
                <a:solidFill>
                  <a:srgbClr val="231F20"/>
                </a:solidFill>
                <a:latin typeface="Arial"/>
                <a:cs typeface="Arial"/>
              </a:rPr>
              <a:t>защитную  пленку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458" name="object 458"/>
          <p:cNvSpPr txBox="1"/>
          <p:nvPr/>
        </p:nvSpPr>
        <p:spPr>
          <a:xfrm>
            <a:off x="4839754" y="5572912"/>
            <a:ext cx="1406525" cy="4375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89535">
              <a:lnSpc>
                <a:spcPts val="1700"/>
              </a:lnSpc>
            </a:pPr>
            <a:r>
              <a:rPr sz="1500" spc="-5" dirty="0">
                <a:solidFill>
                  <a:srgbClr val="231F20"/>
                </a:solidFill>
                <a:latin typeface="Arial"/>
                <a:cs typeface="Arial"/>
              </a:rPr>
              <a:t>Не </a:t>
            </a:r>
            <a:r>
              <a:rPr sz="1500" dirty="0">
                <a:solidFill>
                  <a:srgbClr val="231F20"/>
                </a:solidFill>
                <a:latin typeface="Arial"/>
                <a:cs typeface="Arial"/>
              </a:rPr>
              <a:t>оставляет  </a:t>
            </a:r>
            <a:r>
              <a:rPr sz="1500" spc="25" dirty="0">
                <a:solidFill>
                  <a:srgbClr val="231F20"/>
                </a:solidFill>
                <a:latin typeface="Arial"/>
                <a:cs typeface="Arial"/>
              </a:rPr>
              <a:t>жирных</a:t>
            </a:r>
            <a:r>
              <a:rPr sz="1500" spc="-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231F20"/>
                </a:solidFill>
                <a:latin typeface="Arial"/>
                <a:cs typeface="Arial"/>
              </a:rPr>
              <a:t>следов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459" name="object 459"/>
          <p:cNvSpPr txBox="1"/>
          <p:nvPr/>
        </p:nvSpPr>
        <p:spPr>
          <a:xfrm>
            <a:off x="7548664" y="5706579"/>
            <a:ext cx="2000250" cy="2393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spc="-5" dirty="0">
                <a:solidFill>
                  <a:srgbClr val="231F20"/>
                </a:solidFill>
                <a:latin typeface="Arial"/>
                <a:cs typeface="Arial"/>
              </a:rPr>
              <a:t>Удобство</a:t>
            </a:r>
            <a:r>
              <a:rPr sz="1500" spc="-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spc="5" dirty="0">
                <a:solidFill>
                  <a:srgbClr val="231F20"/>
                </a:solidFill>
                <a:latin typeface="Arial"/>
                <a:cs typeface="Arial"/>
              </a:rPr>
              <a:t>применения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460" name="object 460"/>
          <p:cNvSpPr txBox="1"/>
          <p:nvPr/>
        </p:nvSpPr>
        <p:spPr>
          <a:xfrm>
            <a:off x="1603730" y="3752684"/>
            <a:ext cx="1896745" cy="4375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96570" marR="5080" indent="-484505">
              <a:lnSpc>
                <a:spcPts val="1700"/>
              </a:lnSpc>
            </a:pPr>
            <a:r>
              <a:rPr sz="1500" spc="25" dirty="0">
                <a:solidFill>
                  <a:srgbClr val="231F20"/>
                </a:solidFill>
                <a:latin typeface="Arial"/>
                <a:cs typeface="Arial"/>
              </a:rPr>
              <a:t>Лидокаин </a:t>
            </a:r>
            <a:r>
              <a:rPr sz="1500" spc="5" dirty="0">
                <a:solidFill>
                  <a:srgbClr val="231F20"/>
                </a:solidFill>
                <a:latin typeface="Arial"/>
                <a:cs typeface="Arial"/>
              </a:rPr>
              <a:t>–</a:t>
            </a:r>
            <a:r>
              <a:rPr sz="1500" spc="-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spc="10" dirty="0">
                <a:solidFill>
                  <a:srgbClr val="231F20"/>
                </a:solidFill>
                <a:latin typeface="Arial"/>
                <a:cs typeface="Arial"/>
              </a:rPr>
              <a:t>местный  </a:t>
            </a:r>
            <a:r>
              <a:rPr sz="1500" spc="15" dirty="0">
                <a:solidFill>
                  <a:srgbClr val="231F20"/>
                </a:solidFill>
                <a:latin typeface="Arial"/>
                <a:cs typeface="Arial"/>
              </a:rPr>
              <a:t>анестетик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461" name="object 461"/>
          <p:cNvSpPr txBox="1"/>
          <p:nvPr/>
        </p:nvSpPr>
        <p:spPr>
          <a:xfrm>
            <a:off x="4846993" y="3752684"/>
            <a:ext cx="1391920" cy="4375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192405">
              <a:lnSpc>
                <a:spcPts val="1700"/>
              </a:lnSpc>
            </a:pPr>
            <a:r>
              <a:rPr sz="1500" spc="15" dirty="0">
                <a:solidFill>
                  <a:srgbClr val="231F20"/>
                </a:solidFill>
                <a:latin typeface="Arial"/>
                <a:cs typeface="Arial"/>
              </a:rPr>
              <a:t>Мгновенно  </a:t>
            </a:r>
            <a:r>
              <a:rPr sz="1500" dirty="0">
                <a:solidFill>
                  <a:srgbClr val="231F20"/>
                </a:solidFill>
                <a:latin typeface="Arial"/>
                <a:cs typeface="Arial"/>
              </a:rPr>
              <a:t>устраняет</a:t>
            </a:r>
            <a:r>
              <a:rPr sz="1500" spc="-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spc="-15" dirty="0">
                <a:solidFill>
                  <a:srgbClr val="231F20"/>
                </a:solidFill>
                <a:latin typeface="Arial"/>
                <a:cs typeface="Arial"/>
              </a:rPr>
              <a:t>боль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462" name="object 462"/>
          <p:cNvSpPr txBox="1"/>
          <p:nvPr/>
        </p:nvSpPr>
        <p:spPr>
          <a:xfrm>
            <a:off x="7806601" y="3807675"/>
            <a:ext cx="1484630" cy="2393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spc="15" dirty="0">
                <a:solidFill>
                  <a:srgbClr val="231F20"/>
                </a:solidFill>
                <a:latin typeface="Arial"/>
                <a:cs typeface="Arial"/>
              </a:rPr>
              <a:t>Эффективность</a:t>
            </a:r>
            <a:endParaRPr sz="15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9108" y="6890804"/>
            <a:ext cx="10872889" cy="10292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7359154" y="6890804"/>
            <a:ext cx="3692842" cy="10292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0964642" y="7899038"/>
            <a:ext cx="87630" cy="21590"/>
          </a:xfrm>
          <a:custGeom>
            <a:avLst/>
            <a:gdLst/>
            <a:ahLst/>
            <a:cxnLst/>
            <a:rect l="l" t="t" r="r" b="b"/>
            <a:pathLst>
              <a:path w="87629" h="21590">
                <a:moveTo>
                  <a:pt x="87355" y="0"/>
                </a:moveTo>
                <a:lnTo>
                  <a:pt x="69362" y="4572"/>
                </a:lnTo>
                <a:lnTo>
                  <a:pt x="20793" y="16253"/>
                </a:lnTo>
                <a:lnTo>
                  <a:pt x="0" y="20973"/>
                </a:lnTo>
              </a:path>
            </a:pathLst>
          </a:custGeom>
          <a:ln w="9436">
            <a:solidFill>
              <a:srgbClr val="F8F8F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7359188" y="6890804"/>
            <a:ext cx="1806575" cy="1029335"/>
          </a:xfrm>
          <a:custGeom>
            <a:avLst/>
            <a:gdLst/>
            <a:ahLst/>
            <a:cxnLst/>
            <a:rect l="l" t="t" r="r" b="b"/>
            <a:pathLst>
              <a:path w="1806575" h="1029334">
                <a:moveTo>
                  <a:pt x="1806500" y="1029208"/>
                </a:moveTo>
                <a:lnTo>
                  <a:pt x="1737137" y="1012806"/>
                </a:lnTo>
                <a:lnTo>
                  <a:pt x="1688876" y="1000542"/>
                </a:lnTo>
                <a:lnTo>
                  <a:pt x="1640932" y="987700"/>
                </a:lnTo>
                <a:lnTo>
                  <a:pt x="1593310" y="974285"/>
                </a:lnTo>
                <a:lnTo>
                  <a:pt x="1546016" y="960303"/>
                </a:lnTo>
                <a:lnTo>
                  <a:pt x="1499057" y="945758"/>
                </a:lnTo>
                <a:lnTo>
                  <a:pt x="1452437" y="930655"/>
                </a:lnTo>
                <a:lnTo>
                  <a:pt x="1406165" y="914999"/>
                </a:lnTo>
                <a:lnTo>
                  <a:pt x="1360245" y="898795"/>
                </a:lnTo>
                <a:lnTo>
                  <a:pt x="1314683" y="882049"/>
                </a:lnTo>
                <a:lnTo>
                  <a:pt x="1269487" y="864764"/>
                </a:lnTo>
                <a:lnTo>
                  <a:pt x="1224661" y="846947"/>
                </a:lnTo>
                <a:lnTo>
                  <a:pt x="1180212" y="828603"/>
                </a:lnTo>
                <a:lnTo>
                  <a:pt x="1136147" y="809735"/>
                </a:lnTo>
                <a:lnTo>
                  <a:pt x="1092471" y="790349"/>
                </a:lnTo>
                <a:lnTo>
                  <a:pt x="1049190" y="770451"/>
                </a:lnTo>
                <a:lnTo>
                  <a:pt x="1006311" y="750045"/>
                </a:lnTo>
                <a:lnTo>
                  <a:pt x="963840" y="729136"/>
                </a:lnTo>
                <a:lnTo>
                  <a:pt x="921782" y="707729"/>
                </a:lnTo>
                <a:lnTo>
                  <a:pt x="880144" y="685829"/>
                </a:lnTo>
                <a:lnTo>
                  <a:pt x="838932" y="663441"/>
                </a:lnTo>
                <a:lnTo>
                  <a:pt x="798152" y="640571"/>
                </a:lnTo>
                <a:lnTo>
                  <a:pt x="757811" y="617223"/>
                </a:lnTo>
                <a:lnTo>
                  <a:pt x="717913" y="593401"/>
                </a:lnTo>
                <a:lnTo>
                  <a:pt x="678466" y="569112"/>
                </a:lnTo>
                <a:lnTo>
                  <a:pt x="639476" y="544360"/>
                </a:lnTo>
                <a:lnTo>
                  <a:pt x="600948" y="519150"/>
                </a:lnTo>
                <a:lnTo>
                  <a:pt x="562889" y="493487"/>
                </a:lnTo>
                <a:lnTo>
                  <a:pt x="525305" y="467377"/>
                </a:lnTo>
                <a:lnTo>
                  <a:pt x="488202" y="440823"/>
                </a:lnTo>
                <a:lnTo>
                  <a:pt x="451586" y="413831"/>
                </a:lnTo>
                <a:lnTo>
                  <a:pt x="415463" y="386407"/>
                </a:lnTo>
                <a:lnTo>
                  <a:pt x="379839" y="358554"/>
                </a:lnTo>
                <a:lnTo>
                  <a:pt x="344721" y="330279"/>
                </a:lnTo>
                <a:lnTo>
                  <a:pt x="310114" y="301585"/>
                </a:lnTo>
                <a:lnTo>
                  <a:pt x="276025" y="272479"/>
                </a:lnTo>
                <a:lnTo>
                  <a:pt x="242460" y="242965"/>
                </a:lnTo>
                <a:lnTo>
                  <a:pt x="209425" y="213047"/>
                </a:lnTo>
                <a:lnTo>
                  <a:pt x="176925" y="182732"/>
                </a:lnTo>
                <a:lnTo>
                  <a:pt x="144968" y="152024"/>
                </a:lnTo>
                <a:lnTo>
                  <a:pt x="113559" y="120928"/>
                </a:lnTo>
                <a:lnTo>
                  <a:pt x="82704" y="89449"/>
                </a:lnTo>
                <a:lnTo>
                  <a:pt x="52410" y="57591"/>
                </a:lnTo>
                <a:lnTo>
                  <a:pt x="22682" y="25361"/>
                </a:lnTo>
                <a:lnTo>
                  <a:pt x="0" y="0"/>
                </a:lnTo>
              </a:path>
            </a:pathLst>
          </a:custGeom>
          <a:ln w="9436">
            <a:solidFill>
              <a:srgbClr val="F8F8F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10946987" y="7852769"/>
            <a:ext cx="105410" cy="67310"/>
          </a:xfrm>
          <a:custGeom>
            <a:avLst/>
            <a:gdLst/>
            <a:ahLst/>
            <a:cxnLst/>
            <a:rect l="l" t="t" r="r" b="b"/>
            <a:pathLst>
              <a:path w="105409" h="67309">
                <a:moveTo>
                  <a:pt x="105009" y="0"/>
                </a:moveTo>
                <a:lnTo>
                  <a:pt x="0" y="67242"/>
                </a:lnTo>
              </a:path>
            </a:pathLst>
          </a:custGeom>
          <a:ln w="4191">
            <a:solidFill>
              <a:srgbClr val="EBECE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10812274" y="7766506"/>
            <a:ext cx="240029" cy="153670"/>
          </a:xfrm>
          <a:custGeom>
            <a:avLst/>
            <a:gdLst/>
            <a:ahLst/>
            <a:cxnLst/>
            <a:rect l="l" t="t" r="r" b="b"/>
            <a:pathLst>
              <a:path w="240029" h="153670">
                <a:moveTo>
                  <a:pt x="239723" y="0"/>
                </a:moveTo>
                <a:lnTo>
                  <a:pt x="0" y="153505"/>
                </a:lnTo>
              </a:path>
            </a:pathLst>
          </a:custGeom>
          <a:ln w="4191">
            <a:solidFill>
              <a:srgbClr val="EBECE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10677673" y="7680314"/>
            <a:ext cx="374650" cy="240029"/>
          </a:xfrm>
          <a:custGeom>
            <a:avLst/>
            <a:gdLst/>
            <a:ahLst/>
            <a:cxnLst/>
            <a:rect l="l" t="t" r="r" b="b"/>
            <a:pathLst>
              <a:path w="374650" h="240029">
                <a:moveTo>
                  <a:pt x="374324" y="0"/>
                </a:moveTo>
                <a:lnTo>
                  <a:pt x="0" y="239696"/>
                </a:lnTo>
              </a:path>
            </a:pathLst>
          </a:custGeom>
          <a:ln w="4190">
            <a:solidFill>
              <a:srgbClr val="EBEC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10542947" y="7594044"/>
            <a:ext cx="509270" cy="326390"/>
          </a:xfrm>
          <a:custGeom>
            <a:avLst/>
            <a:gdLst/>
            <a:ahLst/>
            <a:cxnLst/>
            <a:rect l="l" t="t" r="r" b="b"/>
            <a:pathLst>
              <a:path w="509270" h="326390">
                <a:moveTo>
                  <a:pt x="509050" y="0"/>
                </a:moveTo>
                <a:lnTo>
                  <a:pt x="0" y="325967"/>
                </a:lnTo>
              </a:path>
            </a:pathLst>
          </a:custGeom>
          <a:ln w="4190">
            <a:solidFill>
              <a:srgbClr val="EB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10408218" y="7507771"/>
            <a:ext cx="643890" cy="412750"/>
          </a:xfrm>
          <a:custGeom>
            <a:avLst/>
            <a:gdLst/>
            <a:ahLst/>
            <a:cxnLst/>
            <a:rect l="l" t="t" r="r" b="b"/>
            <a:pathLst>
              <a:path w="643890" h="412750">
                <a:moveTo>
                  <a:pt x="643778" y="0"/>
                </a:moveTo>
                <a:lnTo>
                  <a:pt x="0" y="412240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10273499" y="7421503"/>
            <a:ext cx="778510" cy="499109"/>
          </a:xfrm>
          <a:custGeom>
            <a:avLst/>
            <a:gdLst/>
            <a:ahLst/>
            <a:cxnLst/>
            <a:rect l="l" t="t" r="r" b="b"/>
            <a:pathLst>
              <a:path w="778509" h="499109">
                <a:moveTo>
                  <a:pt x="778498" y="0"/>
                </a:moveTo>
                <a:lnTo>
                  <a:pt x="0" y="498508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10138777" y="7335235"/>
            <a:ext cx="913765" cy="584835"/>
          </a:xfrm>
          <a:custGeom>
            <a:avLst/>
            <a:gdLst/>
            <a:ahLst/>
            <a:cxnLst/>
            <a:rect l="l" t="t" r="r" b="b"/>
            <a:pathLst>
              <a:path w="913765" h="584834">
                <a:moveTo>
                  <a:pt x="913220" y="0"/>
                </a:moveTo>
                <a:lnTo>
                  <a:pt x="0" y="584775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10004057" y="7248968"/>
            <a:ext cx="1048385" cy="671195"/>
          </a:xfrm>
          <a:custGeom>
            <a:avLst/>
            <a:gdLst/>
            <a:ahLst/>
            <a:cxnLst/>
            <a:rect l="l" t="t" r="r" b="b"/>
            <a:pathLst>
              <a:path w="1048384" h="671195">
                <a:moveTo>
                  <a:pt x="1047940" y="0"/>
                </a:moveTo>
                <a:lnTo>
                  <a:pt x="0" y="671043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9869451" y="7162773"/>
            <a:ext cx="1183005" cy="757555"/>
          </a:xfrm>
          <a:custGeom>
            <a:avLst/>
            <a:gdLst/>
            <a:ahLst/>
            <a:cxnLst/>
            <a:rect l="l" t="t" r="r" b="b"/>
            <a:pathLst>
              <a:path w="1183004" h="757554">
                <a:moveTo>
                  <a:pt x="1182547" y="0"/>
                </a:moveTo>
                <a:lnTo>
                  <a:pt x="0" y="757238"/>
                </a:lnTo>
              </a:path>
            </a:pathLst>
          </a:custGeom>
          <a:ln w="4191">
            <a:solidFill>
              <a:srgbClr val="EAEB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9734722" y="7076501"/>
            <a:ext cx="1317625" cy="843915"/>
          </a:xfrm>
          <a:custGeom>
            <a:avLst/>
            <a:gdLst/>
            <a:ahLst/>
            <a:cxnLst/>
            <a:rect l="l" t="t" r="r" b="b"/>
            <a:pathLst>
              <a:path w="1317625" h="843915">
                <a:moveTo>
                  <a:pt x="1317275" y="0"/>
                </a:moveTo>
                <a:lnTo>
                  <a:pt x="0" y="843510"/>
                </a:lnTo>
              </a:path>
            </a:pathLst>
          </a:custGeom>
          <a:ln w="4190">
            <a:solidFill>
              <a:srgbClr val="EA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9600017" y="6990243"/>
            <a:ext cx="1452245" cy="930275"/>
          </a:xfrm>
          <a:custGeom>
            <a:avLst/>
            <a:gdLst/>
            <a:ahLst/>
            <a:cxnLst/>
            <a:rect l="l" t="t" r="r" b="b"/>
            <a:pathLst>
              <a:path w="1452245" h="930275">
                <a:moveTo>
                  <a:pt x="1451980" y="0"/>
                </a:moveTo>
                <a:lnTo>
                  <a:pt x="0" y="929769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9465269" y="6903958"/>
            <a:ext cx="1586865" cy="1016635"/>
          </a:xfrm>
          <a:custGeom>
            <a:avLst/>
            <a:gdLst/>
            <a:ahLst/>
            <a:cxnLst/>
            <a:rect l="l" t="t" r="r" b="b"/>
            <a:pathLst>
              <a:path w="1586865" h="1016634">
                <a:moveTo>
                  <a:pt x="1586726" y="0"/>
                </a:moveTo>
                <a:lnTo>
                  <a:pt x="0" y="1016053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9330555" y="6890804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1607271" y="0"/>
                </a:moveTo>
                <a:lnTo>
                  <a:pt x="0" y="1029208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9195812" y="6890803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1607275" y="0"/>
                </a:moveTo>
                <a:lnTo>
                  <a:pt x="0" y="1029208"/>
                </a:lnTo>
              </a:path>
            </a:pathLst>
          </a:custGeom>
          <a:ln w="4191">
            <a:solidFill>
              <a:srgbClr val="E9EA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9061082" y="6890804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1607269" y="0"/>
                </a:moveTo>
                <a:lnTo>
                  <a:pt x="0" y="1029208"/>
                </a:lnTo>
              </a:path>
            </a:pathLst>
          </a:custGeom>
          <a:ln w="4191">
            <a:solidFill>
              <a:srgbClr val="E9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/>
          <p:nvPr/>
        </p:nvSpPr>
        <p:spPr>
          <a:xfrm>
            <a:off x="8926492" y="6890804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1607272" y="0"/>
                </a:moveTo>
                <a:lnTo>
                  <a:pt x="0" y="1029207"/>
                </a:lnTo>
              </a:path>
            </a:pathLst>
          </a:custGeom>
          <a:ln w="4190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/>
          <p:nvPr/>
        </p:nvSpPr>
        <p:spPr>
          <a:xfrm>
            <a:off x="8791761" y="6890804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1607273" y="0"/>
                </a:moveTo>
                <a:lnTo>
                  <a:pt x="0" y="1029208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23"/>
          <p:cNvSpPr/>
          <p:nvPr/>
        </p:nvSpPr>
        <p:spPr>
          <a:xfrm>
            <a:off x="8657049" y="6890804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1607268" y="0"/>
                </a:moveTo>
                <a:lnTo>
                  <a:pt x="0" y="1029207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4"/>
          <p:cNvSpPr/>
          <p:nvPr/>
        </p:nvSpPr>
        <p:spPr>
          <a:xfrm>
            <a:off x="8522323" y="6890804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1607272" y="0"/>
                </a:moveTo>
                <a:lnTo>
                  <a:pt x="0" y="1029208"/>
                </a:lnTo>
              </a:path>
            </a:pathLst>
          </a:custGeom>
          <a:ln w="4190">
            <a:solidFill>
              <a:srgbClr val="E8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/>
          <p:nvPr/>
        </p:nvSpPr>
        <p:spPr>
          <a:xfrm>
            <a:off x="8387580" y="6890804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1607271" y="0"/>
                </a:moveTo>
                <a:lnTo>
                  <a:pt x="0" y="1029208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object 26"/>
          <p:cNvSpPr/>
          <p:nvPr/>
        </p:nvSpPr>
        <p:spPr>
          <a:xfrm>
            <a:off x="8252865" y="6890803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1607273" y="0"/>
                </a:moveTo>
                <a:lnTo>
                  <a:pt x="0" y="1029207"/>
                </a:lnTo>
              </a:path>
            </a:pathLst>
          </a:custGeom>
          <a:ln w="4190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27"/>
          <p:cNvSpPr/>
          <p:nvPr/>
        </p:nvSpPr>
        <p:spPr>
          <a:xfrm>
            <a:off x="8118254" y="6890803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1607270" y="0"/>
                </a:moveTo>
                <a:lnTo>
                  <a:pt x="0" y="1029208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" name="object 28"/>
          <p:cNvSpPr/>
          <p:nvPr/>
        </p:nvSpPr>
        <p:spPr>
          <a:xfrm>
            <a:off x="7983539" y="6890804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1607271" y="0"/>
                </a:moveTo>
                <a:lnTo>
                  <a:pt x="0" y="1029208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" name="object 29"/>
          <p:cNvSpPr/>
          <p:nvPr/>
        </p:nvSpPr>
        <p:spPr>
          <a:xfrm>
            <a:off x="7848811" y="6890803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1607271" y="0"/>
                </a:moveTo>
                <a:lnTo>
                  <a:pt x="0" y="1029208"/>
                </a:lnTo>
              </a:path>
            </a:pathLst>
          </a:custGeom>
          <a:ln w="4191">
            <a:solidFill>
              <a:srgbClr val="E7E8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" name="object 30"/>
          <p:cNvSpPr/>
          <p:nvPr/>
        </p:nvSpPr>
        <p:spPr>
          <a:xfrm>
            <a:off x="7714087" y="6890804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1607270" y="0"/>
                </a:moveTo>
                <a:lnTo>
                  <a:pt x="0" y="1029208"/>
                </a:lnTo>
              </a:path>
            </a:pathLst>
          </a:custGeom>
          <a:ln w="4191">
            <a:solidFill>
              <a:srgbClr val="E7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" name="object 31"/>
          <p:cNvSpPr/>
          <p:nvPr/>
        </p:nvSpPr>
        <p:spPr>
          <a:xfrm>
            <a:off x="7579348" y="6890804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1607273" y="0"/>
                </a:moveTo>
                <a:lnTo>
                  <a:pt x="0" y="1029208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" name="object 32"/>
          <p:cNvSpPr/>
          <p:nvPr/>
        </p:nvSpPr>
        <p:spPr>
          <a:xfrm>
            <a:off x="7444634" y="6890804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1607268" y="0"/>
                </a:moveTo>
                <a:lnTo>
                  <a:pt x="0" y="1029208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" name="object 33"/>
          <p:cNvSpPr/>
          <p:nvPr/>
        </p:nvSpPr>
        <p:spPr>
          <a:xfrm>
            <a:off x="7309896" y="6890804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1607271" y="0"/>
                </a:moveTo>
                <a:lnTo>
                  <a:pt x="0" y="1029207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" name="object 34"/>
          <p:cNvSpPr/>
          <p:nvPr/>
        </p:nvSpPr>
        <p:spPr>
          <a:xfrm>
            <a:off x="7175307" y="6890804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1607273" y="0"/>
                </a:moveTo>
                <a:lnTo>
                  <a:pt x="0" y="1029207"/>
                </a:lnTo>
              </a:path>
            </a:pathLst>
          </a:custGeom>
          <a:ln w="4191">
            <a:solidFill>
              <a:srgbClr val="E6E7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" name="object 35"/>
          <p:cNvSpPr/>
          <p:nvPr/>
        </p:nvSpPr>
        <p:spPr>
          <a:xfrm>
            <a:off x="7040560" y="6890804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1607273" y="0"/>
                </a:moveTo>
                <a:lnTo>
                  <a:pt x="0" y="1029208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object 36"/>
          <p:cNvSpPr/>
          <p:nvPr/>
        </p:nvSpPr>
        <p:spPr>
          <a:xfrm>
            <a:off x="6905855" y="6890803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1607271" y="0"/>
                </a:moveTo>
                <a:lnTo>
                  <a:pt x="0" y="1029207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" name="object 37"/>
          <p:cNvSpPr/>
          <p:nvPr/>
        </p:nvSpPr>
        <p:spPr>
          <a:xfrm>
            <a:off x="6771127" y="6890804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1607271" y="0"/>
                </a:moveTo>
                <a:lnTo>
                  <a:pt x="0" y="1029208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" name="object 38"/>
          <p:cNvSpPr/>
          <p:nvPr/>
        </p:nvSpPr>
        <p:spPr>
          <a:xfrm>
            <a:off x="6636392" y="6890804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1607273" y="0"/>
                </a:moveTo>
                <a:lnTo>
                  <a:pt x="0" y="1029207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" name="object 39"/>
          <p:cNvSpPr/>
          <p:nvPr/>
        </p:nvSpPr>
        <p:spPr>
          <a:xfrm>
            <a:off x="6501675" y="6890804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1607270" y="0"/>
                </a:moveTo>
                <a:lnTo>
                  <a:pt x="0" y="1029208"/>
                </a:lnTo>
              </a:path>
            </a:pathLst>
          </a:custGeom>
          <a:ln w="4191">
            <a:solidFill>
              <a:srgbClr val="E5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" name="object 40"/>
          <p:cNvSpPr/>
          <p:nvPr/>
        </p:nvSpPr>
        <p:spPr>
          <a:xfrm>
            <a:off x="6367083" y="6890804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1607272" y="0"/>
                </a:moveTo>
                <a:lnTo>
                  <a:pt x="0" y="1029208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" name="object 41"/>
          <p:cNvSpPr/>
          <p:nvPr/>
        </p:nvSpPr>
        <p:spPr>
          <a:xfrm>
            <a:off x="6232339" y="6890803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1607271" y="0"/>
                </a:moveTo>
                <a:lnTo>
                  <a:pt x="0" y="1029208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" name="object 42"/>
          <p:cNvSpPr/>
          <p:nvPr/>
        </p:nvSpPr>
        <p:spPr>
          <a:xfrm>
            <a:off x="6097631" y="6890804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1607271" y="0"/>
                </a:moveTo>
                <a:lnTo>
                  <a:pt x="0" y="1029207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" name="object 43"/>
          <p:cNvSpPr/>
          <p:nvPr/>
        </p:nvSpPr>
        <p:spPr>
          <a:xfrm>
            <a:off x="5962900" y="6890804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1607270" y="0"/>
                </a:moveTo>
                <a:lnTo>
                  <a:pt x="0" y="1029207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" name="object 44"/>
          <p:cNvSpPr/>
          <p:nvPr/>
        </p:nvSpPr>
        <p:spPr>
          <a:xfrm>
            <a:off x="5828193" y="6890804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1607272" y="0"/>
                </a:moveTo>
                <a:lnTo>
                  <a:pt x="0" y="1029208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5" name="object 45"/>
          <p:cNvSpPr/>
          <p:nvPr/>
        </p:nvSpPr>
        <p:spPr>
          <a:xfrm>
            <a:off x="5693495" y="6890804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1607271" y="0"/>
                </a:moveTo>
                <a:lnTo>
                  <a:pt x="0" y="1029207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6" name="object 46"/>
          <p:cNvSpPr/>
          <p:nvPr/>
        </p:nvSpPr>
        <p:spPr>
          <a:xfrm>
            <a:off x="5558792" y="6890803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1607268" y="0"/>
                </a:moveTo>
                <a:lnTo>
                  <a:pt x="0" y="1029208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7" name="object 47"/>
          <p:cNvSpPr/>
          <p:nvPr/>
        </p:nvSpPr>
        <p:spPr>
          <a:xfrm>
            <a:off x="5424061" y="6890804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1607274" y="0"/>
                </a:moveTo>
                <a:lnTo>
                  <a:pt x="0" y="1029207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8" name="object 48"/>
          <p:cNvSpPr/>
          <p:nvPr/>
        </p:nvSpPr>
        <p:spPr>
          <a:xfrm>
            <a:off x="5289371" y="6890804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1607268" y="0"/>
                </a:moveTo>
                <a:lnTo>
                  <a:pt x="0" y="1029208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9" name="object 49"/>
          <p:cNvSpPr/>
          <p:nvPr/>
        </p:nvSpPr>
        <p:spPr>
          <a:xfrm>
            <a:off x="5154655" y="6890804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1607271" y="0"/>
                </a:moveTo>
                <a:lnTo>
                  <a:pt x="0" y="1029208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0" name="object 50"/>
          <p:cNvSpPr/>
          <p:nvPr/>
        </p:nvSpPr>
        <p:spPr>
          <a:xfrm>
            <a:off x="5019952" y="6890804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1607273" y="0"/>
                </a:moveTo>
                <a:lnTo>
                  <a:pt x="0" y="1029208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1" name="object 51"/>
          <p:cNvSpPr/>
          <p:nvPr/>
        </p:nvSpPr>
        <p:spPr>
          <a:xfrm>
            <a:off x="4885234" y="6890803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1607272" y="0"/>
                </a:moveTo>
                <a:lnTo>
                  <a:pt x="0" y="1029208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2" name="object 52"/>
          <p:cNvSpPr/>
          <p:nvPr/>
        </p:nvSpPr>
        <p:spPr>
          <a:xfrm>
            <a:off x="4750539" y="6890804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1607271" y="0"/>
                </a:moveTo>
                <a:lnTo>
                  <a:pt x="0" y="1029208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3" name="object 53"/>
          <p:cNvSpPr/>
          <p:nvPr/>
        </p:nvSpPr>
        <p:spPr>
          <a:xfrm>
            <a:off x="4615842" y="6890804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1607268" y="0"/>
                </a:moveTo>
                <a:lnTo>
                  <a:pt x="0" y="1029207"/>
                </a:lnTo>
              </a:path>
            </a:pathLst>
          </a:custGeom>
          <a:ln w="4190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4" name="object 54"/>
          <p:cNvSpPr/>
          <p:nvPr/>
        </p:nvSpPr>
        <p:spPr>
          <a:xfrm>
            <a:off x="4481125" y="6890804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1607273" y="0"/>
                </a:moveTo>
                <a:lnTo>
                  <a:pt x="0" y="1029208"/>
                </a:lnTo>
              </a:path>
            </a:pathLst>
          </a:custGeom>
          <a:ln w="4190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5" name="object 55"/>
          <p:cNvSpPr/>
          <p:nvPr/>
        </p:nvSpPr>
        <p:spPr>
          <a:xfrm>
            <a:off x="4346428" y="6890804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1607272" y="0"/>
                </a:moveTo>
                <a:lnTo>
                  <a:pt x="0" y="1029208"/>
                </a:lnTo>
              </a:path>
            </a:pathLst>
          </a:custGeom>
          <a:ln w="4191">
            <a:solidFill>
              <a:srgbClr val="E1E2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6" name="object 56"/>
          <p:cNvSpPr/>
          <p:nvPr/>
        </p:nvSpPr>
        <p:spPr>
          <a:xfrm>
            <a:off x="4211712" y="6890804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1607271" y="0"/>
                </a:moveTo>
                <a:lnTo>
                  <a:pt x="0" y="1029208"/>
                </a:lnTo>
              </a:path>
            </a:pathLst>
          </a:custGeom>
          <a:ln w="4191">
            <a:solidFill>
              <a:srgbClr val="E1E2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7" name="object 57"/>
          <p:cNvSpPr/>
          <p:nvPr/>
        </p:nvSpPr>
        <p:spPr>
          <a:xfrm>
            <a:off x="4077001" y="6890804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1607273" y="0"/>
                </a:moveTo>
                <a:lnTo>
                  <a:pt x="0" y="1029207"/>
                </a:lnTo>
              </a:path>
            </a:pathLst>
          </a:custGeom>
          <a:ln w="4190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8" name="object 58"/>
          <p:cNvSpPr/>
          <p:nvPr/>
        </p:nvSpPr>
        <p:spPr>
          <a:xfrm>
            <a:off x="3942305" y="6890804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1607273" y="0"/>
                </a:moveTo>
                <a:lnTo>
                  <a:pt x="0" y="1029207"/>
                </a:lnTo>
              </a:path>
            </a:pathLst>
          </a:custGeom>
          <a:ln w="4190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9" name="object 59"/>
          <p:cNvSpPr/>
          <p:nvPr/>
        </p:nvSpPr>
        <p:spPr>
          <a:xfrm>
            <a:off x="3807588" y="6890804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1607272" y="0"/>
                </a:moveTo>
                <a:lnTo>
                  <a:pt x="0" y="1029208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0" name="object 60"/>
          <p:cNvSpPr/>
          <p:nvPr/>
        </p:nvSpPr>
        <p:spPr>
          <a:xfrm>
            <a:off x="3672893" y="6890803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1607271" y="0"/>
                </a:moveTo>
                <a:lnTo>
                  <a:pt x="0" y="1029207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1" name="object 61"/>
          <p:cNvSpPr/>
          <p:nvPr/>
        </p:nvSpPr>
        <p:spPr>
          <a:xfrm>
            <a:off x="3538176" y="6890803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1607270" y="0"/>
                </a:moveTo>
                <a:lnTo>
                  <a:pt x="0" y="1029207"/>
                </a:lnTo>
              </a:path>
            </a:pathLst>
          </a:custGeom>
          <a:ln w="4191">
            <a:solidFill>
              <a:srgbClr val="E0E1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2" name="object 62"/>
          <p:cNvSpPr/>
          <p:nvPr/>
        </p:nvSpPr>
        <p:spPr>
          <a:xfrm>
            <a:off x="3403481" y="6890804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1607270" y="0"/>
                </a:moveTo>
                <a:lnTo>
                  <a:pt x="0" y="1029207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3" name="object 63"/>
          <p:cNvSpPr/>
          <p:nvPr/>
        </p:nvSpPr>
        <p:spPr>
          <a:xfrm>
            <a:off x="3268752" y="6890803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1607273" y="0"/>
                </a:moveTo>
                <a:lnTo>
                  <a:pt x="0" y="1029208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4" name="object 64"/>
          <p:cNvSpPr/>
          <p:nvPr/>
        </p:nvSpPr>
        <p:spPr>
          <a:xfrm>
            <a:off x="3134068" y="6890804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1607268" y="0"/>
                </a:moveTo>
                <a:lnTo>
                  <a:pt x="0" y="1029208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5" name="object 65"/>
          <p:cNvSpPr/>
          <p:nvPr/>
        </p:nvSpPr>
        <p:spPr>
          <a:xfrm>
            <a:off x="2999342" y="6890804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1607273" y="0"/>
                </a:moveTo>
                <a:lnTo>
                  <a:pt x="0" y="1029208"/>
                </a:lnTo>
              </a:path>
            </a:pathLst>
          </a:custGeom>
          <a:ln w="4191">
            <a:solidFill>
              <a:srgbClr val="DF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6" name="object 66"/>
          <p:cNvSpPr/>
          <p:nvPr/>
        </p:nvSpPr>
        <p:spPr>
          <a:xfrm>
            <a:off x="2864650" y="6890804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1607275" y="0"/>
                </a:moveTo>
                <a:lnTo>
                  <a:pt x="0" y="1029208"/>
                </a:lnTo>
              </a:path>
            </a:pathLst>
          </a:custGeom>
          <a:ln w="4191">
            <a:solidFill>
              <a:srgbClr val="DFE0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7" name="object 67"/>
          <p:cNvSpPr/>
          <p:nvPr/>
        </p:nvSpPr>
        <p:spPr>
          <a:xfrm>
            <a:off x="2729933" y="6890804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1607273" y="0"/>
                </a:moveTo>
                <a:lnTo>
                  <a:pt x="0" y="1029208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8" name="object 68"/>
          <p:cNvSpPr/>
          <p:nvPr/>
        </p:nvSpPr>
        <p:spPr>
          <a:xfrm>
            <a:off x="2595247" y="6890804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1607271" y="0"/>
                </a:moveTo>
                <a:lnTo>
                  <a:pt x="0" y="1029207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9" name="object 69"/>
          <p:cNvSpPr/>
          <p:nvPr/>
        </p:nvSpPr>
        <p:spPr>
          <a:xfrm>
            <a:off x="2460547" y="6890804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1607268" y="0"/>
                </a:moveTo>
                <a:lnTo>
                  <a:pt x="0" y="1029208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0" name="object 70"/>
          <p:cNvSpPr/>
          <p:nvPr/>
        </p:nvSpPr>
        <p:spPr>
          <a:xfrm>
            <a:off x="2325821" y="6890803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1607273" y="0"/>
                </a:moveTo>
                <a:lnTo>
                  <a:pt x="0" y="1029208"/>
                </a:lnTo>
              </a:path>
            </a:pathLst>
          </a:custGeom>
          <a:ln w="4191">
            <a:solidFill>
              <a:srgbClr val="DE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1" name="object 71"/>
          <p:cNvSpPr/>
          <p:nvPr/>
        </p:nvSpPr>
        <p:spPr>
          <a:xfrm>
            <a:off x="2191140" y="6890804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1607270" y="0"/>
                </a:moveTo>
                <a:lnTo>
                  <a:pt x="0" y="1029208"/>
                </a:lnTo>
              </a:path>
            </a:pathLst>
          </a:custGeom>
          <a:ln w="4190">
            <a:solidFill>
              <a:srgbClr val="DE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2" name="object 72"/>
          <p:cNvSpPr/>
          <p:nvPr/>
        </p:nvSpPr>
        <p:spPr>
          <a:xfrm>
            <a:off x="2056408" y="6890804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1607271" y="0"/>
                </a:moveTo>
                <a:lnTo>
                  <a:pt x="0" y="1029207"/>
                </a:lnTo>
              </a:path>
            </a:pathLst>
          </a:custGeom>
          <a:ln w="4191">
            <a:solidFill>
              <a:srgbClr val="DEDF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3" name="object 73"/>
          <p:cNvSpPr/>
          <p:nvPr/>
        </p:nvSpPr>
        <p:spPr>
          <a:xfrm>
            <a:off x="1921693" y="6890804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1607271" y="0"/>
                </a:moveTo>
                <a:lnTo>
                  <a:pt x="0" y="1029208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4" name="object 74"/>
          <p:cNvSpPr/>
          <p:nvPr/>
        </p:nvSpPr>
        <p:spPr>
          <a:xfrm>
            <a:off x="1787002" y="6890804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1607269" y="0"/>
                </a:moveTo>
                <a:lnTo>
                  <a:pt x="0" y="1029208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5" name="object 75"/>
          <p:cNvSpPr/>
          <p:nvPr/>
        </p:nvSpPr>
        <p:spPr>
          <a:xfrm>
            <a:off x="1652291" y="6890804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1607272" y="0"/>
                </a:moveTo>
                <a:lnTo>
                  <a:pt x="0" y="1029207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6" name="object 76"/>
          <p:cNvSpPr/>
          <p:nvPr/>
        </p:nvSpPr>
        <p:spPr>
          <a:xfrm>
            <a:off x="1517579" y="6890804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1607273" y="0"/>
                </a:moveTo>
                <a:lnTo>
                  <a:pt x="0" y="1029207"/>
                </a:lnTo>
              </a:path>
            </a:pathLst>
          </a:custGeom>
          <a:ln w="4191">
            <a:solidFill>
              <a:srgbClr val="DD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7" name="object 77"/>
          <p:cNvSpPr/>
          <p:nvPr/>
        </p:nvSpPr>
        <p:spPr>
          <a:xfrm>
            <a:off x="1382893" y="6890803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1607270" y="0"/>
                </a:moveTo>
                <a:lnTo>
                  <a:pt x="0" y="1029207"/>
                </a:lnTo>
              </a:path>
            </a:pathLst>
          </a:custGeom>
          <a:ln w="4191">
            <a:solidFill>
              <a:srgbClr val="DDDE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8" name="object 78"/>
          <p:cNvSpPr/>
          <p:nvPr/>
        </p:nvSpPr>
        <p:spPr>
          <a:xfrm>
            <a:off x="1248180" y="6890804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1607272" y="0"/>
                </a:moveTo>
                <a:lnTo>
                  <a:pt x="0" y="1029208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9" name="object 79"/>
          <p:cNvSpPr/>
          <p:nvPr/>
        </p:nvSpPr>
        <p:spPr>
          <a:xfrm>
            <a:off x="1113469" y="6890803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1607274" y="0"/>
                </a:moveTo>
                <a:lnTo>
                  <a:pt x="0" y="1029208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0" name="object 80"/>
          <p:cNvSpPr/>
          <p:nvPr/>
        </p:nvSpPr>
        <p:spPr>
          <a:xfrm>
            <a:off x="978769" y="6890803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1607270" y="0"/>
                </a:moveTo>
                <a:lnTo>
                  <a:pt x="0" y="1029208"/>
                </a:lnTo>
              </a:path>
            </a:pathLst>
          </a:custGeom>
          <a:ln w="4190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1" name="object 81"/>
          <p:cNvSpPr/>
          <p:nvPr/>
        </p:nvSpPr>
        <p:spPr>
          <a:xfrm>
            <a:off x="844057" y="6890804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1607273" y="0"/>
                </a:moveTo>
                <a:lnTo>
                  <a:pt x="0" y="1029208"/>
                </a:lnTo>
              </a:path>
            </a:pathLst>
          </a:custGeom>
          <a:ln w="4191">
            <a:solidFill>
              <a:srgbClr val="DC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2" name="object 82"/>
          <p:cNvSpPr/>
          <p:nvPr/>
        </p:nvSpPr>
        <p:spPr>
          <a:xfrm>
            <a:off x="709344" y="6890803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1607275" y="0"/>
                </a:moveTo>
                <a:lnTo>
                  <a:pt x="0" y="1029207"/>
                </a:lnTo>
              </a:path>
            </a:pathLst>
          </a:custGeom>
          <a:ln w="4191">
            <a:solidFill>
              <a:srgbClr val="DCDD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3" name="object 83"/>
          <p:cNvSpPr/>
          <p:nvPr/>
        </p:nvSpPr>
        <p:spPr>
          <a:xfrm>
            <a:off x="574662" y="6890804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1607269" y="0"/>
                </a:moveTo>
                <a:lnTo>
                  <a:pt x="0" y="1029207"/>
                </a:lnTo>
              </a:path>
            </a:pathLst>
          </a:custGeom>
          <a:ln w="4191">
            <a:solidFill>
              <a:srgbClr val="DC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4" name="object 84"/>
          <p:cNvSpPr/>
          <p:nvPr/>
        </p:nvSpPr>
        <p:spPr>
          <a:xfrm>
            <a:off x="439933" y="6890804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1607273" y="0"/>
                </a:moveTo>
                <a:lnTo>
                  <a:pt x="0" y="1029208"/>
                </a:lnTo>
              </a:path>
            </a:pathLst>
          </a:custGeom>
          <a:ln w="4191">
            <a:solidFill>
              <a:srgbClr val="DC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5" name="object 85"/>
          <p:cNvSpPr/>
          <p:nvPr/>
        </p:nvSpPr>
        <p:spPr>
          <a:xfrm>
            <a:off x="305234" y="6890804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1607270" y="0"/>
                </a:moveTo>
                <a:lnTo>
                  <a:pt x="0" y="1029208"/>
                </a:lnTo>
              </a:path>
            </a:pathLst>
          </a:custGeom>
          <a:ln w="4191">
            <a:solidFill>
              <a:srgbClr val="DB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6" name="object 86"/>
          <p:cNvSpPr/>
          <p:nvPr/>
        </p:nvSpPr>
        <p:spPr>
          <a:xfrm>
            <a:off x="179108" y="6890804"/>
            <a:ext cx="1598930" cy="1024255"/>
          </a:xfrm>
          <a:custGeom>
            <a:avLst/>
            <a:gdLst/>
            <a:ahLst/>
            <a:cxnLst/>
            <a:rect l="l" t="t" r="r" b="b"/>
            <a:pathLst>
              <a:path w="1598930" h="1024254">
                <a:moveTo>
                  <a:pt x="1598671" y="0"/>
                </a:moveTo>
                <a:lnTo>
                  <a:pt x="0" y="1023698"/>
                </a:lnTo>
              </a:path>
            </a:pathLst>
          </a:custGeom>
          <a:ln w="4191">
            <a:solidFill>
              <a:srgbClr val="DB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7" name="object 87"/>
          <p:cNvSpPr/>
          <p:nvPr/>
        </p:nvSpPr>
        <p:spPr>
          <a:xfrm>
            <a:off x="179108" y="6890803"/>
            <a:ext cx="1464310" cy="937894"/>
          </a:xfrm>
          <a:custGeom>
            <a:avLst/>
            <a:gdLst/>
            <a:ahLst/>
            <a:cxnLst/>
            <a:rect l="l" t="t" r="r" b="b"/>
            <a:pathLst>
              <a:path w="1464310" h="937895">
                <a:moveTo>
                  <a:pt x="1463984" y="0"/>
                </a:moveTo>
                <a:lnTo>
                  <a:pt x="0" y="937456"/>
                </a:lnTo>
              </a:path>
            </a:pathLst>
          </a:custGeom>
          <a:ln w="4191">
            <a:solidFill>
              <a:srgbClr val="DBDC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8" name="object 88"/>
          <p:cNvSpPr/>
          <p:nvPr/>
        </p:nvSpPr>
        <p:spPr>
          <a:xfrm>
            <a:off x="179108" y="6890804"/>
            <a:ext cx="1329690" cy="851535"/>
          </a:xfrm>
          <a:custGeom>
            <a:avLst/>
            <a:gdLst/>
            <a:ahLst/>
            <a:cxnLst/>
            <a:rect l="l" t="t" r="r" b="b"/>
            <a:pathLst>
              <a:path w="1329690" h="851534">
                <a:moveTo>
                  <a:pt x="1329273" y="0"/>
                </a:moveTo>
                <a:lnTo>
                  <a:pt x="0" y="851193"/>
                </a:lnTo>
              </a:path>
            </a:pathLst>
          </a:custGeom>
          <a:ln w="4190">
            <a:solidFill>
              <a:srgbClr val="DBDC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9" name="object 89"/>
          <p:cNvSpPr/>
          <p:nvPr/>
        </p:nvSpPr>
        <p:spPr>
          <a:xfrm>
            <a:off x="179107" y="6890803"/>
            <a:ext cx="1195070" cy="765175"/>
          </a:xfrm>
          <a:custGeom>
            <a:avLst/>
            <a:gdLst/>
            <a:ahLst/>
            <a:cxnLst/>
            <a:rect l="l" t="t" r="r" b="b"/>
            <a:pathLst>
              <a:path w="1195070" h="765175">
                <a:moveTo>
                  <a:pt x="1194564" y="0"/>
                </a:moveTo>
                <a:lnTo>
                  <a:pt x="0" y="764932"/>
                </a:lnTo>
              </a:path>
            </a:pathLst>
          </a:custGeom>
          <a:ln w="4190">
            <a:solidFill>
              <a:srgbClr val="DBDC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0" name="object 90"/>
          <p:cNvSpPr/>
          <p:nvPr/>
        </p:nvSpPr>
        <p:spPr>
          <a:xfrm>
            <a:off x="179107" y="6890804"/>
            <a:ext cx="1060450" cy="678815"/>
          </a:xfrm>
          <a:custGeom>
            <a:avLst/>
            <a:gdLst/>
            <a:ahLst/>
            <a:cxnLst/>
            <a:rect l="l" t="t" r="r" b="b"/>
            <a:pathLst>
              <a:path w="1060450" h="678815">
                <a:moveTo>
                  <a:pt x="1059846" y="0"/>
                </a:moveTo>
                <a:lnTo>
                  <a:pt x="0" y="678667"/>
                </a:lnTo>
              </a:path>
            </a:pathLst>
          </a:custGeom>
          <a:ln w="4191">
            <a:solidFill>
              <a:srgbClr val="DBDC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1" name="object 91"/>
          <p:cNvSpPr/>
          <p:nvPr/>
        </p:nvSpPr>
        <p:spPr>
          <a:xfrm>
            <a:off x="179107" y="6890804"/>
            <a:ext cx="925194" cy="592455"/>
          </a:xfrm>
          <a:custGeom>
            <a:avLst/>
            <a:gdLst/>
            <a:ahLst/>
            <a:cxnLst/>
            <a:rect l="l" t="t" r="r" b="b"/>
            <a:pathLst>
              <a:path w="925194" h="592454">
                <a:moveTo>
                  <a:pt x="925164" y="0"/>
                </a:moveTo>
                <a:lnTo>
                  <a:pt x="0" y="592424"/>
                </a:lnTo>
              </a:path>
            </a:pathLst>
          </a:custGeom>
          <a:ln w="4191">
            <a:solidFill>
              <a:srgbClr val="DADC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2" name="object 92"/>
          <p:cNvSpPr/>
          <p:nvPr/>
        </p:nvSpPr>
        <p:spPr>
          <a:xfrm>
            <a:off x="179108" y="6890803"/>
            <a:ext cx="790575" cy="506730"/>
          </a:xfrm>
          <a:custGeom>
            <a:avLst/>
            <a:gdLst/>
            <a:ahLst/>
            <a:cxnLst/>
            <a:rect l="l" t="t" r="r" b="b"/>
            <a:pathLst>
              <a:path w="790575" h="506729">
                <a:moveTo>
                  <a:pt x="790444" y="0"/>
                </a:moveTo>
                <a:lnTo>
                  <a:pt x="0" y="506157"/>
                </a:lnTo>
              </a:path>
            </a:pathLst>
          </a:custGeom>
          <a:ln w="4191">
            <a:solidFill>
              <a:srgbClr val="DADB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3" name="object 93"/>
          <p:cNvSpPr/>
          <p:nvPr/>
        </p:nvSpPr>
        <p:spPr>
          <a:xfrm>
            <a:off x="179107" y="6890804"/>
            <a:ext cx="655955" cy="420370"/>
          </a:xfrm>
          <a:custGeom>
            <a:avLst/>
            <a:gdLst/>
            <a:ahLst/>
            <a:cxnLst/>
            <a:rect l="l" t="t" r="r" b="b"/>
            <a:pathLst>
              <a:path w="655955" h="420370">
                <a:moveTo>
                  <a:pt x="655757" y="0"/>
                </a:moveTo>
                <a:lnTo>
                  <a:pt x="0" y="419911"/>
                </a:lnTo>
              </a:path>
            </a:pathLst>
          </a:custGeom>
          <a:ln w="4191">
            <a:solidFill>
              <a:srgbClr val="DADB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4" name="object 94"/>
          <p:cNvSpPr/>
          <p:nvPr/>
        </p:nvSpPr>
        <p:spPr>
          <a:xfrm>
            <a:off x="179107" y="6890803"/>
            <a:ext cx="521334" cy="334010"/>
          </a:xfrm>
          <a:custGeom>
            <a:avLst/>
            <a:gdLst/>
            <a:ahLst/>
            <a:cxnLst/>
            <a:rect l="l" t="t" r="r" b="b"/>
            <a:pathLst>
              <a:path w="521334" h="334009">
                <a:moveTo>
                  <a:pt x="521031" y="0"/>
                </a:moveTo>
                <a:lnTo>
                  <a:pt x="0" y="333638"/>
                </a:lnTo>
              </a:path>
            </a:pathLst>
          </a:custGeom>
          <a:ln w="4191">
            <a:solidFill>
              <a:srgbClr val="DADB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5" name="object 95"/>
          <p:cNvSpPr/>
          <p:nvPr/>
        </p:nvSpPr>
        <p:spPr>
          <a:xfrm>
            <a:off x="179108" y="6890804"/>
            <a:ext cx="386715" cy="247650"/>
          </a:xfrm>
          <a:custGeom>
            <a:avLst/>
            <a:gdLst/>
            <a:ahLst/>
            <a:cxnLst/>
            <a:rect l="l" t="t" r="r" b="b"/>
            <a:pathLst>
              <a:path w="386715" h="247650">
                <a:moveTo>
                  <a:pt x="386330" y="0"/>
                </a:moveTo>
                <a:lnTo>
                  <a:pt x="0" y="247384"/>
                </a:lnTo>
              </a:path>
            </a:pathLst>
          </a:custGeom>
          <a:ln w="4191">
            <a:solidFill>
              <a:srgbClr val="DADB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6" name="object 96"/>
          <p:cNvSpPr/>
          <p:nvPr/>
        </p:nvSpPr>
        <p:spPr>
          <a:xfrm>
            <a:off x="179107" y="6890804"/>
            <a:ext cx="252095" cy="161290"/>
          </a:xfrm>
          <a:custGeom>
            <a:avLst/>
            <a:gdLst/>
            <a:ahLst/>
            <a:cxnLst/>
            <a:rect l="l" t="t" r="r" b="b"/>
            <a:pathLst>
              <a:path w="252095" h="161290">
                <a:moveTo>
                  <a:pt x="251615" y="0"/>
                </a:moveTo>
                <a:lnTo>
                  <a:pt x="0" y="161120"/>
                </a:lnTo>
              </a:path>
            </a:pathLst>
          </a:custGeom>
          <a:ln w="4191">
            <a:solidFill>
              <a:srgbClr val="D9DB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7" name="object 97"/>
          <p:cNvSpPr/>
          <p:nvPr/>
        </p:nvSpPr>
        <p:spPr>
          <a:xfrm>
            <a:off x="179108" y="6890804"/>
            <a:ext cx="117475" cy="74930"/>
          </a:xfrm>
          <a:custGeom>
            <a:avLst/>
            <a:gdLst/>
            <a:ahLst/>
            <a:cxnLst/>
            <a:rect l="l" t="t" r="r" b="b"/>
            <a:pathLst>
              <a:path w="117475" h="74929">
                <a:moveTo>
                  <a:pt x="116922" y="0"/>
                </a:moveTo>
                <a:lnTo>
                  <a:pt x="0" y="74870"/>
                </a:lnTo>
              </a:path>
            </a:pathLst>
          </a:custGeom>
          <a:ln w="4191">
            <a:solidFill>
              <a:srgbClr val="D9DA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8" name="object 98"/>
          <p:cNvSpPr/>
          <p:nvPr/>
        </p:nvSpPr>
        <p:spPr>
          <a:xfrm>
            <a:off x="179108" y="7891783"/>
            <a:ext cx="44450" cy="28575"/>
          </a:xfrm>
          <a:custGeom>
            <a:avLst/>
            <a:gdLst/>
            <a:ahLst/>
            <a:cxnLst/>
            <a:rect l="l" t="t" r="r" b="b"/>
            <a:pathLst>
              <a:path w="44450" h="28575">
                <a:moveTo>
                  <a:pt x="0" y="0"/>
                </a:moveTo>
                <a:lnTo>
                  <a:pt x="44083" y="28228"/>
                </a:lnTo>
              </a:path>
            </a:pathLst>
          </a:custGeom>
          <a:ln w="4191">
            <a:solidFill>
              <a:srgbClr val="EBEC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9" name="object 99"/>
          <p:cNvSpPr/>
          <p:nvPr/>
        </p:nvSpPr>
        <p:spPr>
          <a:xfrm>
            <a:off x="179107" y="7810553"/>
            <a:ext cx="171450" cy="109855"/>
          </a:xfrm>
          <a:custGeom>
            <a:avLst/>
            <a:gdLst/>
            <a:ahLst/>
            <a:cxnLst/>
            <a:rect l="l" t="t" r="r" b="b"/>
            <a:pathLst>
              <a:path w="171450" h="109854">
                <a:moveTo>
                  <a:pt x="0" y="0"/>
                </a:moveTo>
                <a:lnTo>
                  <a:pt x="170935" y="109458"/>
                </a:lnTo>
              </a:path>
            </a:pathLst>
          </a:custGeom>
          <a:ln w="4191">
            <a:solidFill>
              <a:srgbClr val="EB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0" name="object 100"/>
          <p:cNvSpPr/>
          <p:nvPr/>
        </p:nvSpPr>
        <p:spPr>
          <a:xfrm>
            <a:off x="179108" y="7729312"/>
            <a:ext cx="297815" cy="191135"/>
          </a:xfrm>
          <a:custGeom>
            <a:avLst/>
            <a:gdLst/>
            <a:ahLst/>
            <a:cxnLst/>
            <a:rect l="l" t="t" r="r" b="b"/>
            <a:pathLst>
              <a:path w="297815" h="191134">
                <a:moveTo>
                  <a:pt x="0" y="0"/>
                </a:moveTo>
                <a:lnTo>
                  <a:pt x="297806" y="190698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1" name="object 101"/>
          <p:cNvSpPr/>
          <p:nvPr/>
        </p:nvSpPr>
        <p:spPr>
          <a:xfrm>
            <a:off x="179108" y="7648086"/>
            <a:ext cx="424815" cy="272415"/>
          </a:xfrm>
          <a:custGeom>
            <a:avLst/>
            <a:gdLst/>
            <a:ahLst/>
            <a:cxnLst/>
            <a:rect l="l" t="t" r="r" b="b"/>
            <a:pathLst>
              <a:path w="424815" h="272415">
                <a:moveTo>
                  <a:pt x="0" y="0"/>
                </a:moveTo>
                <a:lnTo>
                  <a:pt x="424654" y="271925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2" name="object 102"/>
          <p:cNvSpPr/>
          <p:nvPr/>
        </p:nvSpPr>
        <p:spPr>
          <a:xfrm>
            <a:off x="179108" y="7566866"/>
            <a:ext cx="551815" cy="353695"/>
          </a:xfrm>
          <a:custGeom>
            <a:avLst/>
            <a:gdLst/>
            <a:ahLst/>
            <a:cxnLst/>
            <a:rect l="l" t="t" r="r" b="b"/>
            <a:pathLst>
              <a:path w="551815" h="353695">
                <a:moveTo>
                  <a:pt x="0" y="0"/>
                </a:moveTo>
                <a:lnTo>
                  <a:pt x="551493" y="353144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3" name="object 103"/>
          <p:cNvSpPr/>
          <p:nvPr/>
        </p:nvSpPr>
        <p:spPr>
          <a:xfrm>
            <a:off x="179108" y="7485629"/>
            <a:ext cx="678815" cy="434975"/>
          </a:xfrm>
          <a:custGeom>
            <a:avLst/>
            <a:gdLst/>
            <a:ahLst/>
            <a:cxnLst/>
            <a:rect l="l" t="t" r="r" b="b"/>
            <a:pathLst>
              <a:path w="678815" h="434975">
                <a:moveTo>
                  <a:pt x="0" y="0"/>
                </a:moveTo>
                <a:lnTo>
                  <a:pt x="678357" y="434382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4" name="object 104"/>
          <p:cNvSpPr/>
          <p:nvPr/>
        </p:nvSpPr>
        <p:spPr>
          <a:xfrm>
            <a:off x="179108" y="7404399"/>
            <a:ext cx="805815" cy="515620"/>
          </a:xfrm>
          <a:custGeom>
            <a:avLst/>
            <a:gdLst/>
            <a:ahLst/>
            <a:cxnLst/>
            <a:rect l="l" t="t" r="r" b="b"/>
            <a:pathLst>
              <a:path w="805815" h="515620">
                <a:moveTo>
                  <a:pt x="0" y="0"/>
                </a:moveTo>
                <a:lnTo>
                  <a:pt x="805210" y="515611"/>
                </a:lnTo>
              </a:path>
            </a:pathLst>
          </a:custGeom>
          <a:ln w="4191">
            <a:solidFill>
              <a:srgbClr val="EAEB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5" name="object 105"/>
          <p:cNvSpPr/>
          <p:nvPr/>
        </p:nvSpPr>
        <p:spPr>
          <a:xfrm>
            <a:off x="179108" y="7323177"/>
            <a:ext cx="932180" cy="596900"/>
          </a:xfrm>
          <a:custGeom>
            <a:avLst/>
            <a:gdLst/>
            <a:ahLst/>
            <a:cxnLst/>
            <a:rect l="l" t="t" r="r" b="b"/>
            <a:pathLst>
              <a:path w="932180" h="596900">
                <a:moveTo>
                  <a:pt x="0" y="0"/>
                </a:moveTo>
                <a:lnTo>
                  <a:pt x="932053" y="596834"/>
                </a:lnTo>
              </a:path>
            </a:pathLst>
          </a:custGeom>
          <a:ln w="4191">
            <a:solidFill>
              <a:srgbClr val="EA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6" name="object 106"/>
          <p:cNvSpPr/>
          <p:nvPr/>
        </p:nvSpPr>
        <p:spPr>
          <a:xfrm>
            <a:off x="179108" y="7241952"/>
            <a:ext cx="1059180" cy="678180"/>
          </a:xfrm>
          <a:custGeom>
            <a:avLst/>
            <a:gdLst/>
            <a:ahLst/>
            <a:cxnLst/>
            <a:rect l="l" t="t" r="r" b="b"/>
            <a:pathLst>
              <a:path w="1059180" h="678179">
                <a:moveTo>
                  <a:pt x="0" y="0"/>
                </a:moveTo>
                <a:lnTo>
                  <a:pt x="1058897" y="678059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7" name="object 107"/>
          <p:cNvSpPr/>
          <p:nvPr/>
        </p:nvSpPr>
        <p:spPr>
          <a:xfrm>
            <a:off x="179108" y="7160721"/>
            <a:ext cx="1186180" cy="759460"/>
          </a:xfrm>
          <a:custGeom>
            <a:avLst/>
            <a:gdLst/>
            <a:ahLst/>
            <a:cxnLst/>
            <a:rect l="l" t="t" r="r" b="b"/>
            <a:pathLst>
              <a:path w="1186180" h="759459">
                <a:moveTo>
                  <a:pt x="0" y="0"/>
                </a:moveTo>
                <a:lnTo>
                  <a:pt x="1185748" y="759289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8" name="object 108"/>
          <p:cNvSpPr/>
          <p:nvPr/>
        </p:nvSpPr>
        <p:spPr>
          <a:xfrm>
            <a:off x="179108" y="7079502"/>
            <a:ext cx="1313180" cy="840740"/>
          </a:xfrm>
          <a:custGeom>
            <a:avLst/>
            <a:gdLst/>
            <a:ahLst/>
            <a:cxnLst/>
            <a:rect l="l" t="t" r="r" b="b"/>
            <a:pathLst>
              <a:path w="1313180" h="840740">
                <a:moveTo>
                  <a:pt x="0" y="0"/>
                </a:moveTo>
                <a:lnTo>
                  <a:pt x="1312587" y="840508"/>
                </a:lnTo>
              </a:path>
            </a:pathLst>
          </a:custGeom>
          <a:ln w="4190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9" name="object 109"/>
          <p:cNvSpPr/>
          <p:nvPr/>
        </p:nvSpPr>
        <p:spPr>
          <a:xfrm>
            <a:off x="179108" y="6998265"/>
            <a:ext cx="1439545" cy="922019"/>
          </a:xfrm>
          <a:custGeom>
            <a:avLst/>
            <a:gdLst/>
            <a:ahLst/>
            <a:cxnLst/>
            <a:rect l="l" t="t" r="r" b="b"/>
            <a:pathLst>
              <a:path w="1439545" h="922020">
                <a:moveTo>
                  <a:pt x="0" y="0"/>
                </a:moveTo>
                <a:lnTo>
                  <a:pt x="1439454" y="921746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0" name="object 110"/>
          <p:cNvSpPr/>
          <p:nvPr/>
        </p:nvSpPr>
        <p:spPr>
          <a:xfrm>
            <a:off x="179108" y="6917029"/>
            <a:ext cx="1566545" cy="1003300"/>
          </a:xfrm>
          <a:custGeom>
            <a:avLst/>
            <a:gdLst/>
            <a:ahLst/>
            <a:cxnLst/>
            <a:rect l="l" t="t" r="r" b="b"/>
            <a:pathLst>
              <a:path w="1566545" h="1003300">
                <a:moveTo>
                  <a:pt x="0" y="0"/>
                </a:moveTo>
                <a:lnTo>
                  <a:pt x="1566316" y="1002981"/>
                </a:lnTo>
              </a:path>
            </a:pathLst>
          </a:custGeom>
          <a:ln w="4191">
            <a:solidFill>
              <a:srgbClr val="E9EA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1" name="object 111"/>
          <p:cNvSpPr/>
          <p:nvPr/>
        </p:nvSpPr>
        <p:spPr>
          <a:xfrm>
            <a:off x="264973" y="6890804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0" y="0"/>
                </a:moveTo>
                <a:lnTo>
                  <a:pt x="1607269" y="1029207"/>
                </a:lnTo>
              </a:path>
            </a:pathLst>
          </a:custGeom>
          <a:ln w="4191">
            <a:solidFill>
              <a:srgbClr val="E9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2" name="object 112"/>
          <p:cNvSpPr/>
          <p:nvPr/>
        </p:nvSpPr>
        <p:spPr>
          <a:xfrm>
            <a:off x="391838" y="6890804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0" y="0"/>
                </a:moveTo>
                <a:lnTo>
                  <a:pt x="1607270" y="1029208"/>
                </a:lnTo>
              </a:path>
            </a:pathLst>
          </a:custGeom>
          <a:ln w="4190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3" name="object 113"/>
          <p:cNvSpPr/>
          <p:nvPr/>
        </p:nvSpPr>
        <p:spPr>
          <a:xfrm>
            <a:off x="518707" y="6890804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0" y="0"/>
                </a:moveTo>
                <a:lnTo>
                  <a:pt x="1607271" y="1029208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4" name="object 114"/>
          <p:cNvSpPr/>
          <p:nvPr/>
        </p:nvSpPr>
        <p:spPr>
          <a:xfrm>
            <a:off x="645552" y="6890804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0" y="0"/>
                </a:moveTo>
                <a:lnTo>
                  <a:pt x="1607272" y="1029208"/>
                </a:lnTo>
              </a:path>
            </a:pathLst>
          </a:custGeom>
          <a:ln w="4190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5" name="object 115"/>
          <p:cNvSpPr/>
          <p:nvPr/>
        </p:nvSpPr>
        <p:spPr>
          <a:xfrm>
            <a:off x="772410" y="6890804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0" y="0"/>
                </a:moveTo>
                <a:lnTo>
                  <a:pt x="1607270" y="1029208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6" name="object 116"/>
          <p:cNvSpPr/>
          <p:nvPr/>
        </p:nvSpPr>
        <p:spPr>
          <a:xfrm>
            <a:off x="899256" y="6890804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0" y="0"/>
                </a:moveTo>
                <a:lnTo>
                  <a:pt x="1607268" y="1029207"/>
                </a:lnTo>
              </a:path>
            </a:pathLst>
          </a:custGeom>
          <a:ln w="4191">
            <a:solidFill>
              <a:srgbClr val="E8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7" name="object 117"/>
          <p:cNvSpPr/>
          <p:nvPr/>
        </p:nvSpPr>
        <p:spPr>
          <a:xfrm>
            <a:off x="1026100" y="6890804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0" y="0"/>
                </a:moveTo>
                <a:lnTo>
                  <a:pt x="1607276" y="1029208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8" name="object 118"/>
          <p:cNvSpPr/>
          <p:nvPr/>
        </p:nvSpPr>
        <p:spPr>
          <a:xfrm>
            <a:off x="1152951" y="6890804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0" y="0"/>
                </a:moveTo>
                <a:lnTo>
                  <a:pt x="1607270" y="1029208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9" name="object 119"/>
          <p:cNvSpPr/>
          <p:nvPr/>
        </p:nvSpPr>
        <p:spPr>
          <a:xfrm>
            <a:off x="1279796" y="6890804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0" y="0"/>
                </a:moveTo>
                <a:lnTo>
                  <a:pt x="1607269" y="1029207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0" name="object 120"/>
          <p:cNvSpPr/>
          <p:nvPr/>
        </p:nvSpPr>
        <p:spPr>
          <a:xfrm>
            <a:off x="1406648" y="6890804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0" y="0"/>
                </a:moveTo>
                <a:lnTo>
                  <a:pt x="1607274" y="1029208"/>
                </a:lnTo>
              </a:path>
            </a:pathLst>
          </a:custGeom>
          <a:ln w="4191">
            <a:solidFill>
              <a:srgbClr val="E7E8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1" name="object 121"/>
          <p:cNvSpPr/>
          <p:nvPr/>
        </p:nvSpPr>
        <p:spPr>
          <a:xfrm>
            <a:off x="1533501" y="6890804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0" y="0"/>
                </a:moveTo>
                <a:lnTo>
                  <a:pt x="1607270" y="1029208"/>
                </a:lnTo>
              </a:path>
            </a:pathLst>
          </a:custGeom>
          <a:ln w="4191">
            <a:solidFill>
              <a:srgbClr val="E7E8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2" name="object 122"/>
          <p:cNvSpPr/>
          <p:nvPr/>
        </p:nvSpPr>
        <p:spPr>
          <a:xfrm>
            <a:off x="1660351" y="6890804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0" y="0"/>
                </a:moveTo>
                <a:lnTo>
                  <a:pt x="1607270" y="1029208"/>
                </a:lnTo>
              </a:path>
            </a:pathLst>
          </a:custGeom>
          <a:ln w="4191">
            <a:solidFill>
              <a:srgbClr val="E7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3" name="object 123"/>
          <p:cNvSpPr/>
          <p:nvPr/>
        </p:nvSpPr>
        <p:spPr>
          <a:xfrm>
            <a:off x="1787197" y="6890804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0" y="0"/>
                </a:moveTo>
                <a:lnTo>
                  <a:pt x="1607272" y="1029207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4" name="object 124"/>
          <p:cNvSpPr/>
          <p:nvPr/>
        </p:nvSpPr>
        <p:spPr>
          <a:xfrm>
            <a:off x="1914074" y="6890804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0" y="0"/>
                </a:moveTo>
                <a:lnTo>
                  <a:pt x="1607270" y="1029208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5" name="object 125"/>
          <p:cNvSpPr/>
          <p:nvPr/>
        </p:nvSpPr>
        <p:spPr>
          <a:xfrm>
            <a:off x="2040907" y="6890804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0" y="0"/>
                </a:moveTo>
                <a:lnTo>
                  <a:pt x="1607271" y="1029208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6" name="object 126"/>
          <p:cNvSpPr/>
          <p:nvPr/>
        </p:nvSpPr>
        <p:spPr>
          <a:xfrm>
            <a:off x="2167770" y="6890804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0" y="0"/>
                </a:moveTo>
                <a:lnTo>
                  <a:pt x="1607272" y="1029207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7" name="object 127"/>
          <p:cNvSpPr/>
          <p:nvPr/>
        </p:nvSpPr>
        <p:spPr>
          <a:xfrm>
            <a:off x="2294609" y="6890804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0" y="0"/>
                </a:moveTo>
                <a:lnTo>
                  <a:pt x="1607267" y="1029207"/>
                </a:lnTo>
              </a:path>
            </a:pathLst>
          </a:custGeom>
          <a:ln w="4190">
            <a:solidFill>
              <a:srgbClr val="E6E7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8" name="object 128"/>
          <p:cNvSpPr/>
          <p:nvPr/>
        </p:nvSpPr>
        <p:spPr>
          <a:xfrm>
            <a:off x="2421469" y="6890804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0" y="0"/>
                </a:moveTo>
                <a:lnTo>
                  <a:pt x="1607275" y="1029208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9" name="object 129"/>
          <p:cNvSpPr/>
          <p:nvPr/>
        </p:nvSpPr>
        <p:spPr>
          <a:xfrm>
            <a:off x="2548313" y="6890804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0" y="0"/>
                </a:moveTo>
                <a:lnTo>
                  <a:pt x="1607273" y="1029208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0" name="object 130"/>
          <p:cNvSpPr/>
          <p:nvPr/>
        </p:nvSpPr>
        <p:spPr>
          <a:xfrm>
            <a:off x="2675170" y="6890804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0" y="0"/>
                </a:moveTo>
                <a:lnTo>
                  <a:pt x="1607271" y="1029208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1" name="object 131"/>
          <p:cNvSpPr/>
          <p:nvPr/>
        </p:nvSpPr>
        <p:spPr>
          <a:xfrm>
            <a:off x="2802004" y="6890804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0" y="0"/>
                </a:moveTo>
                <a:lnTo>
                  <a:pt x="1607273" y="1029208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2" name="object 132"/>
          <p:cNvSpPr/>
          <p:nvPr/>
        </p:nvSpPr>
        <p:spPr>
          <a:xfrm>
            <a:off x="2928854" y="6890804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0" y="0"/>
                </a:moveTo>
                <a:lnTo>
                  <a:pt x="1607267" y="1029208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3" name="object 133"/>
          <p:cNvSpPr/>
          <p:nvPr/>
        </p:nvSpPr>
        <p:spPr>
          <a:xfrm>
            <a:off x="3055718" y="6890804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0" y="0"/>
                </a:moveTo>
                <a:lnTo>
                  <a:pt x="1607271" y="1029208"/>
                </a:lnTo>
              </a:path>
            </a:pathLst>
          </a:custGeom>
          <a:ln w="4191">
            <a:solidFill>
              <a:srgbClr val="E5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4" name="object 134"/>
          <p:cNvSpPr/>
          <p:nvPr/>
        </p:nvSpPr>
        <p:spPr>
          <a:xfrm>
            <a:off x="3182551" y="6890803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0" y="0"/>
                </a:moveTo>
                <a:lnTo>
                  <a:pt x="1607271" y="1029208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5" name="object 135"/>
          <p:cNvSpPr/>
          <p:nvPr/>
        </p:nvSpPr>
        <p:spPr>
          <a:xfrm>
            <a:off x="3309406" y="6890804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0" y="0"/>
                </a:moveTo>
                <a:lnTo>
                  <a:pt x="1607271" y="1029208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6" name="object 136"/>
          <p:cNvSpPr/>
          <p:nvPr/>
        </p:nvSpPr>
        <p:spPr>
          <a:xfrm>
            <a:off x="3436291" y="6890804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0" y="0"/>
                </a:moveTo>
                <a:lnTo>
                  <a:pt x="1607275" y="1029208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7" name="object 137"/>
          <p:cNvSpPr/>
          <p:nvPr/>
        </p:nvSpPr>
        <p:spPr>
          <a:xfrm>
            <a:off x="3563129" y="6890804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0" y="0"/>
                </a:moveTo>
                <a:lnTo>
                  <a:pt x="1607272" y="1029207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8" name="object 138"/>
          <p:cNvSpPr/>
          <p:nvPr/>
        </p:nvSpPr>
        <p:spPr>
          <a:xfrm>
            <a:off x="3689984" y="6890804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0" y="0"/>
                </a:moveTo>
                <a:lnTo>
                  <a:pt x="1607272" y="1029207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9" name="object 139"/>
          <p:cNvSpPr/>
          <p:nvPr/>
        </p:nvSpPr>
        <p:spPr>
          <a:xfrm>
            <a:off x="3816822" y="6890804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0" y="0"/>
                </a:moveTo>
                <a:lnTo>
                  <a:pt x="1607267" y="1029208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0" name="object 140"/>
          <p:cNvSpPr/>
          <p:nvPr/>
        </p:nvSpPr>
        <p:spPr>
          <a:xfrm>
            <a:off x="3943667" y="6890804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0" y="0"/>
                </a:moveTo>
                <a:lnTo>
                  <a:pt x="1607268" y="1029207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1" name="object 141"/>
          <p:cNvSpPr/>
          <p:nvPr/>
        </p:nvSpPr>
        <p:spPr>
          <a:xfrm>
            <a:off x="4070527" y="6890804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0" y="0"/>
                </a:moveTo>
                <a:lnTo>
                  <a:pt x="1607270" y="1029208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2" name="object 142"/>
          <p:cNvSpPr/>
          <p:nvPr/>
        </p:nvSpPr>
        <p:spPr>
          <a:xfrm>
            <a:off x="4197381" y="6890804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0" y="0"/>
                </a:moveTo>
                <a:lnTo>
                  <a:pt x="1607270" y="1029208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3" name="object 143"/>
          <p:cNvSpPr/>
          <p:nvPr/>
        </p:nvSpPr>
        <p:spPr>
          <a:xfrm>
            <a:off x="4324227" y="6890804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0" y="0"/>
                </a:moveTo>
                <a:lnTo>
                  <a:pt x="1607272" y="1029208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4" name="object 144"/>
          <p:cNvSpPr/>
          <p:nvPr/>
        </p:nvSpPr>
        <p:spPr>
          <a:xfrm>
            <a:off x="4451086" y="6890804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0" y="0"/>
                </a:moveTo>
                <a:lnTo>
                  <a:pt x="1607274" y="1029207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5" name="object 145"/>
          <p:cNvSpPr/>
          <p:nvPr/>
        </p:nvSpPr>
        <p:spPr>
          <a:xfrm>
            <a:off x="4577915" y="6890804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0" y="0"/>
                </a:moveTo>
                <a:lnTo>
                  <a:pt x="1607272" y="1029208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6" name="object 146"/>
          <p:cNvSpPr/>
          <p:nvPr/>
        </p:nvSpPr>
        <p:spPr>
          <a:xfrm>
            <a:off x="4704769" y="6890803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0" y="0"/>
                </a:moveTo>
                <a:lnTo>
                  <a:pt x="1607270" y="1029207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7" name="object 147"/>
          <p:cNvSpPr/>
          <p:nvPr/>
        </p:nvSpPr>
        <p:spPr>
          <a:xfrm>
            <a:off x="4831637" y="6890803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0" y="0"/>
                </a:moveTo>
                <a:lnTo>
                  <a:pt x="1607268" y="1029207"/>
                </a:lnTo>
              </a:path>
            </a:pathLst>
          </a:custGeom>
          <a:ln w="4190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9" name="object 149"/>
          <p:cNvSpPr/>
          <p:nvPr/>
        </p:nvSpPr>
        <p:spPr>
          <a:xfrm>
            <a:off x="5085350" y="6890804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0" y="0"/>
                </a:moveTo>
                <a:lnTo>
                  <a:pt x="1607273" y="1029208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0" name="object 150"/>
          <p:cNvSpPr/>
          <p:nvPr/>
        </p:nvSpPr>
        <p:spPr>
          <a:xfrm>
            <a:off x="5212198" y="6890804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0" y="0"/>
                </a:moveTo>
                <a:lnTo>
                  <a:pt x="1607272" y="1029207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1" name="object 151"/>
          <p:cNvSpPr/>
          <p:nvPr/>
        </p:nvSpPr>
        <p:spPr>
          <a:xfrm>
            <a:off x="5339038" y="6890804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0" y="0"/>
                </a:moveTo>
                <a:lnTo>
                  <a:pt x="1607273" y="1029208"/>
                </a:lnTo>
              </a:path>
            </a:pathLst>
          </a:custGeom>
          <a:ln w="4191">
            <a:solidFill>
              <a:srgbClr val="E1E2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2" name="object 152"/>
          <p:cNvSpPr/>
          <p:nvPr/>
        </p:nvSpPr>
        <p:spPr>
          <a:xfrm>
            <a:off x="5465885" y="6890804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0" y="0"/>
                </a:moveTo>
                <a:lnTo>
                  <a:pt x="1607271" y="1029208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3" name="object 153"/>
          <p:cNvSpPr/>
          <p:nvPr/>
        </p:nvSpPr>
        <p:spPr>
          <a:xfrm>
            <a:off x="5592733" y="6890804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0" y="0"/>
                </a:moveTo>
                <a:lnTo>
                  <a:pt x="1607269" y="1029208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4" name="object 154"/>
          <p:cNvSpPr/>
          <p:nvPr/>
        </p:nvSpPr>
        <p:spPr>
          <a:xfrm>
            <a:off x="5719584" y="6890804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0" y="0"/>
                </a:moveTo>
                <a:lnTo>
                  <a:pt x="1607271" y="1029208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5" name="object 155"/>
          <p:cNvSpPr/>
          <p:nvPr/>
        </p:nvSpPr>
        <p:spPr>
          <a:xfrm>
            <a:off x="5846432" y="6890804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0" y="0"/>
                </a:moveTo>
                <a:lnTo>
                  <a:pt x="1607269" y="1029207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6" name="object 156"/>
          <p:cNvSpPr/>
          <p:nvPr/>
        </p:nvSpPr>
        <p:spPr>
          <a:xfrm>
            <a:off x="5973287" y="6890804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0" y="0"/>
                </a:moveTo>
                <a:lnTo>
                  <a:pt x="1607270" y="1029208"/>
                </a:lnTo>
              </a:path>
            </a:pathLst>
          </a:custGeom>
          <a:ln w="4191">
            <a:solidFill>
              <a:srgbClr val="E0E1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7" name="object 157"/>
          <p:cNvSpPr/>
          <p:nvPr/>
        </p:nvSpPr>
        <p:spPr>
          <a:xfrm>
            <a:off x="6100138" y="6890804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0" y="0"/>
                </a:moveTo>
                <a:lnTo>
                  <a:pt x="1607272" y="1029208"/>
                </a:lnTo>
              </a:path>
            </a:pathLst>
          </a:custGeom>
          <a:ln w="4191">
            <a:solidFill>
              <a:srgbClr val="E0E1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8" name="object 158"/>
          <p:cNvSpPr/>
          <p:nvPr/>
        </p:nvSpPr>
        <p:spPr>
          <a:xfrm>
            <a:off x="6226993" y="6890804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0" y="0"/>
                </a:moveTo>
                <a:lnTo>
                  <a:pt x="1607273" y="1029208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9" name="object 159"/>
          <p:cNvSpPr/>
          <p:nvPr/>
        </p:nvSpPr>
        <p:spPr>
          <a:xfrm>
            <a:off x="6353848" y="6890803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0" y="0"/>
                </a:moveTo>
                <a:lnTo>
                  <a:pt x="1607267" y="1029208"/>
                </a:lnTo>
              </a:path>
            </a:pathLst>
          </a:custGeom>
          <a:ln w="4190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0" name="object 160"/>
          <p:cNvSpPr/>
          <p:nvPr/>
        </p:nvSpPr>
        <p:spPr>
          <a:xfrm>
            <a:off x="6480686" y="6890804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0" y="0"/>
                </a:moveTo>
                <a:lnTo>
                  <a:pt x="1607267" y="1029208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1" name="object 161"/>
          <p:cNvSpPr/>
          <p:nvPr/>
        </p:nvSpPr>
        <p:spPr>
          <a:xfrm>
            <a:off x="6607554" y="6890804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0" y="0"/>
                </a:moveTo>
                <a:lnTo>
                  <a:pt x="1607271" y="1029208"/>
                </a:lnTo>
              </a:path>
            </a:pathLst>
          </a:custGeom>
          <a:ln w="4191">
            <a:solidFill>
              <a:srgbClr val="DF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2" name="object 162"/>
          <p:cNvSpPr/>
          <p:nvPr/>
        </p:nvSpPr>
        <p:spPr>
          <a:xfrm>
            <a:off x="6734410" y="6890804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0" y="0"/>
                </a:moveTo>
                <a:lnTo>
                  <a:pt x="1607271" y="1029208"/>
                </a:lnTo>
              </a:path>
            </a:pathLst>
          </a:custGeom>
          <a:ln w="4191">
            <a:solidFill>
              <a:srgbClr val="DFE0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3" name="object 163"/>
          <p:cNvSpPr/>
          <p:nvPr/>
        </p:nvSpPr>
        <p:spPr>
          <a:xfrm>
            <a:off x="6861250" y="6890804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0" y="0"/>
                </a:moveTo>
                <a:lnTo>
                  <a:pt x="1607273" y="1029208"/>
                </a:lnTo>
              </a:path>
            </a:pathLst>
          </a:custGeom>
          <a:ln w="4191">
            <a:solidFill>
              <a:srgbClr val="DFE0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4" name="object 164"/>
          <p:cNvSpPr/>
          <p:nvPr/>
        </p:nvSpPr>
        <p:spPr>
          <a:xfrm>
            <a:off x="6988095" y="6890804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0" y="0"/>
                </a:moveTo>
                <a:lnTo>
                  <a:pt x="1607268" y="1029207"/>
                </a:lnTo>
              </a:path>
            </a:pathLst>
          </a:custGeom>
          <a:ln w="4190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6" name="object 166"/>
          <p:cNvSpPr/>
          <p:nvPr/>
        </p:nvSpPr>
        <p:spPr>
          <a:xfrm>
            <a:off x="7241797" y="6890804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0" y="0"/>
                </a:moveTo>
                <a:lnTo>
                  <a:pt x="1607270" y="1029208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7" name="object 167"/>
          <p:cNvSpPr/>
          <p:nvPr/>
        </p:nvSpPr>
        <p:spPr>
          <a:xfrm>
            <a:off x="7368644" y="6890804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0" y="0"/>
                </a:moveTo>
                <a:lnTo>
                  <a:pt x="1607269" y="1029208"/>
                </a:lnTo>
              </a:path>
            </a:pathLst>
          </a:custGeom>
          <a:ln w="4191">
            <a:solidFill>
              <a:srgbClr val="DE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8" name="object 168"/>
          <p:cNvSpPr/>
          <p:nvPr/>
        </p:nvSpPr>
        <p:spPr>
          <a:xfrm>
            <a:off x="7495485" y="6890803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0" y="0"/>
                </a:moveTo>
                <a:lnTo>
                  <a:pt x="1607270" y="1029207"/>
                </a:lnTo>
              </a:path>
            </a:pathLst>
          </a:custGeom>
          <a:ln w="4191">
            <a:solidFill>
              <a:srgbClr val="DE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9" name="object 169"/>
          <p:cNvSpPr/>
          <p:nvPr/>
        </p:nvSpPr>
        <p:spPr>
          <a:xfrm>
            <a:off x="7622354" y="6890804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0" y="0"/>
                </a:moveTo>
                <a:lnTo>
                  <a:pt x="1607274" y="1029208"/>
                </a:lnTo>
              </a:path>
            </a:pathLst>
          </a:custGeom>
          <a:ln w="4190">
            <a:solidFill>
              <a:srgbClr val="DEDF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0" name="object 170"/>
          <p:cNvSpPr/>
          <p:nvPr/>
        </p:nvSpPr>
        <p:spPr>
          <a:xfrm>
            <a:off x="7749212" y="6890804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0" y="0"/>
                </a:moveTo>
                <a:lnTo>
                  <a:pt x="1607270" y="1029208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1" name="object 171"/>
          <p:cNvSpPr/>
          <p:nvPr/>
        </p:nvSpPr>
        <p:spPr>
          <a:xfrm>
            <a:off x="7876068" y="6890804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0" y="0"/>
                </a:moveTo>
                <a:lnTo>
                  <a:pt x="1607274" y="1029208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2" name="object 172"/>
          <p:cNvSpPr/>
          <p:nvPr/>
        </p:nvSpPr>
        <p:spPr>
          <a:xfrm>
            <a:off x="8002921" y="6890804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0" y="0"/>
                </a:moveTo>
                <a:lnTo>
                  <a:pt x="1607272" y="1029208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3" name="object 173"/>
          <p:cNvSpPr/>
          <p:nvPr/>
        </p:nvSpPr>
        <p:spPr>
          <a:xfrm>
            <a:off x="8129771" y="6890804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0" y="0"/>
                </a:moveTo>
                <a:lnTo>
                  <a:pt x="1607272" y="1029208"/>
                </a:lnTo>
              </a:path>
            </a:pathLst>
          </a:custGeom>
          <a:ln w="4191">
            <a:solidFill>
              <a:srgbClr val="DD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4" name="object 174"/>
          <p:cNvSpPr/>
          <p:nvPr/>
        </p:nvSpPr>
        <p:spPr>
          <a:xfrm>
            <a:off x="8256607" y="6890804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0" y="0"/>
                </a:moveTo>
                <a:lnTo>
                  <a:pt x="1607266" y="1029207"/>
                </a:lnTo>
              </a:path>
            </a:pathLst>
          </a:custGeom>
          <a:ln w="4191">
            <a:solidFill>
              <a:srgbClr val="DDDE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5" name="object 175"/>
          <p:cNvSpPr/>
          <p:nvPr/>
        </p:nvSpPr>
        <p:spPr>
          <a:xfrm>
            <a:off x="8383465" y="6890804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0" y="0"/>
                </a:moveTo>
                <a:lnTo>
                  <a:pt x="1607270" y="1029208"/>
                </a:lnTo>
              </a:path>
            </a:pathLst>
          </a:custGeom>
          <a:ln w="4191">
            <a:solidFill>
              <a:srgbClr val="DDDE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6" name="object 176"/>
          <p:cNvSpPr/>
          <p:nvPr/>
        </p:nvSpPr>
        <p:spPr>
          <a:xfrm>
            <a:off x="8510315" y="6890804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0" y="0"/>
                </a:moveTo>
                <a:lnTo>
                  <a:pt x="1607270" y="1029208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7" name="object 177"/>
          <p:cNvSpPr/>
          <p:nvPr/>
        </p:nvSpPr>
        <p:spPr>
          <a:xfrm>
            <a:off x="8637179" y="6890804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0" y="0"/>
                </a:moveTo>
                <a:lnTo>
                  <a:pt x="1607275" y="1029208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8" name="object 178"/>
          <p:cNvSpPr/>
          <p:nvPr/>
        </p:nvSpPr>
        <p:spPr>
          <a:xfrm>
            <a:off x="8764010" y="6890804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0" y="0"/>
                </a:moveTo>
                <a:lnTo>
                  <a:pt x="1607271" y="1029207"/>
                </a:lnTo>
              </a:path>
            </a:pathLst>
          </a:custGeom>
          <a:ln w="4190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9" name="object 179"/>
          <p:cNvSpPr/>
          <p:nvPr/>
        </p:nvSpPr>
        <p:spPr>
          <a:xfrm>
            <a:off x="8890874" y="6890804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0" y="0"/>
                </a:moveTo>
                <a:lnTo>
                  <a:pt x="1607271" y="1029208"/>
                </a:lnTo>
              </a:path>
            </a:pathLst>
          </a:custGeom>
          <a:ln w="4191">
            <a:solidFill>
              <a:srgbClr val="DC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0" name="object 180"/>
          <p:cNvSpPr/>
          <p:nvPr/>
        </p:nvSpPr>
        <p:spPr>
          <a:xfrm>
            <a:off x="9017707" y="6890803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0" y="0"/>
                </a:moveTo>
                <a:lnTo>
                  <a:pt x="1607270" y="1029208"/>
                </a:lnTo>
              </a:path>
            </a:pathLst>
          </a:custGeom>
          <a:ln w="4191">
            <a:solidFill>
              <a:srgbClr val="DCDD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1" name="object 181"/>
          <p:cNvSpPr/>
          <p:nvPr/>
        </p:nvSpPr>
        <p:spPr>
          <a:xfrm>
            <a:off x="9144564" y="6890804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0" y="0"/>
                </a:moveTo>
                <a:lnTo>
                  <a:pt x="1607271" y="1029208"/>
                </a:lnTo>
              </a:path>
            </a:pathLst>
          </a:custGeom>
          <a:ln w="4191">
            <a:solidFill>
              <a:srgbClr val="DCDD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2" name="object 182"/>
          <p:cNvSpPr/>
          <p:nvPr/>
        </p:nvSpPr>
        <p:spPr>
          <a:xfrm>
            <a:off x="9271424" y="6890804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0" y="0"/>
                </a:moveTo>
                <a:lnTo>
                  <a:pt x="1607269" y="1029207"/>
                </a:lnTo>
              </a:path>
            </a:pathLst>
          </a:custGeom>
          <a:ln w="4191">
            <a:solidFill>
              <a:srgbClr val="DC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3" name="object 183"/>
          <p:cNvSpPr/>
          <p:nvPr/>
        </p:nvSpPr>
        <p:spPr>
          <a:xfrm>
            <a:off x="9398283" y="6890804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0" y="0"/>
                </a:moveTo>
                <a:lnTo>
                  <a:pt x="1607273" y="1029208"/>
                </a:lnTo>
              </a:path>
            </a:pathLst>
          </a:custGeom>
          <a:ln w="4191">
            <a:solidFill>
              <a:srgbClr val="DC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4" name="object 184"/>
          <p:cNvSpPr/>
          <p:nvPr/>
        </p:nvSpPr>
        <p:spPr>
          <a:xfrm>
            <a:off x="9525127" y="6890804"/>
            <a:ext cx="1527175" cy="977900"/>
          </a:xfrm>
          <a:custGeom>
            <a:avLst/>
            <a:gdLst/>
            <a:ahLst/>
            <a:cxnLst/>
            <a:rect l="l" t="t" r="r" b="b"/>
            <a:pathLst>
              <a:path w="1527175" h="977900">
                <a:moveTo>
                  <a:pt x="0" y="0"/>
                </a:moveTo>
                <a:lnTo>
                  <a:pt x="1526870" y="977724"/>
                </a:lnTo>
              </a:path>
            </a:pathLst>
          </a:custGeom>
          <a:ln w="4191">
            <a:solidFill>
              <a:srgbClr val="DB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5" name="object 185"/>
          <p:cNvSpPr/>
          <p:nvPr/>
        </p:nvSpPr>
        <p:spPr>
          <a:xfrm>
            <a:off x="9651993" y="6890804"/>
            <a:ext cx="1400175" cy="896619"/>
          </a:xfrm>
          <a:custGeom>
            <a:avLst/>
            <a:gdLst/>
            <a:ahLst/>
            <a:cxnLst/>
            <a:rect l="l" t="t" r="r" b="b"/>
            <a:pathLst>
              <a:path w="1400175" h="896620">
                <a:moveTo>
                  <a:pt x="0" y="0"/>
                </a:moveTo>
                <a:lnTo>
                  <a:pt x="1400003" y="896484"/>
                </a:lnTo>
              </a:path>
            </a:pathLst>
          </a:custGeom>
          <a:ln w="4191">
            <a:solidFill>
              <a:srgbClr val="DBDC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6" name="object 186"/>
          <p:cNvSpPr/>
          <p:nvPr/>
        </p:nvSpPr>
        <p:spPr>
          <a:xfrm>
            <a:off x="9778813" y="6890804"/>
            <a:ext cx="1273175" cy="815340"/>
          </a:xfrm>
          <a:custGeom>
            <a:avLst/>
            <a:gdLst/>
            <a:ahLst/>
            <a:cxnLst/>
            <a:rect l="l" t="t" r="r" b="b"/>
            <a:pathLst>
              <a:path w="1273175" h="815340">
                <a:moveTo>
                  <a:pt x="0" y="0"/>
                </a:moveTo>
                <a:lnTo>
                  <a:pt x="1273183" y="815276"/>
                </a:lnTo>
              </a:path>
            </a:pathLst>
          </a:custGeom>
          <a:ln w="4191">
            <a:solidFill>
              <a:srgbClr val="DBDC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7" name="object 187"/>
          <p:cNvSpPr/>
          <p:nvPr/>
        </p:nvSpPr>
        <p:spPr>
          <a:xfrm>
            <a:off x="9905667" y="6890804"/>
            <a:ext cx="1146810" cy="734060"/>
          </a:xfrm>
          <a:custGeom>
            <a:avLst/>
            <a:gdLst/>
            <a:ahLst/>
            <a:cxnLst/>
            <a:rect l="l" t="t" r="r" b="b"/>
            <a:pathLst>
              <a:path w="1146809" h="734059">
                <a:moveTo>
                  <a:pt x="0" y="0"/>
                </a:moveTo>
                <a:lnTo>
                  <a:pt x="1146329" y="734047"/>
                </a:lnTo>
              </a:path>
            </a:pathLst>
          </a:custGeom>
          <a:ln w="4191">
            <a:solidFill>
              <a:srgbClr val="DBDC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8" name="object 188"/>
          <p:cNvSpPr/>
          <p:nvPr/>
        </p:nvSpPr>
        <p:spPr>
          <a:xfrm>
            <a:off x="10032513" y="6890803"/>
            <a:ext cx="1019810" cy="653415"/>
          </a:xfrm>
          <a:custGeom>
            <a:avLst/>
            <a:gdLst/>
            <a:ahLst/>
            <a:cxnLst/>
            <a:rect l="l" t="t" r="r" b="b"/>
            <a:pathLst>
              <a:path w="1019809" h="653415">
                <a:moveTo>
                  <a:pt x="0" y="0"/>
                </a:moveTo>
                <a:lnTo>
                  <a:pt x="1019483" y="652820"/>
                </a:lnTo>
              </a:path>
            </a:pathLst>
          </a:custGeom>
          <a:ln w="4190">
            <a:solidFill>
              <a:srgbClr val="DBDC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9" name="object 189"/>
          <p:cNvSpPr/>
          <p:nvPr/>
        </p:nvSpPr>
        <p:spPr>
          <a:xfrm>
            <a:off x="10159383" y="6890804"/>
            <a:ext cx="892810" cy="572135"/>
          </a:xfrm>
          <a:custGeom>
            <a:avLst/>
            <a:gdLst/>
            <a:ahLst/>
            <a:cxnLst/>
            <a:rect l="l" t="t" r="r" b="b"/>
            <a:pathLst>
              <a:path w="892809" h="572134">
                <a:moveTo>
                  <a:pt x="0" y="0"/>
                </a:moveTo>
                <a:lnTo>
                  <a:pt x="892613" y="571579"/>
                </a:lnTo>
              </a:path>
            </a:pathLst>
          </a:custGeom>
          <a:ln w="4191">
            <a:solidFill>
              <a:srgbClr val="DBDC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0" name="object 190"/>
          <p:cNvSpPr/>
          <p:nvPr/>
        </p:nvSpPr>
        <p:spPr>
          <a:xfrm>
            <a:off x="10286236" y="6890804"/>
            <a:ext cx="765810" cy="490855"/>
          </a:xfrm>
          <a:custGeom>
            <a:avLst/>
            <a:gdLst/>
            <a:ahLst/>
            <a:cxnLst/>
            <a:rect l="l" t="t" r="r" b="b"/>
            <a:pathLst>
              <a:path w="765809" h="490854">
                <a:moveTo>
                  <a:pt x="0" y="0"/>
                </a:moveTo>
                <a:lnTo>
                  <a:pt x="765760" y="490350"/>
                </a:lnTo>
              </a:path>
            </a:pathLst>
          </a:custGeom>
          <a:ln w="4191">
            <a:solidFill>
              <a:srgbClr val="DADC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1" name="object 191"/>
          <p:cNvSpPr/>
          <p:nvPr/>
        </p:nvSpPr>
        <p:spPr>
          <a:xfrm>
            <a:off x="10413079" y="6890804"/>
            <a:ext cx="639445" cy="409575"/>
          </a:xfrm>
          <a:custGeom>
            <a:avLst/>
            <a:gdLst/>
            <a:ahLst/>
            <a:cxnLst/>
            <a:rect l="l" t="t" r="r" b="b"/>
            <a:pathLst>
              <a:path w="639445" h="409575">
                <a:moveTo>
                  <a:pt x="0" y="0"/>
                </a:moveTo>
                <a:lnTo>
                  <a:pt x="638918" y="409128"/>
                </a:lnTo>
              </a:path>
            </a:pathLst>
          </a:custGeom>
          <a:ln w="4191">
            <a:solidFill>
              <a:srgbClr val="DADB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2" name="object 192"/>
          <p:cNvSpPr/>
          <p:nvPr/>
        </p:nvSpPr>
        <p:spPr>
          <a:xfrm>
            <a:off x="10539915" y="6890803"/>
            <a:ext cx="512445" cy="328295"/>
          </a:xfrm>
          <a:custGeom>
            <a:avLst/>
            <a:gdLst/>
            <a:ahLst/>
            <a:cxnLst/>
            <a:rect l="l" t="t" r="r" b="b"/>
            <a:pathLst>
              <a:path w="512445" h="328295">
                <a:moveTo>
                  <a:pt x="0" y="0"/>
                </a:moveTo>
                <a:lnTo>
                  <a:pt x="512081" y="327909"/>
                </a:lnTo>
              </a:path>
            </a:pathLst>
          </a:custGeom>
          <a:ln w="4191">
            <a:solidFill>
              <a:srgbClr val="DADB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3" name="object 193"/>
          <p:cNvSpPr/>
          <p:nvPr/>
        </p:nvSpPr>
        <p:spPr>
          <a:xfrm>
            <a:off x="10666779" y="6890804"/>
            <a:ext cx="385445" cy="247015"/>
          </a:xfrm>
          <a:custGeom>
            <a:avLst/>
            <a:gdLst/>
            <a:ahLst/>
            <a:cxnLst/>
            <a:rect l="l" t="t" r="r" b="b"/>
            <a:pathLst>
              <a:path w="385445" h="247015">
                <a:moveTo>
                  <a:pt x="0" y="0"/>
                </a:moveTo>
                <a:lnTo>
                  <a:pt x="385217" y="246672"/>
                </a:lnTo>
              </a:path>
            </a:pathLst>
          </a:custGeom>
          <a:ln w="4190">
            <a:solidFill>
              <a:srgbClr val="DADB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4" name="object 194"/>
          <p:cNvSpPr/>
          <p:nvPr/>
        </p:nvSpPr>
        <p:spPr>
          <a:xfrm>
            <a:off x="10793637" y="6890804"/>
            <a:ext cx="258445" cy="165735"/>
          </a:xfrm>
          <a:custGeom>
            <a:avLst/>
            <a:gdLst/>
            <a:ahLst/>
            <a:cxnLst/>
            <a:rect l="l" t="t" r="r" b="b"/>
            <a:pathLst>
              <a:path w="258445" h="165734">
                <a:moveTo>
                  <a:pt x="0" y="0"/>
                </a:moveTo>
                <a:lnTo>
                  <a:pt x="258359" y="165439"/>
                </a:lnTo>
              </a:path>
            </a:pathLst>
          </a:custGeom>
          <a:ln w="4191">
            <a:solidFill>
              <a:srgbClr val="DADB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5" name="object 195"/>
          <p:cNvSpPr/>
          <p:nvPr/>
        </p:nvSpPr>
        <p:spPr>
          <a:xfrm>
            <a:off x="10920488" y="6890804"/>
            <a:ext cx="132080" cy="84455"/>
          </a:xfrm>
          <a:custGeom>
            <a:avLst/>
            <a:gdLst/>
            <a:ahLst/>
            <a:cxnLst/>
            <a:rect l="l" t="t" r="r" b="b"/>
            <a:pathLst>
              <a:path w="132079" h="84454">
                <a:moveTo>
                  <a:pt x="0" y="0"/>
                </a:moveTo>
                <a:lnTo>
                  <a:pt x="131508" y="84210"/>
                </a:lnTo>
              </a:path>
            </a:pathLst>
          </a:custGeom>
          <a:ln w="4191">
            <a:solidFill>
              <a:srgbClr val="DADB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6" name="object 196"/>
          <p:cNvSpPr/>
          <p:nvPr/>
        </p:nvSpPr>
        <p:spPr>
          <a:xfrm>
            <a:off x="1115720" y="6890804"/>
            <a:ext cx="8820150" cy="184785"/>
          </a:xfrm>
          <a:custGeom>
            <a:avLst/>
            <a:gdLst/>
            <a:ahLst/>
            <a:cxnLst/>
            <a:rect l="l" t="t" r="r" b="b"/>
            <a:pathLst>
              <a:path w="8820150" h="184784">
                <a:moveTo>
                  <a:pt x="8819997" y="184657"/>
                </a:moveTo>
                <a:lnTo>
                  <a:pt x="0" y="184657"/>
                </a:lnTo>
                <a:lnTo>
                  <a:pt x="0" y="0"/>
                </a:lnTo>
                <a:lnTo>
                  <a:pt x="8819997" y="0"/>
                </a:lnTo>
                <a:lnTo>
                  <a:pt x="8819997" y="184657"/>
                </a:lnTo>
                <a:close/>
              </a:path>
            </a:pathLst>
          </a:custGeom>
          <a:solidFill>
            <a:srgbClr val="DA413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7" name="object 197"/>
          <p:cNvSpPr/>
          <p:nvPr/>
        </p:nvSpPr>
        <p:spPr>
          <a:xfrm>
            <a:off x="1125016" y="6534022"/>
            <a:ext cx="9359128" cy="7516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9" name="object 199"/>
          <p:cNvSpPr/>
          <p:nvPr/>
        </p:nvSpPr>
        <p:spPr>
          <a:xfrm>
            <a:off x="9865486" y="6894505"/>
            <a:ext cx="613410" cy="414020"/>
          </a:xfrm>
          <a:custGeom>
            <a:avLst/>
            <a:gdLst/>
            <a:ahLst/>
            <a:cxnLst/>
            <a:rect l="l" t="t" r="r" b="b"/>
            <a:pathLst>
              <a:path w="613409" h="414020">
                <a:moveTo>
                  <a:pt x="58686" y="388392"/>
                </a:moveTo>
                <a:lnTo>
                  <a:pt x="40335" y="388392"/>
                </a:lnTo>
                <a:lnTo>
                  <a:pt x="79133" y="399822"/>
                </a:lnTo>
                <a:lnTo>
                  <a:pt x="115292" y="408712"/>
                </a:lnTo>
                <a:lnTo>
                  <a:pt x="152607" y="413792"/>
                </a:lnTo>
                <a:lnTo>
                  <a:pt x="190806" y="413792"/>
                </a:lnTo>
                <a:lnTo>
                  <a:pt x="229615" y="411252"/>
                </a:lnTo>
                <a:lnTo>
                  <a:pt x="269634" y="404902"/>
                </a:lnTo>
                <a:lnTo>
                  <a:pt x="309213" y="393472"/>
                </a:lnTo>
                <a:lnTo>
                  <a:pt x="312741" y="392202"/>
                </a:lnTo>
                <a:lnTo>
                  <a:pt x="88442" y="392202"/>
                </a:lnTo>
                <a:lnTo>
                  <a:pt x="86537" y="390932"/>
                </a:lnTo>
                <a:lnTo>
                  <a:pt x="72174" y="390932"/>
                </a:lnTo>
                <a:lnTo>
                  <a:pt x="71221" y="389662"/>
                </a:lnTo>
                <a:lnTo>
                  <a:pt x="60490" y="389662"/>
                </a:lnTo>
                <a:lnTo>
                  <a:pt x="58686" y="388392"/>
                </a:lnTo>
                <a:close/>
              </a:path>
              <a:path w="613409" h="414020">
                <a:moveTo>
                  <a:pt x="612879" y="0"/>
                </a:moveTo>
                <a:lnTo>
                  <a:pt x="612127" y="3582"/>
                </a:lnTo>
                <a:lnTo>
                  <a:pt x="611517" y="7392"/>
                </a:lnTo>
                <a:lnTo>
                  <a:pt x="610565" y="11202"/>
                </a:lnTo>
                <a:lnTo>
                  <a:pt x="608901" y="18822"/>
                </a:lnTo>
                <a:lnTo>
                  <a:pt x="606945" y="26442"/>
                </a:lnTo>
                <a:lnTo>
                  <a:pt x="605828" y="30252"/>
                </a:lnTo>
                <a:lnTo>
                  <a:pt x="604875" y="34062"/>
                </a:lnTo>
                <a:lnTo>
                  <a:pt x="588227" y="81052"/>
                </a:lnTo>
                <a:lnTo>
                  <a:pt x="567843" y="122962"/>
                </a:lnTo>
                <a:lnTo>
                  <a:pt x="542872" y="163602"/>
                </a:lnTo>
                <a:lnTo>
                  <a:pt x="513562" y="201702"/>
                </a:lnTo>
                <a:lnTo>
                  <a:pt x="479508" y="238532"/>
                </a:lnTo>
                <a:lnTo>
                  <a:pt x="441999" y="271552"/>
                </a:lnTo>
                <a:lnTo>
                  <a:pt x="401407" y="300762"/>
                </a:lnTo>
                <a:lnTo>
                  <a:pt x="358101" y="327432"/>
                </a:lnTo>
                <a:lnTo>
                  <a:pt x="357238" y="327432"/>
                </a:lnTo>
                <a:lnTo>
                  <a:pt x="356361" y="328702"/>
                </a:lnTo>
                <a:lnTo>
                  <a:pt x="354533" y="328702"/>
                </a:lnTo>
                <a:lnTo>
                  <a:pt x="353542" y="329972"/>
                </a:lnTo>
                <a:lnTo>
                  <a:pt x="352640" y="329972"/>
                </a:lnTo>
                <a:lnTo>
                  <a:pt x="351739" y="331242"/>
                </a:lnTo>
                <a:lnTo>
                  <a:pt x="349834" y="331242"/>
                </a:lnTo>
                <a:lnTo>
                  <a:pt x="347967" y="332512"/>
                </a:lnTo>
                <a:lnTo>
                  <a:pt x="346976" y="332512"/>
                </a:lnTo>
                <a:lnTo>
                  <a:pt x="346201" y="333782"/>
                </a:lnTo>
                <a:lnTo>
                  <a:pt x="345160" y="333782"/>
                </a:lnTo>
                <a:lnTo>
                  <a:pt x="344271" y="335052"/>
                </a:lnTo>
                <a:lnTo>
                  <a:pt x="342493" y="335052"/>
                </a:lnTo>
                <a:lnTo>
                  <a:pt x="341439" y="336322"/>
                </a:lnTo>
                <a:lnTo>
                  <a:pt x="340575" y="336322"/>
                </a:lnTo>
                <a:lnTo>
                  <a:pt x="337769" y="337592"/>
                </a:lnTo>
                <a:lnTo>
                  <a:pt x="336778" y="338862"/>
                </a:lnTo>
                <a:lnTo>
                  <a:pt x="334822" y="338862"/>
                </a:lnTo>
                <a:lnTo>
                  <a:pt x="333997" y="340132"/>
                </a:lnTo>
                <a:lnTo>
                  <a:pt x="332092" y="340132"/>
                </a:lnTo>
                <a:lnTo>
                  <a:pt x="331139" y="341402"/>
                </a:lnTo>
                <a:lnTo>
                  <a:pt x="330276" y="341402"/>
                </a:lnTo>
                <a:lnTo>
                  <a:pt x="327355" y="342672"/>
                </a:lnTo>
                <a:lnTo>
                  <a:pt x="326529" y="342672"/>
                </a:lnTo>
                <a:lnTo>
                  <a:pt x="325602" y="343942"/>
                </a:lnTo>
                <a:lnTo>
                  <a:pt x="323634" y="343942"/>
                </a:lnTo>
                <a:lnTo>
                  <a:pt x="322656" y="345212"/>
                </a:lnTo>
                <a:lnTo>
                  <a:pt x="320776" y="345212"/>
                </a:lnTo>
                <a:lnTo>
                  <a:pt x="319887" y="346482"/>
                </a:lnTo>
                <a:lnTo>
                  <a:pt x="317995" y="346482"/>
                </a:lnTo>
                <a:lnTo>
                  <a:pt x="316166" y="347752"/>
                </a:lnTo>
                <a:lnTo>
                  <a:pt x="315112" y="347752"/>
                </a:lnTo>
                <a:lnTo>
                  <a:pt x="314248" y="349022"/>
                </a:lnTo>
                <a:lnTo>
                  <a:pt x="312318" y="349022"/>
                </a:lnTo>
                <a:lnTo>
                  <a:pt x="311213" y="350292"/>
                </a:lnTo>
                <a:lnTo>
                  <a:pt x="309435" y="350292"/>
                </a:lnTo>
                <a:lnTo>
                  <a:pt x="307530" y="351562"/>
                </a:lnTo>
                <a:lnTo>
                  <a:pt x="306603" y="351562"/>
                </a:lnTo>
                <a:lnTo>
                  <a:pt x="305612" y="352832"/>
                </a:lnTo>
                <a:lnTo>
                  <a:pt x="303745" y="352832"/>
                </a:lnTo>
                <a:lnTo>
                  <a:pt x="302767" y="354102"/>
                </a:lnTo>
                <a:lnTo>
                  <a:pt x="299897" y="354102"/>
                </a:lnTo>
                <a:lnTo>
                  <a:pt x="298919" y="355372"/>
                </a:lnTo>
                <a:lnTo>
                  <a:pt x="297002" y="355372"/>
                </a:lnTo>
                <a:lnTo>
                  <a:pt x="296125" y="356642"/>
                </a:lnTo>
                <a:lnTo>
                  <a:pt x="294157" y="356642"/>
                </a:lnTo>
                <a:lnTo>
                  <a:pt x="293154" y="357912"/>
                </a:lnTo>
                <a:lnTo>
                  <a:pt x="291274" y="357912"/>
                </a:lnTo>
                <a:lnTo>
                  <a:pt x="289407" y="359182"/>
                </a:lnTo>
                <a:lnTo>
                  <a:pt x="287426" y="359182"/>
                </a:lnTo>
                <a:lnTo>
                  <a:pt x="286511" y="360452"/>
                </a:lnTo>
                <a:lnTo>
                  <a:pt x="284492" y="360452"/>
                </a:lnTo>
                <a:lnTo>
                  <a:pt x="282663" y="361722"/>
                </a:lnTo>
                <a:lnTo>
                  <a:pt x="280746" y="361722"/>
                </a:lnTo>
                <a:lnTo>
                  <a:pt x="279755" y="362992"/>
                </a:lnTo>
                <a:lnTo>
                  <a:pt x="276783" y="362992"/>
                </a:lnTo>
                <a:lnTo>
                  <a:pt x="275793" y="364262"/>
                </a:lnTo>
                <a:lnTo>
                  <a:pt x="272961" y="364262"/>
                </a:lnTo>
                <a:lnTo>
                  <a:pt x="272072" y="365532"/>
                </a:lnTo>
                <a:lnTo>
                  <a:pt x="270001" y="365532"/>
                </a:lnTo>
                <a:lnTo>
                  <a:pt x="268109" y="366802"/>
                </a:lnTo>
                <a:lnTo>
                  <a:pt x="265201" y="366802"/>
                </a:lnTo>
                <a:lnTo>
                  <a:pt x="264312" y="368072"/>
                </a:lnTo>
                <a:lnTo>
                  <a:pt x="261289" y="368072"/>
                </a:lnTo>
                <a:lnTo>
                  <a:pt x="260400" y="369342"/>
                </a:lnTo>
                <a:lnTo>
                  <a:pt x="257479" y="369342"/>
                </a:lnTo>
                <a:lnTo>
                  <a:pt x="256451" y="370612"/>
                </a:lnTo>
                <a:lnTo>
                  <a:pt x="253542" y="370612"/>
                </a:lnTo>
                <a:lnTo>
                  <a:pt x="252514" y="371882"/>
                </a:lnTo>
                <a:lnTo>
                  <a:pt x="248754" y="371882"/>
                </a:lnTo>
                <a:lnTo>
                  <a:pt x="247751" y="373152"/>
                </a:lnTo>
                <a:lnTo>
                  <a:pt x="244817" y="373152"/>
                </a:lnTo>
                <a:lnTo>
                  <a:pt x="243878" y="374422"/>
                </a:lnTo>
                <a:lnTo>
                  <a:pt x="239953" y="374422"/>
                </a:lnTo>
                <a:lnTo>
                  <a:pt x="238963" y="375692"/>
                </a:lnTo>
                <a:lnTo>
                  <a:pt x="234988" y="375692"/>
                </a:lnTo>
                <a:lnTo>
                  <a:pt x="234073" y="376962"/>
                </a:lnTo>
                <a:lnTo>
                  <a:pt x="230085" y="376962"/>
                </a:lnTo>
                <a:lnTo>
                  <a:pt x="229095" y="378232"/>
                </a:lnTo>
                <a:lnTo>
                  <a:pt x="226174" y="378232"/>
                </a:lnTo>
                <a:lnTo>
                  <a:pt x="224269" y="379502"/>
                </a:lnTo>
                <a:lnTo>
                  <a:pt x="219392" y="379502"/>
                </a:lnTo>
                <a:lnTo>
                  <a:pt x="218351" y="380772"/>
                </a:lnTo>
                <a:lnTo>
                  <a:pt x="215468" y="380772"/>
                </a:lnTo>
                <a:lnTo>
                  <a:pt x="213499" y="382042"/>
                </a:lnTo>
                <a:lnTo>
                  <a:pt x="208584" y="382042"/>
                </a:lnTo>
                <a:lnTo>
                  <a:pt x="206489" y="383312"/>
                </a:lnTo>
                <a:lnTo>
                  <a:pt x="201675" y="383312"/>
                </a:lnTo>
                <a:lnTo>
                  <a:pt x="200698" y="384582"/>
                </a:lnTo>
                <a:lnTo>
                  <a:pt x="194805" y="384582"/>
                </a:lnTo>
                <a:lnTo>
                  <a:pt x="192760" y="385852"/>
                </a:lnTo>
                <a:lnTo>
                  <a:pt x="186905" y="385852"/>
                </a:lnTo>
                <a:lnTo>
                  <a:pt x="185966" y="387122"/>
                </a:lnTo>
                <a:lnTo>
                  <a:pt x="179095" y="387122"/>
                </a:lnTo>
                <a:lnTo>
                  <a:pt x="177114" y="388392"/>
                </a:lnTo>
                <a:lnTo>
                  <a:pt x="169405" y="388392"/>
                </a:lnTo>
                <a:lnTo>
                  <a:pt x="168414" y="389662"/>
                </a:lnTo>
                <a:lnTo>
                  <a:pt x="157035" y="389662"/>
                </a:lnTo>
                <a:lnTo>
                  <a:pt x="156121" y="390932"/>
                </a:lnTo>
                <a:lnTo>
                  <a:pt x="141071" y="390932"/>
                </a:lnTo>
                <a:lnTo>
                  <a:pt x="140119" y="392202"/>
                </a:lnTo>
                <a:lnTo>
                  <a:pt x="312741" y="392202"/>
                </a:lnTo>
                <a:lnTo>
                  <a:pt x="385724" y="361722"/>
                </a:lnTo>
                <a:lnTo>
                  <a:pt x="421825" y="338862"/>
                </a:lnTo>
                <a:lnTo>
                  <a:pt x="455677" y="314732"/>
                </a:lnTo>
                <a:lnTo>
                  <a:pt x="486988" y="285522"/>
                </a:lnTo>
                <a:lnTo>
                  <a:pt x="515467" y="255042"/>
                </a:lnTo>
                <a:lnTo>
                  <a:pt x="540103" y="222022"/>
                </a:lnTo>
                <a:lnTo>
                  <a:pt x="561154" y="187732"/>
                </a:lnTo>
                <a:lnTo>
                  <a:pt x="578402" y="152172"/>
                </a:lnTo>
                <a:lnTo>
                  <a:pt x="591629" y="114072"/>
                </a:lnTo>
                <a:lnTo>
                  <a:pt x="592010" y="112802"/>
                </a:lnTo>
                <a:lnTo>
                  <a:pt x="592340" y="111532"/>
                </a:lnTo>
                <a:lnTo>
                  <a:pt x="592480" y="111532"/>
                </a:lnTo>
                <a:lnTo>
                  <a:pt x="592810" y="110262"/>
                </a:lnTo>
                <a:lnTo>
                  <a:pt x="592962" y="108992"/>
                </a:lnTo>
                <a:lnTo>
                  <a:pt x="593115" y="108992"/>
                </a:lnTo>
                <a:lnTo>
                  <a:pt x="593509" y="107722"/>
                </a:lnTo>
                <a:lnTo>
                  <a:pt x="593699" y="106452"/>
                </a:lnTo>
                <a:lnTo>
                  <a:pt x="593991" y="105182"/>
                </a:lnTo>
                <a:lnTo>
                  <a:pt x="594283" y="105182"/>
                </a:lnTo>
                <a:lnTo>
                  <a:pt x="594474" y="103912"/>
                </a:lnTo>
                <a:lnTo>
                  <a:pt x="594956" y="102642"/>
                </a:lnTo>
                <a:lnTo>
                  <a:pt x="595325" y="100102"/>
                </a:lnTo>
                <a:lnTo>
                  <a:pt x="595820" y="98832"/>
                </a:lnTo>
                <a:lnTo>
                  <a:pt x="596036" y="97562"/>
                </a:lnTo>
                <a:lnTo>
                  <a:pt x="596531" y="95022"/>
                </a:lnTo>
                <a:lnTo>
                  <a:pt x="596798" y="95022"/>
                </a:lnTo>
                <a:lnTo>
                  <a:pt x="596861" y="93752"/>
                </a:lnTo>
                <a:lnTo>
                  <a:pt x="596988" y="93752"/>
                </a:lnTo>
                <a:lnTo>
                  <a:pt x="597306" y="92482"/>
                </a:lnTo>
                <a:lnTo>
                  <a:pt x="597598" y="89942"/>
                </a:lnTo>
                <a:lnTo>
                  <a:pt x="597788" y="89942"/>
                </a:lnTo>
                <a:lnTo>
                  <a:pt x="598271" y="87402"/>
                </a:lnTo>
                <a:lnTo>
                  <a:pt x="598436" y="86132"/>
                </a:lnTo>
                <a:lnTo>
                  <a:pt x="598627" y="86132"/>
                </a:lnTo>
                <a:lnTo>
                  <a:pt x="598754" y="84862"/>
                </a:lnTo>
                <a:lnTo>
                  <a:pt x="598919" y="84862"/>
                </a:lnTo>
                <a:lnTo>
                  <a:pt x="599071" y="83592"/>
                </a:lnTo>
                <a:lnTo>
                  <a:pt x="599897" y="79782"/>
                </a:lnTo>
                <a:lnTo>
                  <a:pt x="600036" y="78512"/>
                </a:lnTo>
                <a:lnTo>
                  <a:pt x="600240" y="77242"/>
                </a:lnTo>
                <a:lnTo>
                  <a:pt x="600519" y="74702"/>
                </a:lnTo>
                <a:lnTo>
                  <a:pt x="600786" y="73432"/>
                </a:lnTo>
                <a:lnTo>
                  <a:pt x="612879" y="0"/>
                </a:lnTo>
                <a:close/>
              </a:path>
              <a:path w="613409" h="414020">
                <a:moveTo>
                  <a:pt x="8331" y="378232"/>
                </a:moveTo>
                <a:lnTo>
                  <a:pt x="4381" y="378232"/>
                </a:lnTo>
                <a:lnTo>
                  <a:pt x="39433" y="388392"/>
                </a:lnTo>
                <a:lnTo>
                  <a:pt x="53403" y="388392"/>
                </a:lnTo>
                <a:lnTo>
                  <a:pt x="49796" y="387122"/>
                </a:lnTo>
                <a:lnTo>
                  <a:pt x="42824" y="387122"/>
                </a:lnTo>
                <a:lnTo>
                  <a:pt x="38531" y="385852"/>
                </a:lnTo>
                <a:lnTo>
                  <a:pt x="37541" y="385852"/>
                </a:lnTo>
                <a:lnTo>
                  <a:pt x="36652" y="384582"/>
                </a:lnTo>
                <a:lnTo>
                  <a:pt x="30632" y="384582"/>
                </a:lnTo>
                <a:lnTo>
                  <a:pt x="29768" y="383312"/>
                </a:lnTo>
                <a:lnTo>
                  <a:pt x="24523" y="383312"/>
                </a:lnTo>
                <a:lnTo>
                  <a:pt x="23774" y="382042"/>
                </a:lnTo>
                <a:lnTo>
                  <a:pt x="19392" y="382042"/>
                </a:lnTo>
                <a:lnTo>
                  <a:pt x="18592" y="380772"/>
                </a:lnTo>
                <a:lnTo>
                  <a:pt x="13423" y="380772"/>
                </a:lnTo>
                <a:lnTo>
                  <a:pt x="12611" y="379502"/>
                </a:lnTo>
                <a:lnTo>
                  <a:pt x="10121" y="379502"/>
                </a:lnTo>
                <a:lnTo>
                  <a:pt x="8331" y="378232"/>
                </a:lnTo>
                <a:close/>
              </a:path>
              <a:path w="613409" h="414020">
                <a:moveTo>
                  <a:pt x="4203" y="378180"/>
                </a:moveTo>
                <a:lnTo>
                  <a:pt x="4381" y="378232"/>
                </a:lnTo>
                <a:lnTo>
                  <a:pt x="4203" y="378180"/>
                </a:lnTo>
                <a:close/>
              </a:path>
              <a:path w="613409" h="414020">
                <a:moveTo>
                  <a:pt x="3301" y="376962"/>
                </a:moveTo>
                <a:lnTo>
                  <a:pt x="0" y="376962"/>
                </a:lnTo>
                <a:lnTo>
                  <a:pt x="4203" y="378180"/>
                </a:lnTo>
                <a:lnTo>
                  <a:pt x="3301" y="376962"/>
                </a:lnTo>
                <a:close/>
              </a:path>
            </a:pathLst>
          </a:custGeom>
          <a:solidFill>
            <a:srgbClr val="C4151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0" name="object 200"/>
          <p:cNvSpPr/>
          <p:nvPr/>
        </p:nvSpPr>
        <p:spPr>
          <a:xfrm>
            <a:off x="179997" y="0"/>
            <a:ext cx="10872000" cy="153578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1" name="object 201"/>
          <p:cNvSpPr/>
          <p:nvPr/>
        </p:nvSpPr>
        <p:spPr>
          <a:xfrm>
            <a:off x="179997" y="0"/>
            <a:ext cx="3971124" cy="153578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2" name="object 202"/>
          <p:cNvSpPr/>
          <p:nvPr/>
        </p:nvSpPr>
        <p:spPr>
          <a:xfrm>
            <a:off x="2828004" y="0"/>
            <a:ext cx="1323340" cy="1536065"/>
          </a:xfrm>
          <a:custGeom>
            <a:avLst/>
            <a:gdLst/>
            <a:ahLst/>
            <a:cxnLst/>
            <a:rect l="l" t="t" r="r" b="b"/>
            <a:pathLst>
              <a:path w="1323339" h="1536065">
                <a:moveTo>
                  <a:pt x="0" y="1535785"/>
                </a:moveTo>
                <a:lnTo>
                  <a:pt x="39879" y="1509679"/>
                </a:lnTo>
                <a:lnTo>
                  <a:pt x="74656" y="1486156"/>
                </a:lnTo>
                <a:lnTo>
                  <a:pt x="109193" y="1462117"/>
                </a:lnTo>
                <a:lnTo>
                  <a:pt x="143488" y="1437565"/>
                </a:lnTo>
                <a:lnTo>
                  <a:pt x="177538" y="1412504"/>
                </a:lnTo>
                <a:lnTo>
                  <a:pt x="211339" y="1386939"/>
                </a:lnTo>
                <a:lnTo>
                  <a:pt x="244888" y="1360873"/>
                </a:lnTo>
                <a:lnTo>
                  <a:pt x="278184" y="1334310"/>
                </a:lnTo>
                <a:lnTo>
                  <a:pt x="311222" y="1307254"/>
                </a:lnTo>
                <a:lnTo>
                  <a:pt x="344000" y="1279709"/>
                </a:lnTo>
                <a:lnTo>
                  <a:pt x="376514" y="1251679"/>
                </a:lnTo>
                <a:lnTo>
                  <a:pt x="408762" y="1223168"/>
                </a:lnTo>
                <a:lnTo>
                  <a:pt x="440741" y="1194179"/>
                </a:lnTo>
                <a:lnTo>
                  <a:pt x="472448" y="1164717"/>
                </a:lnTo>
                <a:lnTo>
                  <a:pt x="503879" y="1134785"/>
                </a:lnTo>
                <a:lnTo>
                  <a:pt x="535032" y="1104388"/>
                </a:lnTo>
                <a:lnTo>
                  <a:pt x="565904" y="1073528"/>
                </a:lnTo>
                <a:lnTo>
                  <a:pt x="596492" y="1042211"/>
                </a:lnTo>
                <a:lnTo>
                  <a:pt x="626792" y="1010440"/>
                </a:lnTo>
                <a:lnTo>
                  <a:pt x="656803" y="978219"/>
                </a:lnTo>
                <a:lnTo>
                  <a:pt x="686520" y="945552"/>
                </a:lnTo>
                <a:lnTo>
                  <a:pt x="715941" y="912443"/>
                </a:lnTo>
                <a:lnTo>
                  <a:pt x="745063" y="878895"/>
                </a:lnTo>
                <a:lnTo>
                  <a:pt x="773883" y="844913"/>
                </a:lnTo>
                <a:lnTo>
                  <a:pt x="802398" y="810500"/>
                </a:lnTo>
                <a:lnTo>
                  <a:pt x="830604" y="775661"/>
                </a:lnTo>
                <a:lnTo>
                  <a:pt x="858500" y="740399"/>
                </a:lnTo>
                <a:lnTo>
                  <a:pt x="886082" y="704719"/>
                </a:lnTo>
                <a:lnTo>
                  <a:pt x="913346" y="668623"/>
                </a:lnTo>
                <a:lnTo>
                  <a:pt x="940291" y="632117"/>
                </a:lnTo>
                <a:lnTo>
                  <a:pt x="966913" y="595203"/>
                </a:lnTo>
                <a:lnTo>
                  <a:pt x="993208" y="557886"/>
                </a:lnTo>
                <a:lnTo>
                  <a:pt x="1019175" y="520170"/>
                </a:lnTo>
                <a:lnTo>
                  <a:pt x="1044810" y="482059"/>
                </a:lnTo>
                <a:lnTo>
                  <a:pt x="1070110" y="443556"/>
                </a:lnTo>
                <a:lnTo>
                  <a:pt x="1095071" y="404666"/>
                </a:lnTo>
                <a:lnTo>
                  <a:pt x="1119692" y="365392"/>
                </a:lnTo>
                <a:lnTo>
                  <a:pt x="1143970" y="325738"/>
                </a:lnTo>
                <a:lnTo>
                  <a:pt x="1167900" y="285709"/>
                </a:lnTo>
                <a:lnTo>
                  <a:pt x="1191480" y="245307"/>
                </a:lnTo>
                <a:lnTo>
                  <a:pt x="1214708" y="204538"/>
                </a:lnTo>
                <a:lnTo>
                  <a:pt x="1237579" y="163404"/>
                </a:lnTo>
                <a:lnTo>
                  <a:pt x="1260092" y="121910"/>
                </a:lnTo>
                <a:lnTo>
                  <a:pt x="1282244" y="80060"/>
                </a:lnTo>
                <a:lnTo>
                  <a:pt x="1304030" y="37858"/>
                </a:lnTo>
                <a:lnTo>
                  <a:pt x="1323086" y="0"/>
                </a:lnTo>
              </a:path>
            </a:pathLst>
          </a:custGeom>
          <a:ln w="9436">
            <a:solidFill>
              <a:srgbClr val="F8F8F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3" name="object 203"/>
          <p:cNvSpPr/>
          <p:nvPr/>
        </p:nvSpPr>
        <p:spPr>
          <a:xfrm>
            <a:off x="179997" y="1518525"/>
            <a:ext cx="17145" cy="17780"/>
          </a:xfrm>
          <a:custGeom>
            <a:avLst/>
            <a:gdLst/>
            <a:ahLst/>
            <a:cxnLst/>
            <a:rect l="l" t="t" r="r" b="b"/>
            <a:pathLst>
              <a:path w="17144" h="17780">
                <a:moveTo>
                  <a:pt x="0" y="0"/>
                </a:moveTo>
                <a:lnTo>
                  <a:pt x="16828" y="17260"/>
                </a:lnTo>
              </a:path>
            </a:pathLst>
          </a:custGeom>
          <a:ln w="4191">
            <a:solidFill>
              <a:srgbClr val="EBECE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4" name="object 204"/>
          <p:cNvSpPr/>
          <p:nvPr/>
        </p:nvSpPr>
        <p:spPr>
          <a:xfrm>
            <a:off x="179996" y="1380603"/>
            <a:ext cx="151765" cy="155575"/>
          </a:xfrm>
          <a:custGeom>
            <a:avLst/>
            <a:gdLst/>
            <a:ahLst/>
            <a:cxnLst/>
            <a:rect l="l" t="t" r="r" b="b"/>
            <a:pathLst>
              <a:path w="151765" h="155575">
                <a:moveTo>
                  <a:pt x="0" y="0"/>
                </a:moveTo>
                <a:lnTo>
                  <a:pt x="151302" y="155182"/>
                </a:lnTo>
              </a:path>
            </a:pathLst>
          </a:custGeom>
          <a:ln w="4191">
            <a:solidFill>
              <a:srgbClr val="EBECE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5" name="object 205"/>
          <p:cNvSpPr/>
          <p:nvPr/>
        </p:nvSpPr>
        <p:spPr>
          <a:xfrm>
            <a:off x="179997" y="1242647"/>
            <a:ext cx="286385" cy="293370"/>
          </a:xfrm>
          <a:custGeom>
            <a:avLst/>
            <a:gdLst/>
            <a:ahLst/>
            <a:cxnLst/>
            <a:rect l="l" t="t" r="r" b="b"/>
            <a:pathLst>
              <a:path w="286384" h="293369">
                <a:moveTo>
                  <a:pt x="0" y="0"/>
                </a:moveTo>
                <a:lnTo>
                  <a:pt x="285809" y="293138"/>
                </a:lnTo>
              </a:path>
            </a:pathLst>
          </a:custGeom>
          <a:ln w="4191">
            <a:solidFill>
              <a:srgbClr val="EBEC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6" name="object 206"/>
          <p:cNvSpPr/>
          <p:nvPr/>
        </p:nvSpPr>
        <p:spPr>
          <a:xfrm>
            <a:off x="179997" y="1104720"/>
            <a:ext cx="420370" cy="431165"/>
          </a:xfrm>
          <a:custGeom>
            <a:avLst/>
            <a:gdLst/>
            <a:ahLst/>
            <a:cxnLst/>
            <a:rect l="l" t="t" r="r" b="b"/>
            <a:pathLst>
              <a:path w="420370" h="431165">
                <a:moveTo>
                  <a:pt x="0" y="0"/>
                </a:moveTo>
                <a:lnTo>
                  <a:pt x="420287" y="431064"/>
                </a:lnTo>
              </a:path>
            </a:pathLst>
          </a:custGeom>
          <a:ln w="4191">
            <a:solidFill>
              <a:srgbClr val="EB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7" name="object 207"/>
          <p:cNvSpPr/>
          <p:nvPr/>
        </p:nvSpPr>
        <p:spPr>
          <a:xfrm>
            <a:off x="179997" y="966776"/>
            <a:ext cx="554990" cy="569595"/>
          </a:xfrm>
          <a:custGeom>
            <a:avLst/>
            <a:gdLst/>
            <a:ahLst/>
            <a:cxnLst/>
            <a:rect l="l" t="t" r="r" b="b"/>
            <a:pathLst>
              <a:path w="554990" h="569594">
                <a:moveTo>
                  <a:pt x="0" y="0"/>
                </a:moveTo>
                <a:lnTo>
                  <a:pt x="554781" y="569008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8" name="object 208"/>
          <p:cNvSpPr/>
          <p:nvPr/>
        </p:nvSpPr>
        <p:spPr>
          <a:xfrm>
            <a:off x="179997" y="828837"/>
            <a:ext cx="689610" cy="707390"/>
          </a:xfrm>
          <a:custGeom>
            <a:avLst/>
            <a:gdLst/>
            <a:ahLst/>
            <a:cxnLst/>
            <a:rect l="l" t="t" r="r" b="b"/>
            <a:pathLst>
              <a:path w="689610" h="707390">
                <a:moveTo>
                  <a:pt x="0" y="0"/>
                </a:moveTo>
                <a:lnTo>
                  <a:pt x="689272" y="706947"/>
                </a:lnTo>
              </a:path>
            </a:pathLst>
          </a:custGeom>
          <a:ln w="4190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9" name="object 209"/>
          <p:cNvSpPr/>
          <p:nvPr/>
        </p:nvSpPr>
        <p:spPr>
          <a:xfrm>
            <a:off x="179997" y="690911"/>
            <a:ext cx="824230" cy="845185"/>
          </a:xfrm>
          <a:custGeom>
            <a:avLst/>
            <a:gdLst/>
            <a:ahLst/>
            <a:cxnLst/>
            <a:rect l="l" t="t" r="r" b="b"/>
            <a:pathLst>
              <a:path w="824230" h="845185">
                <a:moveTo>
                  <a:pt x="0" y="0"/>
                </a:moveTo>
                <a:lnTo>
                  <a:pt x="823752" y="844874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0" name="object 210"/>
          <p:cNvSpPr/>
          <p:nvPr/>
        </p:nvSpPr>
        <p:spPr>
          <a:xfrm>
            <a:off x="179997" y="552958"/>
            <a:ext cx="958850" cy="982980"/>
          </a:xfrm>
          <a:custGeom>
            <a:avLst/>
            <a:gdLst/>
            <a:ahLst/>
            <a:cxnLst/>
            <a:rect l="l" t="t" r="r" b="b"/>
            <a:pathLst>
              <a:path w="958850" h="982980">
                <a:moveTo>
                  <a:pt x="0" y="0"/>
                </a:moveTo>
                <a:lnTo>
                  <a:pt x="958255" y="982826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1" name="object 211"/>
          <p:cNvSpPr/>
          <p:nvPr/>
        </p:nvSpPr>
        <p:spPr>
          <a:xfrm>
            <a:off x="179997" y="415027"/>
            <a:ext cx="1092835" cy="1120775"/>
          </a:xfrm>
          <a:custGeom>
            <a:avLst/>
            <a:gdLst/>
            <a:ahLst/>
            <a:cxnLst/>
            <a:rect l="l" t="t" r="r" b="b"/>
            <a:pathLst>
              <a:path w="1092835" h="1120775">
                <a:moveTo>
                  <a:pt x="0" y="0"/>
                </a:moveTo>
                <a:lnTo>
                  <a:pt x="1092737" y="1120757"/>
                </a:lnTo>
              </a:path>
            </a:pathLst>
          </a:custGeom>
          <a:ln w="4191">
            <a:solidFill>
              <a:srgbClr val="EAEB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2" name="object 212"/>
          <p:cNvSpPr/>
          <p:nvPr/>
        </p:nvSpPr>
        <p:spPr>
          <a:xfrm>
            <a:off x="179997" y="277097"/>
            <a:ext cx="1227455" cy="1259205"/>
          </a:xfrm>
          <a:custGeom>
            <a:avLst/>
            <a:gdLst/>
            <a:ahLst/>
            <a:cxnLst/>
            <a:rect l="l" t="t" r="r" b="b"/>
            <a:pathLst>
              <a:path w="1227455" h="1259205">
                <a:moveTo>
                  <a:pt x="0" y="0"/>
                </a:moveTo>
                <a:lnTo>
                  <a:pt x="1227221" y="1258687"/>
                </a:lnTo>
              </a:path>
            </a:pathLst>
          </a:custGeom>
          <a:ln w="4190">
            <a:solidFill>
              <a:srgbClr val="EA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3" name="object 213"/>
          <p:cNvSpPr/>
          <p:nvPr/>
        </p:nvSpPr>
        <p:spPr>
          <a:xfrm>
            <a:off x="179997" y="139153"/>
            <a:ext cx="1362075" cy="1397000"/>
          </a:xfrm>
          <a:custGeom>
            <a:avLst/>
            <a:gdLst/>
            <a:ahLst/>
            <a:cxnLst/>
            <a:rect l="l" t="t" r="r" b="b"/>
            <a:pathLst>
              <a:path w="1362075" h="1397000">
                <a:moveTo>
                  <a:pt x="0" y="0"/>
                </a:moveTo>
                <a:lnTo>
                  <a:pt x="1361715" y="1396631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4" name="object 214"/>
          <p:cNvSpPr/>
          <p:nvPr/>
        </p:nvSpPr>
        <p:spPr>
          <a:xfrm>
            <a:off x="179997" y="1209"/>
            <a:ext cx="1496695" cy="1534795"/>
          </a:xfrm>
          <a:custGeom>
            <a:avLst/>
            <a:gdLst/>
            <a:ahLst/>
            <a:cxnLst/>
            <a:rect l="l" t="t" r="r" b="b"/>
            <a:pathLst>
              <a:path w="1496695" h="1534795">
                <a:moveTo>
                  <a:pt x="0" y="0"/>
                </a:moveTo>
                <a:lnTo>
                  <a:pt x="1496208" y="1534575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5" name="object 215"/>
          <p:cNvSpPr/>
          <p:nvPr/>
        </p:nvSpPr>
        <p:spPr>
          <a:xfrm>
            <a:off x="31329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0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6" name="object 216"/>
          <p:cNvSpPr/>
          <p:nvPr/>
        </p:nvSpPr>
        <p:spPr>
          <a:xfrm>
            <a:off x="44779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1">
            <a:solidFill>
              <a:srgbClr val="E9EA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7" name="object 217"/>
          <p:cNvSpPr/>
          <p:nvPr/>
        </p:nvSpPr>
        <p:spPr>
          <a:xfrm>
            <a:off x="58228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E9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8" name="object 218"/>
          <p:cNvSpPr/>
          <p:nvPr/>
        </p:nvSpPr>
        <p:spPr>
          <a:xfrm>
            <a:off x="71675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9" name="object 219"/>
          <p:cNvSpPr/>
          <p:nvPr/>
        </p:nvSpPr>
        <p:spPr>
          <a:xfrm>
            <a:off x="85124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0" name="object 220"/>
          <p:cNvSpPr/>
          <p:nvPr/>
        </p:nvSpPr>
        <p:spPr>
          <a:xfrm>
            <a:off x="98574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1" name="object 221"/>
          <p:cNvSpPr/>
          <p:nvPr/>
        </p:nvSpPr>
        <p:spPr>
          <a:xfrm>
            <a:off x="112022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90" y="1535785"/>
                </a:lnTo>
              </a:path>
            </a:pathLst>
          </a:custGeom>
          <a:ln w="4191">
            <a:solidFill>
              <a:srgbClr val="E8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2" name="object 222"/>
          <p:cNvSpPr/>
          <p:nvPr/>
        </p:nvSpPr>
        <p:spPr>
          <a:xfrm>
            <a:off x="125472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92" y="1535785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3" name="object 223"/>
          <p:cNvSpPr/>
          <p:nvPr/>
        </p:nvSpPr>
        <p:spPr>
          <a:xfrm>
            <a:off x="138922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90" y="1535785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4" name="object 224"/>
          <p:cNvSpPr/>
          <p:nvPr/>
        </p:nvSpPr>
        <p:spPr>
          <a:xfrm>
            <a:off x="152369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5" name="object 225"/>
          <p:cNvSpPr/>
          <p:nvPr/>
        </p:nvSpPr>
        <p:spPr>
          <a:xfrm>
            <a:off x="165819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6" name="object 226"/>
          <p:cNvSpPr/>
          <p:nvPr/>
        </p:nvSpPr>
        <p:spPr>
          <a:xfrm>
            <a:off x="179266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1">
            <a:solidFill>
              <a:srgbClr val="E7E8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7" name="object 227"/>
          <p:cNvSpPr/>
          <p:nvPr/>
        </p:nvSpPr>
        <p:spPr>
          <a:xfrm>
            <a:off x="192715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E7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8" name="object 228"/>
          <p:cNvSpPr/>
          <p:nvPr/>
        </p:nvSpPr>
        <p:spPr>
          <a:xfrm>
            <a:off x="206165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90" y="1535785"/>
                </a:lnTo>
              </a:path>
            </a:pathLst>
          </a:custGeom>
          <a:ln w="4190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9" name="object 229"/>
          <p:cNvSpPr/>
          <p:nvPr/>
        </p:nvSpPr>
        <p:spPr>
          <a:xfrm>
            <a:off x="219613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90" y="1535785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0" name="object 230"/>
          <p:cNvSpPr/>
          <p:nvPr/>
        </p:nvSpPr>
        <p:spPr>
          <a:xfrm>
            <a:off x="233061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1" name="object 231"/>
          <p:cNvSpPr/>
          <p:nvPr/>
        </p:nvSpPr>
        <p:spPr>
          <a:xfrm>
            <a:off x="246511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91" y="1535785"/>
                </a:lnTo>
              </a:path>
            </a:pathLst>
          </a:custGeom>
          <a:ln w="4191">
            <a:solidFill>
              <a:srgbClr val="E6E7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2" name="object 232"/>
          <p:cNvSpPr/>
          <p:nvPr/>
        </p:nvSpPr>
        <p:spPr>
          <a:xfrm>
            <a:off x="259960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90" y="1535785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3" name="object 233"/>
          <p:cNvSpPr/>
          <p:nvPr/>
        </p:nvSpPr>
        <p:spPr>
          <a:xfrm>
            <a:off x="273410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92" y="1535785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4" name="object 234"/>
          <p:cNvSpPr/>
          <p:nvPr/>
        </p:nvSpPr>
        <p:spPr>
          <a:xfrm>
            <a:off x="286857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6" y="1535785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5" name="object 235"/>
          <p:cNvSpPr/>
          <p:nvPr/>
        </p:nvSpPr>
        <p:spPr>
          <a:xfrm>
            <a:off x="300304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6" y="1535785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6" name="object 236"/>
          <p:cNvSpPr/>
          <p:nvPr/>
        </p:nvSpPr>
        <p:spPr>
          <a:xfrm>
            <a:off x="313755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E5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7" name="object 237"/>
          <p:cNvSpPr/>
          <p:nvPr/>
        </p:nvSpPr>
        <p:spPr>
          <a:xfrm>
            <a:off x="327207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8" name="object 238"/>
          <p:cNvSpPr/>
          <p:nvPr/>
        </p:nvSpPr>
        <p:spPr>
          <a:xfrm>
            <a:off x="340657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9" name="object 239"/>
          <p:cNvSpPr/>
          <p:nvPr/>
        </p:nvSpPr>
        <p:spPr>
          <a:xfrm>
            <a:off x="354097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0" name="object 240"/>
          <p:cNvSpPr/>
          <p:nvPr/>
        </p:nvSpPr>
        <p:spPr>
          <a:xfrm>
            <a:off x="367550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1" name="object 241"/>
          <p:cNvSpPr/>
          <p:nvPr/>
        </p:nvSpPr>
        <p:spPr>
          <a:xfrm>
            <a:off x="381001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93" y="1535785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2" name="object 242"/>
          <p:cNvSpPr/>
          <p:nvPr/>
        </p:nvSpPr>
        <p:spPr>
          <a:xfrm>
            <a:off x="394452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3" name="object 243"/>
          <p:cNvSpPr/>
          <p:nvPr/>
        </p:nvSpPr>
        <p:spPr>
          <a:xfrm>
            <a:off x="407892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0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4" name="object 244"/>
          <p:cNvSpPr/>
          <p:nvPr/>
        </p:nvSpPr>
        <p:spPr>
          <a:xfrm>
            <a:off x="421343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90" y="1535785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5" name="object 245"/>
          <p:cNvSpPr/>
          <p:nvPr/>
        </p:nvSpPr>
        <p:spPr>
          <a:xfrm>
            <a:off x="434795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90" y="1535785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6" name="object 246"/>
          <p:cNvSpPr/>
          <p:nvPr/>
        </p:nvSpPr>
        <p:spPr>
          <a:xfrm>
            <a:off x="448245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6" y="1535785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7" name="object 247"/>
          <p:cNvSpPr/>
          <p:nvPr/>
        </p:nvSpPr>
        <p:spPr>
          <a:xfrm>
            <a:off x="461698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8" name="object 248"/>
          <p:cNvSpPr/>
          <p:nvPr/>
        </p:nvSpPr>
        <p:spPr>
          <a:xfrm>
            <a:off x="475137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9" name="object 249"/>
          <p:cNvSpPr/>
          <p:nvPr/>
        </p:nvSpPr>
        <p:spPr>
          <a:xfrm>
            <a:off x="488589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0" name="object 250"/>
          <p:cNvSpPr/>
          <p:nvPr/>
        </p:nvSpPr>
        <p:spPr>
          <a:xfrm>
            <a:off x="502039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6" y="1535785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1" name="object 251"/>
          <p:cNvSpPr/>
          <p:nvPr/>
        </p:nvSpPr>
        <p:spPr>
          <a:xfrm>
            <a:off x="515492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2" name="object 252"/>
          <p:cNvSpPr/>
          <p:nvPr/>
        </p:nvSpPr>
        <p:spPr>
          <a:xfrm>
            <a:off x="528932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91" y="1535785"/>
                </a:lnTo>
              </a:path>
            </a:pathLst>
          </a:custGeom>
          <a:ln w="4191">
            <a:solidFill>
              <a:srgbClr val="E1E2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3" name="object 253"/>
          <p:cNvSpPr/>
          <p:nvPr/>
        </p:nvSpPr>
        <p:spPr>
          <a:xfrm>
            <a:off x="542382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E1E2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4" name="object 254"/>
          <p:cNvSpPr/>
          <p:nvPr/>
        </p:nvSpPr>
        <p:spPr>
          <a:xfrm>
            <a:off x="555834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5" name="object 255"/>
          <p:cNvSpPr/>
          <p:nvPr/>
        </p:nvSpPr>
        <p:spPr>
          <a:xfrm>
            <a:off x="569286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6" name="object 256"/>
          <p:cNvSpPr/>
          <p:nvPr/>
        </p:nvSpPr>
        <p:spPr>
          <a:xfrm>
            <a:off x="582737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7" name="object 257"/>
          <p:cNvSpPr/>
          <p:nvPr/>
        </p:nvSpPr>
        <p:spPr>
          <a:xfrm>
            <a:off x="596176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8" name="object 258"/>
          <p:cNvSpPr/>
          <p:nvPr/>
        </p:nvSpPr>
        <p:spPr>
          <a:xfrm>
            <a:off x="609628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E0E1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9" name="object 259"/>
          <p:cNvSpPr/>
          <p:nvPr/>
        </p:nvSpPr>
        <p:spPr>
          <a:xfrm>
            <a:off x="623080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90" y="1535785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0" name="object 260"/>
          <p:cNvSpPr/>
          <p:nvPr/>
        </p:nvSpPr>
        <p:spPr>
          <a:xfrm>
            <a:off x="636531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1" name="object 261"/>
          <p:cNvSpPr/>
          <p:nvPr/>
        </p:nvSpPr>
        <p:spPr>
          <a:xfrm>
            <a:off x="6499707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2" name="object 262"/>
          <p:cNvSpPr/>
          <p:nvPr/>
        </p:nvSpPr>
        <p:spPr>
          <a:xfrm>
            <a:off x="663422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DF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3" name="object 263"/>
          <p:cNvSpPr/>
          <p:nvPr/>
        </p:nvSpPr>
        <p:spPr>
          <a:xfrm>
            <a:off x="676875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DFE0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4" name="object 264"/>
          <p:cNvSpPr/>
          <p:nvPr/>
        </p:nvSpPr>
        <p:spPr>
          <a:xfrm>
            <a:off x="690325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5" name="object 265"/>
          <p:cNvSpPr/>
          <p:nvPr/>
        </p:nvSpPr>
        <p:spPr>
          <a:xfrm>
            <a:off x="703777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6" name="object 266"/>
          <p:cNvSpPr/>
          <p:nvPr/>
        </p:nvSpPr>
        <p:spPr>
          <a:xfrm>
            <a:off x="717216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7" name="object 267"/>
          <p:cNvSpPr/>
          <p:nvPr/>
        </p:nvSpPr>
        <p:spPr>
          <a:xfrm>
            <a:off x="730668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DE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8" name="object 268"/>
          <p:cNvSpPr/>
          <p:nvPr/>
        </p:nvSpPr>
        <p:spPr>
          <a:xfrm>
            <a:off x="744118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6" y="1535785"/>
                </a:lnTo>
              </a:path>
            </a:pathLst>
          </a:custGeom>
          <a:ln w="4190">
            <a:solidFill>
              <a:srgbClr val="DE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9" name="object 269"/>
          <p:cNvSpPr/>
          <p:nvPr/>
        </p:nvSpPr>
        <p:spPr>
          <a:xfrm>
            <a:off x="757570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1">
            <a:solidFill>
              <a:srgbClr val="DEDF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0" name="object 270"/>
          <p:cNvSpPr/>
          <p:nvPr/>
        </p:nvSpPr>
        <p:spPr>
          <a:xfrm>
            <a:off x="771010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1" name="object 271"/>
          <p:cNvSpPr/>
          <p:nvPr/>
        </p:nvSpPr>
        <p:spPr>
          <a:xfrm>
            <a:off x="784462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2" name="object 272"/>
          <p:cNvSpPr/>
          <p:nvPr/>
        </p:nvSpPr>
        <p:spPr>
          <a:xfrm>
            <a:off x="797913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3" name="object 273"/>
          <p:cNvSpPr/>
          <p:nvPr/>
        </p:nvSpPr>
        <p:spPr>
          <a:xfrm>
            <a:off x="811366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DD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4" name="object 274"/>
          <p:cNvSpPr/>
          <p:nvPr/>
        </p:nvSpPr>
        <p:spPr>
          <a:xfrm>
            <a:off x="824805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DDDE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5" name="object 275"/>
          <p:cNvSpPr/>
          <p:nvPr/>
        </p:nvSpPr>
        <p:spPr>
          <a:xfrm>
            <a:off x="838256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6" name="object 276"/>
          <p:cNvSpPr/>
          <p:nvPr/>
        </p:nvSpPr>
        <p:spPr>
          <a:xfrm>
            <a:off x="851707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6" y="1535785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7" name="object 277"/>
          <p:cNvSpPr/>
          <p:nvPr/>
        </p:nvSpPr>
        <p:spPr>
          <a:xfrm>
            <a:off x="865158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6" y="1535785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8" name="object 278"/>
          <p:cNvSpPr/>
          <p:nvPr/>
        </p:nvSpPr>
        <p:spPr>
          <a:xfrm>
            <a:off x="878610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DC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9" name="object 279"/>
          <p:cNvSpPr/>
          <p:nvPr/>
        </p:nvSpPr>
        <p:spPr>
          <a:xfrm>
            <a:off x="892050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DCDD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0" name="object 280"/>
          <p:cNvSpPr/>
          <p:nvPr/>
        </p:nvSpPr>
        <p:spPr>
          <a:xfrm>
            <a:off x="905501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DC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1" name="object 281"/>
          <p:cNvSpPr/>
          <p:nvPr/>
        </p:nvSpPr>
        <p:spPr>
          <a:xfrm>
            <a:off x="918954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DC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2" name="object 282"/>
          <p:cNvSpPr/>
          <p:nvPr/>
        </p:nvSpPr>
        <p:spPr>
          <a:xfrm>
            <a:off x="932406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90" y="1535785"/>
                </a:lnTo>
              </a:path>
            </a:pathLst>
          </a:custGeom>
          <a:ln w="4191">
            <a:solidFill>
              <a:srgbClr val="DB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3" name="object 283"/>
          <p:cNvSpPr/>
          <p:nvPr/>
        </p:nvSpPr>
        <p:spPr>
          <a:xfrm>
            <a:off x="945844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0">
            <a:solidFill>
              <a:srgbClr val="DB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4" name="object 284"/>
          <p:cNvSpPr/>
          <p:nvPr/>
        </p:nvSpPr>
        <p:spPr>
          <a:xfrm>
            <a:off x="9592971" y="0"/>
            <a:ext cx="1459230" cy="1496695"/>
          </a:xfrm>
          <a:custGeom>
            <a:avLst/>
            <a:gdLst/>
            <a:ahLst/>
            <a:cxnLst/>
            <a:rect l="l" t="t" r="r" b="b"/>
            <a:pathLst>
              <a:path w="1459229" h="1496695">
                <a:moveTo>
                  <a:pt x="0" y="0"/>
                </a:moveTo>
                <a:lnTo>
                  <a:pt x="1459026" y="1496438"/>
                </a:lnTo>
              </a:path>
            </a:pathLst>
          </a:custGeom>
          <a:ln w="4191">
            <a:solidFill>
              <a:srgbClr val="DBDC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5" name="object 285"/>
          <p:cNvSpPr/>
          <p:nvPr/>
        </p:nvSpPr>
        <p:spPr>
          <a:xfrm>
            <a:off x="9727480" y="0"/>
            <a:ext cx="1324610" cy="1358900"/>
          </a:xfrm>
          <a:custGeom>
            <a:avLst/>
            <a:gdLst/>
            <a:ahLst/>
            <a:cxnLst/>
            <a:rect l="l" t="t" r="r" b="b"/>
            <a:pathLst>
              <a:path w="1324609" h="1358900">
                <a:moveTo>
                  <a:pt x="0" y="0"/>
                </a:moveTo>
                <a:lnTo>
                  <a:pt x="1324516" y="1358479"/>
                </a:lnTo>
              </a:path>
            </a:pathLst>
          </a:custGeom>
          <a:ln w="4191">
            <a:solidFill>
              <a:srgbClr val="DBDC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6" name="object 286"/>
          <p:cNvSpPr/>
          <p:nvPr/>
        </p:nvSpPr>
        <p:spPr>
          <a:xfrm>
            <a:off x="9861992" y="0"/>
            <a:ext cx="1190625" cy="1221105"/>
          </a:xfrm>
          <a:custGeom>
            <a:avLst/>
            <a:gdLst/>
            <a:ahLst/>
            <a:cxnLst/>
            <a:rect l="l" t="t" r="r" b="b"/>
            <a:pathLst>
              <a:path w="1190625" h="1221105">
                <a:moveTo>
                  <a:pt x="0" y="0"/>
                </a:moveTo>
                <a:lnTo>
                  <a:pt x="1190004" y="1220519"/>
                </a:lnTo>
              </a:path>
            </a:pathLst>
          </a:custGeom>
          <a:ln w="4191">
            <a:solidFill>
              <a:srgbClr val="DBDC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7" name="object 287"/>
          <p:cNvSpPr/>
          <p:nvPr/>
        </p:nvSpPr>
        <p:spPr>
          <a:xfrm>
            <a:off x="9996515" y="0"/>
            <a:ext cx="1056005" cy="1082675"/>
          </a:xfrm>
          <a:custGeom>
            <a:avLst/>
            <a:gdLst/>
            <a:ahLst/>
            <a:cxnLst/>
            <a:rect l="l" t="t" r="r" b="b"/>
            <a:pathLst>
              <a:path w="1056004" h="1082675">
                <a:moveTo>
                  <a:pt x="0" y="0"/>
                </a:moveTo>
                <a:lnTo>
                  <a:pt x="1055482" y="1082547"/>
                </a:lnTo>
              </a:path>
            </a:pathLst>
          </a:custGeom>
          <a:ln w="4191">
            <a:solidFill>
              <a:srgbClr val="DBDC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8" name="object 288"/>
          <p:cNvSpPr/>
          <p:nvPr/>
        </p:nvSpPr>
        <p:spPr>
          <a:xfrm>
            <a:off x="10130901" y="0"/>
            <a:ext cx="921385" cy="944880"/>
          </a:xfrm>
          <a:custGeom>
            <a:avLst/>
            <a:gdLst/>
            <a:ahLst/>
            <a:cxnLst/>
            <a:rect l="l" t="t" r="r" b="b"/>
            <a:pathLst>
              <a:path w="921384" h="944880">
                <a:moveTo>
                  <a:pt x="0" y="0"/>
                </a:moveTo>
                <a:lnTo>
                  <a:pt x="921096" y="944715"/>
                </a:lnTo>
              </a:path>
            </a:pathLst>
          </a:custGeom>
          <a:ln w="4191">
            <a:solidFill>
              <a:srgbClr val="DADC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9" name="object 289"/>
          <p:cNvSpPr/>
          <p:nvPr/>
        </p:nvSpPr>
        <p:spPr>
          <a:xfrm>
            <a:off x="10265410" y="0"/>
            <a:ext cx="786765" cy="807085"/>
          </a:xfrm>
          <a:custGeom>
            <a:avLst/>
            <a:gdLst/>
            <a:ahLst/>
            <a:cxnLst/>
            <a:rect l="l" t="t" r="r" b="b"/>
            <a:pathLst>
              <a:path w="786765" h="807085">
                <a:moveTo>
                  <a:pt x="0" y="0"/>
                </a:moveTo>
                <a:lnTo>
                  <a:pt x="786586" y="806756"/>
                </a:lnTo>
              </a:path>
            </a:pathLst>
          </a:custGeom>
          <a:ln w="4191">
            <a:solidFill>
              <a:srgbClr val="DADB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0" name="object 290"/>
          <p:cNvSpPr/>
          <p:nvPr/>
        </p:nvSpPr>
        <p:spPr>
          <a:xfrm>
            <a:off x="10399930" y="0"/>
            <a:ext cx="652145" cy="669290"/>
          </a:xfrm>
          <a:custGeom>
            <a:avLst/>
            <a:gdLst/>
            <a:ahLst/>
            <a:cxnLst/>
            <a:rect l="l" t="t" r="r" b="b"/>
            <a:pathLst>
              <a:path w="652145" h="669290">
                <a:moveTo>
                  <a:pt x="0" y="0"/>
                </a:moveTo>
                <a:lnTo>
                  <a:pt x="652067" y="668787"/>
                </a:lnTo>
              </a:path>
            </a:pathLst>
          </a:custGeom>
          <a:ln w="4190">
            <a:solidFill>
              <a:srgbClr val="DADB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1" name="object 291"/>
          <p:cNvSpPr/>
          <p:nvPr/>
        </p:nvSpPr>
        <p:spPr>
          <a:xfrm>
            <a:off x="10534453" y="0"/>
            <a:ext cx="518159" cy="530860"/>
          </a:xfrm>
          <a:custGeom>
            <a:avLst/>
            <a:gdLst/>
            <a:ahLst/>
            <a:cxnLst/>
            <a:rect l="l" t="t" r="r" b="b"/>
            <a:pathLst>
              <a:path w="518159" h="530860">
                <a:moveTo>
                  <a:pt x="0" y="0"/>
                </a:moveTo>
                <a:lnTo>
                  <a:pt x="517543" y="530813"/>
                </a:lnTo>
              </a:path>
            </a:pathLst>
          </a:custGeom>
          <a:ln w="4191">
            <a:solidFill>
              <a:srgbClr val="DADB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2" name="object 292"/>
          <p:cNvSpPr/>
          <p:nvPr/>
        </p:nvSpPr>
        <p:spPr>
          <a:xfrm>
            <a:off x="10668849" y="0"/>
            <a:ext cx="383540" cy="393065"/>
          </a:xfrm>
          <a:custGeom>
            <a:avLst/>
            <a:gdLst/>
            <a:ahLst/>
            <a:cxnLst/>
            <a:rect l="l" t="t" r="r" b="b"/>
            <a:pathLst>
              <a:path w="383540" h="393065">
                <a:moveTo>
                  <a:pt x="0" y="0"/>
                </a:moveTo>
                <a:lnTo>
                  <a:pt x="383147" y="392972"/>
                </a:lnTo>
              </a:path>
            </a:pathLst>
          </a:custGeom>
          <a:ln w="4191">
            <a:solidFill>
              <a:srgbClr val="DADB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3" name="object 293"/>
          <p:cNvSpPr/>
          <p:nvPr/>
        </p:nvSpPr>
        <p:spPr>
          <a:xfrm>
            <a:off x="10803349" y="0"/>
            <a:ext cx="248920" cy="255270"/>
          </a:xfrm>
          <a:custGeom>
            <a:avLst/>
            <a:gdLst/>
            <a:ahLst/>
            <a:cxnLst/>
            <a:rect l="l" t="t" r="r" b="b"/>
            <a:pathLst>
              <a:path w="248920" h="255270">
                <a:moveTo>
                  <a:pt x="0" y="0"/>
                </a:moveTo>
                <a:lnTo>
                  <a:pt x="248647" y="255023"/>
                </a:lnTo>
              </a:path>
            </a:pathLst>
          </a:custGeom>
          <a:ln w="4191">
            <a:solidFill>
              <a:srgbClr val="D9DB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4" name="object 294"/>
          <p:cNvSpPr/>
          <p:nvPr/>
        </p:nvSpPr>
        <p:spPr>
          <a:xfrm>
            <a:off x="10937881" y="0"/>
            <a:ext cx="114300" cy="117475"/>
          </a:xfrm>
          <a:custGeom>
            <a:avLst/>
            <a:gdLst/>
            <a:ahLst/>
            <a:cxnLst/>
            <a:rect l="l" t="t" r="r" b="b"/>
            <a:pathLst>
              <a:path w="114300" h="117475">
                <a:moveTo>
                  <a:pt x="0" y="0"/>
                </a:moveTo>
                <a:lnTo>
                  <a:pt x="114115" y="117041"/>
                </a:lnTo>
              </a:path>
            </a:pathLst>
          </a:custGeom>
          <a:ln w="4191">
            <a:solidFill>
              <a:srgbClr val="D9DA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5" name="object 295"/>
          <p:cNvSpPr/>
          <p:nvPr/>
        </p:nvSpPr>
        <p:spPr>
          <a:xfrm>
            <a:off x="10955621" y="1436937"/>
            <a:ext cx="96520" cy="99060"/>
          </a:xfrm>
          <a:custGeom>
            <a:avLst/>
            <a:gdLst/>
            <a:ahLst/>
            <a:cxnLst/>
            <a:rect l="l" t="t" r="r" b="b"/>
            <a:pathLst>
              <a:path w="96520" h="99059">
                <a:moveTo>
                  <a:pt x="96375" y="0"/>
                </a:moveTo>
                <a:lnTo>
                  <a:pt x="0" y="98847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6" name="object 296"/>
          <p:cNvSpPr/>
          <p:nvPr/>
        </p:nvSpPr>
        <p:spPr>
          <a:xfrm>
            <a:off x="10828918" y="1306985"/>
            <a:ext cx="223520" cy="229235"/>
          </a:xfrm>
          <a:custGeom>
            <a:avLst/>
            <a:gdLst/>
            <a:ahLst/>
            <a:cxnLst/>
            <a:rect l="l" t="t" r="r" b="b"/>
            <a:pathLst>
              <a:path w="223520" h="229234">
                <a:moveTo>
                  <a:pt x="223078" y="0"/>
                </a:moveTo>
                <a:lnTo>
                  <a:pt x="0" y="228799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7" name="object 297"/>
          <p:cNvSpPr/>
          <p:nvPr/>
        </p:nvSpPr>
        <p:spPr>
          <a:xfrm>
            <a:off x="10702221" y="1177041"/>
            <a:ext cx="349885" cy="358775"/>
          </a:xfrm>
          <a:custGeom>
            <a:avLst/>
            <a:gdLst/>
            <a:ahLst/>
            <a:cxnLst/>
            <a:rect l="l" t="t" r="r" b="b"/>
            <a:pathLst>
              <a:path w="349884" h="358775">
                <a:moveTo>
                  <a:pt x="349774" y="0"/>
                </a:moveTo>
                <a:lnTo>
                  <a:pt x="0" y="358743"/>
                </a:lnTo>
              </a:path>
            </a:pathLst>
          </a:custGeom>
          <a:ln w="4191">
            <a:solidFill>
              <a:srgbClr val="EAEB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8" name="object 298"/>
          <p:cNvSpPr/>
          <p:nvPr/>
        </p:nvSpPr>
        <p:spPr>
          <a:xfrm>
            <a:off x="10575640" y="1047214"/>
            <a:ext cx="476884" cy="488950"/>
          </a:xfrm>
          <a:custGeom>
            <a:avLst/>
            <a:gdLst/>
            <a:ahLst/>
            <a:cxnLst/>
            <a:rect l="l" t="t" r="r" b="b"/>
            <a:pathLst>
              <a:path w="476884" h="488950">
                <a:moveTo>
                  <a:pt x="476355" y="0"/>
                </a:moveTo>
                <a:lnTo>
                  <a:pt x="0" y="488570"/>
                </a:lnTo>
              </a:path>
            </a:pathLst>
          </a:custGeom>
          <a:ln w="4191">
            <a:solidFill>
              <a:srgbClr val="EA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9" name="object 299"/>
          <p:cNvSpPr/>
          <p:nvPr/>
        </p:nvSpPr>
        <p:spPr>
          <a:xfrm>
            <a:off x="10448931" y="917256"/>
            <a:ext cx="603250" cy="619125"/>
          </a:xfrm>
          <a:custGeom>
            <a:avLst/>
            <a:gdLst/>
            <a:ahLst/>
            <a:cxnLst/>
            <a:rect l="l" t="t" r="r" b="b"/>
            <a:pathLst>
              <a:path w="603250" h="619125">
                <a:moveTo>
                  <a:pt x="603065" y="0"/>
                </a:moveTo>
                <a:lnTo>
                  <a:pt x="0" y="618529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0" name="object 300"/>
          <p:cNvSpPr/>
          <p:nvPr/>
        </p:nvSpPr>
        <p:spPr>
          <a:xfrm>
            <a:off x="10322350" y="787429"/>
            <a:ext cx="730250" cy="748665"/>
          </a:xfrm>
          <a:custGeom>
            <a:avLst/>
            <a:gdLst/>
            <a:ahLst/>
            <a:cxnLst/>
            <a:rect l="l" t="t" r="r" b="b"/>
            <a:pathLst>
              <a:path w="730250" h="748665">
                <a:moveTo>
                  <a:pt x="729646" y="0"/>
                </a:moveTo>
                <a:lnTo>
                  <a:pt x="0" y="748355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1" name="object 301"/>
          <p:cNvSpPr/>
          <p:nvPr/>
        </p:nvSpPr>
        <p:spPr>
          <a:xfrm>
            <a:off x="10195665" y="657494"/>
            <a:ext cx="856615" cy="878840"/>
          </a:xfrm>
          <a:custGeom>
            <a:avLst/>
            <a:gdLst/>
            <a:ahLst/>
            <a:cxnLst/>
            <a:rect l="l" t="t" r="r" b="b"/>
            <a:pathLst>
              <a:path w="856615" h="878840">
                <a:moveTo>
                  <a:pt x="856331" y="0"/>
                </a:moveTo>
                <a:lnTo>
                  <a:pt x="0" y="878291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2" name="object 302"/>
          <p:cNvSpPr/>
          <p:nvPr/>
        </p:nvSpPr>
        <p:spPr>
          <a:xfrm>
            <a:off x="10069083" y="527667"/>
            <a:ext cx="982980" cy="1008380"/>
          </a:xfrm>
          <a:custGeom>
            <a:avLst/>
            <a:gdLst/>
            <a:ahLst/>
            <a:cxnLst/>
            <a:rect l="l" t="t" r="r" b="b"/>
            <a:pathLst>
              <a:path w="982979" h="1008380">
                <a:moveTo>
                  <a:pt x="982912" y="0"/>
                </a:moveTo>
                <a:lnTo>
                  <a:pt x="0" y="1008117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3" name="object 303"/>
          <p:cNvSpPr/>
          <p:nvPr/>
        </p:nvSpPr>
        <p:spPr>
          <a:xfrm>
            <a:off x="9942380" y="397715"/>
            <a:ext cx="1109980" cy="1138555"/>
          </a:xfrm>
          <a:custGeom>
            <a:avLst/>
            <a:gdLst/>
            <a:ahLst/>
            <a:cxnLst/>
            <a:rect l="l" t="t" r="r" b="b"/>
            <a:pathLst>
              <a:path w="1109979" h="1138555">
                <a:moveTo>
                  <a:pt x="1109615" y="0"/>
                </a:moveTo>
                <a:lnTo>
                  <a:pt x="0" y="1138070"/>
                </a:lnTo>
              </a:path>
            </a:pathLst>
          </a:custGeom>
          <a:ln w="4191">
            <a:solidFill>
              <a:srgbClr val="E9EA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4" name="object 304"/>
          <p:cNvSpPr/>
          <p:nvPr/>
        </p:nvSpPr>
        <p:spPr>
          <a:xfrm>
            <a:off x="9815799" y="267887"/>
            <a:ext cx="1236345" cy="1268095"/>
          </a:xfrm>
          <a:custGeom>
            <a:avLst/>
            <a:gdLst/>
            <a:ahLst/>
            <a:cxnLst/>
            <a:rect l="l" t="t" r="r" b="b"/>
            <a:pathLst>
              <a:path w="1236345" h="1268095">
                <a:moveTo>
                  <a:pt x="1236198" y="0"/>
                </a:moveTo>
                <a:lnTo>
                  <a:pt x="0" y="1267898"/>
                </a:lnTo>
              </a:path>
            </a:pathLst>
          </a:custGeom>
          <a:ln w="4191">
            <a:solidFill>
              <a:srgbClr val="E9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5" name="object 305"/>
          <p:cNvSpPr/>
          <p:nvPr/>
        </p:nvSpPr>
        <p:spPr>
          <a:xfrm>
            <a:off x="9689103" y="137943"/>
            <a:ext cx="1363345" cy="1398270"/>
          </a:xfrm>
          <a:custGeom>
            <a:avLst/>
            <a:gdLst/>
            <a:ahLst/>
            <a:cxnLst/>
            <a:rect l="l" t="t" r="r" b="b"/>
            <a:pathLst>
              <a:path w="1363345" h="1398270">
                <a:moveTo>
                  <a:pt x="1362893" y="0"/>
                </a:moveTo>
                <a:lnTo>
                  <a:pt x="0" y="1397841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6" name="object 306"/>
          <p:cNvSpPr/>
          <p:nvPr/>
        </p:nvSpPr>
        <p:spPr>
          <a:xfrm>
            <a:off x="9562515" y="8112"/>
            <a:ext cx="1489710" cy="1527810"/>
          </a:xfrm>
          <a:custGeom>
            <a:avLst/>
            <a:gdLst/>
            <a:ahLst/>
            <a:cxnLst/>
            <a:rect l="l" t="t" r="r" b="b"/>
            <a:pathLst>
              <a:path w="1489709" h="1527810">
                <a:moveTo>
                  <a:pt x="1489481" y="0"/>
                </a:moveTo>
                <a:lnTo>
                  <a:pt x="0" y="1527672"/>
                </a:lnTo>
              </a:path>
            </a:pathLst>
          </a:custGeom>
          <a:ln w="4190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7" name="object 307"/>
          <p:cNvSpPr/>
          <p:nvPr/>
        </p:nvSpPr>
        <p:spPr>
          <a:xfrm>
            <a:off x="943581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90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8" name="object 308"/>
          <p:cNvSpPr/>
          <p:nvPr/>
        </p:nvSpPr>
        <p:spPr>
          <a:xfrm>
            <a:off x="9309117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7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9" name="object 309"/>
          <p:cNvSpPr/>
          <p:nvPr/>
        </p:nvSpPr>
        <p:spPr>
          <a:xfrm>
            <a:off x="9182547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7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8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0" name="object 310"/>
          <p:cNvSpPr/>
          <p:nvPr/>
        </p:nvSpPr>
        <p:spPr>
          <a:xfrm>
            <a:off x="905583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90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1" name="object 311"/>
          <p:cNvSpPr/>
          <p:nvPr/>
        </p:nvSpPr>
        <p:spPr>
          <a:xfrm>
            <a:off x="892926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7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2" name="object 312"/>
          <p:cNvSpPr/>
          <p:nvPr/>
        </p:nvSpPr>
        <p:spPr>
          <a:xfrm>
            <a:off x="880256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3" name="object 313"/>
          <p:cNvSpPr/>
          <p:nvPr/>
        </p:nvSpPr>
        <p:spPr>
          <a:xfrm>
            <a:off x="8675977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91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7E8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4" name="object 314"/>
          <p:cNvSpPr/>
          <p:nvPr/>
        </p:nvSpPr>
        <p:spPr>
          <a:xfrm>
            <a:off x="854928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5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7E8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5" name="object 315"/>
          <p:cNvSpPr/>
          <p:nvPr/>
        </p:nvSpPr>
        <p:spPr>
          <a:xfrm>
            <a:off x="842269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7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6" name="object 316"/>
          <p:cNvSpPr/>
          <p:nvPr/>
        </p:nvSpPr>
        <p:spPr>
          <a:xfrm>
            <a:off x="829601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7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7" name="object 317"/>
          <p:cNvSpPr/>
          <p:nvPr/>
        </p:nvSpPr>
        <p:spPr>
          <a:xfrm>
            <a:off x="816941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92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8" name="object 318"/>
          <p:cNvSpPr/>
          <p:nvPr/>
        </p:nvSpPr>
        <p:spPr>
          <a:xfrm>
            <a:off x="804271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9" name="object 319"/>
          <p:cNvSpPr/>
          <p:nvPr/>
        </p:nvSpPr>
        <p:spPr>
          <a:xfrm>
            <a:off x="791602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0" name="object 320"/>
          <p:cNvSpPr/>
          <p:nvPr/>
        </p:nvSpPr>
        <p:spPr>
          <a:xfrm>
            <a:off x="7789447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6E7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1" name="object 321"/>
          <p:cNvSpPr/>
          <p:nvPr/>
        </p:nvSpPr>
        <p:spPr>
          <a:xfrm>
            <a:off x="766272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92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2" name="object 322"/>
          <p:cNvSpPr/>
          <p:nvPr/>
        </p:nvSpPr>
        <p:spPr>
          <a:xfrm>
            <a:off x="753617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6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3" name="object 323"/>
          <p:cNvSpPr/>
          <p:nvPr/>
        </p:nvSpPr>
        <p:spPr>
          <a:xfrm>
            <a:off x="740946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4" name="object 324"/>
          <p:cNvSpPr/>
          <p:nvPr/>
        </p:nvSpPr>
        <p:spPr>
          <a:xfrm>
            <a:off x="728284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90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5" name="object 325"/>
          <p:cNvSpPr/>
          <p:nvPr/>
        </p:nvSpPr>
        <p:spPr>
          <a:xfrm>
            <a:off x="715619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6" name="object 326"/>
          <p:cNvSpPr/>
          <p:nvPr/>
        </p:nvSpPr>
        <p:spPr>
          <a:xfrm>
            <a:off x="702954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90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5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7" name="object 327"/>
          <p:cNvSpPr/>
          <p:nvPr/>
        </p:nvSpPr>
        <p:spPr>
          <a:xfrm>
            <a:off x="6902917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6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8" name="object 328"/>
          <p:cNvSpPr/>
          <p:nvPr/>
        </p:nvSpPr>
        <p:spPr>
          <a:xfrm>
            <a:off x="677625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9" name="object 329"/>
          <p:cNvSpPr/>
          <p:nvPr/>
        </p:nvSpPr>
        <p:spPr>
          <a:xfrm>
            <a:off x="664960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90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0" name="object 330"/>
          <p:cNvSpPr/>
          <p:nvPr/>
        </p:nvSpPr>
        <p:spPr>
          <a:xfrm>
            <a:off x="652297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7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1" name="object 331"/>
          <p:cNvSpPr/>
          <p:nvPr/>
        </p:nvSpPr>
        <p:spPr>
          <a:xfrm>
            <a:off x="639632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6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2" name="object 332"/>
          <p:cNvSpPr/>
          <p:nvPr/>
        </p:nvSpPr>
        <p:spPr>
          <a:xfrm>
            <a:off x="626966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0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3" name="object 333"/>
          <p:cNvSpPr/>
          <p:nvPr/>
        </p:nvSpPr>
        <p:spPr>
          <a:xfrm>
            <a:off x="614302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91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4" name="object 334"/>
          <p:cNvSpPr/>
          <p:nvPr/>
        </p:nvSpPr>
        <p:spPr>
          <a:xfrm>
            <a:off x="6016377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90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5" name="object 335"/>
          <p:cNvSpPr/>
          <p:nvPr/>
        </p:nvSpPr>
        <p:spPr>
          <a:xfrm>
            <a:off x="588973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6" name="object 336"/>
          <p:cNvSpPr/>
          <p:nvPr/>
        </p:nvSpPr>
        <p:spPr>
          <a:xfrm>
            <a:off x="576312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90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7" name="object 337"/>
          <p:cNvSpPr/>
          <p:nvPr/>
        </p:nvSpPr>
        <p:spPr>
          <a:xfrm>
            <a:off x="563643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8" name="object 338"/>
          <p:cNvSpPr/>
          <p:nvPr/>
        </p:nvSpPr>
        <p:spPr>
          <a:xfrm>
            <a:off x="550985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5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9" name="object 339"/>
          <p:cNvSpPr/>
          <p:nvPr/>
        </p:nvSpPr>
        <p:spPr>
          <a:xfrm>
            <a:off x="538312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0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0" name="object 340"/>
          <p:cNvSpPr/>
          <p:nvPr/>
        </p:nvSpPr>
        <p:spPr>
          <a:xfrm>
            <a:off x="525653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91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1" name="object 341"/>
          <p:cNvSpPr/>
          <p:nvPr/>
        </p:nvSpPr>
        <p:spPr>
          <a:xfrm>
            <a:off x="512981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92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2" name="object 342"/>
          <p:cNvSpPr/>
          <p:nvPr/>
        </p:nvSpPr>
        <p:spPr>
          <a:xfrm>
            <a:off x="500324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7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3" name="object 343"/>
          <p:cNvSpPr/>
          <p:nvPr/>
        </p:nvSpPr>
        <p:spPr>
          <a:xfrm>
            <a:off x="487652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4" name="object 344"/>
          <p:cNvSpPr/>
          <p:nvPr/>
        </p:nvSpPr>
        <p:spPr>
          <a:xfrm>
            <a:off x="474993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90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1E2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5" name="object 345"/>
          <p:cNvSpPr/>
          <p:nvPr/>
        </p:nvSpPr>
        <p:spPr>
          <a:xfrm>
            <a:off x="462322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91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6" name="object 346"/>
          <p:cNvSpPr/>
          <p:nvPr/>
        </p:nvSpPr>
        <p:spPr>
          <a:xfrm>
            <a:off x="4496647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7" name="object 347"/>
          <p:cNvSpPr/>
          <p:nvPr/>
        </p:nvSpPr>
        <p:spPr>
          <a:xfrm>
            <a:off x="436992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8" name="object 348"/>
          <p:cNvSpPr/>
          <p:nvPr/>
        </p:nvSpPr>
        <p:spPr>
          <a:xfrm>
            <a:off x="424334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90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9" name="object 349"/>
          <p:cNvSpPr/>
          <p:nvPr/>
        </p:nvSpPr>
        <p:spPr>
          <a:xfrm>
            <a:off x="411664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0E1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0" name="object 350"/>
          <p:cNvSpPr/>
          <p:nvPr/>
        </p:nvSpPr>
        <p:spPr>
          <a:xfrm>
            <a:off x="399005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7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0E1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1" name="object 351"/>
          <p:cNvSpPr/>
          <p:nvPr/>
        </p:nvSpPr>
        <p:spPr>
          <a:xfrm>
            <a:off x="386345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2" name="object 352"/>
          <p:cNvSpPr/>
          <p:nvPr/>
        </p:nvSpPr>
        <p:spPr>
          <a:xfrm>
            <a:off x="373675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91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3" name="object 353"/>
          <p:cNvSpPr/>
          <p:nvPr/>
        </p:nvSpPr>
        <p:spPr>
          <a:xfrm>
            <a:off x="361016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4" name="object 354"/>
          <p:cNvSpPr/>
          <p:nvPr/>
        </p:nvSpPr>
        <p:spPr>
          <a:xfrm>
            <a:off x="348346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7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F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5" name="object 355"/>
          <p:cNvSpPr/>
          <p:nvPr/>
        </p:nvSpPr>
        <p:spPr>
          <a:xfrm>
            <a:off x="335686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90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FE0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6" name="object 356"/>
          <p:cNvSpPr/>
          <p:nvPr/>
        </p:nvSpPr>
        <p:spPr>
          <a:xfrm>
            <a:off x="3230167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FE0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7" name="object 357"/>
          <p:cNvSpPr/>
          <p:nvPr/>
        </p:nvSpPr>
        <p:spPr>
          <a:xfrm>
            <a:off x="310357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8" name="object 358"/>
          <p:cNvSpPr/>
          <p:nvPr/>
        </p:nvSpPr>
        <p:spPr>
          <a:xfrm>
            <a:off x="297684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90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9" name="object 359"/>
          <p:cNvSpPr/>
          <p:nvPr/>
        </p:nvSpPr>
        <p:spPr>
          <a:xfrm>
            <a:off x="285027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0" name="object 360"/>
          <p:cNvSpPr/>
          <p:nvPr/>
        </p:nvSpPr>
        <p:spPr>
          <a:xfrm>
            <a:off x="272356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E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1" name="object 361"/>
          <p:cNvSpPr/>
          <p:nvPr/>
        </p:nvSpPr>
        <p:spPr>
          <a:xfrm>
            <a:off x="259696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E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2" name="object 362"/>
          <p:cNvSpPr/>
          <p:nvPr/>
        </p:nvSpPr>
        <p:spPr>
          <a:xfrm>
            <a:off x="247025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EDF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3" name="object 363"/>
          <p:cNvSpPr/>
          <p:nvPr/>
        </p:nvSpPr>
        <p:spPr>
          <a:xfrm>
            <a:off x="234367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90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4" name="object 364"/>
          <p:cNvSpPr/>
          <p:nvPr/>
        </p:nvSpPr>
        <p:spPr>
          <a:xfrm>
            <a:off x="221696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7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5" name="object 365"/>
          <p:cNvSpPr/>
          <p:nvPr/>
        </p:nvSpPr>
        <p:spPr>
          <a:xfrm>
            <a:off x="209037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6" name="object 366"/>
          <p:cNvSpPr/>
          <p:nvPr/>
        </p:nvSpPr>
        <p:spPr>
          <a:xfrm>
            <a:off x="196366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D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7" name="object 367"/>
          <p:cNvSpPr/>
          <p:nvPr/>
        </p:nvSpPr>
        <p:spPr>
          <a:xfrm>
            <a:off x="183708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7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DDE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8" name="object 368"/>
          <p:cNvSpPr/>
          <p:nvPr/>
        </p:nvSpPr>
        <p:spPr>
          <a:xfrm>
            <a:off x="171036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DDE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9" name="object 369"/>
          <p:cNvSpPr/>
          <p:nvPr/>
        </p:nvSpPr>
        <p:spPr>
          <a:xfrm>
            <a:off x="158378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0" name="object 370"/>
          <p:cNvSpPr/>
          <p:nvPr/>
        </p:nvSpPr>
        <p:spPr>
          <a:xfrm>
            <a:off x="145718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90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1" name="object 371"/>
          <p:cNvSpPr/>
          <p:nvPr/>
        </p:nvSpPr>
        <p:spPr>
          <a:xfrm>
            <a:off x="133049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7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2" name="object 372"/>
          <p:cNvSpPr/>
          <p:nvPr/>
        </p:nvSpPr>
        <p:spPr>
          <a:xfrm>
            <a:off x="120389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C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3" name="object 373"/>
          <p:cNvSpPr/>
          <p:nvPr/>
        </p:nvSpPr>
        <p:spPr>
          <a:xfrm>
            <a:off x="107717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CDD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4" name="object 374"/>
          <p:cNvSpPr/>
          <p:nvPr/>
        </p:nvSpPr>
        <p:spPr>
          <a:xfrm>
            <a:off x="95059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91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CDD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5" name="object 375"/>
          <p:cNvSpPr/>
          <p:nvPr/>
        </p:nvSpPr>
        <p:spPr>
          <a:xfrm>
            <a:off x="82389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C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6" name="object 376"/>
          <p:cNvSpPr/>
          <p:nvPr/>
        </p:nvSpPr>
        <p:spPr>
          <a:xfrm>
            <a:off x="69729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C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7" name="object 377"/>
          <p:cNvSpPr/>
          <p:nvPr/>
        </p:nvSpPr>
        <p:spPr>
          <a:xfrm>
            <a:off x="57058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B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8" name="object 378"/>
          <p:cNvSpPr/>
          <p:nvPr/>
        </p:nvSpPr>
        <p:spPr>
          <a:xfrm>
            <a:off x="44399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BDC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9" name="object 379"/>
          <p:cNvSpPr/>
          <p:nvPr/>
        </p:nvSpPr>
        <p:spPr>
          <a:xfrm>
            <a:off x="31730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7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BDC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0" name="object 380"/>
          <p:cNvSpPr/>
          <p:nvPr/>
        </p:nvSpPr>
        <p:spPr>
          <a:xfrm>
            <a:off x="19070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BDC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1" name="object 381"/>
          <p:cNvSpPr/>
          <p:nvPr/>
        </p:nvSpPr>
        <p:spPr>
          <a:xfrm>
            <a:off x="179997" y="0"/>
            <a:ext cx="1381760" cy="1417320"/>
          </a:xfrm>
          <a:custGeom>
            <a:avLst/>
            <a:gdLst/>
            <a:ahLst/>
            <a:cxnLst/>
            <a:rect l="l" t="t" r="r" b="b"/>
            <a:pathLst>
              <a:path w="1381760" h="1417320">
                <a:moveTo>
                  <a:pt x="1381381" y="0"/>
                </a:moveTo>
                <a:lnTo>
                  <a:pt x="0" y="1416805"/>
                </a:lnTo>
              </a:path>
            </a:pathLst>
          </a:custGeom>
          <a:ln w="4191">
            <a:solidFill>
              <a:srgbClr val="DBDC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2" name="object 382"/>
          <p:cNvSpPr/>
          <p:nvPr/>
        </p:nvSpPr>
        <p:spPr>
          <a:xfrm>
            <a:off x="179997" y="0"/>
            <a:ext cx="1255395" cy="1287145"/>
          </a:xfrm>
          <a:custGeom>
            <a:avLst/>
            <a:gdLst/>
            <a:ahLst/>
            <a:cxnLst/>
            <a:rect l="l" t="t" r="r" b="b"/>
            <a:pathLst>
              <a:path w="1255395" h="1287145">
                <a:moveTo>
                  <a:pt x="1254797" y="0"/>
                </a:moveTo>
                <a:lnTo>
                  <a:pt x="0" y="1286973"/>
                </a:lnTo>
              </a:path>
            </a:pathLst>
          </a:custGeom>
          <a:ln w="4191">
            <a:solidFill>
              <a:srgbClr val="DBDC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3" name="object 383"/>
          <p:cNvSpPr/>
          <p:nvPr/>
        </p:nvSpPr>
        <p:spPr>
          <a:xfrm>
            <a:off x="179996" y="0"/>
            <a:ext cx="1128395" cy="1157605"/>
          </a:xfrm>
          <a:custGeom>
            <a:avLst/>
            <a:gdLst/>
            <a:ahLst/>
            <a:cxnLst/>
            <a:rect l="l" t="t" r="r" b="b"/>
            <a:pathLst>
              <a:path w="1128395" h="1157605">
                <a:moveTo>
                  <a:pt x="1128088" y="0"/>
                </a:moveTo>
                <a:lnTo>
                  <a:pt x="0" y="1157015"/>
                </a:lnTo>
              </a:path>
            </a:pathLst>
          </a:custGeom>
          <a:ln w="4191">
            <a:solidFill>
              <a:srgbClr val="DADC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4" name="object 384"/>
          <p:cNvSpPr/>
          <p:nvPr/>
        </p:nvSpPr>
        <p:spPr>
          <a:xfrm>
            <a:off x="179996" y="0"/>
            <a:ext cx="1002030" cy="1027430"/>
          </a:xfrm>
          <a:custGeom>
            <a:avLst/>
            <a:gdLst/>
            <a:ahLst/>
            <a:cxnLst/>
            <a:rect l="l" t="t" r="r" b="b"/>
            <a:pathLst>
              <a:path w="1002030" h="1027430">
                <a:moveTo>
                  <a:pt x="1001501" y="0"/>
                </a:moveTo>
                <a:lnTo>
                  <a:pt x="0" y="1027182"/>
                </a:lnTo>
              </a:path>
            </a:pathLst>
          </a:custGeom>
          <a:ln w="4191">
            <a:solidFill>
              <a:srgbClr val="DADB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5" name="object 385"/>
          <p:cNvSpPr/>
          <p:nvPr/>
        </p:nvSpPr>
        <p:spPr>
          <a:xfrm>
            <a:off x="179997" y="0"/>
            <a:ext cx="875030" cy="897255"/>
          </a:xfrm>
          <a:custGeom>
            <a:avLst/>
            <a:gdLst/>
            <a:ahLst/>
            <a:cxnLst/>
            <a:rect l="l" t="t" r="r" b="b"/>
            <a:pathLst>
              <a:path w="875030" h="897255">
                <a:moveTo>
                  <a:pt x="874779" y="0"/>
                </a:moveTo>
                <a:lnTo>
                  <a:pt x="0" y="897210"/>
                </a:lnTo>
              </a:path>
            </a:pathLst>
          </a:custGeom>
          <a:ln w="4191">
            <a:solidFill>
              <a:srgbClr val="DADB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6" name="object 386"/>
          <p:cNvSpPr/>
          <p:nvPr/>
        </p:nvSpPr>
        <p:spPr>
          <a:xfrm>
            <a:off x="179997" y="0"/>
            <a:ext cx="748665" cy="767715"/>
          </a:xfrm>
          <a:custGeom>
            <a:avLst/>
            <a:gdLst/>
            <a:ahLst/>
            <a:cxnLst/>
            <a:rect l="l" t="t" r="r" b="b"/>
            <a:pathLst>
              <a:path w="748665" h="767715">
                <a:moveTo>
                  <a:pt x="748196" y="0"/>
                </a:moveTo>
                <a:lnTo>
                  <a:pt x="0" y="767380"/>
                </a:lnTo>
              </a:path>
            </a:pathLst>
          </a:custGeom>
          <a:ln w="4191">
            <a:solidFill>
              <a:srgbClr val="DADB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7" name="object 387"/>
          <p:cNvSpPr/>
          <p:nvPr/>
        </p:nvSpPr>
        <p:spPr>
          <a:xfrm>
            <a:off x="179996" y="0"/>
            <a:ext cx="621665" cy="637540"/>
          </a:xfrm>
          <a:custGeom>
            <a:avLst/>
            <a:gdLst/>
            <a:ahLst/>
            <a:cxnLst/>
            <a:rect l="l" t="t" r="r" b="b"/>
            <a:pathLst>
              <a:path w="621665" h="637540">
                <a:moveTo>
                  <a:pt x="621493" y="0"/>
                </a:moveTo>
                <a:lnTo>
                  <a:pt x="0" y="637431"/>
                </a:lnTo>
              </a:path>
            </a:pathLst>
          </a:custGeom>
          <a:ln w="4191">
            <a:solidFill>
              <a:srgbClr val="DADB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8" name="object 388"/>
          <p:cNvSpPr/>
          <p:nvPr/>
        </p:nvSpPr>
        <p:spPr>
          <a:xfrm>
            <a:off x="179997" y="0"/>
            <a:ext cx="495300" cy="508000"/>
          </a:xfrm>
          <a:custGeom>
            <a:avLst/>
            <a:gdLst/>
            <a:ahLst/>
            <a:cxnLst/>
            <a:rect l="l" t="t" r="r" b="b"/>
            <a:pathLst>
              <a:path w="495300" h="508000">
                <a:moveTo>
                  <a:pt x="494908" y="0"/>
                </a:moveTo>
                <a:lnTo>
                  <a:pt x="0" y="507599"/>
                </a:lnTo>
              </a:path>
            </a:pathLst>
          </a:custGeom>
          <a:ln w="4191">
            <a:solidFill>
              <a:srgbClr val="DADB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9" name="object 389"/>
          <p:cNvSpPr/>
          <p:nvPr/>
        </p:nvSpPr>
        <p:spPr>
          <a:xfrm>
            <a:off x="179997" y="0"/>
            <a:ext cx="368300" cy="377825"/>
          </a:xfrm>
          <a:custGeom>
            <a:avLst/>
            <a:gdLst/>
            <a:ahLst/>
            <a:cxnLst/>
            <a:rect l="l" t="t" r="r" b="b"/>
            <a:pathLst>
              <a:path w="368300" h="377825">
                <a:moveTo>
                  <a:pt x="368312" y="0"/>
                </a:moveTo>
                <a:lnTo>
                  <a:pt x="0" y="377756"/>
                </a:lnTo>
              </a:path>
            </a:pathLst>
          </a:custGeom>
          <a:ln w="4191">
            <a:solidFill>
              <a:srgbClr val="D9DB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0" name="object 390"/>
          <p:cNvSpPr/>
          <p:nvPr/>
        </p:nvSpPr>
        <p:spPr>
          <a:xfrm>
            <a:off x="179997" y="0"/>
            <a:ext cx="241935" cy="248285"/>
          </a:xfrm>
          <a:custGeom>
            <a:avLst/>
            <a:gdLst/>
            <a:ahLst/>
            <a:cxnLst/>
            <a:rect l="l" t="t" r="r" b="b"/>
            <a:pathLst>
              <a:path w="241934" h="248285">
                <a:moveTo>
                  <a:pt x="241601" y="0"/>
                </a:moveTo>
                <a:lnTo>
                  <a:pt x="0" y="247796"/>
                </a:lnTo>
              </a:path>
            </a:pathLst>
          </a:custGeom>
          <a:ln w="4190">
            <a:solidFill>
              <a:srgbClr val="D9DA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1" name="object 391"/>
          <p:cNvSpPr/>
          <p:nvPr/>
        </p:nvSpPr>
        <p:spPr>
          <a:xfrm>
            <a:off x="179996" y="0"/>
            <a:ext cx="115570" cy="118110"/>
          </a:xfrm>
          <a:custGeom>
            <a:avLst/>
            <a:gdLst/>
            <a:ahLst/>
            <a:cxnLst/>
            <a:rect l="l" t="t" r="r" b="b"/>
            <a:pathLst>
              <a:path w="115570" h="118110">
                <a:moveTo>
                  <a:pt x="115016" y="0"/>
                </a:moveTo>
                <a:lnTo>
                  <a:pt x="0" y="117965"/>
                </a:lnTo>
              </a:path>
            </a:pathLst>
          </a:custGeom>
          <a:ln w="4190">
            <a:solidFill>
              <a:srgbClr val="D9DA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2" name="object 392"/>
          <p:cNvSpPr/>
          <p:nvPr/>
        </p:nvSpPr>
        <p:spPr>
          <a:xfrm>
            <a:off x="1120190" y="1351127"/>
            <a:ext cx="8089392" cy="18465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3" name="object 393"/>
          <p:cNvSpPr/>
          <p:nvPr/>
        </p:nvSpPr>
        <p:spPr>
          <a:xfrm>
            <a:off x="10137279" y="932662"/>
            <a:ext cx="352425" cy="337820"/>
          </a:xfrm>
          <a:custGeom>
            <a:avLst/>
            <a:gdLst/>
            <a:ahLst/>
            <a:cxnLst/>
            <a:rect l="l" t="t" r="r" b="b"/>
            <a:pathLst>
              <a:path w="352425" h="337819">
                <a:moveTo>
                  <a:pt x="309120" y="245236"/>
                </a:moveTo>
                <a:lnTo>
                  <a:pt x="242684" y="245236"/>
                </a:lnTo>
                <a:lnTo>
                  <a:pt x="233535" y="271822"/>
                </a:lnTo>
                <a:lnTo>
                  <a:pt x="218541" y="296475"/>
                </a:lnTo>
                <a:lnTo>
                  <a:pt x="195374" y="318403"/>
                </a:lnTo>
                <a:lnTo>
                  <a:pt x="161709" y="336816"/>
                </a:lnTo>
                <a:lnTo>
                  <a:pt x="163372" y="337070"/>
                </a:lnTo>
                <a:lnTo>
                  <a:pt x="164401" y="337439"/>
                </a:lnTo>
                <a:lnTo>
                  <a:pt x="165531" y="337388"/>
                </a:lnTo>
                <a:lnTo>
                  <a:pt x="212633" y="330674"/>
                </a:lnTo>
                <a:lnTo>
                  <a:pt x="250958" y="315626"/>
                </a:lnTo>
                <a:lnTo>
                  <a:pt x="280824" y="292082"/>
                </a:lnTo>
                <a:lnTo>
                  <a:pt x="302552" y="259880"/>
                </a:lnTo>
                <a:lnTo>
                  <a:pt x="309120" y="245236"/>
                </a:lnTo>
                <a:close/>
              </a:path>
              <a:path w="352425" h="337819">
                <a:moveTo>
                  <a:pt x="102488" y="106565"/>
                </a:moveTo>
                <a:lnTo>
                  <a:pt x="65522" y="128158"/>
                </a:lnTo>
                <a:lnTo>
                  <a:pt x="31559" y="165125"/>
                </a:lnTo>
                <a:lnTo>
                  <a:pt x="5778" y="212650"/>
                </a:lnTo>
                <a:lnTo>
                  <a:pt x="0" y="260146"/>
                </a:lnTo>
                <a:lnTo>
                  <a:pt x="5091" y="279236"/>
                </a:lnTo>
                <a:lnTo>
                  <a:pt x="15340" y="295346"/>
                </a:lnTo>
                <a:lnTo>
                  <a:pt x="30577" y="308429"/>
                </a:lnTo>
                <a:lnTo>
                  <a:pt x="50634" y="318439"/>
                </a:lnTo>
                <a:lnTo>
                  <a:pt x="46662" y="311073"/>
                </a:lnTo>
                <a:lnTo>
                  <a:pt x="42527" y="303574"/>
                </a:lnTo>
                <a:lnTo>
                  <a:pt x="38642" y="295865"/>
                </a:lnTo>
                <a:lnTo>
                  <a:pt x="35420" y="287870"/>
                </a:lnTo>
                <a:lnTo>
                  <a:pt x="33871" y="279352"/>
                </a:lnTo>
                <a:lnTo>
                  <a:pt x="34583" y="270594"/>
                </a:lnTo>
                <a:lnTo>
                  <a:pt x="37165" y="261819"/>
                </a:lnTo>
                <a:lnTo>
                  <a:pt x="41224" y="253250"/>
                </a:lnTo>
                <a:lnTo>
                  <a:pt x="79888" y="253250"/>
                </a:lnTo>
                <a:lnTo>
                  <a:pt x="85097" y="240963"/>
                </a:lnTo>
                <a:lnTo>
                  <a:pt x="106782" y="217450"/>
                </a:lnTo>
                <a:lnTo>
                  <a:pt x="133616" y="199351"/>
                </a:lnTo>
                <a:lnTo>
                  <a:pt x="327445" y="199351"/>
                </a:lnTo>
                <a:lnTo>
                  <a:pt x="327844" y="198285"/>
                </a:lnTo>
                <a:lnTo>
                  <a:pt x="74015" y="198285"/>
                </a:lnTo>
                <a:lnTo>
                  <a:pt x="73405" y="190766"/>
                </a:lnTo>
                <a:lnTo>
                  <a:pt x="72618" y="185102"/>
                </a:lnTo>
                <a:lnTo>
                  <a:pt x="72491" y="179298"/>
                </a:lnTo>
                <a:lnTo>
                  <a:pt x="75103" y="160992"/>
                </a:lnTo>
                <a:lnTo>
                  <a:pt x="82439" y="142786"/>
                </a:lnTo>
                <a:lnTo>
                  <a:pt x="92233" y="124779"/>
                </a:lnTo>
                <a:lnTo>
                  <a:pt x="102488" y="106565"/>
                </a:lnTo>
                <a:close/>
              </a:path>
              <a:path w="352425" h="337819">
                <a:moveTo>
                  <a:pt x="79888" y="253250"/>
                </a:moveTo>
                <a:lnTo>
                  <a:pt x="41224" y="253250"/>
                </a:lnTo>
                <a:lnTo>
                  <a:pt x="44551" y="257975"/>
                </a:lnTo>
                <a:lnTo>
                  <a:pt x="47980" y="263169"/>
                </a:lnTo>
                <a:lnTo>
                  <a:pt x="55486" y="272999"/>
                </a:lnTo>
                <a:lnTo>
                  <a:pt x="59093" y="277939"/>
                </a:lnTo>
                <a:lnTo>
                  <a:pt x="68033" y="286537"/>
                </a:lnTo>
                <a:lnTo>
                  <a:pt x="73558" y="290106"/>
                </a:lnTo>
                <a:lnTo>
                  <a:pt x="78612" y="293966"/>
                </a:lnTo>
                <a:lnTo>
                  <a:pt x="73921" y="267324"/>
                </a:lnTo>
                <a:lnTo>
                  <a:pt x="79888" y="253250"/>
                </a:lnTo>
                <a:close/>
              </a:path>
              <a:path w="352425" h="337819">
                <a:moveTo>
                  <a:pt x="319009" y="221411"/>
                </a:moveTo>
                <a:lnTo>
                  <a:pt x="181470" y="221411"/>
                </a:lnTo>
                <a:lnTo>
                  <a:pt x="177384" y="237395"/>
                </a:lnTo>
                <a:lnTo>
                  <a:pt x="173175" y="253250"/>
                </a:lnTo>
                <a:lnTo>
                  <a:pt x="171183" y="268882"/>
                </a:lnTo>
                <a:lnTo>
                  <a:pt x="173697" y="284594"/>
                </a:lnTo>
                <a:lnTo>
                  <a:pt x="242684" y="245236"/>
                </a:lnTo>
                <a:lnTo>
                  <a:pt x="309120" y="245236"/>
                </a:lnTo>
                <a:lnTo>
                  <a:pt x="313064" y="236414"/>
                </a:lnTo>
                <a:lnTo>
                  <a:pt x="319009" y="221411"/>
                </a:lnTo>
                <a:close/>
              </a:path>
              <a:path w="352425" h="337819">
                <a:moveTo>
                  <a:pt x="327445" y="199351"/>
                </a:moveTo>
                <a:lnTo>
                  <a:pt x="133616" y="199351"/>
                </a:lnTo>
                <a:lnTo>
                  <a:pt x="126828" y="219596"/>
                </a:lnTo>
                <a:lnTo>
                  <a:pt x="123294" y="239314"/>
                </a:lnTo>
                <a:lnTo>
                  <a:pt x="125119" y="258300"/>
                </a:lnTo>
                <a:lnTo>
                  <a:pt x="134404" y="276352"/>
                </a:lnTo>
                <a:lnTo>
                  <a:pt x="143733" y="261356"/>
                </a:lnTo>
                <a:lnTo>
                  <a:pt x="154117" y="247253"/>
                </a:lnTo>
                <a:lnTo>
                  <a:pt x="166411" y="233964"/>
                </a:lnTo>
                <a:lnTo>
                  <a:pt x="181470" y="221411"/>
                </a:lnTo>
                <a:lnTo>
                  <a:pt x="319009" y="221411"/>
                </a:lnTo>
                <a:lnTo>
                  <a:pt x="322254" y="213223"/>
                </a:lnTo>
                <a:lnTo>
                  <a:pt x="327445" y="199351"/>
                </a:lnTo>
                <a:close/>
              </a:path>
              <a:path w="352425" h="337819">
                <a:moveTo>
                  <a:pt x="312927" y="0"/>
                </a:moveTo>
                <a:lnTo>
                  <a:pt x="282487" y="34191"/>
                </a:lnTo>
                <a:lnTo>
                  <a:pt x="241515" y="48691"/>
                </a:lnTo>
                <a:lnTo>
                  <a:pt x="231946" y="50180"/>
                </a:lnTo>
                <a:lnTo>
                  <a:pt x="212794" y="53356"/>
                </a:lnTo>
                <a:lnTo>
                  <a:pt x="168452" y="66868"/>
                </a:lnTo>
                <a:lnTo>
                  <a:pt x="125318" y="103348"/>
                </a:lnTo>
                <a:lnTo>
                  <a:pt x="101713" y="136597"/>
                </a:lnTo>
                <a:lnTo>
                  <a:pt x="83369" y="175299"/>
                </a:lnTo>
                <a:lnTo>
                  <a:pt x="78830" y="186514"/>
                </a:lnTo>
                <a:lnTo>
                  <a:pt x="74015" y="198285"/>
                </a:lnTo>
                <a:lnTo>
                  <a:pt x="327844" y="198285"/>
                </a:lnTo>
                <a:lnTo>
                  <a:pt x="331014" y="189814"/>
                </a:lnTo>
                <a:lnTo>
                  <a:pt x="307479" y="189814"/>
                </a:lnTo>
                <a:lnTo>
                  <a:pt x="307521" y="159505"/>
                </a:lnTo>
                <a:lnTo>
                  <a:pt x="241771" y="159505"/>
                </a:lnTo>
                <a:lnTo>
                  <a:pt x="233425" y="158115"/>
                </a:lnTo>
                <a:lnTo>
                  <a:pt x="227227" y="154157"/>
                </a:lnTo>
                <a:lnTo>
                  <a:pt x="224764" y="148709"/>
                </a:lnTo>
                <a:lnTo>
                  <a:pt x="226235" y="141971"/>
                </a:lnTo>
                <a:lnTo>
                  <a:pt x="261665" y="111760"/>
                </a:lnTo>
                <a:lnTo>
                  <a:pt x="279264" y="101556"/>
                </a:lnTo>
                <a:lnTo>
                  <a:pt x="287947" y="96342"/>
                </a:lnTo>
                <a:lnTo>
                  <a:pt x="312813" y="67462"/>
                </a:lnTo>
                <a:lnTo>
                  <a:pt x="318652" y="32926"/>
                </a:lnTo>
                <a:lnTo>
                  <a:pt x="316896" y="16343"/>
                </a:lnTo>
                <a:lnTo>
                  <a:pt x="312927" y="0"/>
                </a:lnTo>
                <a:close/>
              </a:path>
              <a:path w="352425" h="337819">
                <a:moveTo>
                  <a:pt x="340309" y="165442"/>
                </a:moveTo>
                <a:lnTo>
                  <a:pt x="307479" y="189814"/>
                </a:lnTo>
                <a:lnTo>
                  <a:pt x="331014" y="189814"/>
                </a:lnTo>
                <a:lnTo>
                  <a:pt x="340309" y="165442"/>
                </a:lnTo>
                <a:close/>
              </a:path>
              <a:path w="352425" h="337819">
                <a:moveTo>
                  <a:pt x="349745" y="84823"/>
                </a:moveTo>
                <a:lnTo>
                  <a:pt x="311921" y="98832"/>
                </a:lnTo>
                <a:lnTo>
                  <a:pt x="284568" y="127279"/>
                </a:lnTo>
                <a:lnTo>
                  <a:pt x="281097" y="132523"/>
                </a:lnTo>
                <a:lnTo>
                  <a:pt x="277212" y="137701"/>
                </a:lnTo>
                <a:lnTo>
                  <a:pt x="241771" y="159505"/>
                </a:lnTo>
                <a:lnTo>
                  <a:pt x="307521" y="159505"/>
                </a:lnTo>
                <a:lnTo>
                  <a:pt x="316466" y="116039"/>
                </a:lnTo>
                <a:lnTo>
                  <a:pt x="352005" y="85102"/>
                </a:lnTo>
                <a:lnTo>
                  <a:pt x="350329" y="84963"/>
                </a:lnTo>
                <a:lnTo>
                  <a:pt x="349745" y="8482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4" name="object 394"/>
          <p:cNvSpPr/>
          <p:nvPr/>
        </p:nvSpPr>
        <p:spPr>
          <a:xfrm>
            <a:off x="10460080" y="977836"/>
            <a:ext cx="79375" cy="96520"/>
          </a:xfrm>
          <a:custGeom>
            <a:avLst/>
            <a:gdLst/>
            <a:ahLst/>
            <a:cxnLst/>
            <a:rect l="l" t="t" r="r" b="b"/>
            <a:pathLst>
              <a:path w="79375" h="96519">
                <a:moveTo>
                  <a:pt x="78493" y="0"/>
                </a:moveTo>
                <a:lnTo>
                  <a:pt x="53222" y="31357"/>
                </a:lnTo>
                <a:lnTo>
                  <a:pt x="33795" y="44897"/>
                </a:lnTo>
                <a:lnTo>
                  <a:pt x="26635" y="50455"/>
                </a:lnTo>
                <a:lnTo>
                  <a:pt x="0" y="87945"/>
                </a:lnTo>
                <a:lnTo>
                  <a:pt x="554" y="96443"/>
                </a:lnTo>
                <a:lnTo>
                  <a:pt x="34285" y="77419"/>
                </a:lnTo>
                <a:lnTo>
                  <a:pt x="56876" y="61393"/>
                </a:lnTo>
                <a:lnTo>
                  <a:pt x="71905" y="43072"/>
                </a:lnTo>
                <a:lnTo>
                  <a:pt x="79176" y="22569"/>
                </a:lnTo>
                <a:lnTo>
                  <a:pt x="784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5" name="object 395"/>
          <p:cNvSpPr/>
          <p:nvPr/>
        </p:nvSpPr>
        <p:spPr>
          <a:xfrm>
            <a:off x="10182085" y="990879"/>
            <a:ext cx="114935" cy="74295"/>
          </a:xfrm>
          <a:custGeom>
            <a:avLst/>
            <a:gdLst/>
            <a:ahLst/>
            <a:cxnLst/>
            <a:rect l="l" t="t" r="r" b="b"/>
            <a:pathLst>
              <a:path w="114934" h="74294">
                <a:moveTo>
                  <a:pt x="114350" y="0"/>
                </a:moveTo>
                <a:lnTo>
                  <a:pt x="65747" y="11899"/>
                </a:lnTo>
                <a:lnTo>
                  <a:pt x="27930" y="41395"/>
                </a:lnTo>
                <a:lnTo>
                  <a:pt x="0" y="74244"/>
                </a:lnTo>
                <a:lnTo>
                  <a:pt x="11435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6" name="object 396"/>
          <p:cNvSpPr/>
          <p:nvPr/>
        </p:nvSpPr>
        <p:spPr>
          <a:xfrm>
            <a:off x="10405147" y="885164"/>
            <a:ext cx="43180" cy="80645"/>
          </a:xfrm>
          <a:custGeom>
            <a:avLst/>
            <a:gdLst/>
            <a:ahLst/>
            <a:cxnLst/>
            <a:rect l="l" t="t" r="r" b="b"/>
            <a:pathLst>
              <a:path w="43179" h="80644">
                <a:moveTo>
                  <a:pt x="15862" y="0"/>
                </a:moveTo>
                <a:lnTo>
                  <a:pt x="21325" y="19462"/>
                </a:lnTo>
                <a:lnTo>
                  <a:pt x="18175" y="39508"/>
                </a:lnTo>
                <a:lnTo>
                  <a:pt x="9902" y="59912"/>
                </a:lnTo>
                <a:lnTo>
                  <a:pt x="0" y="80454"/>
                </a:lnTo>
                <a:lnTo>
                  <a:pt x="15454" y="70906"/>
                </a:lnTo>
                <a:lnTo>
                  <a:pt x="28519" y="60499"/>
                </a:lnTo>
                <a:lnTo>
                  <a:pt x="38024" y="48782"/>
                </a:lnTo>
                <a:lnTo>
                  <a:pt x="42799" y="35306"/>
                </a:lnTo>
                <a:lnTo>
                  <a:pt x="41963" y="23588"/>
                </a:lnTo>
                <a:lnTo>
                  <a:pt x="36517" y="14138"/>
                </a:lnTo>
                <a:lnTo>
                  <a:pt x="27477" y="6445"/>
                </a:lnTo>
                <a:lnTo>
                  <a:pt x="158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7" name="object 397"/>
          <p:cNvSpPr/>
          <p:nvPr/>
        </p:nvSpPr>
        <p:spPr>
          <a:xfrm>
            <a:off x="9969931" y="1120584"/>
            <a:ext cx="490220" cy="442595"/>
          </a:xfrm>
          <a:custGeom>
            <a:avLst/>
            <a:gdLst/>
            <a:ahLst/>
            <a:cxnLst/>
            <a:rect l="l" t="t" r="r" b="b"/>
            <a:pathLst>
              <a:path w="490220" h="442594">
                <a:moveTo>
                  <a:pt x="305600" y="0"/>
                </a:moveTo>
                <a:lnTo>
                  <a:pt x="267366" y="1438"/>
                </a:lnTo>
                <a:lnTo>
                  <a:pt x="212552" y="12865"/>
                </a:lnTo>
                <a:lnTo>
                  <a:pt x="161772" y="33477"/>
                </a:lnTo>
                <a:lnTo>
                  <a:pt x="115318" y="62105"/>
                </a:lnTo>
                <a:lnTo>
                  <a:pt x="73529" y="98959"/>
                </a:lnTo>
                <a:lnTo>
                  <a:pt x="49021" y="128193"/>
                </a:lnTo>
                <a:lnTo>
                  <a:pt x="28152" y="161194"/>
                </a:lnTo>
                <a:lnTo>
                  <a:pt x="7318" y="213364"/>
                </a:lnTo>
                <a:lnTo>
                  <a:pt x="0" y="268389"/>
                </a:lnTo>
                <a:lnTo>
                  <a:pt x="1098" y="287924"/>
                </a:lnTo>
                <a:lnTo>
                  <a:pt x="9577" y="325837"/>
                </a:lnTo>
                <a:lnTo>
                  <a:pt x="27761" y="362579"/>
                </a:lnTo>
                <a:lnTo>
                  <a:pt x="57373" y="396011"/>
                </a:lnTo>
                <a:lnTo>
                  <a:pt x="99779" y="423015"/>
                </a:lnTo>
                <a:lnTo>
                  <a:pt x="151932" y="438940"/>
                </a:lnTo>
                <a:lnTo>
                  <a:pt x="180225" y="442023"/>
                </a:lnTo>
                <a:lnTo>
                  <a:pt x="211139" y="441707"/>
                </a:lnTo>
                <a:lnTo>
                  <a:pt x="273851" y="430218"/>
                </a:lnTo>
                <a:lnTo>
                  <a:pt x="335700" y="404623"/>
                </a:lnTo>
                <a:lnTo>
                  <a:pt x="391859" y="366327"/>
                </a:lnTo>
                <a:lnTo>
                  <a:pt x="437889" y="317996"/>
                </a:lnTo>
                <a:lnTo>
                  <a:pt x="470434" y="263293"/>
                </a:lnTo>
                <a:lnTo>
                  <a:pt x="487483" y="206491"/>
                </a:lnTo>
                <a:lnTo>
                  <a:pt x="489980" y="179992"/>
                </a:lnTo>
                <a:lnTo>
                  <a:pt x="488945" y="154715"/>
                </a:lnTo>
                <a:lnTo>
                  <a:pt x="477930" y="110194"/>
                </a:lnTo>
                <a:lnTo>
                  <a:pt x="457555" y="73578"/>
                </a:lnTo>
                <a:lnTo>
                  <a:pt x="430386" y="44772"/>
                </a:lnTo>
                <a:lnTo>
                  <a:pt x="398524" y="23505"/>
                </a:lnTo>
                <a:lnTo>
                  <a:pt x="344844" y="4608"/>
                </a:lnTo>
                <a:lnTo>
                  <a:pt x="305600" y="0"/>
                </a:lnTo>
                <a:close/>
              </a:path>
            </a:pathLst>
          </a:custGeom>
          <a:solidFill>
            <a:srgbClr val="DA413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8" name="object 398"/>
          <p:cNvSpPr/>
          <p:nvPr/>
        </p:nvSpPr>
        <p:spPr>
          <a:xfrm>
            <a:off x="10143844" y="1120584"/>
            <a:ext cx="316230" cy="282575"/>
          </a:xfrm>
          <a:custGeom>
            <a:avLst/>
            <a:gdLst/>
            <a:ahLst/>
            <a:cxnLst/>
            <a:rect l="l" t="t" r="r" b="b"/>
            <a:pathLst>
              <a:path w="316229" h="282575">
                <a:moveTo>
                  <a:pt x="131687" y="0"/>
                </a:moveTo>
                <a:lnTo>
                  <a:pt x="93454" y="1438"/>
                </a:lnTo>
                <a:lnTo>
                  <a:pt x="45965" y="10724"/>
                </a:lnTo>
                <a:lnTo>
                  <a:pt x="11281" y="32902"/>
                </a:lnTo>
                <a:lnTo>
                  <a:pt x="0" y="87701"/>
                </a:lnTo>
                <a:lnTo>
                  <a:pt x="1654" y="127850"/>
                </a:lnTo>
                <a:lnTo>
                  <a:pt x="11857" y="164823"/>
                </a:lnTo>
                <a:lnTo>
                  <a:pt x="55511" y="226554"/>
                </a:lnTo>
                <a:lnTo>
                  <a:pt x="87763" y="249971"/>
                </a:lnTo>
                <a:lnTo>
                  <a:pt x="126166" y="267527"/>
                </a:lnTo>
                <a:lnTo>
                  <a:pt x="170120" y="278550"/>
                </a:lnTo>
                <a:lnTo>
                  <a:pt x="219025" y="282371"/>
                </a:lnTo>
                <a:lnTo>
                  <a:pt x="237131" y="281877"/>
                </a:lnTo>
                <a:lnTo>
                  <a:pt x="291072" y="274866"/>
                </a:lnTo>
                <a:lnTo>
                  <a:pt x="307315" y="234048"/>
                </a:lnTo>
                <a:lnTo>
                  <a:pt x="316067" y="179992"/>
                </a:lnTo>
                <a:lnTo>
                  <a:pt x="315032" y="154715"/>
                </a:lnTo>
                <a:lnTo>
                  <a:pt x="304018" y="110194"/>
                </a:lnTo>
                <a:lnTo>
                  <a:pt x="283642" y="73578"/>
                </a:lnTo>
                <a:lnTo>
                  <a:pt x="256473" y="44772"/>
                </a:lnTo>
                <a:lnTo>
                  <a:pt x="224611" y="23505"/>
                </a:lnTo>
                <a:lnTo>
                  <a:pt x="170932" y="4608"/>
                </a:lnTo>
                <a:lnTo>
                  <a:pt x="131687" y="0"/>
                </a:lnTo>
                <a:close/>
              </a:path>
            </a:pathLst>
          </a:custGeom>
          <a:solidFill>
            <a:srgbClr val="EF413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9" name="object 399"/>
          <p:cNvSpPr/>
          <p:nvPr/>
        </p:nvSpPr>
        <p:spPr>
          <a:xfrm>
            <a:off x="9990226" y="1134791"/>
            <a:ext cx="435609" cy="392430"/>
          </a:xfrm>
          <a:custGeom>
            <a:avLst/>
            <a:gdLst/>
            <a:ahLst/>
            <a:cxnLst/>
            <a:rect l="l" t="t" r="r" b="b"/>
            <a:pathLst>
              <a:path w="435609" h="392430">
                <a:moveTo>
                  <a:pt x="259719" y="0"/>
                </a:moveTo>
                <a:lnTo>
                  <a:pt x="208343" y="6734"/>
                </a:lnTo>
                <a:lnTo>
                  <a:pt x="160623" y="22654"/>
                </a:lnTo>
                <a:lnTo>
                  <a:pt x="116393" y="46584"/>
                </a:lnTo>
                <a:lnTo>
                  <a:pt x="76484" y="78027"/>
                </a:lnTo>
                <a:lnTo>
                  <a:pt x="42049" y="117275"/>
                </a:lnTo>
                <a:lnTo>
                  <a:pt x="16078" y="162966"/>
                </a:lnTo>
                <a:lnTo>
                  <a:pt x="1979" y="211650"/>
                </a:lnTo>
                <a:lnTo>
                  <a:pt x="0" y="244554"/>
                </a:lnTo>
                <a:lnTo>
                  <a:pt x="1541" y="261864"/>
                </a:lnTo>
                <a:lnTo>
                  <a:pt x="17589" y="310887"/>
                </a:lnTo>
                <a:lnTo>
                  <a:pt x="40109" y="341789"/>
                </a:lnTo>
                <a:lnTo>
                  <a:pt x="72288" y="367033"/>
                </a:lnTo>
                <a:lnTo>
                  <a:pt x="115514" y="385055"/>
                </a:lnTo>
                <a:lnTo>
                  <a:pt x="164045" y="391913"/>
                </a:lnTo>
                <a:lnTo>
                  <a:pt x="190860" y="391015"/>
                </a:lnTo>
                <a:lnTo>
                  <a:pt x="245047" y="380238"/>
                </a:lnTo>
                <a:lnTo>
                  <a:pt x="298293" y="357768"/>
                </a:lnTo>
                <a:lnTo>
                  <a:pt x="346813" y="324800"/>
                </a:lnTo>
                <a:lnTo>
                  <a:pt x="387042" y="283453"/>
                </a:lnTo>
                <a:lnTo>
                  <a:pt x="416220" y="236467"/>
                </a:lnTo>
                <a:lnTo>
                  <a:pt x="432520" y="187324"/>
                </a:lnTo>
                <a:lnTo>
                  <a:pt x="435514" y="164189"/>
                </a:lnTo>
                <a:lnTo>
                  <a:pt x="435460" y="141987"/>
                </a:lnTo>
                <a:lnTo>
                  <a:pt x="427395" y="102430"/>
                </a:lnTo>
                <a:lnTo>
                  <a:pt x="399681" y="55058"/>
                </a:lnTo>
                <a:lnTo>
                  <a:pt x="360139" y="23225"/>
                </a:lnTo>
                <a:lnTo>
                  <a:pt x="312532" y="5058"/>
                </a:lnTo>
                <a:lnTo>
                  <a:pt x="259719" y="0"/>
                </a:lnTo>
                <a:close/>
              </a:path>
            </a:pathLst>
          </a:custGeom>
          <a:solidFill>
            <a:srgbClr val="F0F1F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0" name="object 400"/>
          <p:cNvSpPr/>
          <p:nvPr/>
        </p:nvSpPr>
        <p:spPr>
          <a:xfrm>
            <a:off x="10143835" y="1134791"/>
            <a:ext cx="281940" cy="268605"/>
          </a:xfrm>
          <a:custGeom>
            <a:avLst/>
            <a:gdLst/>
            <a:ahLst/>
            <a:cxnLst/>
            <a:rect l="l" t="t" r="r" b="b"/>
            <a:pathLst>
              <a:path w="281940" h="268605">
                <a:moveTo>
                  <a:pt x="106110" y="0"/>
                </a:moveTo>
                <a:lnTo>
                  <a:pt x="54734" y="6734"/>
                </a:lnTo>
                <a:lnTo>
                  <a:pt x="10449" y="21200"/>
                </a:lnTo>
                <a:lnTo>
                  <a:pt x="0" y="73485"/>
                </a:lnTo>
                <a:lnTo>
                  <a:pt x="1657" y="113637"/>
                </a:lnTo>
                <a:lnTo>
                  <a:pt x="11862" y="150612"/>
                </a:lnTo>
                <a:lnTo>
                  <a:pt x="55519" y="212346"/>
                </a:lnTo>
                <a:lnTo>
                  <a:pt x="87772" y="235763"/>
                </a:lnTo>
                <a:lnTo>
                  <a:pt x="126175" y="253319"/>
                </a:lnTo>
                <a:lnTo>
                  <a:pt x="170129" y="264343"/>
                </a:lnTo>
                <a:lnTo>
                  <a:pt x="219034" y="268164"/>
                </a:lnTo>
                <a:lnTo>
                  <a:pt x="225601" y="268094"/>
                </a:lnTo>
                <a:lnTo>
                  <a:pt x="260960" y="239890"/>
                </a:lnTo>
                <a:lnTo>
                  <a:pt x="278911" y="187324"/>
                </a:lnTo>
                <a:lnTo>
                  <a:pt x="281905" y="164189"/>
                </a:lnTo>
                <a:lnTo>
                  <a:pt x="281851" y="141987"/>
                </a:lnTo>
                <a:lnTo>
                  <a:pt x="273786" y="102430"/>
                </a:lnTo>
                <a:lnTo>
                  <a:pt x="246072" y="55058"/>
                </a:lnTo>
                <a:lnTo>
                  <a:pt x="206530" y="23225"/>
                </a:lnTo>
                <a:lnTo>
                  <a:pt x="158923" y="5058"/>
                </a:lnTo>
                <a:lnTo>
                  <a:pt x="10611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1" name="object 401"/>
          <p:cNvSpPr/>
          <p:nvPr/>
        </p:nvSpPr>
        <p:spPr>
          <a:xfrm>
            <a:off x="10024023" y="1159582"/>
            <a:ext cx="349885" cy="313055"/>
          </a:xfrm>
          <a:custGeom>
            <a:avLst/>
            <a:gdLst/>
            <a:ahLst/>
            <a:cxnLst/>
            <a:rect l="l" t="t" r="r" b="b"/>
            <a:pathLst>
              <a:path w="349884" h="313055">
                <a:moveTo>
                  <a:pt x="214933" y="0"/>
                </a:moveTo>
                <a:lnTo>
                  <a:pt x="171892" y="4791"/>
                </a:lnTo>
                <a:lnTo>
                  <a:pt x="131453" y="17880"/>
                </a:lnTo>
                <a:lnTo>
                  <a:pt x="93933" y="38045"/>
                </a:lnTo>
                <a:lnTo>
                  <a:pt x="60249" y="64760"/>
                </a:lnTo>
                <a:lnTo>
                  <a:pt x="31608" y="98200"/>
                </a:lnTo>
                <a:lnTo>
                  <a:pt x="10932" y="136638"/>
                </a:lnTo>
                <a:lnTo>
                  <a:pt x="829" y="176776"/>
                </a:lnTo>
                <a:lnTo>
                  <a:pt x="0" y="190241"/>
                </a:lnTo>
                <a:lnTo>
                  <a:pt x="506" y="203521"/>
                </a:lnTo>
                <a:lnTo>
                  <a:pt x="11053" y="243283"/>
                </a:lnTo>
                <a:lnTo>
                  <a:pt x="37148" y="278478"/>
                </a:lnTo>
                <a:lnTo>
                  <a:pt x="80708" y="303884"/>
                </a:lnTo>
                <a:lnTo>
                  <a:pt x="136510" y="312588"/>
                </a:lnTo>
                <a:lnTo>
                  <a:pt x="157100" y="311154"/>
                </a:lnTo>
                <a:lnTo>
                  <a:pt x="198500" y="301923"/>
                </a:lnTo>
                <a:lnTo>
                  <a:pt x="238982" y="284354"/>
                </a:lnTo>
                <a:lnTo>
                  <a:pt x="276010" y="259273"/>
                </a:lnTo>
                <a:lnTo>
                  <a:pt x="307272" y="228097"/>
                </a:lnTo>
                <a:lnTo>
                  <a:pt x="330794" y="192575"/>
                </a:lnTo>
                <a:lnTo>
                  <a:pt x="345094" y="155025"/>
                </a:lnTo>
                <a:lnTo>
                  <a:pt x="349454" y="119694"/>
                </a:lnTo>
                <a:lnTo>
                  <a:pt x="348270" y="103000"/>
                </a:lnTo>
                <a:lnTo>
                  <a:pt x="333927" y="61161"/>
                </a:lnTo>
                <a:lnTo>
                  <a:pt x="307074" y="29866"/>
                </a:lnTo>
                <a:lnTo>
                  <a:pt x="271411" y="9695"/>
                </a:lnTo>
                <a:lnTo>
                  <a:pt x="229372" y="549"/>
                </a:lnTo>
                <a:lnTo>
                  <a:pt x="214933" y="0"/>
                </a:lnTo>
                <a:close/>
              </a:path>
            </a:pathLst>
          </a:custGeom>
          <a:solidFill>
            <a:srgbClr val="DA413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2" name="object 402"/>
          <p:cNvSpPr/>
          <p:nvPr/>
        </p:nvSpPr>
        <p:spPr>
          <a:xfrm>
            <a:off x="10143516" y="1159573"/>
            <a:ext cx="229973" cy="24053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3" name="object 403"/>
          <p:cNvSpPr/>
          <p:nvPr/>
        </p:nvSpPr>
        <p:spPr>
          <a:xfrm>
            <a:off x="9305861" y="742518"/>
            <a:ext cx="1151407" cy="122935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4" name="object 404"/>
          <p:cNvSpPr/>
          <p:nvPr/>
        </p:nvSpPr>
        <p:spPr>
          <a:xfrm>
            <a:off x="1120190" y="2689923"/>
            <a:ext cx="2923540" cy="890905"/>
          </a:xfrm>
          <a:custGeom>
            <a:avLst/>
            <a:gdLst/>
            <a:ahLst/>
            <a:cxnLst/>
            <a:rect l="l" t="t" r="r" b="b"/>
            <a:pathLst>
              <a:path w="2923540" h="890904">
                <a:moveTo>
                  <a:pt x="0" y="0"/>
                </a:moveTo>
                <a:lnTo>
                  <a:pt x="2923120" y="0"/>
                </a:lnTo>
                <a:lnTo>
                  <a:pt x="2923120" y="890790"/>
                </a:lnTo>
                <a:lnTo>
                  <a:pt x="0" y="890790"/>
                </a:lnTo>
                <a:lnTo>
                  <a:pt x="0" y="0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5" name="object 405"/>
          <p:cNvSpPr/>
          <p:nvPr/>
        </p:nvSpPr>
        <p:spPr>
          <a:xfrm>
            <a:off x="4043311" y="2689923"/>
            <a:ext cx="2998470" cy="890905"/>
          </a:xfrm>
          <a:custGeom>
            <a:avLst/>
            <a:gdLst/>
            <a:ahLst/>
            <a:cxnLst/>
            <a:rect l="l" t="t" r="r" b="b"/>
            <a:pathLst>
              <a:path w="2998470" h="890904">
                <a:moveTo>
                  <a:pt x="0" y="0"/>
                </a:moveTo>
                <a:lnTo>
                  <a:pt x="2998381" y="0"/>
                </a:lnTo>
                <a:lnTo>
                  <a:pt x="2998381" y="890790"/>
                </a:lnTo>
                <a:lnTo>
                  <a:pt x="0" y="890790"/>
                </a:lnTo>
                <a:lnTo>
                  <a:pt x="0" y="0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6" name="object 406"/>
          <p:cNvSpPr/>
          <p:nvPr/>
        </p:nvSpPr>
        <p:spPr>
          <a:xfrm>
            <a:off x="4043311" y="2689923"/>
            <a:ext cx="2998470" cy="890905"/>
          </a:xfrm>
          <a:custGeom>
            <a:avLst/>
            <a:gdLst/>
            <a:ahLst/>
            <a:cxnLst/>
            <a:rect l="l" t="t" r="r" b="b"/>
            <a:pathLst>
              <a:path w="2998470" h="890904">
                <a:moveTo>
                  <a:pt x="0" y="0"/>
                </a:moveTo>
                <a:lnTo>
                  <a:pt x="2998381" y="0"/>
                </a:lnTo>
                <a:lnTo>
                  <a:pt x="2998381" y="890790"/>
                </a:lnTo>
                <a:lnTo>
                  <a:pt x="0" y="89079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7" name="object 407"/>
          <p:cNvSpPr/>
          <p:nvPr/>
        </p:nvSpPr>
        <p:spPr>
          <a:xfrm>
            <a:off x="7041692" y="2689923"/>
            <a:ext cx="2998470" cy="890905"/>
          </a:xfrm>
          <a:custGeom>
            <a:avLst/>
            <a:gdLst/>
            <a:ahLst/>
            <a:cxnLst/>
            <a:rect l="l" t="t" r="r" b="b"/>
            <a:pathLst>
              <a:path w="2998470" h="890904">
                <a:moveTo>
                  <a:pt x="0" y="0"/>
                </a:moveTo>
                <a:lnTo>
                  <a:pt x="2998368" y="0"/>
                </a:lnTo>
                <a:lnTo>
                  <a:pt x="2998368" y="890790"/>
                </a:lnTo>
                <a:lnTo>
                  <a:pt x="0" y="890790"/>
                </a:lnTo>
                <a:lnTo>
                  <a:pt x="0" y="0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8" name="object 408"/>
          <p:cNvSpPr/>
          <p:nvPr/>
        </p:nvSpPr>
        <p:spPr>
          <a:xfrm>
            <a:off x="7041692" y="2689923"/>
            <a:ext cx="2998470" cy="890905"/>
          </a:xfrm>
          <a:custGeom>
            <a:avLst/>
            <a:gdLst/>
            <a:ahLst/>
            <a:cxnLst/>
            <a:rect l="l" t="t" r="r" b="b"/>
            <a:pathLst>
              <a:path w="2998470" h="890904">
                <a:moveTo>
                  <a:pt x="0" y="0"/>
                </a:moveTo>
                <a:lnTo>
                  <a:pt x="2998368" y="0"/>
                </a:lnTo>
                <a:lnTo>
                  <a:pt x="2998368" y="890790"/>
                </a:lnTo>
                <a:lnTo>
                  <a:pt x="0" y="890790"/>
                </a:lnTo>
                <a:lnTo>
                  <a:pt x="0" y="0"/>
                </a:lnTo>
                <a:close/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9" name="object 409"/>
          <p:cNvSpPr/>
          <p:nvPr/>
        </p:nvSpPr>
        <p:spPr>
          <a:xfrm>
            <a:off x="1120190" y="3580701"/>
            <a:ext cx="2923540" cy="890905"/>
          </a:xfrm>
          <a:custGeom>
            <a:avLst/>
            <a:gdLst/>
            <a:ahLst/>
            <a:cxnLst/>
            <a:rect l="l" t="t" r="r" b="b"/>
            <a:pathLst>
              <a:path w="2923540" h="890904">
                <a:moveTo>
                  <a:pt x="0" y="0"/>
                </a:moveTo>
                <a:lnTo>
                  <a:pt x="2923120" y="0"/>
                </a:lnTo>
                <a:lnTo>
                  <a:pt x="2923120" y="890816"/>
                </a:lnTo>
                <a:lnTo>
                  <a:pt x="0" y="890816"/>
                </a:lnTo>
                <a:lnTo>
                  <a:pt x="0" y="0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0" name="object 410"/>
          <p:cNvSpPr/>
          <p:nvPr/>
        </p:nvSpPr>
        <p:spPr>
          <a:xfrm>
            <a:off x="1120190" y="3580701"/>
            <a:ext cx="2923540" cy="890905"/>
          </a:xfrm>
          <a:custGeom>
            <a:avLst/>
            <a:gdLst/>
            <a:ahLst/>
            <a:cxnLst/>
            <a:rect l="l" t="t" r="r" b="b"/>
            <a:pathLst>
              <a:path w="2923540" h="890904">
                <a:moveTo>
                  <a:pt x="0" y="0"/>
                </a:moveTo>
                <a:lnTo>
                  <a:pt x="2923120" y="0"/>
                </a:lnTo>
                <a:lnTo>
                  <a:pt x="2923120" y="890816"/>
                </a:lnTo>
                <a:lnTo>
                  <a:pt x="0" y="890816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1" name="object 411"/>
          <p:cNvSpPr/>
          <p:nvPr/>
        </p:nvSpPr>
        <p:spPr>
          <a:xfrm>
            <a:off x="4043311" y="3580701"/>
            <a:ext cx="2998470" cy="890905"/>
          </a:xfrm>
          <a:custGeom>
            <a:avLst/>
            <a:gdLst/>
            <a:ahLst/>
            <a:cxnLst/>
            <a:rect l="l" t="t" r="r" b="b"/>
            <a:pathLst>
              <a:path w="2998470" h="890904">
                <a:moveTo>
                  <a:pt x="0" y="0"/>
                </a:moveTo>
                <a:lnTo>
                  <a:pt x="2998381" y="0"/>
                </a:lnTo>
                <a:lnTo>
                  <a:pt x="2998381" y="890816"/>
                </a:lnTo>
                <a:lnTo>
                  <a:pt x="0" y="890816"/>
                </a:lnTo>
                <a:lnTo>
                  <a:pt x="0" y="0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2" name="object 412"/>
          <p:cNvSpPr/>
          <p:nvPr/>
        </p:nvSpPr>
        <p:spPr>
          <a:xfrm>
            <a:off x="4043311" y="3580701"/>
            <a:ext cx="2998470" cy="890905"/>
          </a:xfrm>
          <a:custGeom>
            <a:avLst/>
            <a:gdLst/>
            <a:ahLst/>
            <a:cxnLst/>
            <a:rect l="l" t="t" r="r" b="b"/>
            <a:pathLst>
              <a:path w="2998470" h="890904">
                <a:moveTo>
                  <a:pt x="0" y="0"/>
                </a:moveTo>
                <a:lnTo>
                  <a:pt x="2998381" y="0"/>
                </a:lnTo>
                <a:lnTo>
                  <a:pt x="2998381" y="890816"/>
                </a:lnTo>
                <a:lnTo>
                  <a:pt x="0" y="890816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3" name="object 413"/>
          <p:cNvSpPr/>
          <p:nvPr/>
        </p:nvSpPr>
        <p:spPr>
          <a:xfrm>
            <a:off x="7041692" y="3580701"/>
            <a:ext cx="2998470" cy="890905"/>
          </a:xfrm>
          <a:custGeom>
            <a:avLst/>
            <a:gdLst/>
            <a:ahLst/>
            <a:cxnLst/>
            <a:rect l="l" t="t" r="r" b="b"/>
            <a:pathLst>
              <a:path w="2998470" h="890904">
                <a:moveTo>
                  <a:pt x="0" y="0"/>
                </a:moveTo>
                <a:lnTo>
                  <a:pt x="2998368" y="0"/>
                </a:lnTo>
                <a:lnTo>
                  <a:pt x="2998368" y="890816"/>
                </a:lnTo>
                <a:lnTo>
                  <a:pt x="0" y="890816"/>
                </a:lnTo>
                <a:lnTo>
                  <a:pt x="0" y="0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4" name="object 414"/>
          <p:cNvSpPr/>
          <p:nvPr/>
        </p:nvSpPr>
        <p:spPr>
          <a:xfrm>
            <a:off x="7041692" y="3580701"/>
            <a:ext cx="2998470" cy="890905"/>
          </a:xfrm>
          <a:custGeom>
            <a:avLst/>
            <a:gdLst/>
            <a:ahLst/>
            <a:cxnLst/>
            <a:rect l="l" t="t" r="r" b="b"/>
            <a:pathLst>
              <a:path w="2998470" h="890904">
                <a:moveTo>
                  <a:pt x="0" y="0"/>
                </a:moveTo>
                <a:lnTo>
                  <a:pt x="2998368" y="0"/>
                </a:lnTo>
                <a:lnTo>
                  <a:pt x="2998368" y="890816"/>
                </a:lnTo>
                <a:lnTo>
                  <a:pt x="0" y="890816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5" name="object 415"/>
          <p:cNvSpPr/>
          <p:nvPr/>
        </p:nvSpPr>
        <p:spPr>
          <a:xfrm>
            <a:off x="1120190" y="4471517"/>
            <a:ext cx="2923540" cy="636905"/>
          </a:xfrm>
          <a:custGeom>
            <a:avLst/>
            <a:gdLst/>
            <a:ahLst/>
            <a:cxnLst/>
            <a:rect l="l" t="t" r="r" b="b"/>
            <a:pathLst>
              <a:path w="2923540" h="636904">
                <a:moveTo>
                  <a:pt x="0" y="0"/>
                </a:moveTo>
                <a:lnTo>
                  <a:pt x="2923120" y="0"/>
                </a:lnTo>
                <a:lnTo>
                  <a:pt x="2923120" y="636790"/>
                </a:lnTo>
                <a:lnTo>
                  <a:pt x="0" y="636790"/>
                </a:lnTo>
                <a:lnTo>
                  <a:pt x="0" y="0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6" name="object 416"/>
          <p:cNvSpPr/>
          <p:nvPr/>
        </p:nvSpPr>
        <p:spPr>
          <a:xfrm>
            <a:off x="1120190" y="4471517"/>
            <a:ext cx="2923540" cy="636905"/>
          </a:xfrm>
          <a:custGeom>
            <a:avLst/>
            <a:gdLst/>
            <a:ahLst/>
            <a:cxnLst/>
            <a:rect l="l" t="t" r="r" b="b"/>
            <a:pathLst>
              <a:path w="2923540" h="636904">
                <a:moveTo>
                  <a:pt x="0" y="0"/>
                </a:moveTo>
                <a:lnTo>
                  <a:pt x="2923120" y="0"/>
                </a:lnTo>
                <a:lnTo>
                  <a:pt x="2923120" y="636790"/>
                </a:lnTo>
                <a:lnTo>
                  <a:pt x="0" y="63679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7" name="object 417"/>
          <p:cNvSpPr/>
          <p:nvPr/>
        </p:nvSpPr>
        <p:spPr>
          <a:xfrm>
            <a:off x="4043311" y="4471517"/>
            <a:ext cx="2998470" cy="636905"/>
          </a:xfrm>
          <a:custGeom>
            <a:avLst/>
            <a:gdLst/>
            <a:ahLst/>
            <a:cxnLst/>
            <a:rect l="l" t="t" r="r" b="b"/>
            <a:pathLst>
              <a:path w="2998470" h="636904">
                <a:moveTo>
                  <a:pt x="0" y="0"/>
                </a:moveTo>
                <a:lnTo>
                  <a:pt x="2998381" y="0"/>
                </a:lnTo>
                <a:lnTo>
                  <a:pt x="2998381" y="636790"/>
                </a:lnTo>
                <a:lnTo>
                  <a:pt x="0" y="636790"/>
                </a:lnTo>
                <a:lnTo>
                  <a:pt x="0" y="0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8" name="object 418"/>
          <p:cNvSpPr/>
          <p:nvPr/>
        </p:nvSpPr>
        <p:spPr>
          <a:xfrm>
            <a:off x="4043311" y="4471517"/>
            <a:ext cx="2998470" cy="636905"/>
          </a:xfrm>
          <a:custGeom>
            <a:avLst/>
            <a:gdLst/>
            <a:ahLst/>
            <a:cxnLst/>
            <a:rect l="l" t="t" r="r" b="b"/>
            <a:pathLst>
              <a:path w="2998470" h="636904">
                <a:moveTo>
                  <a:pt x="0" y="0"/>
                </a:moveTo>
                <a:lnTo>
                  <a:pt x="2998381" y="0"/>
                </a:lnTo>
                <a:lnTo>
                  <a:pt x="2998381" y="636790"/>
                </a:lnTo>
                <a:lnTo>
                  <a:pt x="0" y="63679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9" name="object 419"/>
          <p:cNvSpPr/>
          <p:nvPr/>
        </p:nvSpPr>
        <p:spPr>
          <a:xfrm>
            <a:off x="7041692" y="4471517"/>
            <a:ext cx="2998470" cy="636905"/>
          </a:xfrm>
          <a:custGeom>
            <a:avLst/>
            <a:gdLst/>
            <a:ahLst/>
            <a:cxnLst/>
            <a:rect l="l" t="t" r="r" b="b"/>
            <a:pathLst>
              <a:path w="2998470" h="636904">
                <a:moveTo>
                  <a:pt x="0" y="0"/>
                </a:moveTo>
                <a:lnTo>
                  <a:pt x="2998368" y="0"/>
                </a:lnTo>
                <a:lnTo>
                  <a:pt x="2998368" y="636790"/>
                </a:lnTo>
                <a:lnTo>
                  <a:pt x="0" y="636790"/>
                </a:lnTo>
                <a:lnTo>
                  <a:pt x="0" y="0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0" name="object 420"/>
          <p:cNvSpPr/>
          <p:nvPr/>
        </p:nvSpPr>
        <p:spPr>
          <a:xfrm>
            <a:off x="7041692" y="4471517"/>
            <a:ext cx="2998470" cy="636905"/>
          </a:xfrm>
          <a:custGeom>
            <a:avLst/>
            <a:gdLst/>
            <a:ahLst/>
            <a:cxnLst/>
            <a:rect l="l" t="t" r="r" b="b"/>
            <a:pathLst>
              <a:path w="2998470" h="636904">
                <a:moveTo>
                  <a:pt x="0" y="0"/>
                </a:moveTo>
                <a:lnTo>
                  <a:pt x="2998368" y="0"/>
                </a:lnTo>
                <a:lnTo>
                  <a:pt x="2998368" y="636790"/>
                </a:lnTo>
                <a:lnTo>
                  <a:pt x="0" y="63679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1" name="object 421"/>
          <p:cNvSpPr/>
          <p:nvPr/>
        </p:nvSpPr>
        <p:spPr>
          <a:xfrm>
            <a:off x="1120190" y="5108307"/>
            <a:ext cx="2923540" cy="890905"/>
          </a:xfrm>
          <a:custGeom>
            <a:avLst/>
            <a:gdLst/>
            <a:ahLst/>
            <a:cxnLst/>
            <a:rect l="l" t="t" r="r" b="b"/>
            <a:pathLst>
              <a:path w="2923540" h="890904">
                <a:moveTo>
                  <a:pt x="0" y="0"/>
                </a:moveTo>
                <a:lnTo>
                  <a:pt x="2923120" y="0"/>
                </a:lnTo>
                <a:lnTo>
                  <a:pt x="2923120" y="890790"/>
                </a:lnTo>
                <a:lnTo>
                  <a:pt x="0" y="890790"/>
                </a:lnTo>
                <a:lnTo>
                  <a:pt x="0" y="0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2" name="object 422"/>
          <p:cNvSpPr/>
          <p:nvPr/>
        </p:nvSpPr>
        <p:spPr>
          <a:xfrm>
            <a:off x="1120190" y="5108307"/>
            <a:ext cx="2923540" cy="890905"/>
          </a:xfrm>
          <a:custGeom>
            <a:avLst/>
            <a:gdLst/>
            <a:ahLst/>
            <a:cxnLst/>
            <a:rect l="l" t="t" r="r" b="b"/>
            <a:pathLst>
              <a:path w="2923540" h="890904">
                <a:moveTo>
                  <a:pt x="0" y="0"/>
                </a:moveTo>
                <a:lnTo>
                  <a:pt x="2923120" y="0"/>
                </a:lnTo>
                <a:lnTo>
                  <a:pt x="2923120" y="890790"/>
                </a:lnTo>
                <a:lnTo>
                  <a:pt x="0" y="890790"/>
                </a:lnTo>
                <a:lnTo>
                  <a:pt x="0" y="0"/>
                </a:lnTo>
                <a:close/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3" name="object 423"/>
          <p:cNvSpPr/>
          <p:nvPr/>
        </p:nvSpPr>
        <p:spPr>
          <a:xfrm>
            <a:off x="4043311" y="5108307"/>
            <a:ext cx="2998470" cy="890905"/>
          </a:xfrm>
          <a:custGeom>
            <a:avLst/>
            <a:gdLst/>
            <a:ahLst/>
            <a:cxnLst/>
            <a:rect l="l" t="t" r="r" b="b"/>
            <a:pathLst>
              <a:path w="2998470" h="890904">
                <a:moveTo>
                  <a:pt x="0" y="0"/>
                </a:moveTo>
                <a:lnTo>
                  <a:pt x="2998381" y="0"/>
                </a:lnTo>
                <a:lnTo>
                  <a:pt x="2998381" y="890790"/>
                </a:lnTo>
                <a:lnTo>
                  <a:pt x="0" y="890790"/>
                </a:lnTo>
                <a:lnTo>
                  <a:pt x="0" y="0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4" name="object 424"/>
          <p:cNvSpPr/>
          <p:nvPr/>
        </p:nvSpPr>
        <p:spPr>
          <a:xfrm>
            <a:off x="4043311" y="5108307"/>
            <a:ext cx="2998470" cy="890905"/>
          </a:xfrm>
          <a:custGeom>
            <a:avLst/>
            <a:gdLst/>
            <a:ahLst/>
            <a:cxnLst/>
            <a:rect l="l" t="t" r="r" b="b"/>
            <a:pathLst>
              <a:path w="2998470" h="890904">
                <a:moveTo>
                  <a:pt x="0" y="0"/>
                </a:moveTo>
                <a:lnTo>
                  <a:pt x="2998381" y="0"/>
                </a:lnTo>
                <a:lnTo>
                  <a:pt x="2998381" y="890790"/>
                </a:lnTo>
                <a:lnTo>
                  <a:pt x="0" y="89079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5" name="object 425"/>
          <p:cNvSpPr/>
          <p:nvPr/>
        </p:nvSpPr>
        <p:spPr>
          <a:xfrm>
            <a:off x="7041692" y="5108307"/>
            <a:ext cx="2998470" cy="890905"/>
          </a:xfrm>
          <a:custGeom>
            <a:avLst/>
            <a:gdLst/>
            <a:ahLst/>
            <a:cxnLst/>
            <a:rect l="l" t="t" r="r" b="b"/>
            <a:pathLst>
              <a:path w="2998470" h="890904">
                <a:moveTo>
                  <a:pt x="0" y="0"/>
                </a:moveTo>
                <a:lnTo>
                  <a:pt x="2998368" y="0"/>
                </a:lnTo>
                <a:lnTo>
                  <a:pt x="2998368" y="890790"/>
                </a:lnTo>
                <a:lnTo>
                  <a:pt x="0" y="890790"/>
                </a:lnTo>
                <a:lnTo>
                  <a:pt x="0" y="0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6" name="object 426"/>
          <p:cNvSpPr/>
          <p:nvPr/>
        </p:nvSpPr>
        <p:spPr>
          <a:xfrm>
            <a:off x="7041692" y="5108307"/>
            <a:ext cx="2998470" cy="890905"/>
          </a:xfrm>
          <a:custGeom>
            <a:avLst/>
            <a:gdLst/>
            <a:ahLst/>
            <a:cxnLst/>
            <a:rect l="l" t="t" r="r" b="b"/>
            <a:pathLst>
              <a:path w="2998470" h="890904">
                <a:moveTo>
                  <a:pt x="0" y="0"/>
                </a:moveTo>
                <a:lnTo>
                  <a:pt x="2998368" y="0"/>
                </a:lnTo>
                <a:lnTo>
                  <a:pt x="2998368" y="890790"/>
                </a:lnTo>
                <a:lnTo>
                  <a:pt x="0" y="890790"/>
                </a:lnTo>
                <a:lnTo>
                  <a:pt x="0" y="0"/>
                </a:lnTo>
                <a:close/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7" name="object 427"/>
          <p:cNvSpPr/>
          <p:nvPr/>
        </p:nvSpPr>
        <p:spPr>
          <a:xfrm>
            <a:off x="1120190" y="2043963"/>
            <a:ext cx="2923540" cy="646430"/>
          </a:xfrm>
          <a:custGeom>
            <a:avLst/>
            <a:gdLst/>
            <a:ahLst/>
            <a:cxnLst/>
            <a:rect l="l" t="t" r="r" b="b"/>
            <a:pathLst>
              <a:path w="2923540" h="646430">
                <a:moveTo>
                  <a:pt x="0" y="0"/>
                </a:moveTo>
                <a:lnTo>
                  <a:pt x="2923120" y="0"/>
                </a:lnTo>
                <a:lnTo>
                  <a:pt x="2923120" y="645947"/>
                </a:lnTo>
                <a:lnTo>
                  <a:pt x="0" y="645947"/>
                </a:lnTo>
                <a:lnTo>
                  <a:pt x="0" y="0"/>
                </a:lnTo>
                <a:close/>
              </a:path>
            </a:pathLst>
          </a:custGeom>
          <a:solidFill>
            <a:srgbClr val="DA413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8" name="object 428"/>
          <p:cNvSpPr/>
          <p:nvPr/>
        </p:nvSpPr>
        <p:spPr>
          <a:xfrm>
            <a:off x="1120190" y="2043963"/>
            <a:ext cx="2923540" cy="646430"/>
          </a:xfrm>
          <a:custGeom>
            <a:avLst/>
            <a:gdLst/>
            <a:ahLst/>
            <a:cxnLst/>
            <a:rect l="l" t="t" r="r" b="b"/>
            <a:pathLst>
              <a:path w="2923540" h="646430">
                <a:moveTo>
                  <a:pt x="0" y="0"/>
                </a:moveTo>
                <a:lnTo>
                  <a:pt x="2923120" y="0"/>
                </a:lnTo>
                <a:lnTo>
                  <a:pt x="2923120" y="645947"/>
                </a:lnTo>
                <a:lnTo>
                  <a:pt x="0" y="645947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9" name="object 429"/>
          <p:cNvSpPr/>
          <p:nvPr/>
        </p:nvSpPr>
        <p:spPr>
          <a:xfrm>
            <a:off x="4043311" y="2043963"/>
            <a:ext cx="2998470" cy="646430"/>
          </a:xfrm>
          <a:custGeom>
            <a:avLst/>
            <a:gdLst/>
            <a:ahLst/>
            <a:cxnLst/>
            <a:rect l="l" t="t" r="r" b="b"/>
            <a:pathLst>
              <a:path w="2998470" h="646430">
                <a:moveTo>
                  <a:pt x="0" y="0"/>
                </a:moveTo>
                <a:lnTo>
                  <a:pt x="2998381" y="0"/>
                </a:lnTo>
                <a:lnTo>
                  <a:pt x="2998381" y="645947"/>
                </a:lnTo>
                <a:lnTo>
                  <a:pt x="0" y="645947"/>
                </a:lnTo>
                <a:lnTo>
                  <a:pt x="0" y="0"/>
                </a:lnTo>
                <a:close/>
              </a:path>
            </a:pathLst>
          </a:custGeom>
          <a:solidFill>
            <a:srgbClr val="DA413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0" name="object 430"/>
          <p:cNvSpPr/>
          <p:nvPr/>
        </p:nvSpPr>
        <p:spPr>
          <a:xfrm>
            <a:off x="4043311" y="2043963"/>
            <a:ext cx="2998470" cy="646430"/>
          </a:xfrm>
          <a:custGeom>
            <a:avLst/>
            <a:gdLst/>
            <a:ahLst/>
            <a:cxnLst/>
            <a:rect l="l" t="t" r="r" b="b"/>
            <a:pathLst>
              <a:path w="2998470" h="646430">
                <a:moveTo>
                  <a:pt x="0" y="0"/>
                </a:moveTo>
                <a:lnTo>
                  <a:pt x="2998381" y="0"/>
                </a:lnTo>
                <a:lnTo>
                  <a:pt x="2998381" y="645947"/>
                </a:lnTo>
                <a:lnTo>
                  <a:pt x="0" y="645947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1" name="object 431"/>
          <p:cNvSpPr/>
          <p:nvPr/>
        </p:nvSpPr>
        <p:spPr>
          <a:xfrm>
            <a:off x="7041692" y="2043963"/>
            <a:ext cx="2998470" cy="646430"/>
          </a:xfrm>
          <a:custGeom>
            <a:avLst/>
            <a:gdLst/>
            <a:ahLst/>
            <a:cxnLst/>
            <a:rect l="l" t="t" r="r" b="b"/>
            <a:pathLst>
              <a:path w="2998470" h="646430">
                <a:moveTo>
                  <a:pt x="0" y="0"/>
                </a:moveTo>
                <a:lnTo>
                  <a:pt x="2998368" y="0"/>
                </a:lnTo>
                <a:lnTo>
                  <a:pt x="2998368" y="645947"/>
                </a:lnTo>
                <a:lnTo>
                  <a:pt x="0" y="645947"/>
                </a:lnTo>
                <a:lnTo>
                  <a:pt x="0" y="0"/>
                </a:lnTo>
                <a:close/>
              </a:path>
            </a:pathLst>
          </a:custGeom>
          <a:solidFill>
            <a:srgbClr val="DA413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2" name="object 432"/>
          <p:cNvSpPr/>
          <p:nvPr/>
        </p:nvSpPr>
        <p:spPr>
          <a:xfrm>
            <a:off x="7041692" y="2043963"/>
            <a:ext cx="2998470" cy="646430"/>
          </a:xfrm>
          <a:custGeom>
            <a:avLst/>
            <a:gdLst/>
            <a:ahLst/>
            <a:cxnLst/>
            <a:rect l="l" t="t" r="r" b="b"/>
            <a:pathLst>
              <a:path w="2998470" h="646430">
                <a:moveTo>
                  <a:pt x="0" y="0"/>
                </a:moveTo>
                <a:lnTo>
                  <a:pt x="2998368" y="0"/>
                </a:lnTo>
                <a:lnTo>
                  <a:pt x="2998368" y="645947"/>
                </a:lnTo>
                <a:lnTo>
                  <a:pt x="0" y="645947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3" name="object 433"/>
          <p:cNvSpPr txBox="1">
            <a:spLocks noGrp="1"/>
          </p:cNvSpPr>
          <p:nvPr>
            <p:ph type="title"/>
          </p:nvPr>
        </p:nvSpPr>
        <p:spPr>
          <a:xfrm>
            <a:off x="907094" y="709396"/>
            <a:ext cx="9241160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38760" algn="ctr">
              <a:lnSpc>
                <a:spcPts val="4180"/>
              </a:lnSpc>
            </a:pPr>
            <a:r>
              <a:rPr lang="ru-RU" spc="-45" dirty="0"/>
              <a:t>Как заинтересовать потребителя?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434" name="object 434"/>
          <p:cNvSpPr txBox="1"/>
          <p:nvPr/>
        </p:nvSpPr>
        <p:spPr>
          <a:xfrm>
            <a:off x="1752790" y="2242121"/>
            <a:ext cx="1657985" cy="254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15" dirty="0">
                <a:solidFill>
                  <a:srgbClr val="FFFFFF"/>
                </a:solidFill>
                <a:latin typeface="Arial"/>
                <a:cs typeface="Arial"/>
              </a:rPr>
              <a:t>Свойство</a:t>
            </a:r>
            <a:r>
              <a:rPr sz="16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10" dirty="0">
                <a:solidFill>
                  <a:srgbClr val="FFFFFF"/>
                </a:solidFill>
                <a:latin typeface="Arial"/>
                <a:cs typeface="Arial"/>
              </a:rPr>
              <a:t>товара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435" name="object 435"/>
          <p:cNvSpPr txBox="1"/>
          <p:nvPr/>
        </p:nvSpPr>
        <p:spPr>
          <a:xfrm>
            <a:off x="4775618" y="2242121"/>
            <a:ext cx="1473835" cy="254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15" dirty="0">
                <a:solidFill>
                  <a:srgbClr val="FFFFFF"/>
                </a:solidFill>
                <a:latin typeface="Arial"/>
                <a:cs typeface="Arial"/>
              </a:rPr>
              <a:t>Преимуще</a:t>
            </a:r>
            <a:r>
              <a:rPr sz="1600" spc="25" dirty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sz="1600" spc="10" dirty="0">
                <a:solidFill>
                  <a:srgbClr val="FFFFFF"/>
                </a:solidFill>
                <a:latin typeface="Arial"/>
                <a:cs typeface="Arial"/>
              </a:rPr>
              <a:t>тво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436" name="object 436"/>
          <p:cNvSpPr txBox="1"/>
          <p:nvPr/>
        </p:nvSpPr>
        <p:spPr>
          <a:xfrm>
            <a:off x="8170074" y="2242121"/>
            <a:ext cx="741680" cy="254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20" dirty="0">
                <a:solidFill>
                  <a:srgbClr val="FFFFFF"/>
                </a:solidFill>
                <a:latin typeface="Arial"/>
                <a:cs typeface="Arial"/>
              </a:rPr>
              <a:t>Выгода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437" name="object 437"/>
          <p:cNvSpPr txBox="1"/>
          <p:nvPr/>
        </p:nvSpPr>
        <p:spPr>
          <a:xfrm>
            <a:off x="1272895" y="2826562"/>
            <a:ext cx="2542540" cy="6184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ctr">
              <a:lnSpc>
                <a:spcPts val="1600"/>
              </a:lnSpc>
            </a:pPr>
            <a:r>
              <a:rPr sz="1500" spc="5" dirty="0">
                <a:solidFill>
                  <a:srgbClr val="231F20"/>
                </a:solidFill>
                <a:latin typeface="Arial"/>
                <a:cs typeface="Arial"/>
              </a:rPr>
              <a:t>Способствует </a:t>
            </a:r>
            <a:r>
              <a:rPr sz="1500" spc="10" dirty="0">
                <a:solidFill>
                  <a:srgbClr val="231F20"/>
                </a:solidFill>
                <a:latin typeface="Arial"/>
                <a:cs typeface="Arial"/>
              </a:rPr>
              <a:t>быстрой  регенерации</a:t>
            </a:r>
            <a:r>
              <a:rPr sz="1500" spc="-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spc="15" dirty="0">
                <a:solidFill>
                  <a:srgbClr val="231F20"/>
                </a:solidFill>
                <a:latin typeface="Arial"/>
                <a:cs typeface="Arial"/>
              </a:rPr>
              <a:t>поврежденной </a:t>
            </a:r>
            <a:r>
              <a:rPr sz="15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spc="40" dirty="0">
                <a:solidFill>
                  <a:srgbClr val="231F20"/>
                </a:solidFill>
                <a:latin typeface="Arial"/>
                <a:cs typeface="Arial"/>
              </a:rPr>
              <a:t>кожи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438" name="object 438"/>
          <p:cNvSpPr txBox="1"/>
          <p:nvPr/>
        </p:nvSpPr>
        <p:spPr>
          <a:xfrm>
            <a:off x="7316508" y="2908287"/>
            <a:ext cx="2448560" cy="4146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3980" marR="5080" indent="-81915">
              <a:lnSpc>
                <a:spcPts val="1600"/>
              </a:lnSpc>
            </a:pPr>
            <a:r>
              <a:rPr sz="1500" spc="10" dirty="0">
                <a:solidFill>
                  <a:srgbClr val="231F20"/>
                </a:solidFill>
                <a:latin typeface="Arial"/>
                <a:cs typeface="Arial"/>
              </a:rPr>
              <a:t>Предупреждает</a:t>
            </a:r>
            <a:r>
              <a:rPr sz="1500" spc="-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spc="-5" dirty="0">
                <a:solidFill>
                  <a:srgbClr val="231F20"/>
                </a:solidFill>
                <a:latin typeface="Arial"/>
                <a:cs typeface="Arial"/>
              </a:rPr>
              <a:t>появления  </a:t>
            </a:r>
            <a:r>
              <a:rPr sz="1500" spc="20" dirty="0">
                <a:solidFill>
                  <a:srgbClr val="231F20"/>
                </a:solidFill>
                <a:latin typeface="Arial"/>
                <a:cs typeface="Arial"/>
              </a:rPr>
              <a:t>шрамов </a:t>
            </a:r>
            <a:r>
              <a:rPr sz="1500" spc="5" dirty="0">
                <a:solidFill>
                  <a:srgbClr val="231F20"/>
                </a:solidFill>
                <a:latin typeface="Arial"/>
                <a:cs typeface="Arial"/>
              </a:rPr>
              <a:t>на месте</a:t>
            </a:r>
            <a:r>
              <a:rPr sz="1500" spc="-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spc="25" dirty="0">
                <a:solidFill>
                  <a:srgbClr val="231F20"/>
                </a:solidFill>
                <a:latin typeface="Arial"/>
                <a:cs typeface="Arial"/>
              </a:rPr>
              <a:t>ожогов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439" name="object 439"/>
          <p:cNvSpPr txBox="1"/>
          <p:nvPr/>
        </p:nvSpPr>
        <p:spPr>
          <a:xfrm>
            <a:off x="1308900" y="4585639"/>
            <a:ext cx="2470150" cy="4146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4460" marR="5080" indent="-112395">
              <a:lnSpc>
                <a:spcPts val="1600"/>
              </a:lnSpc>
            </a:pPr>
            <a:r>
              <a:rPr sz="1500" spc="-5" dirty="0">
                <a:solidFill>
                  <a:srgbClr val="231F20"/>
                </a:solidFill>
                <a:latin typeface="Arial"/>
                <a:cs typeface="Arial"/>
              </a:rPr>
              <a:t>Не </a:t>
            </a:r>
            <a:r>
              <a:rPr sz="1500" spc="15" dirty="0">
                <a:solidFill>
                  <a:srgbClr val="231F20"/>
                </a:solidFill>
                <a:latin typeface="Arial"/>
                <a:cs typeface="Arial"/>
              </a:rPr>
              <a:t>содержит</a:t>
            </a:r>
            <a:r>
              <a:rPr sz="1500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spc="10" dirty="0">
                <a:solidFill>
                  <a:srgbClr val="231F20"/>
                </a:solidFill>
                <a:latin typeface="Arial"/>
                <a:cs typeface="Arial"/>
              </a:rPr>
              <a:t>антибиотиков  </a:t>
            </a:r>
            <a:r>
              <a:rPr sz="1500" spc="20" dirty="0">
                <a:solidFill>
                  <a:srgbClr val="231F20"/>
                </a:solidFill>
                <a:latin typeface="Arial"/>
                <a:cs typeface="Arial"/>
              </a:rPr>
              <a:t>и </a:t>
            </a:r>
            <a:r>
              <a:rPr sz="1500" spc="10" dirty="0">
                <a:solidFill>
                  <a:srgbClr val="231F20"/>
                </a:solidFill>
                <a:latin typeface="Arial"/>
                <a:cs typeface="Arial"/>
              </a:rPr>
              <a:t>гормональных</a:t>
            </a:r>
            <a:r>
              <a:rPr sz="1500" spc="-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spc="5" dirty="0">
                <a:solidFill>
                  <a:srgbClr val="231F20"/>
                </a:solidFill>
                <a:latin typeface="Arial"/>
                <a:cs typeface="Arial"/>
              </a:rPr>
              <a:t>средств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440" name="object 440"/>
          <p:cNvSpPr txBox="1"/>
          <p:nvPr/>
        </p:nvSpPr>
        <p:spPr>
          <a:xfrm>
            <a:off x="4021060" y="4624190"/>
            <a:ext cx="4253156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31520" marR="5080" indent="-719455">
              <a:lnSpc>
                <a:spcPts val="1600"/>
              </a:lnSpc>
            </a:pPr>
            <a:r>
              <a:rPr lang="ru-RU" sz="1500" dirty="0">
                <a:latin typeface="Arial"/>
                <a:cs typeface="Arial"/>
              </a:rPr>
              <a:t>Отсутствие «синдрома отмены»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441" name="object 441"/>
          <p:cNvSpPr txBox="1"/>
          <p:nvPr/>
        </p:nvSpPr>
        <p:spPr>
          <a:xfrm>
            <a:off x="7905915" y="4615611"/>
            <a:ext cx="1269365" cy="2393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spc="10" dirty="0">
                <a:solidFill>
                  <a:srgbClr val="231F20"/>
                </a:solidFill>
                <a:latin typeface="Arial"/>
                <a:cs typeface="Arial"/>
              </a:rPr>
              <a:t>Безопасность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442" name="object 442"/>
          <p:cNvSpPr/>
          <p:nvPr/>
        </p:nvSpPr>
        <p:spPr>
          <a:xfrm>
            <a:off x="1120190" y="5999086"/>
            <a:ext cx="2923540" cy="461009"/>
          </a:xfrm>
          <a:custGeom>
            <a:avLst/>
            <a:gdLst/>
            <a:ahLst/>
            <a:cxnLst/>
            <a:rect l="l" t="t" r="r" b="b"/>
            <a:pathLst>
              <a:path w="2923540" h="461010">
                <a:moveTo>
                  <a:pt x="0" y="0"/>
                </a:moveTo>
                <a:lnTo>
                  <a:pt x="2923120" y="0"/>
                </a:lnTo>
                <a:lnTo>
                  <a:pt x="2923120" y="460870"/>
                </a:lnTo>
                <a:lnTo>
                  <a:pt x="0" y="460870"/>
                </a:lnTo>
                <a:lnTo>
                  <a:pt x="0" y="0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3" name="object 443"/>
          <p:cNvSpPr/>
          <p:nvPr/>
        </p:nvSpPr>
        <p:spPr>
          <a:xfrm>
            <a:off x="1120190" y="5999086"/>
            <a:ext cx="2923540" cy="461009"/>
          </a:xfrm>
          <a:custGeom>
            <a:avLst/>
            <a:gdLst/>
            <a:ahLst/>
            <a:cxnLst/>
            <a:rect l="l" t="t" r="r" b="b"/>
            <a:pathLst>
              <a:path w="2923540" h="461010">
                <a:moveTo>
                  <a:pt x="0" y="0"/>
                </a:moveTo>
                <a:lnTo>
                  <a:pt x="2923120" y="0"/>
                </a:lnTo>
                <a:lnTo>
                  <a:pt x="2923120" y="460870"/>
                </a:lnTo>
                <a:lnTo>
                  <a:pt x="0" y="46087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4" name="object 444"/>
          <p:cNvSpPr/>
          <p:nvPr/>
        </p:nvSpPr>
        <p:spPr>
          <a:xfrm>
            <a:off x="4043311" y="5999086"/>
            <a:ext cx="2998470" cy="461009"/>
          </a:xfrm>
          <a:custGeom>
            <a:avLst/>
            <a:gdLst/>
            <a:ahLst/>
            <a:cxnLst/>
            <a:rect l="l" t="t" r="r" b="b"/>
            <a:pathLst>
              <a:path w="2998470" h="461010">
                <a:moveTo>
                  <a:pt x="0" y="0"/>
                </a:moveTo>
                <a:lnTo>
                  <a:pt x="2998381" y="0"/>
                </a:lnTo>
                <a:lnTo>
                  <a:pt x="2998381" y="460870"/>
                </a:lnTo>
                <a:lnTo>
                  <a:pt x="0" y="460870"/>
                </a:lnTo>
                <a:lnTo>
                  <a:pt x="0" y="0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5" name="object 445"/>
          <p:cNvSpPr/>
          <p:nvPr/>
        </p:nvSpPr>
        <p:spPr>
          <a:xfrm>
            <a:off x="4043311" y="5999086"/>
            <a:ext cx="2998470" cy="461009"/>
          </a:xfrm>
          <a:custGeom>
            <a:avLst/>
            <a:gdLst/>
            <a:ahLst/>
            <a:cxnLst/>
            <a:rect l="l" t="t" r="r" b="b"/>
            <a:pathLst>
              <a:path w="2998470" h="461010">
                <a:moveTo>
                  <a:pt x="0" y="0"/>
                </a:moveTo>
                <a:lnTo>
                  <a:pt x="2998381" y="0"/>
                </a:lnTo>
                <a:lnTo>
                  <a:pt x="2998381" y="460870"/>
                </a:lnTo>
                <a:lnTo>
                  <a:pt x="0" y="46087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6" name="object 446"/>
          <p:cNvSpPr/>
          <p:nvPr/>
        </p:nvSpPr>
        <p:spPr>
          <a:xfrm>
            <a:off x="7041692" y="5999086"/>
            <a:ext cx="2998470" cy="461009"/>
          </a:xfrm>
          <a:custGeom>
            <a:avLst/>
            <a:gdLst/>
            <a:ahLst/>
            <a:cxnLst/>
            <a:rect l="l" t="t" r="r" b="b"/>
            <a:pathLst>
              <a:path w="2998470" h="461010">
                <a:moveTo>
                  <a:pt x="0" y="0"/>
                </a:moveTo>
                <a:lnTo>
                  <a:pt x="2998368" y="0"/>
                </a:lnTo>
                <a:lnTo>
                  <a:pt x="2998368" y="460870"/>
                </a:lnTo>
                <a:lnTo>
                  <a:pt x="0" y="460870"/>
                </a:lnTo>
                <a:lnTo>
                  <a:pt x="0" y="0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7" name="object 447"/>
          <p:cNvSpPr/>
          <p:nvPr/>
        </p:nvSpPr>
        <p:spPr>
          <a:xfrm>
            <a:off x="7041692" y="5999086"/>
            <a:ext cx="2998470" cy="461009"/>
          </a:xfrm>
          <a:custGeom>
            <a:avLst/>
            <a:gdLst/>
            <a:ahLst/>
            <a:cxnLst/>
            <a:rect l="l" t="t" r="r" b="b"/>
            <a:pathLst>
              <a:path w="2998470" h="461010">
                <a:moveTo>
                  <a:pt x="0" y="0"/>
                </a:moveTo>
                <a:lnTo>
                  <a:pt x="2998368" y="0"/>
                </a:lnTo>
                <a:lnTo>
                  <a:pt x="2998368" y="460870"/>
                </a:lnTo>
                <a:lnTo>
                  <a:pt x="0" y="46087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8" name="object 448"/>
          <p:cNvSpPr txBox="1"/>
          <p:nvPr/>
        </p:nvSpPr>
        <p:spPr>
          <a:xfrm>
            <a:off x="1600212" y="6097587"/>
            <a:ext cx="1951355" cy="2393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spc="30" dirty="0">
                <a:solidFill>
                  <a:srgbClr val="231F20"/>
                </a:solidFill>
                <a:latin typeface="Arial"/>
                <a:cs typeface="Arial"/>
              </a:rPr>
              <a:t>Срок </a:t>
            </a:r>
            <a:r>
              <a:rPr sz="1500" spc="15" dirty="0">
                <a:solidFill>
                  <a:srgbClr val="231F20"/>
                </a:solidFill>
                <a:latin typeface="Arial"/>
                <a:cs typeface="Arial"/>
              </a:rPr>
              <a:t>годности </a:t>
            </a:r>
            <a:r>
              <a:rPr sz="1500" spc="5" dirty="0">
                <a:solidFill>
                  <a:srgbClr val="231F20"/>
                </a:solidFill>
                <a:latin typeface="Arial"/>
                <a:cs typeface="Arial"/>
              </a:rPr>
              <a:t>3</a:t>
            </a:r>
            <a:r>
              <a:rPr sz="1500" spc="-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spc="20" dirty="0">
                <a:solidFill>
                  <a:srgbClr val="231F20"/>
                </a:solidFill>
                <a:latin typeface="Arial"/>
                <a:cs typeface="Arial"/>
              </a:rPr>
              <a:t>года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449" name="object 449"/>
          <p:cNvSpPr txBox="1"/>
          <p:nvPr/>
        </p:nvSpPr>
        <p:spPr>
          <a:xfrm>
            <a:off x="4293692" y="6093396"/>
            <a:ext cx="2483485" cy="2393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spc="5" dirty="0">
                <a:solidFill>
                  <a:srgbClr val="231F20"/>
                </a:solidFill>
                <a:latin typeface="Arial"/>
                <a:cs typeface="Arial"/>
              </a:rPr>
              <a:t>Длительный </a:t>
            </a:r>
            <a:r>
              <a:rPr sz="1500" spc="35" dirty="0">
                <a:solidFill>
                  <a:srgbClr val="231F20"/>
                </a:solidFill>
                <a:latin typeface="Arial"/>
                <a:cs typeface="Arial"/>
              </a:rPr>
              <a:t>срок</a:t>
            </a:r>
            <a:r>
              <a:rPr sz="1500" spc="-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231F20"/>
                </a:solidFill>
                <a:latin typeface="Arial"/>
                <a:cs typeface="Arial"/>
              </a:rPr>
              <a:t>хранения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450" name="object 450"/>
          <p:cNvSpPr txBox="1"/>
          <p:nvPr/>
        </p:nvSpPr>
        <p:spPr>
          <a:xfrm>
            <a:off x="7699261" y="6066345"/>
            <a:ext cx="1683385" cy="2393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spc="15" dirty="0">
                <a:solidFill>
                  <a:srgbClr val="231F20"/>
                </a:solidFill>
                <a:latin typeface="Arial"/>
                <a:cs typeface="Arial"/>
              </a:rPr>
              <a:t>Экономия</a:t>
            </a:r>
            <a:r>
              <a:rPr sz="1500" spc="-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spc="5" dirty="0">
                <a:solidFill>
                  <a:srgbClr val="231F20"/>
                </a:solidFill>
                <a:latin typeface="Arial"/>
                <a:cs typeface="Arial"/>
              </a:rPr>
              <a:t>средств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451" name="object 451"/>
          <p:cNvSpPr txBox="1"/>
          <p:nvPr/>
        </p:nvSpPr>
        <p:spPr>
          <a:xfrm>
            <a:off x="1791474" y="5329046"/>
            <a:ext cx="1505585" cy="4146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08915" marR="5080" indent="-196850">
              <a:lnSpc>
                <a:spcPts val="1600"/>
              </a:lnSpc>
            </a:pPr>
            <a:r>
              <a:rPr sz="1500" spc="40" dirty="0">
                <a:solidFill>
                  <a:srgbClr val="231F20"/>
                </a:solidFill>
                <a:latin typeface="Arial"/>
                <a:cs typeface="Arial"/>
              </a:rPr>
              <a:t>Широкий</a:t>
            </a:r>
            <a:r>
              <a:rPr sz="1500" spc="-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spc="25" dirty="0">
                <a:solidFill>
                  <a:srgbClr val="231F20"/>
                </a:solidFill>
                <a:latin typeface="Arial"/>
                <a:cs typeface="Arial"/>
              </a:rPr>
              <a:t>спектр  </a:t>
            </a:r>
            <a:r>
              <a:rPr sz="1500" spc="5" dirty="0">
                <a:solidFill>
                  <a:srgbClr val="231F20"/>
                </a:solidFill>
                <a:latin typeface="Arial"/>
                <a:cs typeface="Arial"/>
              </a:rPr>
              <a:t>применения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452" name="object 452"/>
          <p:cNvSpPr txBox="1"/>
          <p:nvPr/>
        </p:nvSpPr>
        <p:spPr>
          <a:xfrm>
            <a:off x="4198823" y="5205221"/>
            <a:ext cx="2673350" cy="6184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-635" algn="ctr">
              <a:lnSpc>
                <a:spcPts val="1600"/>
              </a:lnSpc>
            </a:pPr>
            <a:r>
              <a:rPr sz="1500" spc="25" dirty="0">
                <a:solidFill>
                  <a:srgbClr val="231F20"/>
                </a:solidFill>
                <a:latin typeface="Arial"/>
                <a:cs typeface="Arial"/>
              </a:rPr>
              <a:t>Показан </a:t>
            </a:r>
            <a:r>
              <a:rPr sz="1500" spc="15" dirty="0">
                <a:solidFill>
                  <a:srgbClr val="231F20"/>
                </a:solidFill>
                <a:latin typeface="Arial"/>
                <a:cs typeface="Arial"/>
              </a:rPr>
              <a:t>при </a:t>
            </a:r>
            <a:r>
              <a:rPr sz="1500" dirty="0">
                <a:solidFill>
                  <a:srgbClr val="231F20"/>
                </a:solidFill>
                <a:latin typeface="Arial"/>
                <a:cs typeface="Arial"/>
              </a:rPr>
              <a:t>всех </a:t>
            </a:r>
            <a:r>
              <a:rPr sz="1500" spc="5" dirty="0">
                <a:solidFill>
                  <a:srgbClr val="231F20"/>
                </a:solidFill>
                <a:latin typeface="Arial"/>
                <a:cs typeface="Arial"/>
              </a:rPr>
              <a:t>видах  </a:t>
            </a:r>
            <a:r>
              <a:rPr sz="1500" spc="20" dirty="0">
                <a:solidFill>
                  <a:srgbClr val="231F20"/>
                </a:solidFill>
                <a:latin typeface="Arial"/>
                <a:cs typeface="Arial"/>
              </a:rPr>
              <a:t>ожогах, </a:t>
            </a:r>
            <a:r>
              <a:rPr sz="1500" spc="5" dirty="0">
                <a:solidFill>
                  <a:srgbClr val="231F20"/>
                </a:solidFill>
                <a:latin typeface="Arial"/>
                <a:cs typeface="Arial"/>
              </a:rPr>
              <a:t>ранах </a:t>
            </a:r>
            <a:r>
              <a:rPr sz="1500" spc="15" dirty="0">
                <a:solidFill>
                  <a:srgbClr val="231F20"/>
                </a:solidFill>
                <a:latin typeface="Arial"/>
                <a:cs typeface="Arial"/>
              </a:rPr>
              <a:t>различной  </a:t>
            </a:r>
            <a:r>
              <a:rPr sz="1500" spc="10" dirty="0">
                <a:solidFill>
                  <a:srgbClr val="231F20"/>
                </a:solidFill>
                <a:latin typeface="Arial"/>
                <a:cs typeface="Arial"/>
              </a:rPr>
              <a:t>этиологии, </a:t>
            </a:r>
            <a:r>
              <a:rPr sz="1500" spc="30" dirty="0">
                <a:solidFill>
                  <a:srgbClr val="231F20"/>
                </a:solidFill>
                <a:latin typeface="Arial"/>
                <a:cs typeface="Arial"/>
              </a:rPr>
              <a:t>укусах</a:t>
            </a:r>
            <a:r>
              <a:rPr sz="1500" spc="-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spc="15" dirty="0">
                <a:solidFill>
                  <a:srgbClr val="231F20"/>
                </a:solidFill>
                <a:latin typeface="Arial"/>
                <a:cs typeface="Arial"/>
              </a:rPr>
              <a:t>насекомых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453" name="object 453"/>
          <p:cNvSpPr txBox="1"/>
          <p:nvPr/>
        </p:nvSpPr>
        <p:spPr>
          <a:xfrm>
            <a:off x="7264158" y="5329237"/>
            <a:ext cx="2553970" cy="4146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21385" marR="5080" indent="-909319">
              <a:lnSpc>
                <a:spcPts val="1600"/>
              </a:lnSpc>
            </a:pPr>
            <a:r>
              <a:rPr sz="1500" spc="15" dirty="0">
                <a:solidFill>
                  <a:srgbClr val="231F20"/>
                </a:solidFill>
                <a:latin typeface="Arial"/>
                <a:cs typeface="Arial"/>
              </a:rPr>
              <a:t>Эффективность </a:t>
            </a:r>
            <a:r>
              <a:rPr sz="1500" spc="20" dirty="0">
                <a:solidFill>
                  <a:srgbClr val="231F20"/>
                </a:solidFill>
                <a:latin typeface="Arial"/>
                <a:cs typeface="Arial"/>
              </a:rPr>
              <a:t>и</a:t>
            </a:r>
            <a:r>
              <a:rPr sz="1500" spc="-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spc="15" dirty="0">
                <a:solidFill>
                  <a:srgbClr val="231F20"/>
                </a:solidFill>
                <a:latin typeface="Arial"/>
                <a:cs typeface="Arial"/>
              </a:rPr>
              <a:t>экономия  </a:t>
            </a:r>
            <a:r>
              <a:rPr sz="1500" spc="5" dirty="0">
                <a:solidFill>
                  <a:srgbClr val="231F20"/>
                </a:solidFill>
                <a:latin typeface="Arial"/>
                <a:cs typeface="Arial"/>
              </a:rPr>
              <a:t>средств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454" name="object 454"/>
          <p:cNvSpPr txBox="1"/>
          <p:nvPr/>
        </p:nvSpPr>
        <p:spPr>
          <a:xfrm>
            <a:off x="1335798" y="3661790"/>
            <a:ext cx="2417445" cy="6184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065" marR="5080" algn="ctr">
              <a:lnSpc>
                <a:spcPts val="1600"/>
              </a:lnSpc>
            </a:pPr>
            <a:r>
              <a:rPr sz="1500" spc="20" dirty="0">
                <a:solidFill>
                  <a:srgbClr val="231F20"/>
                </a:solidFill>
                <a:latin typeface="Arial"/>
                <a:cs typeface="Arial"/>
              </a:rPr>
              <a:t>Лиоксазин-гель включен</a:t>
            </a:r>
            <a:r>
              <a:rPr sz="1500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spc="20" dirty="0">
                <a:solidFill>
                  <a:srgbClr val="231F20"/>
                </a:solidFill>
                <a:latin typeface="Arial"/>
                <a:cs typeface="Arial"/>
              </a:rPr>
              <a:t>в  </a:t>
            </a:r>
            <a:r>
              <a:rPr sz="1500" spc="30" dirty="0">
                <a:solidFill>
                  <a:srgbClr val="231F20"/>
                </a:solidFill>
                <a:latin typeface="Arial"/>
                <a:cs typeface="Arial"/>
              </a:rPr>
              <a:t>укладки </a:t>
            </a:r>
            <a:r>
              <a:rPr sz="1500" spc="20" dirty="0">
                <a:solidFill>
                  <a:srgbClr val="231F20"/>
                </a:solidFill>
                <a:latin typeface="Arial"/>
                <a:cs typeface="Arial"/>
              </a:rPr>
              <a:t>скорой  </a:t>
            </a:r>
            <a:r>
              <a:rPr sz="1500" spc="15" dirty="0">
                <a:solidFill>
                  <a:srgbClr val="231F20"/>
                </a:solidFill>
                <a:latin typeface="Arial"/>
                <a:cs typeface="Arial"/>
              </a:rPr>
              <a:t>медицинской</a:t>
            </a:r>
            <a:r>
              <a:rPr sz="1500" spc="-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spc="20" dirty="0">
                <a:solidFill>
                  <a:srgbClr val="231F20"/>
                </a:solidFill>
                <a:latin typeface="Arial"/>
                <a:cs typeface="Arial"/>
              </a:rPr>
              <a:t>помощи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455" name="object 455"/>
          <p:cNvSpPr txBox="1"/>
          <p:nvPr/>
        </p:nvSpPr>
        <p:spPr>
          <a:xfrm>
            <a:off x="4164533" y="2712072"/>
            <a:ext cx="2741930" cy="1587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3515" marR="176530" algn="ctr">
              <a:lnSpc>
                <a:spcPts val="1600"/>
              </a:lnSpc>
            </a:pPr>
            <a:r>
              <a:rPr sz="1500" spc="5" dirty="0">
                <a:solidFill>
                  <a:srgbClr val="231F20"/>
                </a:solidFill>
                <a:latin typeface="Arial"/>
                <a:cs typeface="Arial"/>
              </a:rPr>
              <a:t>Предотвращает </a:t>
            </a:r>
            <a:r>
              <a:rPr sz="1500" spc="15" dirty="0">
                <a:solidFill>
                  <a:srgbClr val="231F20"/>
                </a:solidFill>
                <a:latin typeface="Arial"/>
                <a:cs typeface="Arial"/>
              </a:rPr>
              <a:t>развитие  </a:t>
            </a:r>
            <a:r>
              <a:rPr sz="1500" spc="20" dirty="0">
                <a:solidFill>
                  <a:srgbClr val="231F20"/>
                </a:solidFill>
                <a:latin typeface="Arial"/>
                <a:cs typeface="Arial"/>
              </a:rPr>
              <a:t>ожоговых </a:t>
            </a:r>
            <a:r>
              <a:rPr sz="1500" dirty="0">
                <a:solidFill>
                  <a:srgbClr val="231F20"/>
                </a:solidFill>
                <a:latin typeface="Arial"/>
                <a:cs typeface="Arial"/>
              </a:rPr>
              <a:t>волдырей,  </a:t>
            </a:r>
            <a:r>
              <a:rPr sz="1500" spc="5" dirty="0">
                <a:solidFill>
                  <a:srgbClr val="231F20"/>
                </a:solidFill>
                <a:latin typeface="Arial"/>
                <a:cs typeface="Arial"/>
              </a:rPr>
              <a:t>уменьшает</a:t>
            </a:r>
            <a:r>
              <a:rPr sz="15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spc="5" dirty="0">
                <a:solidFill>
                  <a:srgbClr val="231F20"/>
                </a:solidFill>
                <a:latin typeface="Arial"/>
                <a:cs typeface="Arial"/>
              </a:rPr>
              <a:t>интенсивность  </a:t>
            </a:r>
            <a:r>
              <a:rPr sz="1500" spc="10" dirty="0">
                <a:solidFill>
                  <a:srgbClr val="231F20"/>
                </a:solidFill>
                <a:latin typeface="Arial"/>
                <a:cs typeface="Arial"/>
              </a:rPr>
              <a:t>шелушения</a:t>
            </a:r>
            <a:r>
              <a:rPr sz="1500" spc="-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spc="40" dirty="0">
                <a:solidFill>
                  <a:srgbClr val="231F20"/>
                </a:solidFill>
                <a:latin typeface="Arial"/>
                <a:cs typeface="Arial"/>
              </a:rPr>
              <a:t>кожи</a:t>
            </a:r>
            <a:endParaRPr sz="1500" dirty="0">
              <a:latin typeface="Arial"/>
              <a:cs typeface="Arial"/>
            </a:endParaRPr>
          </a:p>
          <a:p>
            <a:pPr marL="12065" marR="5080" algn="ctr">
              <a:lnSpc>
                <a:spcPts val="1600"/>
              </a:lnSpc>
              <a:spcBef>
                <a:spcPts val="1230"/>
              </a:spcBef>
            </a:pPr>
            <a:r>
              <a:rPr sz="1500" spc="15" dirty="0">
                <a:solidFill>
                  <a:srgbClr val="231F20"/>
                </a:solidFill>
                <a:latin typeface="Arial"/>
                <a:cs typeface="Arial"/>
              </a:rPr>
              <a:t>Действие </a:t>
            </a:r>
            <a:r>
              <a:rPr sz="1500" spc="5" dirty="0">
                <a:solidFill>
                  <a:srgbClr val="231F20"/>
                </a:solidFill>
                <a:latin typeface="Arial"/>
                <a:cs typeface="Arial"/>
              </a:rPr>
              <a:t>препарата  проверено </a:t>
            </a:r>
            <a:r>
              <a:rPr sz="1500" spc="20" dirty="0">
                <a:solidFill>
                  <a:srgbClr val="231F20"/>
                </a:solidFill>
                <a:latin typeface="Arial"/>
                <a:cs typeface="Arial"/>
              </a:rPr>
              <a:t>и </a:t>
            </a:r>
            <a:r>
              <a:rPr sz="1500" spc="5" dirty="0">
                <a:solidFill>
                  <a:srgbClr val="231F20"/>
                </a:solidFill>
                <a:latin typeface="Arial"/>
                <a:cs typeface="Arial"/>
              </a:rPr>
              <a:t>хорошо</a:t>
            </a:r>
            <a:r>
              <a:rPr sz="1500" spc="-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spc="15" dirty="0">
                <a:solidFill>
                  <a:srgbClr val="231F20"/>
                </a:solidFill>
                <a:latin typeface="Arial"/>
                <a:cs typeface="Arial"/>
              </a:rPr>
              <a:t>известно  </a:t>
            </a:r>
            <a:r>
              <a:rPr sz="1500" spc="20" dirty="0">
                <a:solidFill>
                  <a:srgbClr val="231F20"/>
                </a:solidFill>
                <a:latin typeface="Arial"/>
                <a:cs typeface="Arial"/>
              </a:rPr>
              <a:t>в </a:t>
            </a:r>
            <a:r>
              <a:rPr sz="1500" spc="5" dirty="0">
                <a:solidFill>
                  <a:srgbClr val="231F20"/>
                </a:solidFill>
                <a:latin typeface="Arial"/>
                <a:cs typeface="Arial"/>
              </a:rPr>
              <a:t>медицине</a:t>
            </a:r>
            <a:r>
              <a:rPr sz="1500" spc="-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spc="20" dirty="0">
                <a:solidFill>
                  <a:srgbClr val="231F20"/>
                </a:solidFill>
                <a:latin typeface="Arial"/>
                <a:cs typeface="Arial"/>
              </a:rPr>
              <a:t>катастроф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456" name="object 456"/>
          <p:cNvSpPr txBox="1"/>
          <p:nvPr/>
        </p:nvSpPr>
        <p:spPr>
          <a:xfrm>
            <a:off x="7378839" y="3802824"/>
            <a:ext cx="2324735" cy="2393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spc="-10" dirty="0">
                <a:solidFill>
                  <a:srgbClr val="231F20"/>
                </a:solidFill>
                <a:latin typeface="Arial"/>
                <a:cs typeface="Arial"/>
              </a:rPr>
              <a:t>Гарантия</a:t>
            </a:r>
            <a:r>
              <a:rPr sz="1500" spc="-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spc="20" dirty="0">
                <a:solidFill>
                  <a:srgbClr val="231F20"/>
                </a:solidFill>
                <a:latin typeface="Arial"/>
                <a:cs typeface="Arial"/>
              </a:rPr>
              <a:t>эффективности</a:t>
            </a:r>
            <a:endParaRPr sz="15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886905"/>
            <a:ext cx="11048707" cy="102961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7179144" y="6886905"/>
            <a:ext cx="3869562" cy="10296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782893" y="7846111"/>
            <a:ext cx="266065" cy="70485"/>
          </a:xfrm>
          <a:custGeom>
            <a:avLst/>
            <a:gdLst/>
            <a:ahLst/>
            <a:cxnLst/>
            <a:rect l="l" t="t" r="r" b="b"/>
            <a:pathLst>
              <a:path w="266065" h="70484">
                <a:moveTo>
                  <a:pt x="265813" y="0"/>
                </a:moveTo>
                <a:lnTo>
                  <a:pt x="214978" y="15079"/>
                </a:lnTo>
                <a:lnTo>
                  <a:pt x="167356" y="28494"/>
                </a:lnTo>
                <a:lnTo>
                  <a:pt x="119412" y="41336"/>
                </a:lnTo>
                <a:lnTo>
                  <a:pt x="71152" y="53600"/>
                </a:lnTo>
                <a:lnTo>
                  <a:pt x="22583" y="65281"/>
                </a:lnTo>
                <a:lnTo>
                  <a:pt x="0" y="70408"/>
                </a:lnTo>
              </a:path>
            </a:pathLst>
          </a:custGeom>
          <a:ln w="9436">
            <a:solidFill>
              <a:srgbClr val="F8F8F8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7179230" y="6886905"/>
            <a:ext cx="1808480" cy="1029969"/>
          </a:xfrm>
          <a:custGeom>
            <a:avLst/>
            <a:gdLst/>
            <a:ahLst/>
            <a:cxnLst/>
            <a:rect l="l" t="t" r="r" b="b"/>
            <a:pathLst>
              <a:path w="1808479" h="1029970">
                <a:moveTo>
                  <a:pt x="1808290" y="1029614"/>
                </a:moveTo>
                <a:lnTo>
                  <a:pt x="1737137" y="1012806"/>
                </a:lnTo>
                <a:lnTo>
                  <a:pt x="1688877" y="1000542"/>
                </a:lnTo>
                <a:lnTo>
                  <a:pt x="1640932" y="987700"/>
                </a:lnTo>
                <a:lnTo>
                  <a:pt x="1593310" y="974285"/>
                </a:lnTo>
                <a:lnTo>
                  <a:pt x="1546016" y="960303"/>
                </a:lnTo>
                <a:lnTo>
                  <a:pt x="1499057" y="945758"/>
                </a:lnTo>
                <a:lnTo>
                  <a:pt x="1452437" y="930655"/>
                </a:lnTo>
                <a:lnTo>
                  <a:pt x="1406165" y="914999"/>
                </a:lnTo>
                <a:lnTo>
                  <a:pt x="1360245" y="898795"/>
                </a:lnTo>
                <a:lnTo>
                  <a:pt x="1314683" y="882049"/>
                </a:lnTo>
                <a:lnTo>
                  <a:pt x="1269487" y="864765"/>
                </a:lnTo>
                <a:lnTo>
                  <a:pt x="1224661" y="846947"/>
                </a:lnTo>
                <a:lnTo>
                  <a:pt x="1180213" y="828603"/>
                </a:lnTo>
                <a:lnTo>
                  <a:pt x="1136147" y="809735"/>
                </a:lnTo>
                <a:lnTo>
                  <a:pt x="1092471" y="790349"/>
                </a:lnTo>
                <a:lnTo>
                  <a:pt x="1049191" y="770451"/>
                </a:lnTo>
                <a:lnTo>
                  <a:pt x="1006311" y="750045"/>
                </a:lnTo>
                <a:lnTo>
                  <a:pt x="963840" y="729136"/>
                </a:lnTo>
                <a:lnTo>
                  <a:pt x="921782" y="707729"/>
                </a:lnTo>
                <a:lnTo>
                  <a:pt x="880144" y="685829"/>
                </a:lnTo>
                <a:lnTo>
                  <a:pt x="838932" y="663442"/>
                </a:lnTo>
                <a:lnTo>
                  <a:pt x="798153" y="640571"/>
                </a:lnTo>
                <a:lnTo>
                  <a:pt x="757811" y="617223"/>
                </a:lnTo>
                <a:lnTo>
                  <a:pt x="717913" y="593401"/>
                </a:lnTo>
                <a:lnTo>
                  <a:pt x="678467" y="569112"/>
                </a:lnTo>
                <a:lnTo>
                  <a:pt x="639476" y="544360"/>
                </a:lnTo>
                <a:lnTo>
                  <a:pt x="600948" y="519150"/>
                </a:lnTo>
                <a:lnTo>
                  <a:pt x="562889" y="493487"/>
                </a:lnTo>
                <a:lnTo>
                  <a:pt x="525305" y="467377"/>
                </a:lnTo>
                <a:lnTo>
                  <a:pt x="488202" y="440823"/>
                </a:lnTo>
                <a:lnTo>
                  <a:pt x="451586" y="413831"/>
                </a:lnTo>
                <a:lnTo>
                  <a:pt x="415463" y="386407"/>
                </a:lnTo>
                <a:lnTo>
                  <a:pt x="379839" y="358554"/>
                </a:lnTo>
                <a:lnTo>
                  <a:pt x="344721" y="330279"/>
                </a:lnTo>
                <a:lnTo>
                  <a:pt x="310115" y="301586"/>
                </a:lnTo>
                <a:lnTo>
                  <a:pt x="276026" y="272479"/>
                </a:lnTo>
                <a:lnTo>
                  <a:pt x="242460" y="242965"/>
                </a:lnTo>
                <a:lnTo>
                  <a:pt x="209425" y="213048"/>
                </a:lnTo>
                <a:lnTo>
                  <a:pt x="176926" y="182732"/>
                </a:lnTo>
                <a:lnTo>
                  <a:pt x="144968" y="152024"/>
                </a:lnTo>
                <a:lnTo>
                  <a:pt x="113559" y="120928"/>
                </a:lnTo>
                <a:lnTo>
                  <a:pt x="82704" y="89449"/>
                </a:lnTo>
                <a:lnTo>
                  <a:pt x="52410" y="57591"/>
                </a:lnTo>
                <a:lnTo>
                  <a:pt x="22682" y="25361"/>
                </a:lnTo>
                <a:lnTo>
                  <a:pt x="0" y="0"/>
                </a:lnTo>
              </a:path>
            </a:pathLst>
          </a:custGeom>
          <a:ln w="9436">
            <a:solidFill>
              <a:srgbClr val="F8F8F8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10901134" y="7822021"/>
            <a:ext cx="147955" cy="94615"/>
          </a:xfrm>
          <a:custGeom>
            <a:avLst/>
            <a:gdLst/>
            <a:ahLst/>
            <a:cxnLst/>
            <a:rect l="l" t="t" r="r" b="b"/>
            <a:pathLst>
              <a:path w="147954" h="94615">
                <a:moveTo>
                  <a:pt x="147572" y="0"/>
                </a:moveTo>
                <a:lnTo>
                  <a:pt x="0" y="94497"/>
                </a:lnTo>
              </a:path>
            </a:pathLst>
          </a:custGeom>
          <a:ln w="4191">
            <a:solidFill>
              <a:srgbClr val="ECECED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10766393" y="7735741"/>
            <a:ext cx="282575" cy="180975"/>
          </a:xfrm>
          <a:custGeom>
            <a:avLst/>
            <a:gdLst/>
            <a:ahLst/>
            <a:cxnLst/>
            <a:rect l="l" t="t" r="r" b="b"/>
            <a:pathLst>
              <a:path w="282575" h="180975">
                <a:moveTo>
                  <a:pt x="282313" y="0"/>
                </a:moveTo>
                <a:lnTo>
                  <a:pt x="0" y="180777"/>
                </a:lnTo>
              </a:path>
            </a:pathLst>
          </a:custGeom>
          <a:ln w="4191">
            <a:solidFill>
              <a:srgbClr val="EBECED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10631680" y="7649478"/>
            <a:ext cx="417195" cy="267335"/>
          </a:xfrm>
          <a:custGeom>
            <a:avLst/>
            <a:gdLst/>
            <a:ahLst/>
            <a:cxnLst/>
            <a:rect l="l" t="t" r="r" b="b"/>
            <a:pathLst>
              <a:path w="417195" h="267334">
                <a:moveTo>
                  <a:pt x="417026" y="0"/>
                </a:moveTo>
                <a:lnTo>
                  <a:pt x="0" y="267040"/>
                </a:lnTo>
              </a:path>
            </a:pathLst>
          </a:custGeom>
          <a:ln w="4190">
            <a:solidFill>
              <a:srgbClr val="EBECED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10496952" y="7563205"/>
            <a:ext cx="551815" cy="353695"/>
          </a:xfrm>
          <a:custGeom>
            <a:avLst/>
            <a:gdLst/>
            <a:ahLst/>
            <a:cxnLst/>
            <a:rect l="l" t="t" r="r" b="b"/>
            <a:pathLst>
              <a:path w="551815" h="353695">
                <a:moveTo>
                  <a:pt x="551755" y="0"/>
                </a:moveTo>
                <a:lnTo>
                  <a:pt x="0" y="353313"/>
                </a:lnTo>
              </a:path>
            </a:pathLst>
          </a:custGeom>
          <a:ln w="4190">
            <a:solidFill>
              <a:srgbClr val="EBECEC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0362226" y="7476935"/>
            <a:ext cx="687070" cy="440055"/>
          </a:xfrm>
          <a:custGeom>
            <a:avLst/>
            <a:gdLst/>
            <a:ahLst/>
            <a:cxnLst/>
            <a:rect l="l" t="t" r="r" b="b"/>
            <a:pathLst>
              <a:path w="687070" h="440054">
                <a:moveTo>
                  <a:pt x="686480" y="0"/>
                </a:moveTo>
                <a:lnTo>
                  <a:pt x="0" y="439584"/>
                </a:lnTo>
              </a:path>
            </a:pathLst>
          </a:custGeom>
          <a:ln w="4191">
            <a:solidFill>
              <a:srgbClr val="EBEBEC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0227625" y="7390744"/>
            <a:ext cx="821690" cy="525780"/>
          </a:xfrm>
          <a:custGeom>
            <a:avLst/>
            <a:gdLst/>
            <a:ahLst/>
            <a:cxnLst/>
            <a:rect l="l" t="t" r="r" b="b"/>
            <a:pathLst>
              <a:path w="821690" h="525779">
                <a:moveTo>
                  <a:pt x="821081" y="0"/>
                </a:moveTo>
                <a:lnTo>
                  <a:pt x="0" y="525775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0092905" y="7304475"/>
            <a:ext cx="956310" cy="612140"/>
          </a:xfrm>
          <a:custGeom>
            <a:avLst/>
            <a:gdLst/>
            <a:ahLst/>
            <a:cxnLst/>
            <a:rect l="l" t="t" r="r" b="b"/>
            <a:pathLst>
              <a:path w="956309" h="612140">
                <a:moveTo>
                  <a:pt x="955801" y="0"/>
                </a:moveTo>
                <a:lnTo>
                  <a:pt x="0" y="612043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9958163" y="7218195"/>
            <a:ext cx="1090930" cy="698500"/>
          </a:xfrm>
          <a:custGeom>
            <a:avLst/>
            <a:gdLst/>
            <a:ahLst/>
            <a:cxnLst/>
            <a:rect l="l" t="t" r="r" b="b"/>
            <a:pathLst>
              <a:path w="1090929" h="698500">
                <a:moveTo>
                  <a:pt x="1090543" y="0"/>
                </a:moveTo>
                <a:lnTo>
                  <a:pt x="0" y="698323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9823463" y="7131939"/>
            <a:ext cx="1225550" cy="784860"/>
          </a:xfrm>
          <a:custGeom>
            <a:avLst/>
            <a:gdLst/>
            <a:ahLst/>
            <a:cxnLst/>
            <a:rect l="l" t="t" r="r" b="b"/>
            <a:pathLst>
              <a:path w="1225550" h="784859">
                <a:moveTo>
                  <a:pt x="1225243" y="0"/>
                </a:moveTo>
                <a:lnTo>
                  <a:pt x="0" y="784579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9688710" y="7045652"/>
            <a:ext cx="1360170" cy="871219"/>
          </a:xfrm>
          <a:custGeom>
            <a:avLst/>
            <a:gdLst/>
            <a:ahLst/>
            <a:cxnLst/>
            <a:rect l="l" t="t" r="r" b="b"/>
            <a:pathLst>
              <a:path w="1360170" h="871220">
                <a:moveTo>
                  <a:pt x="1359997" y="0"/>
                </a:moveTo>
                <a:lnTo>
                  <a:pt x="0" y="870867"/>
                </a:lnTo>
              </a:path>
            </a:pathLst>
          </a:custGeom>
          <a:ln w="4191">
            <a:solidFill>
              <a:srgbClr val="EAEBEB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9554002" y="6959392"/>
            <a:ext cx="1494790" cy="957580"/>
          </a:xfrm>
          <a:custGeom>
            <a:avLst/>
            <a:gdLst/>
            <a:ahLst/>
            <a:cxnLst/>
            <a:rect l="l" t="t" r="r" b="b"/>
            <a:pathLst>
              <a:path w="1494790" h="957579">
                <a:moveTo>
                  <a:pt x="1494705" y="0"/>
                </a:moveTo>
                <a:lnTo>
                  <a:pt x="0" y="957127"/>
                </a:lnTo>
              </a:path>
            </a:pathLst>
          </a:custGeom>
          <a:ln w="4191">
            <a:solidFill>
              <a:srgbClr val="EAEAEB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9419404" y="6886905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904" y="0"/>
                </a:moveTo>
                <a:lnTo>
                  <a:pt x="0" y="1029614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9284670" y="6886905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906" y="0"/>
                </a:moveTo>
                <a:lnTo>
                  <a:pt x="0" y="1029614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9149936" y="6886905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907" y="0"/>
                </a:moveTo>
                <a:lnTo>
                  <a:pt x="0" y="1029614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9015218" y="6886905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910" y="0"/>
                </a:moveTo>
                <a:lnTo>
                  <a:pt x="0" y="1029614"/>
                </a:lnTo>
              </a:path>
            </a:pathLst>
          </a:custGeom>
          <a:ln w="4191">
            <a:solidFill>
              <a:srgbClr val="E9EAEA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8880483" y="6886905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906" y="0"/>
                </a:moveTo>
                <a:lnTo>
                  <a:pt x="0" y="1029614"/>
                </a:lnTo>
              </a:path>
            </a:pathLst>
          </a:custGeom>
          <a:ln w="4191">
            <a:solidFill>
              <a:srgbClr val="E9E9EA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8745765" y="6886905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909" y="0"/>
                </a:moveTo>
                <a:lnTo>
                  <a:pt x="0" y="1029614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8611020" y="6886905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907" y="0"/>
                </a:moveTo>
                <a:lnTo>
                  <a:pt x="0" y="1029614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8476448" y="6886905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904" y="0"/>
                </a:moveTo>
                <a:lnTo>
                  <a:pt x="0" y="1029614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8341704" y="6886905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909" y="0"/>
                </a:moveTo>
                <a:lnTo>
                  <a:pt x="0" y="1029614"/>
                </a:lnTo>
              </a:path>
            </a:pathLst>
          </a:custGeom>
          <a:ln w="4191">
            <a:solidFill>
              <a:srgbClr val="E8E8E9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8206986" y="6886905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906" y="0"/>
                </a:moveTo>
                <a:lnTo>
                  <a:pt x="0" y="1029614"/>
                </a:lnTo>
              </a:path>
            </a:pathLst>
          </a:custGeom>
          <a:ln w="4190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8072271" y="6886905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907" y="0"/>
                </a:moveTo>
                <a:lnTo>
                  <a:pt x="0" y="1029614"/>
                </a:lnTo>
              </a:path>
            </a:pathLst>
          </a:custGeom>
          <a:ln w="4190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7937534" y="6886905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904" y="0"/>
                </a:moveTo>
                <a:lnTo>
                  <a:pt x="0" y="1029614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7802819" y="6886905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906" y="0"/>
                </a:moveTo>
                <a:lnTo>
                  <a:pt x="0" y="1029614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7668217" y="6886905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906" y="0"/>
                </a:moveTo>
                <a:lnTo>
                  <a:pt x="0" y="1029614"/>
                </a:lnTo>
              </a:path>
            </a:pathLst>
          </a:custGeom>
          <a:ln w="4191">
            <a:solidFill>
              <a:srgbClr val="E7E8E8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7533493" y="6886905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905" y="0"/>
                </a:moveTo>
                <a:lnTo>
                  <a:pt x="0" y="1029614"/>
                </a:lnTo>
              </a:path>
            </a:pathLst>
          </a:custGeom>
          <a:ln w="4191">
            <a:solidFill>
              <a:srgbClr val="E7E7E8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7398755" y="6886905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907" y="0"/>
                </a:moveTo>
                <a:lnTo>
                  <a:pt x="0" y="1029614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7264041" y="6886905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903" y="0"/>
                </a:moveTo>
                <a:lnTo>
                  <a:pt x="0" y="1029614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7129302" y="6886905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906" y="0"/>
                </a:moveTo>
                <a:lnTo>
                  <a:pt x="0" y="1029614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6994587" y="6886905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907" y="0"/>
                </a:moveTo>
                <a:lnTo>
                  <a:pt x="0" y="1029614"/>
                </a:lnTo>
              </a:path>
            </a:pathLst>
          </a:custGeom>
          <a:ln w="4190">
            <a:solidFill>
              <a:srgbClr val="E6E7E7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6859839" y="6886905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907" y="0"/>
                </a:moveTo>
                <a:lnTo>
                  <a:pt x="0" y="1029614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6725262" y="6886905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906" y="0"/>
                </a:moveTo>
                <a:lnTo>
                  <a:pt x="0" y="1029614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6590526" y="6886905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908" y="0"/>
                </a:moveTo>
                <a:lnTo>
                  <a:pt x="0" y="1029614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6455798" y="6886905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907" y="0"/>
                </a:moveTo>
                <a:lnTo>
                  <a:pt x="0" y="1029614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6321075" y="6886905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906" y="0"/>
                </a:moveTo>
                <a:lnTo>
                  <a:pt x="0" y="1029614"/>
                </a:lnTo>
              </a:path>
            </a:pathLst>
          </a:custGeom>
          <a:ln w="4191">
            <a:solidFill>
              <a:srgbClr val="E5E5E6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6186355" y="6886905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909" y="0"/>
                </a:moveTo>
                <a:lnTo>
                  <a:pt x="0" y="1029614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6051669" y="6886905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906" y="0"/>
                </a:moveTo>
                <a:lnTo>
                  <a:pt x="0" y="1029614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5916974" y="6886905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906" y="0"/>
                </a:moveTo>
                <a:lnTo>
                  <a:pt x="0" y="1029614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5782248" y="6886905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906" y="0"/>
                </a:moveTo>
                <a:lnTo>
                  <a:pt x="0" y="1029614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5647541" y="6886905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909" y="0"/>
                </a:moveTo>
                <a:lnTo>
                  <a:pt x="0" y="1029614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5512842" y="6886905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908" y="0"/>
                </a:moveTo>
                <a:lnTo>
                  <a:pt x="0" y="1029614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5378160" y="6886905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903" y="0"/>
                </a:moveTo>
                <a:lnTo>
                  <a:pt x="0" y="1029614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5243429" y="6886905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909" y="0"/>
                </a:moveTo>
                <a:lnTo>
                  <a:pt x="0" y="1029614"/>
                </a:lnTo>
              </a:path>
            </a:pathLst>
          </a:custGeom>
          <a:ln w="4190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5108747" y="6886905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901" y="0"/>
                </a:moveTo>
                <a:lnTo>
                  <a:pt x="0" y="1029614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4974024" y="6886905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906" y="0"/>
                </a:moveTo>
                <a:lnTo>
                  <a:pt x="0" y="1029614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4839320" y="6886905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907" y="0"/>
                </a:moveTo>
                <a:lnTo>
                  <a:pt x="0" y="1029614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4704603" y="6886905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906" y="0"/>
                </a:moveTo>
                <a:lnTo>
                  <a:pt x="0" y="1029614"/>
                </a:lnTo>
              </a:path>
            </a:pathLst>
          </a:custGeom>
          <a:ln w="4190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4569907" y="6886905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906" y="0"/>
                </a:moveTo>
                <a:lnTo>
                  <a:pt x="0" y="1029614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4435198" y="6886905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903" y="0"/>
                </a:moveTo>
                <a:lnTo>
                  <a:pt x="0" y="1029614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4300480" y="6886905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907" y="0"/>
                </a:moveTo>
                <a:lnTo>
                  <a:pt x="0" y="1029614"/>
                </a:lnTo>
              </a:path>
            </a:pathLst>
          </a:custGeom>
          <a:ln w="4190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4165783" y="6886905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906" y="0"/>
                </a:moveTo>
                <a:lnTo>
                  <a:pt x="0" y="1029614"/>
                </a:lnTo>
              </a:path>
            </a:pathLst>
          </a:custGeom>
          <a:ln w="4191">
            <a:solidFill>
              <a:srgbClr val="E1E2E4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4031068" y="6886905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906" y="0"/>
                </a:moveTo>
                <a:lnTo>
                  <a:pt x="0" y="1029614"/>
                </a:lnTo>
              </a:path>
            </a:pathLst>
          </a:custGeom>
          <a:ln w="4191">
            <a:solidFill>
              <a:srgbClr val="E1E2E4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3896369" y="6886905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908" y="0"/>
                </a:moveTo>
                <a:lnTo>
                  <a:pt x="0" y="1029614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3761653" y="6886905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909" y="0"/>
                </a:moveTo>
                <a:lnTo>
                  <a:pt x="0" y="1029614"/>
                </a:lnTo>
              </a:path>
            </a:pathLst>
          </a:custGeom>
          <a:ln w="4190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3626948" y="6886905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908" y="0"/>
                </a:moveTo>
                <a:lnTo>
                  <a:pt x="0" y="1029614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3492261" y="6886905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906" y="0"/>
                </a:moveTo>
                <a:lnTo>
                  <a:pt x="0" y="1029614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3357544" y="6886905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905" y="0"/>
                </a:moveTo>
                <a:lnTo>
                  <a:pt x="0" y="1029614"/>
                </a:lnTo>
              </a:path>
            </a:pathLst>
          </a:custGeom>
          <a:ln w="4191">
            <a:solidFill>
              <a:srgbClr val="E0E1E3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3222840" y="6886905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906" y="0"/>
                </a:moveTo>
                <a:lnTo>
                  <a:pt x="0" y="1029614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3088120" y="6886905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907" y="0"/>
                </a:moveTo>
                <a:lnTo>
                  <a:pt x="0" y="1029614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2953436" y="6886905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903" y="0"/>
                </a:moveTo>
                <a:lnTo>
                  <a:pt x="0" y="1029614"/>
                </a:lnTo>
              </a:path>
            </a:pathLst>
          </a:custGeom>
          <a:ln w="4190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2818710" y="6886905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908" y="0"/>
                </a:moveTo>
                <a:lnTo>
                  <a:pt x="0" y="1029614"/>
                </a:lnTo>
              </a:path>
            </a:pathLst>
          </a:custGeom>
          <a:ln w="4191">
            <a:solidFill>
              <a:srgbClr val="DFE1E2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2684015" y="6886905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907" y="0"/>
                </a:moveTo>
                <a:lnTo>
                  <a:pt x="0" y="1029614"/>
                </a:lnTo>
              </a:path>
            </a:pathLst>
          </a:custGeom>
          <a:ln w="4191">
            <a:solidFill>
              <a:srgbClr val="DFE0E2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2549298" y="6886905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906" y="0"/>
                </a:moveTo>
                <a:lnTo>
                  <a:pt x="0" y="1029614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2414603" y="6886905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906" y="0"/>
                </a:moveTo>
                <a:lnTo>
                  <a:pt x="0" y="1029614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2279883" y="6886905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903" y="0"/>
                </a:moveTo>
                <a:lnTo>
                  <a:pt x="0" y="1029614"/>
                </a:lnTo>
              </a:path>
            </a:pathLst>
          </a:custGeom>
          <a:ln w="4190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2145176" y="6886905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907" y="0"/>
                </a:moveTo>
                <a:lnTo>
                  <a:pt x="0" y="1029614"/>
                </a:lnTo>
              </a:path>
            </a:pathLst>
          </a:custGeom>
          <a:ln w="4191">
            <a:solidFill>
              <a:srgbClr val="DEE0E1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2010488" y="6886905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904" y="0"/>
                </a:moveTo>
                <a:lnTo>
                  <a:pt x="0" y="1029614"/>
                </a:lnTo>
              </a:path>
            </a:pathLst>
          </a:custGeom>
          <a:ln w="4191">
            <a:solidFill>
              <a:srgbClr val="DEE0E1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1875776" y="6886905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906" y="0"/>
                </a:moveTo>
                <a:lnTo>
                  <a:pt x="0" y="1029614"/>
                </a:lnTo>
              </a:path>
            </a:pathLst>
          </a:custGeom>
          <a:ln w="4191">
            <a:solidFill>
              <a:srgbClr val="DEDFE1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1741062" y="6886905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906" y="0"/>
                </a:moveTo>
                <a:lnTo>
                  <a:pt x="0" y="1029614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5" name="object 75"/>
          <p:cNvSpPr/>
          <p:nvPr/>
        </p:nvSpPr>
        <p:spPr>
          <a:xfrm>
            <a:off x="1606380" y="6886905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5" h="1029970">
                <a:moveTo>
                  <a:pt x="1607902" y="0"/>
                </a:moveTo>
                <a:lnTo>
                  <a:pt x="0" y="1029614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1471640" y="6886905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5" h="1029970">
                <a:moveTo>
                  <a:pt x="1607906" y="0"/>
                </a:moveTo>
                <a:lnTo>
                  <a:pt x="0" y="1029614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1336947" y="6886905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5" h="1029970">
                <a:moveTo>
                  <a:pt x="1607908" y="0"/>
                </a:moveTo>
                <a:lnTo>
                  <a:pt x="0" y="1029614"/>
                </a:lnTo>
              </a:path>
            </a:pathLst>
          </a:custGeom>
          <a:ln w="4191">
            <a:solidFill>
              <a:srgbClr val="DDDFE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1202228" y="6886905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5" h="1029970">
                <a:moveTo>
                  <a:pt x="1607905" y="0"/>
                </a:moveTo>
                <a:lnTo>
                  <a:pt x="0" y="1029614"/>
                </a:lnTo>
              </a:path>
            </a:pathLst>
          </a:custGeom>
          <a:ln w="4191">
            <a:solidFill>
              <a:srgbClr val="DDDEE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1067536" y="6886905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5" h="1029970">
                <a:moveTo>
                  <a:pt x="1607906" y="0"/>
                </a:moveTo>
                <a:lnTo>
                  <a:pt x="0" y="1029614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932804" y="6886905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5" h="1029970">
                <a:moveTo>
                  <a:pt x="1607909" y="0"/>
                </a:moveTo>
                <a:lnTo>
                  <a:pt x="0" y="1029614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798124" y="6886905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5" h="1029970">
                <a:moveTo>
                  <a:pt x="1607905" y="0"/>
                </a:moveTo>
                <a:lnTo>
                  <a:pt x="0" y="1029614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663392" y="6886905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5" h="1029970">
                <a:moveTo>
                  <a:pt x="1607908" y="0"/>
                </a:moveTo>
                <a:lnTo>
                  <a:pt x="0" y="1029614"/>
                </a:lnTo>
              </a:path>
            </a:pathLst>
          </a:custGeom>
          <a:ln w="4190">
            <a:solidFill>
              <a:srgbClr val="DCDEDF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3" name="object 83"/>
          <p:cNvSpPr/>
          <p:nvPr/>
        </p:nvSpPr>
        <p:spPr>
          <a:xfrm>
            <a:off x="528712" y="6886905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5" h="1029970">
                <a:moveTo>
                  <a:pt x="1607909" y="0"/>
                </a:moveTo>
                <a:lnTo>
                  <a:pt x="0" y="1029614"/>
                </a:lnTo>
              </a:path>
            </a:pathLst>
          </a:custGeom>
          <a:ln w="4191">
            <a:solidFill>
              <a:srgbClr val="DCDDDF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4" name="object 84"/>
          <p:cNvSpPr/>
          <p:nvPr/>
        </p:nvSpPr>
        <p:spPr>
          <a:xfrm>
            <a:off x="394030" y="6886905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5" h="1029970">
                <a:moveTo>
                  <a:pt x="1607903" y="0"/>
                </a:moveTo>
                <a:lnTo>
                  <a:pt x="0" y="1029614"/>
                </a:lnTo>
              </a:path>
            </a:pathLst>
          </a:custGeom>
          <a:ln w="4191">
            <a:solidFill>
              <a:srgbClr val="DCDDDE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5" name="object 85"/>
          <p:cNvSpPr/>
          <p:nvPr/>
        </p:nvSpPr>
        <p:spPr>
          <a:xfrm>
            <a:off x="259301" y="6886905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5" h="1029970">
                <a:moveTo>
                  <a:pt x="1607908" y="0"/>
                </a:moveTo>
                <a:lnTo>
                  <a:pt x="0" y="1029614"/>
                </a:lnTo>
              </a:path>
            </a:pathLst>
          </a:custGeom>
          <a:ln w="4191">
            <a:solidFill>
              <a:srgbClr val="DCDDDE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6" name="object 86"/>
          <p:cNvSpPr/>
          <p:nvPr/>
        </p:nvSpPr>
        <p:spPr>
          <a:xfrm>
            <a:off x="124603" y="6886905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5" h="1029970">
                <a:moveTo>
                  <a:pt x="1607905" y="0"/>
                </a:moveTo>
                <a:lnTo>
                  <a:pt x="0" y="1029614"/>
                </a:lnTo>
              </a:path>
            </a:pathLst>
          </a:custGeom>
          <a:ln w="4191">
            <a:solidFill>
              <a:srgbClr val="DBDDDE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7" name="object 87"/>
          <p:cNvSpPr/>
          <p:nvPr/>
        </p:nvSpPr>
        <p:spPr>
          <a:xfrm>
            <a:off x="0" y="6886905"/>
            <a:ext cx="1598295" cy="1023619"/>
          </a:xfrm>
          <a:custGeom>
            <a:avLst/>
            <a:gdLst/>
            <a:ahLst/>
            <a:cxnLst/>
            <a:rect l="l" t="t" r="r" b="b"/>
            <a:pathLst>
              <a:path w="1598295" h="1023620">
                <a:moveTo>
                  <a:pt x="1597783" y="0"/>
                </a:moveTo>
                <a:lnTo>
                  <a:pt x="0" y="1023129"/>
                </a:lnTo>
              </a:path>
            </a:pathLst>
          </a:custGeom>
          <a:ln w="4191">
            <a:solidFill>
              <a:srgbClr val="DBDDDE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8" name="object 88"/>
          <p:cNvSpPr/>
          <p:nvPr/>
        </p:nvSpPr>
        <p:spPr>
          <a:xfrm>
            <a:off x="0" y="6886905"/>
            <a:ext cx="1463675" cy="937260"/>
          </a:xfrm>
          <a:custGeom>
            <a:avLst/>
            <a:gdLst/>
            <a:ahLst/>
            <a:cxnLst/>
            <a:rect l="l" t="t" r="r" b="b"/>
            <a:pathLst>
              <a:path w="1463675" h="937259">
                <a:moveTo>
                  <a:pt x="1463095" y="0"/>
                </a:moveTo>
                <a:lnTo>
                  <a:pt x="0" y="936887"/>
                </a:lnTo>
              </a:path>
            </a:pathLst>
          </a:custGeom>
          <a:ln w="4191">
            <a:solidFill>
              <a:srgbClr val="DBDCDE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9" name="object 89"/>
          <p:cNvSpPr/>
          <p:nvPr/>
        </p:nvSpPr>
        <p:spPr>
          <a:xfrm>
            <a:off x="0" y="6886905"/>
            <a:ext cx="1328420" cy="850900"/>
          </a:xfrm>
          <a:custGeom>
            <a:avLst/>
            <a:gdLst/>
            <a:ahLst/>
            <a:cxnLst/>
            <a:rect l="l" t="t" r="r" b="b"/>
            <a:pathLst>
              <a:path w="1328420" h="850900">
                <a:moveTo>
                  <a:pt x="1328384" y="0"/>
                </a:moveTo>
                <a:lnTo>
                  <a:pt x="0" y="850624"/>
                </a:lnTo>
              </a:path>
            </a:pathLst>
          </a:custGeom>
          <a:ln w="4191">
            <a:solidFill>
              <a:srgbClr val="DBDCDE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0" name="object 90"/>
          <p:cNvSpPr/>
          <p:nvPr/>
        </p:nvSpPr>
        <p:spPr>
          <a:xfrm>
            <a:off x="0" y="6886905"/>
            <a:ext cx="1193800" cy="764540"/>
          </a:xfrm>
          <a:custGeom>
            <a:avLst/>
            <a:gdLst/>
            <a:ahLst/>
            <a:cxnLst/>
            <a:rect l="l" t="t" r="r" b="b"/>
            <a:pathLst>
              <a:path w="1193800" h="764540">
                <a:moveTo>
                  <a:pt x="1193674" y="0"/>
                </a:moveTo>
                <a:lnTo>
                  <a:pt x="0" y="764362"/>
                </a:lnTo>
              </a:path>
            </a:pathLst>
          </a:custGeom>
          <a:ln w="4191">
            <a:solidFill>
              <a:srgbClr val="DBDCDD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1" name="object 91"/>
          <p:cNvSpPr/>
          <p:nvPr/>
        </p:nvSpPr>
        <p:spPr>
          <a:xfrm>
            <a:off x="0" y="6886905"/>
            <a:ext cx="1059180" cy="678180"/>
          </a:xfrm>
          <a:custGeom>
            <a:avLst/>
            <a:gdLst/>
            <a:ahLst/>
            <a:cxnLst/>
            <a:rect l="l" t="t" r="r" b="b"/>
            <a:pathLst>
              <a:path w="1059180" h="678179">
                <a:moveTo>
                  <a:pt x="1058954" y="0"/>
                </a:moveTo>
                <a:lnTo>
                  <a:pt x="0" y="678096"/>
                </a:lnTo>
              </a:path>
            </a:pathLst>
          </a:custGeom>
          <a:ln w="4190">
            <a:solidFill>
              <a:srgbClr val="DBDCDD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2" name="object 92"/>
          <p:cNvSpPr/>
          <p:nvPr/>
        </p:nvSpPr>
        <p:spPr>
          <a:xfrm>
            <a:off x="0" y="6886905"/>
            <a:ext cx="924560" cy="592455"/>
          </a:xfrm>
          <a:custGeom>
            <a:avLst/>
            <a:gdLst/>
            <a:ahLst/>
            <a:cxnLst/>
            <a:rect l="l" t="t" r="r" b="b"/>
            <a:pathLst>
              <a:path w="924560" h="592454">
                <a:moveTo>
                  <a:pt x="924262" y="0"/>
                </a:moveTo>
                <a:lnTo>
                  <a:pt x="0" y="591846"/>
                </a:lnTo>
              </a:path>
            </a:pathLst>
          </a:custGeom>
          <a:ln w="4191">
            <a:solidFill>
              <a:srgbClr val="DADCDD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3" name="object 93"/>
          <p:cNvSpPr/>
          <p:nvPr/>
        </p:nvSpPr>
        <p:spPr>
          <a:xfrm>
            <a:off x="0" y="6886905"/>
            <a:ext cx="789940" cy="506095"/>
          </a:xfrm>
          <a:custGeom>
            <a:avLst/>
            <a:gdLst/>
            <a:ahLst/>
            <a:cxnLst/>
            <a:rect l="l" t="t" r="r" b="b"/>
            <a:pathLst>
              <a:path w="789940" h="506095">
                <a:moveTo>
                  <a:pt x="789542" y="0"/>
                </a:moveTo>
                <a:lnTo>
                  <a:pt x="0" y="505580"/>
                </a:lnTo>
              </a:path>
            </a:pathLst>
          </a:custGeom>
          <a:ln w="4191">
            <a:solidFill>
              <a:srgbClr val="DADBDD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4" name="object 94"/>
          <p:cNvSpPr/>
          <p:nvPr/>
        </p:nvSpPr>
        <p:spPr>
          <a:xfrm>
            <a:off x="0" y="6886905"/>
            <a:ext cx="655320" cy="419734"/>
          </a:xfrm>
          <a:custGeom>
            <a:avLst/>
            <a:gdLst/>
            <a:ahLst/>
            <a:cxnLst/>
            <a:rect l="l" t="t" r="r" b="b"/>
            <a:pathLst>
              <a:path w="655320" h="419734">
                <a:moveTo>
                  <a:pt x="654864" y="0"/>
                </a:moveTo>
                <a:lnTo>
                  <a:pt x="0" y="419340"/>
                </a:lnTo>
              </a:path>
            </a:pathLst>
          </a:custGeom>
          <a:ln w="4191">
            <a:solidFill>
              <a:srgbClr val="DADBDD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5" name="object 95"/>
          <p:cNvSpPr/>
          <p:nvPr/>
        </p:nvSpPr>
        <p:spPr>
          <a:xfrm>
            <a:off x="0" y="6886905"/>
            <a:ext cx="520700" cy="333375"/>
          </a:xfrm>
          <a:custGeom>
            <a:avLst/>
            <a:gdLst/>
            <a:ahLst/>
            <a:cxnLst/>
            <a:rect l="l" t="t" r="r" b="b"/>
            <a:pathLst>
              <a:path w="520700" h="333375">
                <a:moveTo>
                  <a:pt x="520129" y="0"/>
                </a:moveTo>
                <a:lnTo>
                  <a:pt x="0" y="333061"/>
                </a:lnTo>
              </a:path>
            </a:pathLst>
          </a:custGeom>
          <a:ln w="4191">
            <a:solidFill>
              <a:srgbClr val="DADBDC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6" name="object 96"/>
          <p:cNvSpPr/>
          <p:nvPr/>
        </p:nvSpPr>
        <p:spPr>
          <a:xfrm>
            <a:off x="0" y="6886905"/>
            <a:ext cx="385445" cy="247015"/>
          </a:xfrm>
          <a:custGeom>
            <a:avLst/>
            <a:gdLst/>
            <a:ahLst/>
            <a:cxnLst/>
            <a:rect l="l" t="t" r="r" b="b"/>
            <a:pathLst>
              <a:path w="385445" h="247015">
                <a:moveTo>
                  <a:pt x="385441" y="0"/>
                </a:moveTo>
                <a:lnTo>
                  <a:pt x="0" y="246815"/>
                </a:lnTo>
              </a:path>
            </a:pathLst>
          </a:custGeom>
          <a:ln w="4191">
            <a:solidFill>
              <a:srgbClr val="DADBDC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7" name="object 97"/>
          <p:cNvSpPr/>
          <p:nvPr/>
        </p:nvSpPr>
        <p:spPr>
          <a:xfrm>
            <a:off x="0" y="6886905"/>
            <a:ext cx="250825" cy="160655"/>
          </a:xfrm>
          <a:custGeom>
            <a:avLst/>
            <a:gdLst/>
            <a:ahLst/>
            <a:cxnLst/>
            <a:rect l="l" t="t" r="r" b="b"/>
            <a:pathLst>
              <a:path w="250825" h="160654">
                <a:moveTo>
                  <a:pt x="250726" y="0"/>
                </a:moveTo>
                <a:lnTo>
                  <a:pt x="0" y="160551"/>
                </a:lnTo>
              </a:path>
            </a:pathLst>
          </a:custGeom>
          <a:ln w="4191">
            <a:solidFill>
              <a:srgbClr val="D9DBDC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8" name="object 98"/>
          <p:cNvSpPr/>
          <p:nvPr/>
        </p:nvSpPr>
        <p:spPr>
          <a:xfrm>
            <a:off x="0" y="6886905"/>
            <a:ext cx="116205" cy="74295"/>
          </a:xfrm>
          <a:custGeom>
            <a:avLst/>
            <a:gdLst/>
            <a:ahLst/>
            <a:cxnLst/>
            <a:rect l="l" t="t" r="r" b="b"/>
            <a:pathLst>
              <a:path w="116205" h="74295">
                <a:moveTo>
                  <a:pt x="116034" y="0"/>
                </a:moveTo>
                <a:lnTo>
                  <a:pt x="0" y="74301"/>
                </a:lnTo>
              </a:path>
            </a:pathLst>
          </a:custGeom>
          <a:ln w="4191">
            <a:solidFill>
              <a:srgbClr val="D9DADC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9" name="object 99"/>
          <p:cNvSpPr/>
          <p:nvPr/>
        </p:nvSpPr>
        <p:spPr>
          <a:xfrm>
            <a:off x="0" y="7888456"/>
            <a:ext cx="43815" cy="28575"/>
          </a:xfrm>
          <a:custGeom>
            <a:avLst/>
            <a:gdLst/>
            <a:ahLst/>
            <a:cxnLst/>
            <a:rect l="l" t="t" r="r" b="b"/>
            <a:pathLst>
              <a:path w="43815" h="28575">
                <a:moveTo>
                  <a:pt x="0" y="0"/>
                </a:moveTo>
                <a:lnTo>
                  <a:pt x="43824" y="28062"/>
                </a:lnTo>
              </a:path>
            </a:pathLst>
          </a:custGeom>
          <a:ln w="4191">
            <a:solidFill>
              <a:srgbClr val="EBECEC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0" name="object 100"/>
          <p:cNvSpPr/>
          <p:nvPr/>
        </p:nvSpPr>
        <p:spPr>
          <a:xfrm>
            <a:off x="0" y="7807211"/>
            <a:ext cx="170815" cy="109855"/>
          </a:xfrm>
          <a:custGeom>
            <a:avLst/>
            <a:gdLst/>
            <a:ahLst/>
            <a:cxnLst/>
            <a:rect l="l" t="t" r="r" b="b"/>
            <a:pathLst>
              <a:path w="170815" h="109854">
                <a:moveTo>
                  <a:pt x="0" y="0"/>
                </a:moveTo>
                <a:lnTo>
                  <a:pt x="170701" y="109307"/>
                </a:lnTo>
              </a:path>
            </a:pathLst>
          </a:custGeom>
          <a:ln w="4190">
            <a:solidFill>
              <a:srgbClr val="EBEBEC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1" name="object 101"/>
          <p:cNvSpPr/>
          <p:nvPr/>
        </p:nvSpPr>
        <p:spPr>
          <a:xfrm>
            <a:off x="0" y="7725991"/>
            <a:ext cx="297815" cy="191135"/>
          </a:xfrm>
          <a:custGeom>
            <a:avLst/>
            <a:gdLst/>
            <a:ahLst/>
            <a:cxnLst/>
            <a:rect l="l" t="t" r="r" b="b"/>
            <a:pathLst>
              <a:path w="297815" h="191134">
                <a:moveTo>
                  <a:pt x="0" y="0"/>
                </a:moveTo>
                <a:lnTo>
                  <a:pt x="297539" y="190528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2" name="object 102"/>
          <p:cNvSpPr/>
          <p:nvPr/>
        </p:nvSpPr>
        <p:spPr>
          <a:xfrm>
            <a:off x="0" y="7644757"/>
            <a:ext cx="424815" cy="271780"/>
          </a:xfrm>
          <a:custGeom>
            <a:avLst/>
            <a:gdLst/>
            <a:ahLst/>
            <a:cxnLst/>
            <a:rect l="l" t="t" r="r" b="b"/>
            <a:pathLst>
              <a:path w="424815" h="271779">
                <a:moveTo>
                  <a:pt x="0" y="0"/>
                </a:moveTo>
                <a:lnTo>
                  <a:pt x="424399" y="271762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3" name="object 103"/>
          <p:cNvSpPr/>
          <p:nvPr/>
        </p:nvSpPr>
        <p:spPr>
          <a:xfrm>
            <a:off x="0" y="7563537"/>
            <a:ext cx="551815" cy="353060"/>
          </a:xfrm>
          <a:custGeom>
            <a:avLst/>
            <a:gdLst/>
            <a:ahLst/>
            <a:cxnLst/>
            <a:rect l="l" t="t" r="r" b="b"/>
            <a:pathLst>
              <a:path w="551815" h="353059">
                <a:moveTo>
                  <a:pt x="0" y="0"/>
                </a:moveTo>
                <a:lnTo>
                  <a:pt x="551238" y="352981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4" name="object 104"/>
          <p:cNvSpPr/>
          <p:nvPr/>
        </p:nvSpPr>
        <p:spPr>
          <a:xfrm>
            <a:off x="0" y="7482307"/>
            <a:ext cx="678180" cy="434340"/>
          </a:xfrm>
          <a:custGeom>
            <a:avLst/>
            <a:gdLst/>
            <a:ahLst/>
            <a:cxnLst/>
            <a:rect l="l" t="t" r="r" b="b"/>
            <a:pathLst>
              <a:path w="678180" h="434340">
                <a:moveTo>
                  <a:pt x="0" y="0"/>
                </a:moveTo>
                <a:lnTo>
                  <a:pt x="678090" y="434211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5" name="object 105"/>
          <p:cNvSpPr/>
          <p:nvPr/>
        </p:nvSpPr>
        <p:spPr>
          <a:xfrm>
            <a:off x="0" y="7401069"/>
            <a:ext cx="805180" cy="515620"/>
          </a:xfrm>
          <a:custGeom>
            <a:avLst/>
            <a:gdLst/>
            <a:ahLst/>
            <a:cxnLst/>
            <a:rect l="l" t="t" r="r" b="b"/>
            <a:pathLst>
              <a:path w="805180" h="515620">
                <a:moveTo>
                  <a:pt x="0" y="0"/>
                </a:moveTo>
                <a:lnTo>
                  <a:pt x="804956" y="515449"/>
                </a:lnTo>
              </a:path>
            </a:pathLst>
          </a:custGeom>
          <a:ln w="4191">
            <a:solidFill>
              <a:srgbClr val="EAEBEB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6" name="object 106"/>
          <p:cNvSpPr/>
          <p:nvPr/>
        </p:nvSpPr>
        <p:spPr>
          <a:xfrm>
            <a:off x="0" y="7319855"/>
            <a:ext cx="932180" cy="596900"/>
          </a:xfrm>
          <a:custGeom>
            <a:avLst/>
            <a:gdLst/>
            <a:ahLst/>
            <a:cxnLst/>
            <a:rect l="l" t="t" r="r" b="b"/>
            <a:pathLst>
              <a:path w="932180" h="596900">
                <a:moveTo>
                  <a:pt x="0" y="0"/>
                </a:moveTo>
                <a:lnTo>
                  <a:pt x="931786" y="596663"/>
                </a:lnTo>
              </a:path>
            </a:pathLst>
          </a:custGeom>
          <a:ln w="4191">
            <a:solidFill>
              <a:srgbClr val="EAEAEB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7" name="object 107"/>
          <p:cNvSpPr/>
          <p:nvPr/>
        </p:nvSpPr>
        <p:spPr>
          <a:xfrm>
            <a:off x="0" y="7238622"/>
            <a:ext cx="1059180" cy="678180"/>
          </a:xfrm>
          <a:custGeom>
            <a:avLst/>
            <a:gdLst/>
            <a:ahLst/>
            <a:cxnLst/>
            <a:rect l="l" t="t" r="r" b="b"/>
            <a:pathLst>
              <a:path w="1059180" h="678179">
                <a:moveTo>
                  <a:pt x="0" y="0"/>
                </a:moveTo>
                <a:lnTo>
                  <a:pt x="1058643" y="677896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8" name="object 108"/>
          <p:cNvSpPr/>
          <p:nvPr/>
        </p:nvSpPr>
        <p:spPr>
          <a:xfrm>
            <a:off x="0" y="7157398"/>
            <a:ext cx="1185545" cy="759460"/>
          </a:xfrm>
          <a:custGeom>
            <a:avLst/>
            <a:gdLst/>
            <a:ahLst/>
            <a:cxnLst/>
            <a:rect l="l" t="t" r="r" b="b"/>
            <a:pathLst>
              <a:path w="1185545" h="759459">
                <a:moveTo>
                  <a:pt x="0" y="0"/>
                </a:moveTo>
                <a:lnTo>
                  <a:pt x="1185487" y="759121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9" name="object 109"/>
          <p:cNvSpPr/>
          <p:nvPr/>
        </p:nvSpPr>
        <p:spPr>
          <a:xfrm>
            <a:off x="0" y="7076181"/>
            <a:ext cx="1312545" cy="840740"/>
          </a:xfrm>
          <a:custGeom>
            <a:avLst/>
            <a:gdLst/>
            <a:ahLst/>
            <a:cxnLst/>
            <a:rect l="l" t="t" r="r" b="b"/>
            <a:pathLst>
              <a:path w="1312545" h="840740">
                <a:moveTo>
                  <a:pt x="0" y="0"/>
                </a:moveTo>
                <a:lnTo>
                  <a:pt x="1312320" y="840338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0" name="object 110"/>
          <p:cNvSpPr/>
          <p:nvPr/>
        </p:nvSpPr>
        <p:spPr>
          <a:xfrm>
            <a:off x="0" y="6994935"/>
            <a:ext cx="1439545" cy="922019"/>
          </a:xfrm>
          <a:custGeom>
            <a:avLst/>
            <a:gdLst/>
            <a:ahLst/>
            <a:cxnLst/>
            <a:rect l="l" t="t" r="r" b="b"/>
            <a:pathLst>
              <a:path w="1439545" h="922020">
                <a:moveTo>
                  <a:pt x="0" y="0"/>
                </a:moveTo>
                <a:lnTo>
                  <a:pt x="1439199" y="921583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1" name="object 111"/>
          <p:cNvSpPr/>
          <p:nvPr/>
        </p:nvSpPr>
        <p:spPr>
          <a:xfrm>
            <a:off x="0" y="6913708"/>
            <a:ext cx="1566545" cy="1003300"/>
          </a:xfrm>
          <a:custGeom>
            <a:avLst/>
            <a:gdLst/>
            <a:ahLst/>
            <a:cxnLst/>
            <a:rect l="l" t="t" r="r" b="b"/>
            <a:pathLst>
              <a:path w="1566545" h="1003300">
                <a:moveTo>
                  <a:pt x="0" y="0"/>
                </a:moveTo>
                <a:lnTo>
                  <a:pt x="1566050" y="1002810"/>
                </a:lnTo>
              </a:path>
            </a:pathLst>
          </a:custGeom>
          <a:ln w="4191">
            <a:solidFill>
              <a:srgbClr val="E9EAEA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2" name="object 112"/>
          <p:cNvSpPr/>
          <p:nvPr/>
        </p:nvSpPr>
        <p:spPr>
          <a:xfrm>
            <a:off x="84996" y="6886905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5" h="1029970">
                <a:moveTo>
                  <a:pt x="0" y="0"/>
                </a:moveTo>
                <a:lnTo>
                  <a:pt x="1607903" y="1029614"/>
                </a:lnTo>
              </a:path>
            </a:pathLst>
          </a:custGeom>
          <a:ln w="4191">
            <a:solidFill>
              <a:srgbClr val="E9E9EA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3" name="object 113"/>
          <p:cNvSpPr/>
          <p:nvPr/>
        </p:nvSpPr>
        <p:spPr>
          <a:xfrm>
            <a:off x="211852" y="6886905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5" h="1029970">
                <a:moveTo>
                  <a:pt x="0" y="0"/>
                </a:moveTo>
                <a:lnTo>
                  <a:pt x="1607907" y="1029614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4" name="object 114"/>
          <p:cNvSpPr/>
          <p:nvPr/>
        </p:nvSpPr>
        <p:spPr>
          <a:xfrm>
            <a:off x="338702" y="6886905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5" h="1029970">
                <a:moveTo>
                  <a:pt x="0" y="0"/>
                </a:moveTo>
                <a:lnTo>
                  <a:pt x="1607908" y="1029614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5" name="object 115"/>
          <p:cNvSpPr/>
          <p:nvPr/>
        </p:nvSpPr>
        <p:spPr>
          <a:xfrm>
            <a:off x="465543" y="6886905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5" h="1029970">
                <a:moveTo>
                  <a:pt x="0" y="0"/>
                </a:moveTo>
                <a:lnTo>
                  <a:pt x="1607907" y="1029614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6" name="object 116"/>
          <p:cNvSpPr/>
          <p:nvPr/>
        </p:nvSpPr>
        <p:spPr>
          <a:xfrm>
            <a:off x="592401" y="6886905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5" h="1029970">
                <a:moveTo>
                  <a:pt x="0" y="0"/>
                </a:moveTo>
                <a:lnTo>
                  <a:pt x="1607905" y="1029614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7" name="object 117"/>
          <p:cNvSpPr/>
          <p:nvPr/>
        </p:nvSpPr>
        <p:spPr>
          <a:xfrm>
            <a:off x="719259" y="6886905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5" h="1029970">
                <a:moveTo>
                  <a:pt x="0" y="0"/>
                </a:moveTo>
                <a:lnTo>
                  <a:pt x="1607903" y="1029614"/>
                </a:lnTo>
              </a:path>
            </a:pathLst>
          </a:custGeom>
          <a:ln w="4191">
            <a:solidFill>
              <a:srgbClr val="E8E8E9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8" name="object 118"/>
          <p:cNvSpPr/>
          <p:nvPr/>
        </p:nvSpPr>
        <p:spPr>
          <a:xfrm>
            <a:off x="846103" y="6886905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5" h="1029970">
                <a:moveTo>
                  <a:pt x="0" y="0"/>
                </a:moveTo>
                <a:lnTo>
                  <a:pt x="1607911" y="1029614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9" name="object 119"/>
          <p:cNvSpPr/>
          <p:nvPr/>
        </p:nvSpPr>
        <p:spPr>
          <a:xfrm>
            <a:off x="972941" y="6886905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5" h="1029970">
                <a:moveTo>
                  <a:pt x="0" y="0"/>
                </a:moveTo>
                <a:lnTo>
                  <a:pt x="1607905" y="1029614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0" name="object 120"/>
          <p:cNvSpPr/>
          <p:nvPr/>
        </p:nvSpPr>
        <p:spPr>
          <a:xfrm>
            <a:off x="1099799" y="6886905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5" h="1029970">
                <a:moveTo>
                  <a:pt x="0" y="0"/>
                </a:moveTo>
                <a:lnTo>
                  <a:pt x="1607903" y="1029614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1" name="object 121"/>
          <p:cNvSpPr/>
          <p:nvPr/>
        </p:nvSpPr>
        <p:spPr>
          <a:xfrm>
            <a:off x="1226651" y="6886905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5" h="1029970">
                <a:moveTo>
                  <a:pt x="0" y="0"/>
                </a:moveTo>
                <a:lnTo>
                  <a:pt x="1607908" y="1029614"/>
                </a:lnTo>
              </a:path>
            </a:pathLst>
          </a:custGeom>
          <a:ln w="4191">
            <a:solidFill>
              <a:srgbClr val="E7E8E8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2" name="object 122"/>
          <p:cNvSpPr/>
          <p:nvPr/>
        </p:nvSpPr>
        <p:spPr>
          <a:xfrm>
            <a:off x="1353492" y="6886905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5" h="1029970">
                <a:moveTo>
                  <a:pt x="0" y="0"/>
                </a:moveTo>
                <a:lnTo>
                  <a:pt x="1607904" y="1029614"/>
                </a:lnTo>
              </a:path>
            </a:pathLst>
          </a:custGeom>
          <a:ln w="4191">
            <a:solidFill>
              <a:srgbClr val="E7E8E8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3" name="object 123"/>
          <p:cNvSpPr/>
          <p:nvPr/>
        </p:nvSpPr>
        <p:spPr>
          <a:xfrm>
            <a:off x="1480354" y="6886905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5" h="1029970">
                <a:moveTo>
                  <a:pt x="0" y="0"/>
                </a:moveTo>
                <a:lnTo>
                  <a:pt x="1607905" y="1029614"/>
                </a:lnTo>
              </a:path>
            </a:pathLst>
          </a:custGeom>
          <a:ln w="4191">
            <a:solidFill>
              <a:srgbClr val="E7E7E8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4" name="object 124"/>
          <p:cNvSpPr/>
          <p:nvPr/>
        </p:nvSpPr>
        <p:spPr>
          <a:xfrm>
            <a:off x="1607212" y="6886905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5" h="1029970">
                <a:moveTo>
                  <a:pt x="0" y="0"/>
                </a:moveTo>
                <a:lnTo>
                  <a:pt x="1607909" y="1029614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5" name="object 125"/>
          <p:cNvSpPr/>
          <p:nvPr/>
        </p:nvSpPr>
        <p:spPr>
          <a:xfrm>
            <a:off x="1734064" y="6886905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904" y="1029614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6" name="object 126"/>
          <p:cNvSpPr/>
          <p:nvPr/>
        </p:nvSpPr>
        <p:spPr>
          <a:xfrm>
            <a:off x="1860902" y="6886905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908" y="1029614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7" name="object 127"/>
          <p:cNvSpPr/>
          <p:nvPr/>
        </p:nvSpPr>
        <p:spPr>
          <a:xfrm>
            <a:off x="1987760" y="6886905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906" y="1029614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8" name="object 128"/>
          <p:cNvSpPr/>
          <p:nvPr/>
        </p:nvSpPr>
        <p:spPr>
          <a:xfrm>
            <a:off x="2114611" y="6886905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902" y="1029614"/>
                </a:lnTo>
              </a:path>
            </a:pathLst>
          </a:custGeom>
          <a:ln w="4190">
            <a:solidFill>
              <a:srgbClr val="E6E7E7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9" name="object 129"/>
          <p:cNvSpPr/>
          <p:nvPr/>
        </p:nvSpPr>
        <p:spPr>
          <a:xfrm>
            <a:off x="2241459" y="6886905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910" y="1029614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0" name="object 130"/>
          <p:cNvSpPr/>
          <p:nvPr/>
        </p:nvSpPr>
        <p:spPr>
          <a:xfrm>
            <a:off x="2368316" y="6886905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908" y="1029614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1" name="object 131"/>
          <p:cNvSpPr/>
          <p:nvPr/>
        </p:nvSpPr>
        <p:spPr>
          <a:xfrm>
            <a:off x="2495166" y="6886905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908" y="1029614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2" name="object 132"/>
          <p:cNvSpPr/>
          <p:nvPr/>
        </p:nvSpPr>
        <p:spPr>
          <a:xfrm>
            <a:off x="2622000" y="6886905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910" y="1029614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3" name="object 133"/>
          <p:cNvSpPr/>
          <p:nvPr/>
        </p:nvSpPr>
        <p:spPr>
          <a:xfrm>
            <a:off x="2748854" y="6886905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902" y="1029614"/>
                </a:lnTo>
              </a:path>
            </a:pathLst>
          </a:custGeom>
          <a:ln w="4190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4" name="object 134"/>
          <p:cNvSpPr/>
          <p:nvPr/>
        </p:nvSpPr>
        <p:spPr>
          <a:xfrm>
            <a:off x="2875713" y="6886905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906" y="1029614"/>
                </a:lnTo>
              </a:path>
            </a:pathLst>
          </a:custGeom>
          <a:ln w="4191">
            <a:solidFill>
              <a:srgbClr val="E5E5E6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5" name="object 135"/>
          <p:cNvSpPr/>
          <p:nvPr/>
        </p:nvSpPr>
        <p:spPr>
          <a:xfrm>
            <a:off x="3002568" y="6886905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905" y="1029614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6" name="object 136"/>
          <p:cNvSpPr/>
          <p:nvPr/>
        </p:nvSpPr>
        <p:spPr>
          <a:xfrm>
            <a:off x="3129423" y="6886905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906" y="1029614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7" name="object 137"/>
          <p:cNvSpPr/>
          <p:nvPr/>
        </p:nvSpPr>
        <p:spPr>
          <a:xfrm>
            <a:off x="3256287" y="6886905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909" y="1029614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8" name="object 138"/>
          <p:cNvSpPr/>
          <p:nvPr/>
        </p:nvSpPr>
        <p:spPr>
          <a:xfrm>
            <a:off x="3383126" y="6886905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907" y="1029614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9" name="object 139"/>
          <p:cNvSpPr/>
          <p:nvPr/>
        </p:nvSpPr>
        <p:spPr>
          <a:xfrm>
            <a:off x="3509981" y="6886905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907" y="1029614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40" name="object 140"/>
          <p:cNvSpPr/>
          <p:nvPr/>
        </p:nvSpPr>
        <p:spPr>
          <a:xfrm>
            <a:off x="3636820" y="6886905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901" y="1029614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41" name="object 141"/>
          <p:cNvSpPr/>
          <p:nvPr/>
        </p:nvSpPr>
        <p:spPr>
          <a:xfrm>
            <a:off x="3763659" y="6886905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903" y="1029614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42" name="object 142"/>
          <p:cNvSpPr/>
          <p:nvPr/>
        </p:nvSpPr>
        <p:spPr>
          <a:xfrm>
            <a:off x="3890524" y="6886905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907" y="1029614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43" name="object 143"/>
          <p:cNvSpPr/>
          <p:nvPr/>
        </p:nvSpPr>
        <p:spPr>
          <a:xfrm>
            <a:off x="4017373" y="6886905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905" y="1029614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44" name="object 144"/>
          <p:cNvSpPr/>
          <p:nvPr/>
        </p:nvSpPr>
        <p:spPr>
          <a:xfrm>
            <a:off x="4144225" y="6886905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907" y="1029614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45" name="object 145"/>
          <p:cNvSpPr/>
          <p:nvPr/>
        </p:nvSpPr>
        <p:spPr>
          <a:xfrm>
            <a:off x="4271084" y="6886905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908" y="1029614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46" name="object 146"/>
          <p:cNvSpPr/>
          <p:nvPr/>
        </p:nvSpPr>
        <p:spPr>
          <a:xfrm>
            <a:off x="4397913" y="6886905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906" y="1029614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47" name="object 147"/>
          <p:cNvSpPr/>
          <p:nvPr/>
        </p:nvSpPr>
        <p:spPr>
          <a:xfrm>
            <a:off x="4524788" y="6886905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907" y="1029614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48" name="object 148"/>
          <p:cNvSpPr/>
          <p:nvPr/>
        </p:nvSpPr>
        <p:spPr>
          <a:xfrm>
            <a:off x="4651628" y="6886905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903" y="1029614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49" name="object 149"/>
          <p:cNvSpPr/>
          <p:nvPr/>
        </p:nvSpPr>
        <p:spPr>
          <a:xfrm>
            <a:off x="4778475" y="6886905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907" y="1029614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50" name="object 150"/>
          <p:cNvSpPr/>
          <p:nvPr/>
        </p:nvSpPr>
        <p:spPr>
          <a:xfrm>
            <a:off x="4905347" y="6886905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908" y="1029614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51" name="object 151"/>
          <p:cNvSpPr/>
          <p:nvPr/>
        </p:nvSpPr>
        <p:spPr>
          <a:xfrm>
            <a:off x="5032195" y="6886905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906" y="1029614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52" name="object 152"/>
          <p:cNvSpPr/>
          <p:nvPr/>
        </p:nvSpPr>
        <p:spPr>
          <a:xfrm>
            <a:off x="5159035" y="6886905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908" y="1029614"/>
                </a:lnTo>
              </a:path>
            </a:pathLst>
          </a:custGeom>
          <a:ln w="4191">
            <a:solidFill>
              <a:srgbClr val="E1E2E4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53" name="object 153"/>
          <p:cNvSpPr/>
          <p:nvPr/>
        </p:nvSpPr>
        <p:spPr>
          <a:xfrm>
            <a:off x="5285883" y="6886905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906" y="1029614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54" name="object 154"/>
          <p:cNvSpPr/>
          <p:nvPr/>
        </p:nvSpPr>
        <p:spPr>
          <a:xfrm>
            <a:off x="5412730" y="6886905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904" y="1029614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55" name="object 155"/>
          <p:cNvSpPr/>
          <p:nvPr/>
        </p:nvSpPr>
        <p:spPr>
          <a:xfrm>
            <a:off x="5539582" y="6886905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906" y="1029614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56" name="object 156"/>
          <p:cNvSpPr/>
          <p:nvPr/>
        </p:nvSpPr>
        <p:spPr>
          <a:xfrm>
            <a:off x="5666429" y="6886905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904" y="1029614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57" name="object 157"/>
          <p:cNvSpPr/>
          <p:nvPr/>
        </p:nvSpPr>
        <p:spPr>
          <a:xfrm>
            <a:off x="5793285" y="6886905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904" y="1029614"/>
                </a:lnTo>
              </a:path>
            </a:pathLst>
          </a:custGeom>
          <a:ln w="4190">
            <a:solidFill>
              <a:srgbClr val="E0E1E3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58" name="object 158"/>
          <p:cNvSpPr/>
          <p:nvPr/>
        </p:nvSpPr>
        <p:spPr>
          <a:xfrm>
            <a:off x="5920157" y="6886905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909" y="1029614"/>
                </a:lnTo>
              </a:path>
            </a:pathLst>
          </a:custGeom>
          <a:ln w="4191">
            <a:solidFill>
              <a:srgbClr val="E0E1E3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59" name="object 159"/>
          <p:cNvSpPr/>
          <p:nvPr/>
        </p:nvSpPr>
        <p:spPr>
          <a:xfrm>
            <a:off x="6047005" y="6886905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907" y="1029614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60" name="object 160"/>
          <p:cNvSpPr/>
          <p:nvPr/>
        </p:nvSpPr>
        <p:spPr>
          <a:xfrm>
            <a:off x="6173847" y="6886905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904" y="1029614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61" name="object 161"/>
          <p:cNvSpPr/>
          <p:nvPr/>
        </p:nvSpPr>
        <p:spPr>
          <a:xfrm>
            <a:off x="6300684" y="6886905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901" y="1029614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62" name="object 162"/>
          <p:cNvSpPr/>
          <p:nvPr/>
        </p:nvSpPr>
        <p:spPr>
          <a:xfrm>
            <a:off x="6427552" y="6886905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905" y="1029614"/>
                </a:lnTo>
              </a:path>
            </a:pathLst>
          </a:custGeom>
          <a:ln w="4191">
            <a:solidFill>
              <a:srgbClr val="DFE1E2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63" name="object 163"/>
          <p:cNvSpPr/>
          <p:nvPr/>
        </p:nvSpPr>
        <p:spPr>
          <a:xfrm>
            <a:off x="6554408" y="6886905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906" y="1029614"/>
                </a:lnTo>
              </a:path>
            </a:pathLst>
          </a:custGeom>
          <a:ln w="4191">
            <a:solidFill>
              <a:srgbClr val="DFE0E2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64" name="object 164"/>
          <p:cNvSpPr/>
          <p:nvPr/>
        </p:nvSpPr>
        <p:spPr>
          <a:xfrm>
            <a:off x="6681247" y="6886905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907" y="1029614"/>
                </a:lnTo>
              </a:path>
            </a:pathLst>
          </a:custGeom>
          <a:ln w="4191">
            <a:solidFill>
              <a:srgbClr val="DFE0E2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65" name="object 165"/>
          <p:cNvSpPr/>
          <p:nvPr/>
        </p:nvSpPr>
        <p:spPr>
          <a:xfrm>
            <a:off x="6808095" y="6886905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905" y="1029614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66" name="object 166"/>
          <p:cNvSpPr/>
          <p:nvPr/>
        </p:nvSpPr>
        <p:spPr>
          <a:xfrm>
            <a:off x="6934955" y="6886905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907" y="1029614"/>
                </a:lnTo>
              </a:path>
            </a:pathLst>
          </a:custGeom>
          <a:ln w="4190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67" name="object 167"/>
          <p:cNvSpPr/>
          <p:nvPr/>
        </p:nvSpPr>
        <p:spPr>
          <a:xfrm>
            <a:off x="7061795" y="6886905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905" y="1029614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68" name="object 168"/>
          <p:cNvSpPr/>
          <p:nvPr/>
        </p:nvSpPr>
        <p:spPr>
          <a:xfrm>
            <a:off x="7188641" y="6886905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903" y="1029614"/>
                </a:lnTo>
              </a:path>
            </a:pathLst>
          </a:custGeom>
          <a:ln w="4191">
            <a:solidFill>
              <a:srgbClr val="DEE0E1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69" name="object 169"/>
          <p:cNvSpPr/>
          <p:nvPr/>
        </p:nvSpPr>
        <p:spPr>
          <a:xfrm>
            <a:off x="7315482" y="6886905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905" y="1029614"/>
                </a:lnTo>
              </a:path>
            </a:pathLst>
          </a:custGeom>
          <a:ln w="4191">
            <a:solidFill>
              <a:srgbClr val="DEE0E1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70" name="object 170"/>
          <p:cNvSpPr/>
          <p:nvPr/>
        </p:nvSpPr>
        <p:spPr>
          <a:xfrm>
            <a:off x="7442372" y="6886905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909" y="1029614"/>
                </a:lnTo>
              </a:path>
            </a:pathLst>
          </a:custGeom>
          <a:ln w="4191">
            <a:solidFill>
              <a:srgbClr val="DEDFE1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71" name="object 171"/>
          <p:cNvSpPr/>
          <p:nvPr/>
        </p:nvSpPr>
        <p:spPr>
          <a:xfrm>
            <a:off x="7569210" y="6886905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905" y="1029614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72" name="object 172"/>
          <p:cNvSpPr/>
          <p:nvPr/>
        </p:nvSpPr>
        <p:spPr>
          <a:xfrm>
            <a:off x="7696062" y="6886905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906" y="1029614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73" name="object 173"/>
          <p:cNvSpPr/>
          <p:nvPr/>
        </p:nvSpPr>
        <p:spPr>
          <a:xfrm>
            <a:off x="7822917" y="6886905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906" y="1029614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74" name="object 174"/>
          <p:cNvSpPr/>
          <p:nvPr/>
        </p:nvSpPr>
        <p:spPr>
          <a:xfrm>
            <a:off x="7949764" y="6886905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905" y="1029614"/>
                </a:lnTo>
              </a:path>
            </a:pathLst>
          </a:custGeom>
          <a:ln w="4191">
            <a:solidFill>
              <a:srgbClr val="DDDFE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75" name="object 175"/>
          <p:cNvSpPr/>
          <p:nvPr/>
        </p:nvSpPr>
        <p:spPr>
          <a:xfrm>
            <a:off x="8076610" y="6886905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903" y="1029614"/>
                </a:lnTo>
              </a:path>
            </a:pathLst>
          </a:custGeom>
          <a:ln w="4191">
            <a:solidFill>
              <a:srgbClr val="DDDEE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76" name="object 176"/>
          <p:cNvSpPr/>
          <p:nvPr/>
        </p:nvSpPr>
        <p:spPr>
          <a:xfrm>
            <a:off x="8203464" y="6886905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907" y="1029614"/>
                </a:lnTo>
              </a:path>
            </a:pathLst>
          </a:custGeom>
          <a:ln w="4191">
            <a:solidFill>
              <a:srgbClr val="DDDEE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77" name="object 177"/>
          <p:cNvSpPr/>
          <p:nvPr/>
        </p:nvSpPr>
        <p:spPr>
          <a:xfrm>
            <a:off x="8330306" y="6886905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905" y="1029614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78" name="object 178"/>
          <p:cNvSpPr/>
          <p:nvPr/>
        </p:nvSpPr>
        <p:spPr>
          <a:xfrm>
            <a:off x="8457182" y="6886905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910" y="1029614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79" name="object 179"/>
          <p:cNvSpPr/>
          <p:nvPr/>
        </p:nvSpPr>
        <p:spPr>
          <a:xfrm>
            <a:off x="8584014" y="6886905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906" y="1029614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80" name="object 180"/>
          <p:cNvSpPr/>
          <p:nvPr/>
        </p:nvSpPr>
        <p:spPr>
          <a:xfrm>
            <a:off x="8710864" y="6886905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906" y="1029614"/>
                </a:lnTo>
              </a:path>
            </a:pathLst>
          </a:custGeom>
          <a:ln w="4191">
            <a:solidFill>
              <a:srgbClr val="DCDEDF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81" name="object 181"/>
          <p:cNvSpPr/>
          <p:nvPr/>
        </p:nvSpPr>
        <p:spPr>
          <a:xfrm>
            <a:off x="8837707" y="6886905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906" y="1029614"/>
                </a:lnTo>
              </a:path>
            </a:pathLst>
          </a:custGeom>
          <a:ln w="4190">
            <a:solidFill>
              <a:srgbClr val="DCDDDF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82" name="object 182"/>
          <p:cNvSpPr/>
          <p:nvPr/>
        </p:nvSpPr>
        <p:spPr>
          <a:xfrm>
            <a:off x="8964573" y="6886905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906" y="1029614"/>
                </a:lnTo>
              </a:path>
            </a:pathLst>
          </a:custGeom>
          <a:ln w="4191">
            <a:solidFill>
              <a:srgbClr val="DCDDDF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83" name="object 183"/>
          <p:cNvSpPr/>
          <p:nvPr/>
        </p:nvSpPr>
        <p:spPr>
          <a:xfrm>
            <a:off x="9091437" y="6886905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906" y="1029614"/>
                </a:lnTo>
              </a:path>
            </a:pathLst>
          </a:custGeom>
          <a:ln w="4191">
            <a:solidFill>
              <a:srgbClr val="DCDDDE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84" name="object 184"/>
          <p:cNvSpPr/>
          <p:nvPr/>
        </p:nvSpPr>
        <p:spPr>
          <a:xfrm>
            <a:off x="9218273" y="6886905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908" y="1029614"/>
                </a:lnTo>
              </a:path>
            </a:pathLst>
          </a:custGeom>
          <a:ln w="4191">
            <a:solidFill>
              <a:srgbClr val="DCDDDE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85" name="object 185"/>
          <p:cNvSpPr/>
          <p:nvPr/>
        </p:nvSpPr>
        <p:spPr>
          <a:xfrm>
            <a:off x="9345117" y="6886905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904" y="1029614"/>
                </a:lnTo>
              </a:path>
            </a:pathLst>
          </a:custGeom>
          <a:ln w="4191">
            <a:solidFill>
              <a:srgbClr val="DBDDDE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86" name="object 186"/>
          <p:cNvSpPr/>
          <p:nvPr/>
        </p:nvSpPr>
        <p:spPr>
          <a:xfrm>
            <a:off x="9471996" y="6886905"/>
            <a:ext cx="1576705" cy="1009650"/>
          </a:xfrm>
          <a:custGeom>
            <a:avLst/>
            <a:gdLst/>
            <a:ahLst/>
            <a:cxnLst/>
            <a:rect l="l" t="t" r="r" b="b"/>
            <a:pathLst>
              <a:path w="1576704" h="1009650">
                <a:moveTo>
                  <a:pt x="0" y="0"/>
                </a:moveTo>
                <a:lnTo>
                  <a:pt x="1576711" y="1009638"/>
                </a:lnTo>
              </a:path>
            </a:pathLst>
          </a:custGeom>
          <a:ln w="4191">
            <a:solidFill>
              <a:srgbClr val="DBDCDE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87" name="object 187"/>
          <p:cNvSpPr/>
          <p:nvPr/>
        </p:nvSpPr>
        <p:spPr>
          <a:xfrm>
            <a:off x="9598817" y="6886905"/>
            <a:ext cx="1450340" cy="929005"/>
          </a:xfrm>
          <a:custGeom>
            <a:avLst/>
            <a:gdLst/>
            <a:ahLst/>
            <a:cxnLst/>
            <a:rect l="l" t="t" r="r" b="b"/>
            <a:pathLst>
              <a:path w="1450340" h="929004">
                <a:moveTo>
                  <a:pt x="0" y="0"/>
                </a:moveTo>
                <a:lnTo>
                  <a:pt x="1449890" y="928430"/>
                </a:lnTo>
              </a:path>
            </a:pathLst>
          </a:custGeom>
          <a:ln w="4191">
            <a:solidFill>
              <a:srgbClr val="DBDCDE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88" name="object 188"/>
          <p:cNvSpPr/>
          <p:nvPr/>
        </p:nvSpPr>
        <p:spPr>
          <a:xfrm>
            <a:off x="9725656" y="6886905"/>
            <a:ext cx="1323340" cy="847725"/>
          </a:xfrm>
          <a:custGeom>
            <a:avLst/>
            <a:gdLst/>
            <a:ahLst/>
            <a:cxnLst/>
            <a:rect l="l" t="t" r="r" b="b"/>
            <a:pathLst>
              <a:path w="1323340" h="847725">
                <a:moveTo>
                  <a:pt x="0" y="0"/>
                </a:moveTo>
                <a:lnTo>
                  <a:pt x="1323050" y="847209"/>
                </a:lnTo>
              </a:path>
            </a:pathLst>
          </a:custGeom>
          <a:ln w="4191">
            <a:solidFill>
              <a:srgbClr val="DBDCDE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89" name="object 189"/>
          <p:cNvSpPr/>
          <p:nvPr/>
        </p:nvSpPr>
        <p:spPr>
          <a:xfrm>
            <a:off x="9852517" y="6886905"/>
            <a:ext cx="1196340" cy="766445"/>
          </a:xfrm>
          <a:custGeom>
            <a:avLst/>
            <a:gdLst/>
            <a:ahLst/>
            <a:cxnLst/>
            <a:rect l="l" t="t" r="r" b="b"/>
            <a:pathLst>
              <a:path w="1196340" h="766445">
                <a:moveTo>
                  <a:pt x="0" y="0"/>
                </a:moveTo>
                <a:lnTo>
                  <a:pt x="1196191" y="765973"/>
                </a:lnTo>
              </a:path>
            </a:pathLst>
          </a:custGeom>
          <a:ln w="4191">
            <a:solidFill>
              <a:srgbClr val="DBDCDD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90" name="object 190"/>
          <p:cNvSpPr/>
          <p:nvPr/>
        </p:nvSpPr>
        <p:spPr>
          <a:xfrm>
            <a:off x="9979376" y="6886905"/>
            <a:ext cx="1069340" cy="685165"/>
          </a:xfrm>
          <a:custGeom>
            <a:avLst/>
            <a:gdLst/>
            <a:ahLst/>
            <a:cxnLst/>
            <a:rect l="l" t="t" r="r" b="b"/>
            <a:pathLst>
              <a:path w="1069340" h="685165">
                <a:moveTo>
                  <a:pt x="0" y="0"/>
                </a:moveTo>
                <a:lnTo>
                  <a:pt x="1069331" y="684740"/>
                </a:lnTo>
              </a:path>
            </a:pathLst>
          </a:custGeom>
          <a:ln w="4191">
            <a:solidFill>
              <a:srgbClr val="DBDCDD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91" name="object 191"/>
          <p:cNvSpPr/>
          <p:nvPr/>
        </p:nvSpPr>
        <p:spPr>
          <a:xfrm>
            <a:off x="10106239" y="6886905"/>
            <a:ext cx="942975" cy="603885"/>
          </a:xfrm>
          <a:custGeom>
            <a:avLst/>
            <a:gdLst/>
            <a:ahLst/>
            <a:cxnLst/>
            <a:rect l="l" t="t" r="r" b="b"/>
            <a:pathLst>
              <a:path w="942975" h="603884">
                <a:moveTo>
                  <a:pt x="0" y="0"/>
                </a:moveTo>
                <a:lnTo>
                  <a:pt x="942468" y="603504"/>
                </a:lnTo>
              </a:path>
            </a:pathLst>
          </a:custGeom>
          <a:ln w="4191">
            <a:solidFill>
              <a:srgbClr val="DADCDD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92" name="object 192"/>
          <p:cNvSpPr/>
          <p:nvPr/>
        </p:nvSpPr>
        <p:spPr>
          <a:xfrm>
            <a:off x="10233068" y="6886905"/>
            <a:ext cx="815975" cy="522605"/>
          </a:xfrm>
          <a:custGeom>
            <a:avLst/>
            <a:gdLst/>
            <a:ahLst/>
            <a:cxnLst/>
            <a:rect l="l" t="t" r="r" b="b"/>
            <a:pathLst>
              <a:path w="815975" h="522604">
                <a:moveTo>
                  <a:pt x="0" y="0"/>
                </a:moveTo>
                <a:lnTo>
                  <a:pt x="815639" y="522291"/>
                </a:lnTo>
              </a:path>
            </a:pathLst>
          </a:custGeom>
          <a:ln w="4190">
            <a:solidFill>
              <a:srgbClr val="DADBDD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93" name="object 193"/>
          <p:cNvSpPr/>
          <p:nvPr/>
        </p:nvSpPr>
        <p:spPr>
          <a:xfrm>
            <a:off x="10359936" y="6886905"/>
            <a:ext cx="688975" cy="441325"/>
          </a:xfrm>
          <a:custGeom>
            <a:avLst/>
            <a:gdLst/>
            <a:ahLst/>
            <a:cxnLst/>
            <a:rect l="l" t="t" r="r" b="b"/>
            <a:pathLst>
              <a:path w="688975" h="441325">
                <a:moveTo>
                  <a:pt x="0" y="0"/>
                </a:moveTo>
                <a:lnTo>
                  <a:pt x="688771" y="441050"/>
                </a:lnTo>
              </a:path>
            </a:pathLst>
          </a:custGeom>
          <a:ln w="4191">
            <a:solidFill>
              <a:srgbClr val="DADBDD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94" name="object 194"/>
          <p:cNvSpPr/>
          <p:nvPr/>
        </p:nvSpPr>
        <p:spPr>
          <a:xfrm>
            <a:off x="10486799" y="6886905"/>
            <a:ext cx="561975" cy="360045"/>
          </a:xfrm>
          <a:custGeom>
            <a:avLst/>
            <a:gdLst/>
            <a:ahLst/>
            <a:cxnLst/>
            <a:rect l="l" t="t" r="r" b="b"/>
            <a:pathLst>
              <a:path w="561975" h="360045">
                <a:moveTo>
                  <a:pt x="0" y="0"/>
                </a:moveTo>
                <a:lnTo>
                  <a:pt x="561908" y="359814"/>
                </a:lnTo>
              </a:path>
            </a:pathLst>
          </a:custGeom>
          <a:ln w="4190">
            <a:solidFill>
              <a:srgbClr val="DADBDD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95" name="object 195"/>
          <p:cNvSpPr/>
          <p:nvPr/>
        </p:nvSpPr>
        <p:spPr>
          <a:xfrm>
            <a:off x="10613628" y="6886905"/>
            <a:ext cx="435609" cy="278765"/>
          </a:xfrm>
          <a:custGeom>
            <a:avLst/>
            <a:gdLst/>
            <a:ahLst/>
            <a:cxnLst/>
            <a:rect l="l" t="t" r="r" b="b"/>
            <a:pathLst>
              <a:path w="435609" h="278765">
                <a:moveTo>
                  <a:pt x="0" y="0"/>
                </a:moveTo>
                <a:lnTo>
                  <a:pt x="435079" y="278601"/>
                </a:lnTo>
              </a:path>
            </a:pathLst>
          </a:custGeom>
          <a:ln w="4191">
            <a:solidFill>
              <a:srgbClr val="DADBDC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96" name="object 196"/>
          <p:cNvSpPr/>
          <p:nvPr/>
        </p:nvSpPr>
        <p:spPr>
          <a:xfrm>
            <a:off x="10740490" y="6886905"/>
            <a:ext cx="308610" cy="197485"/>
          </a:xfrm>
          <a:custGeom>
            <a:avLst/>
            <a:gdLst/>
            <a:ahLst/>
            <a:cxnLst/>
            <a:rect l="l" t="t" r="r" b="b"/>
            <a:pathLst>
              <a:path w="308609" h="197484">
                <a:moveTo>
                  <a:pt x="0" y="0"/>
                </a:moveTo>
                <a:lnTo>
                  <a:pt x="308216" y="197365"/>
                </a:lnTo>
              </a:path>
            </a:pathLst>
          </a:custGeom>
          <a:ln w="4191">
            <a:solidFill>
              <a:srgbClr val="DADBDC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97" name="object 197"/>
          <p:cNvSpPr/>
          <p:nvPr/>
        </p:nvSpPr>
        <p:spPr>
          <a:xfrm>
            <a:off x="10867331" y="6886905"/>
            <a:ext cx="181610" cy="116205"/>
          </a:xfrm>
          <a:custGeom>
            <a:avLst/>
            <a:gdLst/>
            <a:ahLst/>
            <a:cxnLst/>
            <a:rect l="l" t="t" r="r" b="b"/>
            <a:pathLst>
              <a:path w="181609" h="116204">
                <a:moveTo>
                  <a:pt x="0" y="0"/>
                </a:moveTo>
                <a:lnTo>
                  <a:pt x="181376" y="116143"/>
                </a:lnTo>
              </a:path>
            </a:pathLst>
          </a:custGeom>
          <a:ln w="4191">
            <a:solidFill>
              <a:srgbClr val="D9DBDC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98" name="object 198"/>
          <p:cNvSpPr/>
          <p:nvPr/>
        </p:nvSpPr>
        <p:spPr>
          <a:xfrm>
            <a:off x="10994186" y="6886905"/>
            <a:ext cx="54610" cy="34925"/>
          </a:xfrm>
          <a:custGeom>
            <a:avLst/>
            <a:gdLst/>
            <a:ahLst/>
            <a:cxnLst/>
            <a:rect l="l" t="t" r="r" b="b"/>
            <a:pathLst>
              <a:path w="54609" h="34925">
                <a:moveTo>
                  <a:pt x="0" y="0"/>
                </a:moveTo>
                <a:lnTo>
                  <a:pt x="54521" y="34912"/>
                </a:lnTo>
              </a:path>
            </a:pathLst>
          </a:custGeom>
          <a:ln w="4191">
            <a:solidFill>
              <a:srgbClr val="D9DADC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99" name="object 199"/>
          <p:cNvSpPr/>
          <p:nvPr/>
        </p:nvSpPr>
        <p:spPr>
          <a:xfrm>
            <a:off x="935710" y="6886905"/>
            <a:ext cx="8820150" cy="184785"/>
          </a:xfrm>
          <a:custGeom>
            <a:avLst/>
            <a:gdLst/>
            <a:ahLst/>
            <a:cxnLst/>
            <a:rect l="l" t="t" r="r" b="b"/>
            <a:pathLst>
              <a:path w="8820150" h="184784">
                <a:moveTo>
                  <a:pt x="8819997" y="184657"/>
                </a:moveTo>
                <a:lnTo>
                  <a:pt x="0" y="184657"/>
                </a:lnTo>
                <a:lnTo>
                  <a:pt x="0" y="0"/>
                </a:lnTo>
                <a:lnTo>
                  <a:pt x="8819997" y="0"/>
                </a:lnTo>
                <a:lnTo>
                  <a:pt x="8819997" y="184657"/>
                </a:lnTo>
                <a:close/>
              </a:path>
            </a:pathLst>
          </a:custGeom>
          <a:solidFill>
            <a:srgbClr val="DA4139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00" name="object 200"/>
          <p:cNvSpPr/>
          <p:nvPr/>
        </p:nvSpPr>
        <p:spPr>
          <a:xfrm>
            <a:off x="945014" y="6530123"/>
            <a:ext cx="9359146" cy="7516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02" name="object 202"/>
          <p:cNvSpPr/>
          <p:nvPr/>
        </p:nvSpPr>
        <p:spPr>
          <a:xfrm>
            <a:off x="9685502" y="6890605"/>
            <a:ext cx="613410" cy="414020"/>
          </a:xfrm>
          <a:custGeom>
            <a:avLst/>
            <a:gdLst/>
            <a:ahLst/>
            <a:cxnLst/>
            <a:rect l="l" t="t" r="r" b="b"/>
            <a:pathLst>
              <a:path w="613409" h="414020">
                <a:moveTo>
                  <a:pt x="58686" y="388392"/>
                </a:moveTo>
                <a:lnTo>
                  <a:pt x="40335" y="388392"/>
                </a:lnTo>
                <a:lnTo>
                  <a:pt x="79133" y="399822"/>
                </a:lnTo>
                <a:lnTo>
                  <a:pt x="115292" y="408712"/>
                </a:lnTo>
                <a:lnTo>
                  <a:pt x="152607" y="413792"/>
                </a:lnTo>
                <a:lnTo>
                  <a:pt x="190806" y="413792"/>
                </a:lnTo>
                <a:lnTo>
                  <a:pt x="229615" y="411252"/>
                </a:lnTo>
                <a:lnTo>
                  <a:pt x="269634" y="404902"/>
                </a:lnTo>
                <a:lnTo>
                  <a:pt x="309213" y="393472"/>
                </a:lnTo>
                <a:lnTo>
                  <a:pt x="312741" y="392202"/>
                </a:lnTo>
                <a:lnTo>
                  <a:pt x="88442" y="392202"/>
                </a:lnTo>
                <a:lnTo>
                  <a:pt x="86537" y="390932"/>
                </a:lnTo>
                <a:lnTo>
                  <a:pt x="72174" y="390932"/>
                </a:lnTo>
                <a:lnTo>
                  <a:pt x="71221" y="389662"/>
                </a:lnTo>
                <a:lnTo>
                  <a:pt x="60490" y="389662"/>
                </a:lnTo>
                <a:lnTo>
                  <a:pt x="58686" y="388392"/>
                </a:lnTo>
                <a:close/>
              </a:path>
              <a:path w="613409" h="414020">
                <a:moveTo>
                  <a:pt x="612879" y="0"/>
                </a:moveTo>
                <a:lnTo>
                  <a:pt x="612127" y="3582"/>
                </a:lnTo>
                <a:lnTo>
                  <a:pt x="611517" y="7392"/>
                </a:lnTo>
                <a:lnTo>
                  <a:pt x="610565" y="11202"/>
                </a:lnTo>
                <a:lnTo>
                  <a:pt x="608901" y="18822"/>
                </a:lnTo>
                <a:lnTo>
                  <a:pt x="606945" y="26442"/>
                </a:lnTo>
                <a:lnTo>
                  <a:pt x="605828" y="30252"/>
                </a:lnTo>
                <a:lnTo>
                  <a:pt x="604875" y="34062"/>
                </a:lnTo>
                <a:lnTo>
                  <a:pt x="588227" y="81052"/>
                </a:lnTo>
                <a:lnTo>
                  <a:pt x="567843" y="122962"/>
                </a:lnTo>
                <a:lnTo>
                  <a:pt x="542872" y="163602"/>
                </a:lnTo>
                <a:lnTo>
                  <a:pt x="513562" y="201702"/>
                </a:lnTo>
                <a:lnTo>
                  <a:pt x="479508" y="238532"/>
                </a:lnTo>
                <a:lnTo>
                  <a:pt x="441999" y="271552"/>
                </a:lnTo>
                <a:lnTo>
                  <a:pt x="401407" y="300762"/>
                </a:lnTo>
                <a:lnTo>
                  <a:pt x="358101" y="327432"/>
                </a:lnTo>
                <a:lnTo>
                  <a:pt x="357238" y="327432"/>
                </a:lnTo>
                <a:lnTo>
                  <a:pt x="356361" y="328702"/>
                </a:lnTo>
                <a:lnTo>
                  <a:pt x="354533" y="328702"/>
                </a:lnTo>
                <a:lnTo>
                  <a:pt x="353542" y="329972"/>
                </a:lnTo>
                <a:lnTo>
                  <a:pt x="352640" y="329972"/>
                </a:lnTo>
                <a:lnTo>
                  <a:pt x="351739" y="331242"/>
                </a:lnTo>
                <a:lnTo>
                  <a:pt x="349834" y="331242"/>
                </a:lnTo>
                <a:lnTo>
                  <a:pt x="347967" y="332512"/>
                </a:lnTo>
                <a:lnTo>
                  <a:pt x="346976" y="332512"/>
                </a:lnTo>
                <a:lnTo>
                  <a:pt x="346201" y="333782"/>
                </a:lnTo>
                <a:lnTo>
                  <a:pt x="345160" y="333782"/>
                </a:lnTo>
                <a:lnTo>
                  <a:pt x="344271" y="335052"/>
                </a:lnTo>
                <a:lnTo>
                  <a:pt x="342493" y="335052"/>
                </a:lnTo>
                <a:lnTo>
                  <a:pt x="341439" y="336322"/>
                </a:lnTo>
                <a:lnTo>
                  <a:pt x="340575" y="336322"/>
                </a:lnTo>
                <a:lnTo>
                  <a:pt x="337769" y="337592"/>
                </a:lnTo>
                <a:lnTo>
                  <a:pt x="336778" y="338862"/>
                </a:lnTo>
                <a:lnTo>
                  <a:pt x="334822" y="338862"/>
                </a:lnTo>
                <a:lnTo>
                  <a:pt x="333997" y="340132"/>
                </a:lnTo>
                <a:lnTo>
                  <a:pt x="332092" y="340132"/>
                </a:lnTo>
                <a:lnTo>
                  <a:pt x="331139" y="341402"/>
                </a:lnTo>
                <a:lnTo>
                  <a:pt x="330276" y="341402"/>
                </a:lnTo>
                <a:lnTo>
                  <a:pt x="327355" y="342672"/>
                </a:lnTo>
                <a:lnTo>
                  <a:pt x="326529" y="342672"/>
                </a:lnTo>
                <a:lnTo>
                  <a:pt x="325602" y="343942"/>
                </a:lnTo>
                <a:lnTo>
                  <a:pt x="323634" y="343942"/>
                </a:lnTo>
                <a:lnTo>
                  <a:pt x="322656" y="345212"/>
                </a:lnTo>
                <a:lnTo>
                  <a:pt x="320776" y="345212"/>
                </a:lnTo>
                <a:lnTo>
                  <a:pt x="319887" y="346482"/>
                </a:lnTo>
                <a:lnTo>
                  <a:pt x="317995" y="346482"/>
                </a:lnTo>
                <a:lnTo>
                  <a:pt x="316166" y="347752"/>
                </a:lnTo>
                <a:lnTo>
                  <a:pt x="315112" y="347752"/>
                </a:lnTo>
                <a:lnTo>
                  <a:pt x="314248" y="349022"/>
                </a:lnTo>
                <a:lnTo>
                  <a:pt x="312318" y="349022"/>
                </a:lnTo>
                <a:lnTo>
                  <a:pt x="311213" y="350292"/>
                </a:lnTo>
                <a:lnTo>
                  <a:pt x="309435" y="350292"/>
                </a:lnTo>
                <a:lnTo>
                  <a:pt x="307530" y="351562"/>
                </a:lnTo>
                <a:lnTo>
                  <a:pt x="306603" y="351562"/>
                </a:lnTo>
                <a:lnTo>
                  <a:pt x="305612" y="352832"/>
                </a:lnTo>
                <a:lnTo>
                  <a:pt x="303745" y="352832"/>
                </a:lnTo>
                <a:lnTo>
                  <a:pt x="302767" y="354102"/>
                </a:lnTo>
                <a:lnTo>
                  <a:pt x="299897" y="354102"/>
                </a:lnTo>
                <a:lnTo>
                  <a:pt x="298919" y="355372"/>
                </a:lnTo>
                <a:lnTo>
                  <a:pt x="297002" y="355372"/>
                </a:lnTo>
                <a:lnTo>
                  <a:pt x="296125" y="356642"/>
                </a:lnTo>
                <a:lnTo>
                  <a:pt x="294157" y="356642"/>
                </a:lnTo>
                <a:lnTo>
                  <a:pt x="293154" y="357912"/>
                </a:lnTo>
                <a:lnTo>
                  <a:pt x="291274" y="357912"/>
                </a:lnTo>
                <a:lnTo>
                  <a:pt x="289407" y="359182"/>
                </a:lnTo>
                <a:lnTo>
                  <a:pt x="287426" y="359182"/>
                </a:lnTo>
                <a:lnTo>
                  <a:pt x="286511" y="360452"/>
                </a:lnTo>
                <a:lnTo>
                  <a:pt x="284492" y="360452"/>
                </a:lnTo>
                <a:lnTo>
                  <a:pt x="282663" y="361722"/>
                </a:lnTo>
                <a:lnTo>
                  <a:pt x="280746" y="361722"/>
                </a:lnTo>
                <a:lnTo>
                  <a:pt x="279755" y="362992"/>
                </a:lnTo>
                <a:lnTo>
                  <a:pt x="276783" y="362992"/>
                </a:lnTo>
                <a:lnTo>
                  <a:pt x="275793" y="364262"/>
                </a:lnTo>
                <a:lnTo>
                  <a:pt x="272961" y="364262"/>
                </a:lnTo>
                <a:lnTo>
                  <a:pt x="272072" y="365532"/>
                </a:lnTo>
                <a:lnTo>
                  <a:pt x="270001" y="365532"/>
                </a:lnTo>
                <a:lnTo>
                  <a:pt x="268109" y="366802"/>
                </a:lnTo>
                <a:lnTo>
                  <a:pt x="265201" y="366802"/>
                </a:lnTo>
                <a:lnTo>
                  <a:pt x="264312" y="368072"/>
                </a:lnTo>
                <a:lnTo>
                  <a:pt x="261289" y="368072"/>
                </a:lnTo>
                <a:lnTo>
                  <a:pt x="260400" y="369342"/>
                </a:lnTo>
                <a:lnTo>
                  <a:pt x="257479" y="369342"/>
                </a:lnTo>
                <a:lnTo>
                  <a:pt x="256451" y="370612"/>
                </a:lnTo>
                <a:lnTo>
                  <a:pt x="253542" y="370612"/>
                </a:lnTo>
                <a:lnTo>
                  <a:pt x="252514" y="371882"/>
                </a:lnTo>
                <a:lnTo>
                  <a:pt x="248754" y="371882"/>
                </a:lnTo>
                <a:lnTo>
                  <a:pt x="247751" y="373152"/>
                </a:lnTo>
                <a:lnTo>
                  <a:pt x="244817" y="373152"/>
                </a:lnTo>
                <a:lnTo>
                  <a:pt x="243878" y="374422"/>
                </a:lnTo>
                <a:lnTo>
                  <a:pt x="239953" y="374422"/>
                </a:lnTo>
                <a:lnTo>
                  <a:pt x="238963" y="375692"/>
                </a:lnTo>
                <a:lnTo>
                  <a:pt x="234988" y="375692"/>
                </a:lnTo>
                <a:lnTo>
                  <a:pt x="234073" y="376962"/>
                </a:lnTo>
                <a:lnTo>
                  <a:pt x="230085" y="376962"/>
                </a:lnTo>
                <a:lnTo>
                  <a:pt x="229095" y="378232"/>
                </a:lnTo>
                <a:lnTo>
                  <a:pt x="226174" y="378232"/>
                </a:lnTo>
                <a:lnTo>
                  <a:pt x="224269" y="379502"/>
                </a:lnTo>
                <a:lnTo>
                  <a:pt x="219392" y="379502"/>
                </a:lnTo>
                <a:lnTo>
                  <a:pt x="218351" y="380772"/>
                </a:lnTo>
                <a:lnTo>
                  <a:pt x="215468" y="380772"/>
                </a:lnTo>
                <a:lnTo>
                  <a:pt x="213499" y="382042"/>
                </a:lnTo>
                <a:lnTo>
                  <a:pt x="208584" y="382042"/>
                </a:lnTo>
                <a:lnTo>
                  <a:pt x="206489" y="383312"/>
                </a:lnTo>
                <a:lnTo>
                  <a:pt x="201675" y="383312"/>
                </a:lnTo>
                <a:lnTo>
                  <a:pt x="200698" y="384582"/>
                </a:lnTo>
                <a:lnTo>
                  <a:pt x="194805" y="384582"/>
                </a:lnTo>
                <a:lnTo>
                  <a:pt x="192760" y="385852"/>
                </a:lnTo>
                <a:lnTo>
                  <a:pt x="186905" y="385852"/>
                </a:lnTo>
                <a:lnTo>
                  <a:pt x="185966" y="387122"/>
                </a:lnTo>
                <a:lnTo>
                  <a:pt x="179095" y="387122"/>
                </a:lnTo>
                <a:lnTo>
                  <a:pt x="177114" y="388392"/>
                </a:lnTo>
                <a:lnTo>
                  <a:pt x="169405" y="388392"/>
                </a:lnTo>
                <a:lnTo>
                  <a:pt x="168414" y="389662"/>
                </a:lnTo>
                <a:lnTo>
                  <a:pt x="157035" y="389662"/>
                </a:lnTo>
                <a:lnTo>
                  <a:pt x="156121" y="390932"/>
                </a:lnTo>
                <a:lnTo>
                  <a:pt x="141071" y="390932"/>
                </a:lnTo>
                <a:lnTo>
                  <a:pt x="140119" y="392202"/>
                </a:lnTo>
                <a:lnTo>
                  <a:pt x="312741" y="392202"/>
                </a:lnTo>
                <a:lnTo>
                  <a:pt x="385724" y="361722"/>
                </a:lnTo>
                <a:lnTo>
                  <a:pt x="421825" y="338862"/>
                </a:lnTo>
                <a:lnTo>
                  <a:pt x="455677" y="314732"/>
                </a:lnTo>
                <a:lnTo>
                  <a:pt x="486988" y="285522"/>
                </a:lnTo>
                <a:lnTo>
                  <a:pt x="515467" y="255042"/>
                </a:lnTo>
                <a:lnTo>
                  <a:pt x="540103" y="222022"/>
                </a:lnTo>
                <a:lnTo>
                  <a:pt x="561154" y="187732"/>
                </a:lnTo>
                <a:lnTo>
                  <a:pt x="578402" y="152172"/>
                </a:lnTo>
                <a:lnTo>
                  <a:pt x="591629" y="114072"/>
                </a:lnTo>
                <a:lnTo>
                  <a:pt x="592010" y="112802"/>
                </a:lnTo>
                <a:lnTo>
                  <a:pt x="592340" y="111532"/>
                </a:lnTo>
                <a:lnTo>
                  <a:pt x="592480" y="111532"/>
                </a:lnTo>
                <a:lnTo>
                  <a:pt x="592810" y="110262"/>
                </a:lnTo>
                <a:lnTo>
                  <a:pt x="592962" y="108992"/>
                </a:lnTo>
                <a:lnTo>
                  <a:pt x="593115" y="108992"/>
                </a:lnTo>
                <a:lnTo>
                  <a:pt x="593509" y="107722"/>
                </a:lnTo>
                <a:lnTo>
                  <a:pt x="593699" y="106452"/>
                </a:lnTo>
                <a:lnTo>
                  <a:pt x="593991" y="105182"/>
                </a:lnTo>
                <a:lnTo>
                  <a:pt x="594283" y="105182"/>
                </a:lnTo>
                <a:lnTo>
                  <a:pt x="594474" y="103912"/>
                </a:lnTo>
                <a:lnTo>
                  <a:pt x="594956" y="102642"/>
                </a:lnTo>
                <a:lnTo>
                  <a:pt x="595325" y="100102"/>
                </a:lnTo>
                <a:lnTo>
                  <a:pt x="595820" y="98832"/>
                </a:lnTo>
                <a:lnTo>
                  <a:pt x="596036" y="97562"/>
                </a:lnTo>
                <a:lnTo>
                  <a:pt x="596531" y="95022"/>
                </a:lnTo>
                <a:lnTo>
                  <a:pt x="596798" y="95022"/>
                </a:lnTo>
                <a:lnTo>
                  <a:pt x="596861" y="93752"/>
                </a:lnTo>
                <a:lnTo>
                  <a:pt x="596988" y="93752"/>
                </a:lnTo>
                <a:lnTo>
                  <a:pt x="597306" y="92482"/>
                </a:lnTo>
                <a:lnTo>
                  <a:pt x="597598" y="89942"/>
                </a:lnTo>
                <a:lnTo>
                  <a:pt x="597788" y="89942"/>
                </a:lnTo>
                <a:lnTo>
                  <a:pt x="598271" y="87402"/>
                </a:lnTo>
                <a:lnTo>
                  <a:pt x="598436" y="86132"/>
                </a:lnTo>
                <a:lnTo>
                  <a:pt x="598627" y="86132"/>
                </a:lnTo>
                <a:lnTo>
                  <a:pt x="598754" y="84862"/>
                </a:lnTo>
                <a:lnTo>
                  <a:pt x="598919" y="84862"/>
                </a:lnTo>
                <a:lnTo>
                  <a:pt x="599071" y="83592"/>
                </a:lnTo>
                <a:lnTo>
                  <a:pt x="599897" y="79782"/>
                </a:lnTo>
                <a:lnTo>
                  <a:pt x="600036" y="78512"/>
                </a:lnTo>
                <a:lnTo>
                  <a:pt x="600240" y="77242"/>
                </a:lnTo>
                <a:lnTo>
                  <a:pt x="600519" y="74702"/>
                </a:lnTo>
                <a:lnTo>
                  <a:pt x="600786" y="73432"/>
                </a:lnTo>
                <a:lnTo>
                  <a:pt x="612879" y="0"/>
                </a:lnTo>
                <a:close/>
              </a:path>
              <a:path w="613409" h="414020">
                <a:moveTo>
                  <a:pt x="8331" y="378232"/>
                </a:moveTo>
                <a:lnTo>
                  <a:pt x="4381" y="378232"/>
                </a:lnTo>
                <a:lnTo>
                  <a:pt x="39433" y="388392"/>
                </a:lnTo>
                <a:lnTo>
                  <a:pt x="53403" y="388392"/>
                </a:lnTo>
                <a:lnTo>
                  <a:pt x="49796" y="387122"/>
                </a:lnTo>
                <a:lnTo>
                  <a:pt x="42824" y="387122"/>
                </a:lnTo>
                <a:lnTo>
                  <a:pt x="38531" y="385852"/>
                </a:lnTo>
                <a:lnTo>
                  <a:pt x="37541" y="385852"/>
                </a:lnTo>
                <a:lnTo>
                  <a:pt x="36652" y="384582"/>
                </a:lnTo>
                <a:lnTo>
                  <a:pt x="30632" y="384582"/>
                </a:lnTo>
                <a:lnTo>
                  <a:pt x="29768" y="383312"/>
                </a:lnTo>
                <a:lnTo>
                  <a:pt x="24523" y="383312"/>
                </a:lnTo>
                <a:lnTo>
                  <a:pt x="23774" y="382042"/>
                </a:lnTo>
                <a:lnTo>
                  <a:pt x="19392" y="382042"/>
                </a:lnTo>
                <a:lnTo>
                  <a:pt x="18592" y="380772"/>
                </a:lnTo>
                <a:lnTo>
                  <a:pt x="13423" y="380772"/>
                </a:lnTo>
                <a:lnTo>
                  <a:pt x="12611" y="379502"/>
                </a:lnTo>
                <a:lnTo>
                  <a:pt x="10121" y="379502"/>
                </a:lnTo>
                <a:lnTo>
                  <a:pt x="8331" y="378232"/>
                </a:lnTo>
                <a:close/>
              </a:path>
              <a:path w="613409" h="414020">
                <a:moveTo>
                  <a:pt x="4203" y="378180"/>
                </a:moveTo>
                <a:lnTo>
                  <a:pt x="4381" y="378232"/>
                </a:lnTo>
                <a:lnTo>
                  <a:pt x="4203" y="378180"/>
                </a:lnTo>
                <a:close/>
              </a:path>
              <a:path w="613409" h="414020">
                <a:moveTo>
                  <a:pt x="3301" y="376962"/>
                </a:moveTo>
                <a:lnTo>
                  <a:pt x="0" y="376962"/>
                </a:lnTo>
                <a:lnTo>
                  <a:pt x="4203" y="378180"/>
                </a:lnTo>
                <a:lnTo>
                  <a:pt x="3301" y="376962"/>
                </a:lnTo>
                <a:close/>
              </a:path>
            </a:pathLst>
          </a:custGeom>
          <a:solidFill>
            <a:srgbClr val="C4151C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03" name="object 203"/>
          <p:cNvSpPr/>
          <p:nvPr/>
        </p:nvSpPr>
        <p:spPr>
          <a:xfrm>
            <a:off x="21906" y="141972"/>
            <a:ext cx="10831373" cy="15318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04" name="object 204"/>
          <p:cNvSpPr/>
          <p:nvPr/>
        </p:nvSpPr>
        <p:spPr>
          <a:xfrm>
            <a:off x="0" y="0"/>
            <a:ext cx="3969181" cy="15318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05" name="object 205"/>
          <p:cNvSpPr/>
          <p:nvPr/>
        </p:nvSpPr>
        <p:spPr>
          <a:xfrm>
            <a:off x="2647992" y="0"/>
            <a:ext cx="1321435" cy="1532255"/>
          </a:xfrm>
          <a:custGeom>
            <a:avLst/>
            <a:gdLst/>
            <a:ahLst/>
            <a:cxnLst/>
            <a:rect l="l" t="t" r="r" b="b"/>
            <a:pathLst>
              <a:path w="1321435" h="1532255">
                <a:moveTo>
                  <a:pt x="0" y="1531899"/>
                </a:moveTo>
                <a:lnTo>
                  <a:pt x="39898" y="1505781"/>
                </a:lnTo>
                <a:lnTo>
                  <a:pt x="74674" y="1482258"/>
                </a:lnTo>
                <a:lnTo>
                  <a:pt x="109212" y="1458218"/>
                </a:lnTo>
                <a:lnTo>
                  <a:pt x="143506" y="1433667"/>
                </a:lnTo>
                <a:lnTo>
                  <a:pt x="177556" y="1408606"/>
                </a:lnTo>
                <a:lnTo>
                  <a:pt x="211357" y="1383041"/>
                </a:lnTo>
                <a:lnTo>
                  <a:pt x="244906" y="1356975"/>
                </a:lnTo>
                <a:lnTo>
                  <a:pt x="278202" y="1330412"/>
                </a:lnTo>
                <a:lnTo>
                  <a:pt x="311239" y="1303356"/>
                </a:lnTo>
                <a:lnTo>
                  <a:pt x="344017" y="1275811"/>
                </a:lnTo>
                <a:lnTo>
                  <a:pt x="376531" y="1247781"/>
                </a:lnTo>
                <a:lnTo>
                  <a:pt x="408779" y="1219270"/>
                </a:lnTo>
                <a:lnTo>
                  <a:pt x="440758" y="1190281"/>
                </a:lnTo>
                <a:lnTo>
                  <a:pt x="472465" y="1160819"/>
                </a:lnTo>
                <a:lnTo>
                  <a:pt x="503896" y="1130887"/>
                </a:lnTo>
                <a:lnTo>
                  <a:pt x="535049" y="1100489"/>
                </a:lnTo>
                <a:lnTo>
                  <a:pt x="565921" y="1069630"/>
                </a:lnTo>
                <a:lnTo>
                  <a:pt x="596508" y="1038313"/>
                </a:lnTo>
                <a:lnTo>
                  <a:pt x="626809" y="1006542"/>
                </a:lnTo>
                <a:lnTo>
                  <a:pt x="656819" y="974321"/>
                </a:lnTo>
                <a:lnTo>
                  <a:pt x="686536" y="941654"/>
                </a:lnTo>
                <a:lnTo>
                  <a:pt x="715957" y="908545"/>
                </a:lnTo>
                <a:lnTo>
                  <a:pt x="745079" y="874997"/>
                </a:lnTo>
                <a:lnTo>
                  <a:pt x="773899" y="841015"/>
                </a:lnTo>
                <a:lnTo>
                  <a:pt x="802414" y="806602"/>
                </a:lnTo>
                <a:lnTo>
                  <a:pt x="830620" y="771763"/>
                </a:lnTo>
                <a:lnTo>
                  <a:pt x="858516" y="736501"/>
                </a:lnTo>
                <a:lnTo>
                  <a:pt x="886098" y="700821"/>
                </a:lnTo>
                <a:lnTo>
                  <a:pt x="913362" y="664725"/>
                </a:lnTo>
                <a:lnTo>
                  <a:pt x="940307" y="628218"/>
                </a:lnTo>
                <a:lnTo>
                  <a:pt x="966928" y="591305"/>
                </a:lnTo>
                <a:lnTo>
                  <a:pt x="993224" y="553988"/>
                </a:lnTo>
                <a:lnTo>
                  <a:pt x="1019190" y="516272"/>
                </a:lnTo>
                <a:lnTo>
                  <a:pt x="1044825" y="478161"/>
                </a:lnTo>
                <a:lnTo>
                  <a:pt x="1070125" y="439658"/>
                </a:lnTo>
                <a:lnTo>
                  <a:pt x="1095087" y="400768"/>
                </a:lnTo>
                <a:lnTo>
                  <a:pt x="1119708" y="361494"/>
                </a:lnTo>
                <a:lnTo>
                  <a:pt x="1143985" y="321840"/>
                </a:lnTo>
                <a:lnTo>
                  <a:pt x="1167915" y="281810"/>
                </a:lnTo>
                <a:lnTo>
                  <a:pt x="1191495" y="241409"/>
                </a:lnTo>
                <a:lnTo>
                  <a:pt x="1214723" y="200640"/>
                </a:lnTo>
                <a:lnTo>
                  <a:pt x="1237594" y="159506"/>
                </a:lnTo>
                <a:lnTo>
                  <a:pt x="1260107" y="118012"/>
                </a:lnTo>
                <a:lnTo>
                  <a:pt x="1282258" y="76162"/>
                </a:lnTo>
                <a:lnTo>
                  <a:pt x="1304045" y="33960"/>
                </a:lnTo>
                <a:lnTo>
                  <a:pt x="1321139" y="0"/>
                </a:lnTo>
              </a:path>
            </a:pathLst>
          </a:custGeom>
          <a:ln w="9436">
            <a:solidFill>
              <a:srgbClr val="F8F8F8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06" name="object 206"/>
          <p:cNvSpPr/>
          <p:nvPr/>
        </p:nvSpPr>
        <p:spPr>
          <a:xfrm>
            <a:off x="0" y="1514644"/>
            <a:ext cx="17145" cy="17780"/>
          </a:xfrm>
          <a:custGeom>
            <a:avLst/>
            <a:gdLst/>
            <a:ahLst/>
            <a:cxnLst/>
            <a:rect l="l" t="t" r="r" b="b"/>
            <a:pathLst>
              <a:path w="17145" h="17780">
                <a:moveTo>
                  <a:pt x="0" y="0"/>
                </a:moveTo>
                <a:lnTo>
                  <a:pt x="16823" y="17254"/>
                </a:lnTo>
              </a:path>
            </a:pathLst>
          </a:custGeom>
          <a:ln w="4191">
            <a:solidFill>
              <a:srgbClr val="EBECED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07" name="object 207"/>
          <p:cNvSpPr/>
          <p:nvPr/>
        </p:nvSpPr>
        <p:spPr>
          <a:xfrm>
            <a:off x="0" y="1376721"/>
            <a:ext cx="151765" cy="155575"/>
          </a:xfrm>
          <a:custGeom>
            <a:avLst/>
            <a:gdLst/>
            <a:ahLst/>
            <a:cxnLst/>
            <a:rect l="l" t="t" r="r" b="b"/>
            <a:pathLst>
              <a:path w="151765" h="155575">
                <a:moveTo>
                  <a:pt x="0" y="0"/>
                </a:moveTo>
                <a:lnTo>
                  <a:pt x="151297" y="155177"/>
                </a:lnTo>
              </a:path>
            </a:pathLst>
          </a:custGeom>
          <a:ln w="4191">
            <a:solidFill>
              <a:srgbClr val="EBECED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08" name="object 208"/>
          <p:cNvSpPr/>
          <p:nvPr/>
        </p:nvSpPr>
        <p:spPr>
          <a:xfrm>
            <a:off x="0" y="1238773"/>
            <a:ext cx="286385" cy="293370"/>
          </a:xfrm>
          <a:custGeom>
            <a:avLst/>
            <a:gdLst/>
            <a:ahLst/>
            <a:cxnLst/>
            <a:rect l="l" t="t" r="r" b="b"/>
            <a:pathLst>
              <a:path w="286385" h="293369">
                <a:moveTo>
                  <a:pt x="0" y="0"/>
                </a:moveTo>
                <a:lnTo>
                  <a:pt x="285796" y="293124"/>
                </a:lnTo>
              </a:path>
            </a:pathLst>
          </a:custGeom>
          <a:ln w="4191">
            <a:solidFill>
              <a:srgbClr val="EBECEC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09" name="object 209"/>
          <p:cNvSpPr/>
          <p:nvPr/>
        </p:nvSpPr>
        <p:spPr>
          <a:xfrm>
            <a:off x="0" y="1100821"/>
            <a:ext cx="420370" cy="431165"/>
          </a:xfrm>
          <a:custGeom>
            <a:avLst/>
            <a:gdLst/>
            <a:ahLst/>
            <a:cxnLst/>
            <a:rect l="l" t="t" r="r" b="b"/>
            <a:pathLst>
              <a:path w="420370" h="431165">
                <a:moveTo>
                  <a:pt x="0" y="0"/>
                </a:moveTo>
                <a:lnTo>
                  <a:pt x="420300" y="431077"/>
                </a:lnTo>
              </a:path>
            </a:pathLst>
          </a:custGeom>
          <a:ln w="4191">
            <a:solidFill>
              <a:srgbClr val="EBEBEC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10" name="object 210"/>
          <p:cNvSpPr/>
          <p:nvPr/>
        </p:nvSpPr>
        <p:spPr>
          <a:xfrm>
            <a:off x="0" y="962890"/>
            <a:ext cx="554990" cy="569595"/>
          </a:xfrm>
          <a:custGeom>
            <a:avLst/>
            <a:gdLst/>
            <a:ahLst/>
            <a:cxnLst/>
            <a:rect l="l" t="t" r="r" b="b"/>
            <a:pathLst>
              <a:path w="554990" h="569594">
                <a:moveTo>
                  <a:pt x="0" y="0"/>
                </a:moveTo>
                <a:lnTo>
                  <a:pt x="554781" y="569008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11" name="object 211"/>
          <p:cNvSpPr/>
          <p:nvPr/>
        </p:nvSpPr>
        <p:spPr>
          <a:xfrm>
            <a:off x="0" y="824951"/>
            <a:ext cx="689610" cy="707390"/>
          </a:xfrm>
          <a:custGeom>
            <a:avLst/>
            <a:gdLst/>
            <a:ahLst/>
            <a:cxnLst/>
            <a:rect l="l" t="t" r="r" b="b"/>
            <a:pathLst>
              <a:path w="689610" h="707390">
                <a:moveTo>
                  <a:pt x="0" y="0"/>
                </a:moveTo>
                <a:lnTo>
                  <a:pt x="689273" y="706948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12" name="object 212"/>
          <p:cNvSpPr/>
          <p:nvPr/>
        </p:nvSpPr>
        <p:spPr>
          <a:xfrm>
            <a:off x="0" y="687012"/>
            <a:ext cx="824230" cy="845185"/>
          </a:xfrm>
          <a:custGeom>
            <a:avLst/>
            <a:gdLst/>
            <a:ahLst/>
            <a:cxnLst/>
            <a:rect l="l" t="t" r="r" b="b"/>
            <a:pathLst>
              <a:path w="824230" h="845185">
                <a:moveTo>
                  <a:pt x="0" y="0"/>
                </a:moveTo>
                <a:lnTo>
                  <a:pt x="823764" y="844887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13" name="object 213"/>
          <p:cNvSpPr/>
          <p:nvPr/>
        </p:nvSpPr>
        <p:spPr>
          <a:xfrm>
            <a:off x="0" y="549085"/>
            <a:ext cx="958850" cy="982980"/>
          </a:xfrm>
          <a:custGeom>
            <a:avLst/>
            <a:gdLst/>
            <a:ahLst/>
            <a:cxnLst/>
            <a:rect l="l" t="t" r="r" b="b"/>
            <a:pathLst>
              <a:path w="958850" h="982980">
                <a:moveTo>
                  <a:pt x="0" y="0"/>
                </a:moveTo>
                <a:lnTo>
                  <a:pt x="958243" y="982813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14" name="object 214"/>
          <p:cNvSpPr/>
          <p:nvPr/>
        </p:nvSpPr>
        <p:spPr>
          <a:xfrm>
            <a:off x="0" y="411141"/>
            <a:ext cx="1092835" cy="1120775"/>
          </a:xfrm>
          <a:custGeom>
            <a:avLst/>
            <a:gdLst/>
            <a:ahLst/>
            <a:cxnLst/>
            <a:rect l="l" t="t" r="r" b="b"/>
            <a:pathLst>
              <a:path w="1092835" h="1120775">
                <a:moveTo>
                  <a:pt x="0" y="0"/>
                </a:moveTo>
                <a:lnTo>
                  <a:pt x="1092736" y="1120757"/>
                </a:lnTo>
              </a:path>
            </a:pathLst>
          </a:custGeom>
          <a:ln w="4191">
            <a:solidFill>
              <a:srgbClr val="EAEBEB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15" name="object 215"/>
          <p:cNvSpPr/>
          <p:nvPr/>
        </p:nvSpPr>
        <p:spPr>
          <a:xfrm>
            <a:off x="0" y="273224"/>
            <a:ext cx="1227455" cy="1259205"/>
          </a:xfrm>
          <a:custGeom>
            <a:avLst/>
            <a:gdLst/>
            <a:ahLst/>
            <a:cxnLst/>
            <a:rect l="l" t="t" r="r" b="b"/>
            <a:pathLst>
              <a:path w="1227455" h="1259205">
                <a:moveTo>
                  <a:pt x="0" y="0"/>
                </a:moveTo>
                <a:lnTo>
                  <a:pt x="1227209" y="1258675"/>
                </a:lnTo>
              </a:path>
            </a:pathLst>
          </a:custGeom>
          <a:ln w="4190">
            <a:solidFill>
              <a:srgbClr val="EAEAEB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16" name="object 216"/>
          <p:cNvSpPr/>
          <p:nvPr/>
        </p:nvSpPr>
        <p:spPr>
          <a:xfrm>
            <a:off x="0" y="135267"/>
            <a:ext cx="1362075" cy="1397000"/>
          </a:xfrm>
          <a:custGeom>
            <a:avLst/>
            <a:gdLst/>
            <a:ahLst/>
            <a:cxnLst/>
            <a:rect l="l" t="t" r="r" b="b"/>
            <a:pathLst>
              <a:path w="1362075" h="1397000">
                <a:moveTo>
                  <a:pt x="0" y="0"/>
                </a:moveTo>
                <a:lnTo>
                  <a:pt x="1361714" y="1396631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17" name="object 217"/>
          <p:cNvSpPr/>
          <p:nvPr/>
        </p:nvSpPr>
        <p:spPr>
          <a:xfrm>
            <a:off x="2609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5" h="1532255">
                <a:moveTo>
                  <a:pt x="0" y="0"/>
                </a:moveTo>
                <a:lnTo>
                  <a:pt x="1493599" y="1531899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18" name="object 218"/>
          <p:cNvSpPr/>
          <p:nvPr/>
        </p:nvSpPr>
        <p:spPr>
          <a:xfrm>
            <a:off x="137083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5" h="1532255">
                <a:moveTo>
                  <a:pt x="0" y="0"/>
                </a:moveTo>
                <a:lnTo>
                  <a:pt x="1493598" y="1531899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19" name="object 219"/>
          <p:cNvSpPr/>
          <p:nvPr/>
        </p:nvSpPr>
        <p:spPr>
          <a:xfrm>
            <a:off x="271573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5" h="1532255">
                <a:moveTo>
                  <a:pt x="0" y="0"/>
                </a:moveTo>
                <a:lnTo>
                  <a:pt x="1493600" y="1531899"/>
                </a:lnTo>
              </a:path>
            </a:pathLst>
          </a:custGeom>
          <a:ln w="4191">
            <a:solidFill>
              <a:srgbClr val="E9EAEA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20" name="object 220"/>
          <p:cNvSpPr/>
          <p:nvPr/>
        </p:nvSpPr>
        <p:spPr>
          <a:xfrm>
            <a:off x="406073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5" h="1532255">
                <a:moveTo>
                  <a:pt x="0" y="0"/>
                </a:moveTo>
                <a:lnTo>
                  <a:pt x="1493599" y="1531899"/>
                </a:lnTo>
              </a:path>
            </a:pathLst>
          </a:custGeom>
          <a:ln w="4191">
            <a:solidFill>
              <a:srgbClr val="E9E9EA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21" name="object 221"/>
          <p:cNvSpPr/>
          <p:nvPr/>
        </p:nvSpPr>
        <p:spPr>
          <a:xfrm>
            <a:off x="540551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5" h="1532255">
                <a:moveTo>
                  <a:pt x="0" y="0"/>
                </a:moveTo>
                <a:lnTo>
                  <a:pt x="1493601" y="1531899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22" name="object 222"/>
          <p:cNvSpPr/>
          <p:nvPr/>
        </p:nvSpPr>
        <p:spPr>
          <a:xfrm>
            <a:off x="675033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5" h="1532255">
                <a:moveTo>
                  <a:pt x="0" y="0"/>
                </a:moveTo>
                <a:lnTo>
                  <a:pt x="1493599" y="1531899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23" name="object 223"/>
          <p:cNvSpPr/>
          <p:nvPr/>
        </p:nvSpPr>
        <p:spPr>
          <a:xfrm>
            <a:off x="809536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5" h="1532255">
                <a:moveTo>
                  <a:pt x="0" y="0"/>
                </a:moveTo>
                <a:lnTo>
                  <a:pt x="1493600" y="1531899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24" name="object 224"/>
          <p:cNvSpPr/>
          <p:nvPr/>
        </p:nvSpPr>
        <p:spPr>
          <a:xfrm>
            <a:off x="944015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5" h="1532255">
                <a:moveTo>
                  <a:pt x="0" y="0"/>
                </a:moveTo>
                <a:lnTo>
                  <a:pt x="1493601" y="1531899"/>
                </a:lnTo>
              </a:path>
            </a:pathLst>
          </a:custGeom>
          <a:ln w="4191">
            <a:solidFill>
              <a:srgbClr val="E8E8E9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25" name="object 225"/>
          <p:cNvSpPr/>
          <p:nvPr/>
        </p:nvSpPr>
        <p:spPr>
          <a:xfrm>
            <a:off x="1078505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5" h="1532255">
                <a:moveTo>
                  <a:pt x="0" y="0"/>
                </a:moveTo>
                <a:lnTo>
                  <a:pt x="1493603" y="1531899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26" name="object 226"/>
          <p:cNvSpPr/>
          <p:nvPr/>
        </p:nvSpPr>
        <p:spPr>
          <a:xfrm>
            <a:off x="1213012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5" h="1532255">
                <a:moveTo>
                  <a:pt x="0" y="0"/>
                </a:moveTo>
                <a:lnTo>
                  <a:pt x="1493601" y="1531899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27" name="object 227"/>
          <p:cNvSpPr/>
          <p:nvPr/>
        </p:nvSpPr>
        <p:spPr>
          <a:xfrm>
            <a:off x="1347478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5" h="1532255">
                <a:moveTo>
                  <a:pt x="0" y="0"/>
                </a:moveTo>
                <a:lnTo>
                  <a:pt x="1493597" y="1531899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28" name="object 228"/>
          <p:cNvSpPr/>
          <p:nvPr/>
        </p:nvSpPr>
        <p:spPr>
          <a:xfrm>
            <a:off x="1481968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5" h="1532255">
                <a:moveTo>
                  <a:pt x="0" y="0"/>
                </a:moveTo>
                <a:lnTo>
                  <a:pt x="1493598" y="1531899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29" name="object 229"/>
          <p:cNvSpPr/>
          <p:nvPr/>
        </p:nvSpPr>
        <p:spPr>
          <a:xfrm>
            <a:off x="1616455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5" h="1532255">
                <a:moveTo>
                  <a:pt x="0" y="0"/>
                </a:moveTo>
                <a:lnTo>
                  <a:pt x="1493598" y="1531899"/>
                </a:lnTo>
              </a:path>
            </a:pathLst>
          </a:custGeom>
          <a:ln w="4191">
            <a:solidFill>
              <a:srgbClr val="E7E8E8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30" name="object 230"/>
          <p:cNvSpPr/>
          <p:nvPr/>
        </p:nvSpPr>
        <p:spPr>
          <a:xfrm>
            <a:off x="1750933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5" h="1532255">
                <a:moveTo>
                  <a:pt x="0" y="0"/>
                </a:moveTo>
                <a:lnTo>
                  <a:pt x="1493599" y="1531899"/>
                </a:lnTo>
              </a:path>
            </a:pathLst>
          </a:custGeom>
          <a:ln w="4191">
            <a:solidFill>
              <a:srgbClr val="E7E7E8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31" name="object 231"/>
          <p:cNvSpPr/>
          <p:nvPr/>
        </p:nvSpPr>
        <p:spPr>
          <a:xfrm>
            <a:off x="1885437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601" y="1531899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32" name="object 232"/>
          <p:cNvSpPr/>
          <p:nvPr/>
        </p:nvSpPr>
        <p:spPr>
          <a:xfrm>
            <a:off x="2019931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599" y="1531899"/>
                </a:lnTo>
              </a:path>
            </a:pathLst>
          </a:custGeom>
          <a:ln w="4190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33" name="object 233"/>
          <p:cNvSpPr/>
          <p:nvPr/>
        </p:nvSpPr>
        <p:spPr>
          <a:xfrm>
            <a:off x="2154418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599" y="1531899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34" name="object 234"/>
          <p:cNvSpPr/>
          <p:nvPr/>
        </p:nvSpPr>
        <p:spPr>
          <a:xfrm>
            <a:off x="2288896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600" y="1531899"/>
                </a:lnTo>
              </a:path>
            </a:pathLst>
          </a:custGeom>
          <a:ln w="4191">
            <a:solidFill>
              <a:srgbClr val="E6E7E7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35" name="object 235"/>
          <p:cNvSpPr/>
          <p:nvPr/>
        </p:nvSpPr>
        <p:spPr>
          <a:xfrm>
            <a:off x="2423400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601" y="1531899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36" name="object 236"/>
          <p:cNvSpPr/>
          <p:nvPr/>
        </p:nvSpPr>
        <p:spPr>
          <a:xfrm>
            <a:off x="2557879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603" y="1531899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37" name="object 237"/>
          <p:cNvSpPr/>
          <p:nvPr/>
        </p:nvSpPr>
        <p:spPr>
          <a:xfrm>
            <a:off x="2692368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599" y="1531899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38" name="object 238"/>
          <p:cNvSpPr/>
          <p:nvPr/>
        </p:nvSpPr>
        <p:spPr>
          <a:xfrm>
            <a:off x="2826849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597" y="1531899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39" name="object 239"/>
          <p:cNvSpPr/>
          <p:nvPr/>
        </p:nvSpPr>
        <p:spPr>
          <a:xfrm>
            <a:off x="2961395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600" y="1531899"/>
                </a:lnTo>
              </a:path>
            </a:pathLst>
          </a:custGeom>
          <a:ln w="4191">
            <a:solidFill>
              <a:srgbClr val="E5E5E6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40" name="object 240"/>
          <p:cNvSpPr/>
          <p:nvPr/>
        </p:nvSpPr>
        <p:spPr>
          <a:xfrm>
            <a:off x="3095788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601" y="1531899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41" name="object 241"/>
          <p:cNvSpPr/>
          <p:nvPr/>
        </p:nvSpPr>
        <p:spPr>
          <a:xfrm>
            <a:off x="3230293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599" y="1531899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42" name="object 242"/>
          <p:cNvSpPr/>
          <p:nvPr/>
        </p:nvSpPr>
        <p:spPr>
          <a:xfrm>
            <a:off x="3364812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597" y="1531899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43" name="object 243"/>
          <p:cNvSpPr/>
          <p:nvPr/>
        </p:nvSpPr>
        <p:spPr>
          <a:xfrm>
            <a:off x="3499334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600" y="1531899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44" name="object 244"/>
          <p:cNvSpPr/>
          <p:nvPr/>
        </p:nvSpPr>
        <p:spPr>
          <a:xfrm>
            <a:off x="3633844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600" y="1531899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45" name="object 245"/>
          <p:cNvSpPr/>
          <p:nvPr/>
        </p:nvSpPr>
        <p:spPr>
          <a:xfrm>
            <a:off x="3768232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600" y="1531899"/>
                </a:lnTo>
              </a:path>
            </a:pathLst>
          </a:custGeom>
          <a:ln w="4190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46" name="object 246"/>
          <p:cNvSpPr/>
          <p:nvPr/>
        </p:nvSpPr>
        <p:spPr>
          <a:xfrm>
            <a:off x="3902757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598" y="1531899"/>
                </a:lnTo>
              </a:path>
            </a:pathLst>
          </a:custGeom>
          <a:ln w="4190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47" name="object 247"/>
          <p:cNvSpPr/>
          <p:nvPr/>
        </p:nvSpPr>
        <p:spPr>
          <a:xfrm>
            <a:off x="4037275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599" y="1531899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48" name="object 248"/>
          <p:cNvSpPr/>
          <p:nvPr/>
        </p:nvSpPr>
        <p:spPr>
          <a:xfrm>
            <a:off x="4171788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599" y="1531899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49" name="object 249"/>
          <p:cNvSpPr/>
          <p:nvPr/>
        </p:nvSpPr>
        <p:spPr>
          <a:xfrm>
            <a:off x="4306170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597" y="1531899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50" name="object 250"/>
          <p:cNvSpPr/>
          <p:nvPr/>
        </p:nvSpPr>
        <p:spPr>
          <a:xfrm>
            <a:off x="4440697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600" y="1531899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51" name="object 251"/>
          <p:cNvSpPr/>
          <p:nvPr/>
        </p:nvSpPr>
        <p:spPr>
          <a:xfrm>
            <a:off x="4575208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600" y="1531899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52" name="object 252"/>
          <p:cNvSpPr/>
          <p:nvPr/>
        </p:nvSpPr>
        <p:spPr>
          <a:xfrm>
            <a:off x="4709714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598" y="1531899"/>
                </a:lnTo>
              </a:path>
            </a:pathLst>
          </a:custGeom>
          <a:ln w="4190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53" name="object 253"/>
          <p:cNvSpPr/>
          <p:nvPr/>
        </p:nvSpPr>
        <p:spPr>
          <a:xfrm>
            <a:off x="4844246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599" y="1531899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54" name="object 254"/>
          <p:cNvSpPr/>
          <p:nvPr/>
        </p:nvSpPr>
        <p:spPr>
          <a:xfrm>
            <a:off x="4978642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600" y="1531899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55" name="object 255"/>
          <p:cNvSpPr/>
          <p:nvPr/>
        </p:nvSpPr>
        <p:spPr>
          <a:xfrm>
            <a:off x="5113160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602" y="1531899"/>
                </a:lnTo>
              </a:path>
            </a:pathLst>
          </a:custGeom>
          <a:ln w="4191">
            <a:solidFill>
              <a:srgbClr val="E1E2E4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56" name="object 256"/>
          <p:cNvSpPr/>
          <p:nvPr/>
        </p:nvSpPr>
        <p:spPr>
          <a:xfrm>
            <a:off x="5247666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600" y="1531899"/>
                </a:lnTo>
              </a:path>
            </a:pathLst>
          </a:custGeom>
          <a:ln w="4191">
            <a:solidFill>
              <a:srgbClr val="E1E2E4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57" name="object 257"/>
          <p:cNvSpPr/>
          <p:nvPr/>
        </p:nvSpPr>
        <p:spPr>
          <a:xfrm>
            <a:off x="5382178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599" y="1531899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58" name="object 258"/>
          <p:cNvSpPr/>
          <p:nvPr/>
        </p:nvSpPr>
        <p:spPr>
          <a:xfrm>
            <a:off x="5516581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602" y="1531899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59" name="object 259"/>
          <p:cNvSpPr/>
          <p:nvPr/>
        </p:nvSpPr>
        <p:spPr>
          <a:xfrm>
            <a:off x="5651093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599" y="1531899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60" name="object 260"/>
          <p:cNvSpPr/>
          <p:nvPr/>
        </p:nvSpPr>
        <p:spPr>
          <a:xfrm>
            <a:off x="5785604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598" y="1531899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61" name="object 261"/>
          <p:cNvSpPr/>
          <p:nvPr/>
        </p:nvSpPr>
        <p:spPr>
          <a:xfrm>
            <a:off x="5920124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600" y="1531899"/>
                </a:lnTo>
              </a:path>
            </a:pathLst>
          </a:custGeom>
          <a:ln w="4191">
            <a:solidFill>
              <a:srgbClr val="E0E1E3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62" name="object 262"/>
          <p:cNvSpPr/>
          <p:nvPr/>
        </p:nvSpPr>
        <p:spPr>
          <a:xfrm>
            <a:off x="6054643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601" y="1531899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63" name="object 263"/>
          <p:cNvSpPr/>
          <p:nvPr/>
        </p:nvSpPr>
        <p:spPr>
          <a:xfrm>
            <a:off x="6189032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601" y="1531899"/>
                </a:lnTo>
              </a:path>
            </a:pathLst>
          </a:custGeom>
          <a:ln w="4190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64" name="object 264"/>
          <p:cNvSpPr/>
          <p:nvPr/>
        </p:nvSpPr>
        <p:spPr>
          <a:xfrm>
            <a:off x="6323543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597" y="1531899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65" name="object 265"/>
          <p:cNvSpPr/>
          <p:nvPr/>
        </p:nvSpPr>
        <p:spPr>
          <a:xfrm>
            <a:off x="6458062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598" y="1531899"/>
                </a:lnTo>
              </a:path>
            </a:pathLst>
          </a:custGeom>
          <a:ln w="4191">
            <a:solidFill>
              <a:srgbClr val="DFE1E2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66" name="object 266"/>
          <p:cNvSpPr/>
          <p:nvPr/>
        </p:nvSpPr>
        <p:spPr>
          <a:xfrm>
            <a:off x="6592581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600" y="1531899"/>
                </a:lnTo>
              </a:path>
            </a:pathLst>
          </a:custGeom>
          <a:ln w="4191">
            <a:solidFill>
              <a:srgbClr val="DFE0E2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67" name="object 267"/>
          <p:cNvSpPr/>
          <p:nvPr/>
        </p:nvSpPr>
        <p:spPr>
          <a:xfrm>
            <a:off x="6726970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600" y="1531899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68" name="object 268"/>
          <p:cNvSpPr/>
          <p:nvPr/>
        </p:nvSpPr>
        <p:spPr>
          <a:xfrm>
            <a:off x="6861488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598" y="1531899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69" name="object 269"/>
          <p:cNvSpPr/>
          <p:nvPr/>
        </p:nvSpPr>
        <p:spPr>
          <a:xfrm>
            <a:off x="6996007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599" y="1531899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70" name="object 270"/>
          <p:cNvSpPr/>
          <p:nvPr/>
        </p:nvSpPr>
        <p:spPr>
          <a:xfrm>
            <a:off x="7130520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599" y="1531899"/>
                </a:lnTo>
              </a:path>
            </a:pathLst>
          </a:custGeom>
          <a:ln w="4191">
            <a:solidFill>
              <a:srgbClr val="DEE0E1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71" name="object 271"/>
          <p:cNvSpPr/>
          <p:nvPr/>
        </p:nvSpPr>
        <p:spPr>
          <a:xfrm>
            <a:off x="7265024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597" y="1531899"/>
                </a:lnTo>
              </a:path>
            </a:pathLst>
          </a:custGeom>
          <a:ln w="4191">
            <a:solidFill>
              <a:srgbClr val="DEE0E1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72" name="object 272"/>
          <p:cNvSpPr/>
          <p:nvPr/>
        </p:nvSpPr>
        <p:spPr>
          <a:xfrm>
            <a:off x="7399420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598" y="1531899"/>
                </a:lnTo>
              </a:path>
            </a:pathLst>
          </a:custGeom>
          <a:ln w="4191">
            <a:solidFill>
              <a:srgbClr val="DEDFE1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73" name="object 273"/>
          <p:cNvSpPr/>
          <p:nvPr/>
        </p:nvSpPr>
        <p:spPr>
          <a:xfrm>
            <a:off x="7533946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598" y="1531899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74" name="object 274"/>
          <p:cNvSpPr/>
          <p:nvPr/>
        </p:nvSpPr>
        <p:spPr>
          <a:xfrm>
            <a:off x="7668473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601" y="1531899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75" name="object 275"/>
          <p:cNvSpPr/>
          <p:nvPr/>
        </p:nvSpPr>
        <p:spPr>
          <a:xfrm>
            <a:off x="7802977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599" y="1531899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76" name="object 276"/>
          <p:cNvSpPr/>
          <p:nvPr/>
        </p:nvSpPr>
        <p:spPr>
          <a:xfrm>
            <a:off x="7937373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600" y="1531899"/>
                </a:lnTo>
              </a:path>
            </a:pathLst>
          </a:custGeom>
          <a:ln w="4191">
            <a:solidFill>
              <a:srgbClr val="DDDFE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77" name="object 277"/>
          <p:cNvSpPr/>
          <p:nvPr/>
        </p:nvSpPr>
        <p:spPr>
          <a:xfrm>
            <a:off x="8071886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600" y="1531899"/>
                </a:lnTo>
              </a:path>
            </a:pathLst>
          </a:custGeom>
          <a:ln w="4191">
            <a:solidFill>
              <a:srgbClr val="DDDEE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78" name="object 278"/>
          <p:cNvSpPr/>
          <p:nvPr/>
        </p:nvSpPr>
        <p:spPr>
          <a:xfrm>
            <a:off x="8206407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601" y="1531899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79" name="object 279"/>
          <p:cNvSpPr/>
          <p:nvPr/>
        </p:nvSpPr>
        <p:spPr>
          <a:xfrm>
            <a:off x="8340923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599" y="1531899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80" name="object 280"/>
          <p:cNvSpPr/>
          <p:nvPr/>
        </p:nvSpPr>
        <p:spPr>
          <a:xfrm>
            <a:off x="8475426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597" y="1531899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81" name="object 281"/>
          <p:cNvSpPr/>
          <p:nvPr/>
        </p:nvSpPr>
        <p:spPr>
          <a:xfrm>
            <a:off x="8609823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598" y="1531899"/>
                </a:lnTo>
              </a:path>
            </a:pathLst>
          </a:custGeom>
          <a:ln w="4191">
            <a:solidFill>
              <a:srgbClr val="DCDEDF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82" name="object 282"/>
          <p:cNvSpPr/>
          <p:nvPr/>
        </p:nvSpPr>
        <p:spPr>
          <a:xfrm>
            <a:off x="8744350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600" y="1531899"/>
                </a:lnTo>
              </a:path>
            </a:pathLst>
          </a:custGeom>
          <a:ln w="4191">
            <a:solidFill>
              <a:srgbClr val="DCDDDF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83" name="object 283"/>
          <p:cNvSpPr/>
          <p:nvPr/>
        </p:nvSpPr>
        <p:spPr>
          <a:xfrm>
            <a:off x="8878861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600" y="1531899"/>
                </a:lnTo>
              </a:path>
            </a:pathLst>
          </a:custGeom>
          <a:ln w="4191">
            <a:solidFill>
              <a:srgbClr val="DCDDDE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84" name="object 284"/>
          <p:cNvSpPr/>
          <p:nvPr/>
        </p:nvSpPr>
        <p:spPr>
          <a:xfrm>
            <a:off x="9013380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601" y="1531899"/>
                </a:lnTo>
              </a:path>
            </a:pathLst>
          </a:custGeom>
          <a:ln w="4191">
            <a:solidFill>
              <a:srgbClr val="DCDDDE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85" name="object 285"/>
          <p:cNvSpPr/>
          <p:nvPr/>
        </p:nvSpPr>
        <p:spPr>
          <a:xfrm>
            <a:off x="9147778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601" y="1531899"/>
                </a:lnTo>
              </a:path>
            </a:pathLst>
          </a:custGeom>
          <a:ln w="4191">
            <a:solidFill>
              <a:srgbClr val="DBDDDE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86" name="object 286"/>
          <p:cNvSpPr/>
          <p:nvPr/>
        </p:nvSpPr>
        <p:spPr>
          <a:xfrm>
            <a:off x="9282281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599" y="1531899"/>
                </a:lnTo>
              </a:path>
            </a:pathLst>
          </a:custGeom>
          <a:ln w="4191">
            <a:solidFill>
              <a:srgbClr val="DBDDDE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87" name="object 287"/>
          <p:cNvSpPr/>
          <p:nvPr/>
        </p:nvSpPr>
        <p:spPr>
          <a:xfrm>
            <a:off x="9416800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600" y="1531899"/>
                </a:lnTo>
              </a:path>
            </a:pathLst>
          </a:custGeom>
          <a:ln w="4191">
            <a:solidFill>
              <a:srgbClr val="DBDCDE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88" name="object 288"/>
          <p:cNvSpPr/>
          <p:nvPr/>
        </p:nvSpPr>
        <p:spPr>
          <a:xfrm>
            <a:off x="9551310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600" y="1531899"/>
                </a:lnTo>
              </a:path>
            </a:pathLst>
          </a:custGeom>
          <a:ln w="4191">
            <a:solidFill>
              <a:srgbClr val="DBDCDE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89" name="object 289"/>
          <p:cNvSpPr/>
          <p:nvPr/>
        </p:nvSpPr>
        <p:spPr>
          <a:xfrm>
            <a:off x="9685696" y="0"/>
            <a:ext cx="1363345" cy="1398270"/>
          </a:xfrm>
          <a:custGeom>
            <a:avLst/>
            <a:gdLst/>
            <a:ahLst/>
            <a:cxnLst/>
            <a:rect l="l" t="t" r="r" b="b"/>
            <a:pathLst>
              <a:path w="1363345" h="1398270">
                <a:moveTo>
                  <a:pt x="0" y="0"/>
                </a:moveTo>
                <a:lnTo>
                  <a:pt x="1362833" y="1397779"/>
                </a:lnTo>
              </a:path>
            </a:pathLst>
          </a:custGeom>
          <a:ln w="4191">
            <a:solidFill>
              <a:srgbClr val="DBDCDD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90" name="object 290"/>
          <p:cNvSpPr/>
          <p:nvPr/>
        </p:nvSpPr>
        <p:spPr>
          <a:xfrm>
            <a:off x="9820228" y="0"/>
            <a:ext cx="1228725" cy="1259840"/>
          </a:xfrm>
          <a:custGeom>
            <a:avLst/>
            <a:gdLst/>
            <a:ahLst/>
            <a:cxnLst/>
            <a:rect l="l" t="t" r="r" b="b"/>
            <a:pathLst>
              <a:path w="1228725" h="1259840">
                <a:moveTo>
                  <a:pt x="0" y="0"/>
                </a:moveTo>
                <a:lnTo>
                  <a:pt x="1228302" y="1259797"/>
                </a:lnTo>
              </a:path>
            </a:pathLst>
          </a:custGeom>
          <a:ln w="4191">
            <a:solidFill>
              <a:srgbClr val="DBDCDD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91" name="object 291"/>
          <p:cNvSpPr/>
          <p:nvPr/>
        </p:nvSpPr>
        <p:spPr>
          <a:xfrm>
            <a:off x="9954734" y="0"/>
            <a:ext cx="1094105" cy="1122045"/>
          </a:xfrm>
          <a:custGeom>
            <a:avLst/>
            <a:gdLst/>
            <a:ahLst/>
            <a:cxnLst/>
            <a:rect l="l" t="t" r="r" b="b"/>
            <a:pathLst>
              <a:path w="1094104" h="1122045">
                <a:moveTo>
                  <a:pt x="0" y="0"/>
                </a:moveTo>
                <a:lnTo>
                  <a:pt x="1093795" y="1121845"/>
                </a:lnTo>
              </a:path>
            </a:pathLst>
          </a:custGeom>
          <a:ln w="4191">
            <a:solidFill>
              <a:srgbClr val="DADCDD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92" name="object 292"/>
          <p:cNvSpPr/>
          <p:nvPr/>
        </p:nvSpPr>
        <p:spPr>
          <a:xfrm>
            <a:off x="10089253" y="0"/>
            <a:ext cx="959485" cy="984250"/>
          </a:xfrm>
          <a:custGeom>
            <a:avLst/>
            <a:gdLst/>
            <a:ahLst/>
            <a:cxnLst/>
            <a:rect l="l" t="t" r="r" b="b"/>
            <a:pathLst>
              <a:path w="959484" h="984250">
                <a:moveTo>
                  <a:pt x="0" y="0"/>
                </a:moveTo>
                <a:lnTo>
                  <a:pt x="959277" y="983875"/>
                </a:lnTo>
              </a:path>
            </a:pathLst>
          </a:custGeom>
          <a:ln w="4190">
            <a:solidFill>
              <a:srgbClr val="DADBDD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93" name="object 293"/>
          <p:cNvSpPr/>
          <p:nvPr/>
        </p:nvSpPr>
        <p:spPr>
          <a:xfrm>
            <a:off x="10223772" y="0"/>
            <a:ext cx="824865" cy="846455"/>
          </a:xfrm>
          <a:custGeom>
            <a:avLst/>
            <a:gdLst/>
            <a:ahLst/>
            <a:cxnLst/>
            <a:rect l="l" t="t" r="r" b="b"/>
            <a:pathLst>
              <a:path w="824865" h="846455">
                <a:moveTo>
                  <a:pt x="0" y="0"/>
                </a:moveTo>
                <a:lnTo>
                  <a:pt x="824757" y="845906"/>
                </a:lnTo>
              </a:path>
            </a:pathLst>
          </a:custGeom>
          <a:ln w="4191">
            <a:solidFill>
              <a:srgbClr val="DADBDD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94" name="object 294"/>
          <p:cNvSpPr/>
          <p:nvPr/>
        </p:nvSpPr>
        <p:spPr>
          <a:xfrm>
            <a:off x="10358149" y="0"/>
            <a:ext cx="690880" cy="708660"/>
          </a:xfrm>
          <a:custGeom>
            <a:avLst/>
            <a:gdLst/>
            <a:ahLst/>
            <a:cxnLst/>
            <a:rect l="l" t="t" r="r" b="b"/>
            <a:pathLst>
              <a:path w="690879" h="708660">
                <a:moveTo>
                  <a:pt x="0" y="0"/>
                </a:moveTo>
                <a:lnTo>
                  <a:pt x="690380" y="708084"/>
                </a:lnTo>
              </a:path>
            </a:pathLst>
          </a:custGeom>
          <a:ln w="4191">
            <a:solidFill>
              <a:srgbClr val="DADBDC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95" name="object 295"/>
          <p:cNvSpPr/>
          <p:nvPr/>
        </p:nvSpPr>
        <p:spPr>
          <a:xfrm>
            <a:off x="10492671" y="0"/>
            <a:ext cx="556260" cy="570230"/>
          </a:xfrm>
          <a:custGeom>
            <a:avLst/>
            <a:gdLst/>
            <a:ahLst/>
            <a:cxnLst/>
            <a:rect l="l" t="t" r="r" b="b"/>
            <a:pathLst>
              <a:path w="556259" h="570230">
                <a:moveTo>
                  <a:pt x="0" y="0"/>
                </a:moveTo>
                <a:lnTo>
                  <a:pt x="555858" y="570112"/>
                </a:lnTo>
              </a:path>
            </a:pathLst>
          </a:custGeom>
          <a:ln w="4191">
            <a:solidFill>
              <a:srgbClr val="DADBDC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96" name="object 296"/>
          <p:cNvSpPr/>
          <p:nvPr/>
        </p:nvSpPr>
        <p:spPr>
          <a:xfrm>
            <a:off x="10627192" y="0"/>
            <a:ext cx="421640" cy="432434"/>
          </a:xfrm>
          <a:custGeom>
            <a:avLst/>
            <a:gdLst/>
            <a:ahLst/>
            <a:cxnLst/>
            <a:rect l="l" t="t" r="r" b="b"/>
            <a:pathLst>
              <a:path w="421640" h="432434">
                <a:moveTo>
                  <a:pt x="0" y="0"/>
                </a:moveTo>
                <a:lnTo>
                  <a:pt x="421337" y="432142"/>
                </a:lnTo>
              </a:path>
            </a:pathLst>
          </a:custGeom>
          <a:ln w="4191">
            <a:solidFill>
              <a:srgbClr val="D9DBDC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97" name="object 297"/>
          <p:cNvSpPr/>
          <p:nvPr/>
        </p:nvSpPr>
        <p:spPr>
          <a:xfrm>
            <a:off x="10761724" y="0"/>
            <a:ext cx="287020" cy="294640"/>
          </a:xfrm>
          <a:custGeom>
            <a:avLst/>
            <a:gdLst/>
            <a:ahLst/>
            <a:cxnLst/>
            <a:rect l="l" t="t" r="r" b="b"/>
            <a:pathLst>
              <a:path w="287020" h="294640">
                <a:moveTo>
                  <a:pt x="0" y="0"/>
                </a:moveTo>
                <a:lnTo>
                  <a:pt x="286805" y="294160"/>
                </a:lnTo>
              </a:path>
            </a:pathLst>
          </a:custGeom>
          <a:ln w="4191">
            <a:solidFill>
              <a:srgbClr val="D9DADC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98" name="object 298"/>
          <p:cNvSpPr/>
          <p:nvPr/>
        </p:nvSpPr>
        <p:spPr>
          <a:xfrm>
            <a:off x="10896100" y="0"/>
            <a:ext cx="153035" cy="156845"/>
          </a:xfrm>
          <a:custGeom>
            <a:avLst/>
            <a:gdLst/>
            <a:ahLst/>
            <a:cxnLst/>
            <a:rect l="l" t="t" r="r" b="b"/>
            <a:pathLst>
              <a:path w="153034" h="156845">
                <a:moveTo>
                  <a:pt x="0" y="0"/>
                </a:moveTo>
                <a:lnTo>
                  <a:pt x="152429" y="156337"/>
                </a:lnTo>
              </a:path>
            </a:pathLst>
          </a:custGeom>
          <a:ln w="4191">
            <a:solidFill>
              <a:srgbClr val="D9DADC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99" name="object 299"/>
          <p:cNvSpPr/>
          <p:nvPr/>
        </p:nvSpPr>
        <p:spPr>
          <a:xfrm>
            <a:off x="11030620" y="0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0" y="0"/>
                </a:moveTo>
                <a:lnTo>
                  <a:pt x="17909" y="18369"/>
                </a:lnTo>
              </a:path>
            </a:pathLst>
          </a:custGeom>
          <a:ln w="4191">
            <a:solidFill>
              <a:srgbClr val="D9DADB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00" name="object 300"/>
          <p:cNvSpPr/>
          <p:nvPr/>
        </p:nvSpPr>
        <p:spPr>
          <a:xfrm>
            <a:off x="11028814" y="1511678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9715" y="0"/>
                </a:moveTo>
                <a:lnTo>
                  <a:pt x="0" y="20220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01" name="object 301"/>
          <p:cNvSpPr/>
          <p:nvPr/>
        </p:nvSpPr>
        <p:spPr>
          <a:xfrm>
            <a:off x="10902232" y="1381851"/>
            <a:ext cx="146685" cy="150495"/>
          </a:xfrm>
          <a:custGeom>
            <a:avLst/>
            <a:gdLst/>
            <a:ahLst/>
            <a:cxnLst/>
            <a:rect l="l" t="t" r="r" b="b"/>
            <a:pathLst>
              <a:path w="146684" h="150494">
                <a:moveTo>
                  <a:pt x="146296" y="0"/>
                </a:moveTo>
                <a:lnTo>
                  <a:pt x="0" y="150047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02" name="object 302"/>
          <p:cNvSpPr/>
          <p:nvPr/>
        </p:nvSpPr>
        <p:spPr>
          <a:xfrm>
            <a:off x="10775535" y="1251904"/>
            <a:ext cx="273050" cy="280035"/>
          </a:xfrm>
          <a:custGeom>
            <a:avLst/>
            <a:gdLst/>
            <a:ahLst/>
            <a:cxnLst/>
            <a:rect l="l" t="t" r="r" b="b"/>
            <a:pathLst>
              <a:path w="273050" h="280034">
                <a:moveTo>
                  <a:pt x="272994" y="0"/>
                </a:moveTo>
                <a:lnTo>
                  <a:pt x="0" y="279994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03" name="object 303"/>
          <p:cNvSpPr/>
          <p:nvPr/>
        </p:nvSpPr>
        <p:spPr>
          <a:xfrm>
            <a:off x="10648959" y="1122081"/>
            <a:ext cx="400050" cy="410209"/>
          </a:xfrm>
          <a:custGeom>
            <a:avLst/>
            <a:gdLst/>
            <a:ahLst/>
            <a:cxnLst/>
            <a:rect l="l" t="t" r="r" b="b"/>
            <a:pathLst>
              <a:path w="400050" h="410209">
                <a:moveTo>
                  <a:pt x="399571" y="0"/>
                </a:moveTo>
                <a:lnTo>
                  <a:pt x="0" y="409818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04" name="object 304"/>
          <p:cNvSpPr/>
          <p:nvPr/>
        </p:nvSpPr>
        <p:spPr>
          <a:xfrm>
            <a:off x="10522257" y="992132"/>
            <a:ext cx="526415" cy="540385"/>
          </a:xfrm>
          <a:custGeom>
            <a:avLst/>
            <a:gdLst/>
            <a:ahLst/>
            <a:cxnLst/>
            <a:rect l="l" t="t" r="r" b="b"/>
            <a:pathLst>
              <a:path w="526415" h="540385">
                <a:moveTo>
                  <a:pt x="526272" y="0"/>
                </a:moveTo>
                <a:lnTo>
                  <a:pt x="0" y="539767"/>
                </a:lnTo>
              </a:path>
            </a:pathLst>
          </a:custGeom>
          <a:ln w="4191">
            <a:solidFill>
              <a:srgbClr val="EAEBEB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05" name="object 305"/>
          <p:cNvSpPr/>
          <p:nvPr/>
        </p:nvSpPr>
        <p:spPr>
          <a:xfrm>
            <a:off x="10395680" y="862310"/>
            <a:ext cx="653415" cy="669925"/>
          </a:xfrm>
          <a:custGeom>
            <a:avLst/>
            <a:gdLst/>
            <a:ahLst/>
            <a:cxnLst/>
            <a:rect l="l" t="t" r="r" b="b"/>
            <a:pathLst>
              <a:path w="653415" h="669925">
                <a:moveTo>
                  <a:pt x="652848" y="0"/>
                </a:moveTo>
                <a:lnTo>
                  <a:pt x="0" y="669589"/>
                </a:lnTo>
              </a:path>
            </a:pathLst>
          </a:custGeom>
          <a:ln w="4191">
            <a:solidFill>
              <a:srgbClr val="EAEAEB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06" name="object 306"/>
          <p:cNvSpPr/>
          <p:nvPr/>
        </p:nvSpPr>
        <p:spPr>
          <a:xfrm>
            <a:off x="10268972" y="732353"/>
            <a:ext cx="779780" cy="800100"/>
          </a:xfrm>
          <a:custGeom>
            <a:avLst/>
            <a:gdLst/>
            <a:ahLst/>
            <a:cxnLst/>
            <a:rect l="l" t="t" r="r" b="b"/>
            <a:pathLst>
              <a:path w="779779" h="800100">
                <a:moveTo>
                  <a:pt x="779556" y="0"/>
                </a:moveTo>
                <a:lnTo>
                  <a:pt x="0" y="799546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07" name="object 307"/>
          <p:cNvSpPr/>
          <p:nvPr/>
        </p:nvSpPr>
        <p:spPr>
          <a:xfrm>
            <a:off x="10142263" y="602396"/>
            <a:ext cx="906780" cy="929640"/>
          </a:xfrm>
          <a:custGeom>
            <a:avLst/>
            <a:gdLst/>
            <a:ahLst/>
            <a:cxnLst/>
            <a:rect l="l" t="t" r="r" b="b"/>
            <a:pathLst>
              <a:path w="906779" h="929640">
                <a:moveTo>
                  <a:pt x="906265" y="0"/>
                </a:moveTo>
                <a:lnTo>
                  <a:pt x="0" y="929502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08" name="object 308"/>
          <p:cNvSpPr/>
          <p:nvPr/>
        </p:nvSpPr>
        <p:spPr>
          <a:xfrm>
            <a:off x="10015701" y="472585"/>
            <a:ext cx="1033144" cy="1059815"/>
          </a:xfrm>
          <a:custGeom>
            <a:avLst/>
            <a:gdLst/>
            <a:ahLst/>
            <a:cxnLst/>
            <a:rect l="l" t="t" r="r" b="b"/>
            <a:pathLst>
              <a:path w="1033145" h="1059815">
                <a:moveTo>
                  <a:pt x="1032829" y="0"/>
                </a:moveTo>
                <a:lnTo>
                  <a:pt x="0" y="1059313"/>
                </a:lnTo>
              </a:path>
            </a:pathLst>
          </a:custGeom>
          <a:ln w="4190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09" name="object 309"/>
          <p:cNvSpPr/>
          <p:nvPr/>
        </p:nvSpPr>
        <p:spPr>
          <a:xfrm>
            <a:off x="9888997" y="342633"/>
            <a:ext cx="1160145" cy="1189355"/>
          </a:xfrm>
          <a:custGeom>
            <a:avLst/>
            <a:gdLst/>
            <a:ahLst/>
            <a:cxnLst/>
            <a:rect l="l" t="t" r="r" b="b"/>
            <a:pathLst>
              <a:path w="1160145" h="1189355">
                <a:moveTo>
                  <a:pt x="1159532" y="0"/>
                </a:moveTo>
                <a:lnTo>
                  <a:pt x="0" y="1189265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10" name="object 310"/>
          <p:cNvSpPr/>
          <p:nvPr/>
        </p:nvSpPr>
        <p:spPr>
          <a:xfrm>
            <a:off x="9762416" y="212806"/>
            <a:ext cx="1286510" cy="1319530"/>
          </a:xfrm>
          <a:custGeom>
            <a:avLst/>
            <a:gdLst/>
            <a:ahLst/>
            <a:cxnLst/>
            <a:rect l="l" t="t" r="r" b="b"/>
            <a:pathLst>
              <a:path w="1286509" h="1319530">
                <a:moveTo>
                  <a:pt x="1286113" y="0"/>
                </a:moveTo>
                <a:lnTo>
                  <a:pt x="0" y="1319092"/>
                </a:lnTo>
              </a:path>
            </a:pathLst>
          </a:custGeom>
          <a:ln w="4190">
            <a:solidFill>
              <a:srgbClr val="E9EAEA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11" name="object 311"/>
          <p:cNvSpPr/>
          <p:nvPr/>
        </p:nvSpPr>
        <p:spPr>
          <a:xfrm>
            <a:off x="9635713" y="82854"/>
            <a:ext cx="1412875" cy="1449070"/>
          </a:xfrm>
          <a:custGeom>
            <a:avLst/>
            <a:gdLst/>
            <a:ahLst/>
            <a:cxnLst/>
            <a:rect l="l" t="t" r="r" b="b"/>
            <a:pathLst>
              <a:path w="1412875" h="1449070">
                <a:moveTo>
                  <a:pt x="1412815" y="0"/>
                </a:moveTo>
                <a:lnTo>
                  <a:pt x="0" y="1449044"/>
                </a:lnTo>
              </a:path>
            </a:pathLst>
          </a:custGeom>
          <a:ln w="4190">
            <a:solidFill>
              <a:srgbClr val="E9E9EA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12" name="object 312"/>
          <p:cNvSpPr/>
          <p:nvPr/>
        </p:nvSpPr>
        <p:spPr>
          <a:xfrm>
            <a:off x="9509144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599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13" name="object 313"/>
          <p:cNvSpPr/>
          <p:nvPr/>
        </p:nvSpPr>
        <p:spPr>
          <a:xfrm>
            <a:off x="9382429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602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14" name="object 314"/>
          <p:cNvSpPr/>
          <p:nvPr/>
        </p:nvSpPr>
        <p:spPr>
          <a:xfrm>
            <a:off x="9255859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599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15" name="object 315"/>
          <p:cNvSpPr/>
          <p:nvPr/>
        </p:nvSpPr>
        <p:spPr>
          <a:xfrm>
            <a:off x="9129151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600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16" name="object 316"/>
          <p:cNvSpPr/>
          <p:nvPr/>
        </p:nvSpPr>
        <p:spPr>
          <a:xfrm>
            <a:off x="9002588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598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E8E8E9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17" name="object 317"/>
          <p:cNvSpPr/>
          <p:nvPr/>
        </p:nvSpPr>
        <p:spPr>
          <a:xfrm>
            <a:off x="8875879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599" y="0"/>
                </a:moveTo>
                <a:lnTo>
                  <a:pt x="0" y="1531899"/>
                </a:lnTo>
              </a:path>
            </a:pathLst>
          </a:custGeom>
          <a:ln w="4190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18" name="object 318"/>
          <p:cNvSpPr/>
          <p:nvPr/>
        </p:nvSpPr>
        <p:spPr>
          <a:xfrm>
            <a:off x="8749170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600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19" name="object 319"/>
          <p:cNvSpPr/>
          <p:nvPr/>
        </p:nvSpPr>
        <p:spPr>
          <a:xfrm>
            <a:off x="8622600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601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20" name="object 320"/>
          <p:cNvSpPr/>
          <p:nvPr/>
        </p:nvSpPr>
        <p:spPr>
          <a:xfrm>
            <a:off x="8495898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600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E7E8E8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21" name="object 321"/>
          <p:cNvSpPr/>
          <p:nvPr/>
        </p:nvSpPr>
        <p:spPr>
          <a:xfrm>
            <a:off x="8369322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599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E7E8E8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22" name="object 322"/>
          <p:cNvSpPr/>
          <p:nvPr/>
        </p:nvSpPr>
        <p:spPr>
          <a:xfrm>
            <a:off x="8242620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597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E7E7E8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23" name="object 323"/>
          <p:cNvSpPr/>
          <p:nvPr/>
        </p:nvSpPr>
        <p:spPr>
          <a:xfrm>
            <a:off x="8116051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598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24" name="object 324"/>
          <p:cNvSpPr/>
          <p:nvPr/>
        </p:nvSpPr>
        <p:spPr>
          <a:xfrm>
            <a:off x="7989327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603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25" name="object 325"/>
          <p:cNvSpPr/>
          <p:nvPr/>
        </p:nvSpPr>
        <p:spPr>
          <a:xfrm>
            <a:off x="7862766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598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26" name="object 326"/>
          <p:cNvSpPr/>
          <p:nvPr/>
        </p:nvSpPr>
        <p:spPr>
          <a:xfrm>
            <a:off x="7736070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599" y="0"/>
                </a:moveTo>
                <a:lnTo>
                  <a:pt x="0" y="1531899"/>
                </a:lnTo>
              </a:path>
            </a:pathLst>
          </a:custGeom>
          <a:ln w="4190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27" name="object 327"/>
          <p:cNvSpPr/>
          <p:nvPr/>
        </p:nvSpPr>
        <p:spPr>
          <a:xfrm>
            <a:off x="7609488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600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E6E7E7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28" name="object 328"/>
          <p:cNvSpPr/>
          <p:nvPr/>
        </p:nvSpPr>
        <p:spPr>
          <a:xfrm>
            <a:off x="7482778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600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29" name="object 329"/>
          <p:cNvSpPr/>
          <p:nvPr/>
        </p:nvSpPr>
        <p:spPr>
          <a:xfrm>
            <a:off x="7356135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597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30" name="object 330"/>
          <p:cNvSpPr/>
          <p:nvPr/>
        </p:nvSpPr>
        <p:spPr>
          <a:xfrm>
            <a:off x="7229501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598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31" name="object 331"/>
          <p:cNvSpPr/>
          <p:nvPr/>
        </p:nvSpPr>
        <p:spPr>
          <a:xfrm>
            <a:off x="7102847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601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32" name="object 332"/>
          <p:cNvSpPr/>
          <p:nvPr/>
        </p:nvSpPr>
        <p:spPr>
          <a:xfrm>
            <a:off x="6976184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600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34" name="object 334"/>
          <p:cNvSpPr/>
          <p:nvPr/>
        </p:nvSpPr>
        <p:spPr>
          <a:xfrm>
            <a:off x="6722907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597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35" name="object 335"/>
          <p:cNvSpPr/>
          <p:nvPr/>
        </p:nvSpPr>
        <p:spPr>
          <a:xfrm>
            <a:off x="6596258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602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36" name="object 336"/>
          <p:cNvSpPr/>
          <p:nvPr/>
        </p:nvSpPr>
        <p:spPr>
          <a:xfrm>
            <a:off x="6469615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599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37" name="object 337"/>
          <p:cNvSpPr/>
          <p:nvPr/>
        </p:nvSpPr>
        <p:spPr>
          <a:xfrm>
            <a:off x="6342965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598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38" name="object 338"/>
          <p:cNvSpPr/>
          <p:nvPr/>
        </p:nvSpPr>
        <p:spPr>
          <a:xfrm>
            <a:off x="6216327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597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39" name="object 339"/>
          <p:cNvSpPr/>
          <p:nvPr/>
        </p:nvSpPr>
        <p:spPr>
          <a:xfrm>
            <a:off x="6089664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602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40" name="object 340"/>
          <p:cNvSpPr/>
          <p:nvPr/>
        </p:nvSpPr>
        <p:spPr>
          <a:xfrm>
            <a:off x="5963038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600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41" name="object 341"/>
          <p:cNvSpPr/>
          <p:nvPr/>
        </p:nvSpPr>
        <p:spPr>
          <a:xfrm>
            <a:off x="5836376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599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42" name="object 342"/>
          <p:cNvSpPr/>
          <p:nvPr/>
        </p:nvSpPr>
        <p:spPr>
          <a:xfrm>
            <a:off x="5709737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598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43" name="object 343"/>
          <p:cNvSpPr/>
          <p:nvPr/>
        </p:nvSpPr>
        <p:spPr>
          <a:xfrm>
            <a:off x="5583083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601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44" name="object 344"/>
          <p:cNvSpPr/>
          <p:nvPr/>
        </p:nvSpPr>
        <p:spPr>
          <a:xfrm>
            <a:off x="5456503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598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45" name="object 345"/>
          <p:cNvSpPr/>
          <p:nvPr/>
        </p:nvSpPr>
        <p:spPr>
          <a:xfrm>
            <a:off x="5329803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596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46" name="object 346"/>
          <p:cNvSpPr/>
          <p:nvPr/>
        </p:nvSpPr>
        <p:spPr>
          <a:xfrm>
            <a:off x="5203201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601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47" name="object 347"/>
          <p:cNvSpPr/>
          <p:nvPr/>
        </p:nvSpPr>
        <p:spPr>
          <a:xfrm>
            <a:off x="5076489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600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48" name="object 348"/>
          <p:cNvSpPr/>
          <p:nvPr/>
        </p:nvSpPr>
        <p:spPr>
          <a:xfrm>
            <a:off x="4949905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601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49" name="object 349"/>
          <p:cNvSpPr/>
          <p:nvPr/>
        </p:nvSpPr>
        <p:spPr>
          <a:xfrm>
            <a:off x="4823189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598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50" name="object 350"/>
          <p:cNvSpPr/>
          <p:nvPr/>
        </p:nvSpPr>
        <p:spPr>
          <a:xfrm>
            <a:off x="4696608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601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51" name="object 351"/>
          <p:cNvSpPr/>
          <p:nvPr/>
        </p:nvSpPr>
        <p:spPr>
          <a:xfrm>
            <a:off x="4569896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599" y="0"/>
                </a:moveTo>
                <a:lnTo>
                  <a:pt x="0" y="1531899"/>
                </a:lnTo>
              </a:path>
            </a:pathLst>
          </a:custGeom>
          <a:ln w="4190">
            <a:solidFill>
              <a:srgbClr val="E1E2E4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52" name="object 352"/>
          <p:cNvSpPr/>
          <p:nvPr/>
        </p:nvSpPr>
        <p:spPr>
          <a:xfrm>
            <a:off x="4443308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598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53" name="object 353"/>
          <p:cNvSpPr/>
          <p:nvPr/>
        </p:nvSpPr>
        <p:spPr>
          <a:xfrm>
            <a:off x="4316599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599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54" name="object 354"/>
          <p:cNvSpPr/>
          <p:nvPr/>
        </p:nvSpPr>
        <p:spPr>
          <a:xfrm>
            <a:off x="4189993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602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55" name="object 355"/>
          <p:cNvSpPr/>
          <p:nvPr/>
        </p:nvSpPr>
        <p:spPr>
          <a:xfrm>
            <a:off x="4063303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599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56" name="object 356"/>
          <p:cNvSpPr/>
          <p:nvPr/>
        </p:nvSpPr>
        <p:spPr>
          <a:xfrm>
            <a:off x="3936705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600" y="0"/>
                </a:moveTo>
                <a:lnTo>
                  <a:pt x="0" y="1531899"/>
                </a:lnTo>
              </a:path>
            </a:pathLst>
          </a:custGeom>
          <a:ln w="4190">
            <a:solidFill>
              <a:srgbClr val="E0E1E3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57" name="object 357"/>
          <p:cNvSpPr/>
          <p:nvPr/>
        </p:nvSpPr>
        <p:spPr>
          <a:xfrm>
            <a:off x="3810006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598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E0E1E3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58" name="object 358"/>
          <p:cNvSpPr/>
          <p:nvPr/>
        </p:nvSpPr>
        <p:spPr>
          <a:xfrm>
            <a:off x="3683412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601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59" name="object 359"/>
          <p:cNvSpPr/>
          <p:nvPr/>
        </p:nvSpPr>
        <p:spPr>
          <a:xfrm>
            <a:off x="3556700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600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60" name="object 360"/>
          <p:cNvSpPr/>
          <p:nvPr/>
        </p:nvSpPr>
        <p:spPr>
          <a:xfrm>
            <a:off x="3430113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599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61" name="object 361"/>
          <p:cNvSpPr/>
          <p:nvPr/>
        </p:nvSpPr>
        <p:spPr>
          <a:xfrm>
            <a:off x="3303401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598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DFE1E2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62" name="object 362"/>
          <p:cNvSpPr/>
          <p:nvPr/>
        </p:nvSpPr>
        <p:spPr>
          <a:xfrm>
            <a:off x="3176819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601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DFE0E2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63" name="object 363"/>
          <p:cNvSpPr/>
          <p:nvPr/>
        </p:nvSpPr>
        <p:spPr>
          <a:xfrm>
            <a:off x="3050241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597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DFE0E2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64" name="object 364"/>
          <p:cNvSpPr/>
          <p:nvPr/>
        </p:nvSpPr>
        <p:spPr>
          <a:xfrm>
            <a:off x="2923522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600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65" name="object 365"/>
          <p:cNvSpPr/>
          <p:nvPr/>
        </p:nvSpPr>
        <p:spPr>
          <a:xfrm>
            <a:off x="2796937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601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66" name="object 366"/>
          <p:cNvSpPr/>
          <p:nvPr/>
        </p:nvSpPr>
        <p:spPr>
          <a:xfrm>
            <a:off x="2670224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598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67" name="object 367"/>
          <p:cNvSpPr/>
          <p:nvPr/>
        </p:nvSpPr>
        <p:spPr>
          <a:xfrm>
            <a:off x="2543638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599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DEE0E1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68" name="object 368"/>
          <p:cNvSpPr/>
          <p:nvPr/>
        </p:nvSpPr>
        <p:spPr>
          <a:xfrm>
            <a:off x="2416917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599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DEE0E1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69" name="object 369"/>
          <p:cNvSpPr/>
          <p:nvPr/>
        </p:nvSpPr>
        <p:spPr>
          <a:xfrm>
            <a:off x="2290344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600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DEDFE1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70" name="object 370"/>
          <p:cNvSpPr/>
          <p:nvPr/>
        </p:nvSpPr>
        <p:spPr>
          <a:xfrm>
            <a:off x="2163622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601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71" name="object 371"/>
          <p:cNvSpPr/>
          <p:nvPr/>
        </p:nvSpPr>
        <p:spPr>
          <a:xfrm>
            <a:off x="2037033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598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72" name="object 372"/>
          <p:cNvSpPr/>
          <p:nvPr/>
        </p:nvSpPr>
        <p:spPr>
          <a:xfrm>
            <a:off x="1910324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599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73" name="object 373"/>
          <p:cNvSpPr/>
          <p:nvPr/>
        </p:nvSpPr>
        <p:spPr>
          <a:xfrm>
            <a:off x="1783739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600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DDDFE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74" name="object 374"/>
          <p:cNvSpPr/>
          <p:nvPr/>
        </p:nvSpPr>
        <p:spPr>
          <a:xfrm>
            <a:off x="1657052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5" h="1532255">
                <a:moveTo>
                  <a:pt x="1493596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DDDEE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75" name="object 375"/>
          <p:cNvSpPr/>
          <p:nvPr/>
        </p:nvSpPr>
        <p:spPr>
          <a:xfrm>
            <a:off x="1530443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5" h="1532255">
                <a:moveTo>
                  <a:pt x="1493599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DDDEE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76" name="object 376"/>
          <p:cNvSpPr/>
          <p:nvPr/>
        </p:nvSpPr>
        <p:spPr>
          <a:xfrm>
            <a:off x="1403732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5" h="1532255">
                <a:moveTo>
                  <a:pt x="1493598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77" name="object 377"/>
          <p:cNvSpPr/>
          <p:nvPr/>
        </p:nvSpPr>
        <p:spPr>
          <a:xfrm>
            <a:off x="1277146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5" h="1532255">
                <a:moveTo>
                  <a:pt x="1493599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78" name="object 378"/>
          <p:cNvSpPr/>
          <p:nvPr/>
        </p:nvSpPr>
        <p:spPr>
          <a:xfrm>
            <a:off x="1150435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5" h="1532255">
                <a:moveTo>
                  <a:pt x="1493598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79" name="object 379"/>
          <p:cNvSpPr/>
          <p:nvPr/>
        </p:nvSpPr>
        <p:spPr>
          <a:xfrm>
            <a:off x="1023850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5" h="1532255">
                <a:moveTo>
                  <a:pt x="1493599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DCDEDF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80" name="object 380"/>
          <p:cNvSpPr/>
          <p:nvPr/>
        </p:nvSpPr>
        <p:spPr>
          <a:xfrm>
            <a:off x="897263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5" h="1532255">
                <a:moveTo>
                  <a:pt x="1493597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DCDDDF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81" name="object 381"/>
          <p:cNvSpPr/>
          <p:nvPr/>
        </p:nvSpPr>
        <p:spPr>
          <a:xfrm>
            <a:off x="770543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5" h="1532255">
                <a:moveTo>
                  <a:pt x="1493600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DCDDDF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82" name="object 382"/>
          <p:cNvSpPr/>
          <p:nvPr/>
        </p:nvSpPr>
        <p:spPr>
          <a:xfrm>
            <a:off x="643968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5" h="1532255">
                <a:moveTo>
                  <a:pt x="1493599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DCDDDE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83" name="object 383"/>
          <p:cNvSpPr/>
          <p:nvPr/>
        </p:nvSpPr>
        <p:spPr>
          <a:xfrm>
            <a:off x="517234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5" h="1532255">
                <a:moveTo>
                  <a:pt x="1493600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DCDDDE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84" name="object 384"/>
          <p:cNvSpPr/>
          <p:nvPr/>
        </p:nvSpPr>
        <p:spPr>
          <a:xfrm>
            <a:off x="390672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5" h="1532255">
                <a:moveTo>
                  <a:pt x="1493599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DBDDDE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85" name="object 385"/>
          <p:cNvSpPr/>
          <p:nvPr/>
        </p:nvSpPr>
        <p:spPr>
          <a:xfrm>
            <a:off x="263950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5" h="1532255">
                <a:moveTo>
                  <a:pt x="1493600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DBDCDE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86" name="object 386"/>
          <p:cNvSpPr/>
          <p:nvPr/>
        </p:nvSpPr>
        <p:spPr>
          <a:xfrm>
            <a:off x="137364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5" h="1532255">
                <a:moveTo>
                  <a:pt x="1493598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DBDCDE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87" name="object 387"/>
          <p:cNvSpPr/>
          <p:nvPr/>
        </p:nvSpPr>
        <p:spPr>
          <a:xfrm>
            <a:off x="10654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5" h="1532255">
                <a:moveTo>
                  <a:pt x="1493599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DBDCDE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88" name="object 388"/>
          <p:cNvSpPr/>
          <p:nvPr/>
        </p:nvSpPr>
        <p:spPr>
          <a:xfrm>
            <a:off x="0" y="0"/>
            <a:ext cx="1377950" cy="1413510"/>
          </a:xfrm>
          <a:custGeom>
            <a:avLst/>
            <a:gdLst/>
            <a:ahLst/>
            <a:cxnLst/>
            <a:rect l="l" t="t" r="r" b="b"/>
            <a:pathLst>
              <a:path w="1377950" h="1413510">
                <a:moveTo>
                  <a:pt x="1377664" y="0"/>
                </a:moveTo>
                <a:lnTo>
                  <a:pt x="0" y="1412994"/>
                </a:lnTo>
              </a:path>
            </a:pathLst>
          </a:custGeom>
          <a:ln w="4191">
            <a:solidFill>
              <a:srgbClr val="DBDCDD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89" name="object 389"/>
          <p:cNvSpPr/>
          <p:nvPr/>
        </p:nvSpPr>
        <p:spPr>
          <a:xfrm>
            <a:off x="0" y="0"/>
            <a:ext cx="1250950" cy="1283335"/>
          </a:xfrm>
          <a:custGeom>
            <a:avLst/>
            <a:gdLst/>
            <a:ahLst/>
            <a:cxnLst/>
            <a:rect l="l" t="t" r="r" b="b"/>
            <a:pathLst>
              <a:path w="1250950" h="1283335">
                <a:moveTo>
                  <a:pt x="1250957" y="0"/>
                </a:moveTo>
                <a:lnTo>
                  <a:pt x="0" y="1283035"/>
                </a:lnTo>
              </a:path>
            </a:pathLst>
          </a:custGeom>
          <a:ln w="4191">
            <a:solidFill>
              <a:srgbClr val="DBDCDD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90" name="object 390"/>
          <p:cNvSpPr/>
          <p:nvPr/>
        </p:nvSpPr>
        <p:spPr>
          <a:xfrm>
            <a:off x="0" y="0"/>
            <a:ext cx="1124585" cy="1153795"/>
          </a:xfrm>
          <a:custGeom>
            <a:avLst/>
            <a:gdLst/>
            <a:ahLst/>
            <a:cxnLst/>
            <a:rect l="l" t="t" r="r" b="b"/>
            <a:pathLst>
              <a:path w="1124585" h="1153795">
                <a:moveTo>
                  <a:pt x="1124360" y="0"/>
                </a:moveTo>
                <a:lnTo>
                  <a:pt x="0" y="1153191"/>
                </a:lnTo>
              </a:path>
            </a:pathLst>
          </a:custGeom>
          <a:ln w="4190">
            <a:solidFill>
              <a:srgbClr val="DADCDD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91" name="object 391"/>
          <p:cNvSpPr/>
          <p:nvPr/>
        </p:nvSpPr>
        <p:spPr>
          <a:xfrm>
            <a:off x="0" y="0"/>
            <a:ext cx="998219" cy="1023619"/>
          </a:xfrm>
          <a:custGeom>
            <a:avLst/>
            <a:gdLst/>
            <a:ahLst/>
            <a:cxnLst/>
            <a:rect l="l" t="t" r="r" b="b"/>
            <a:pathLst>
              <a:path w="998219" h="1023619">
                <a:moveTo>
                  <a:pt x="997661" y="0"/>
                </a:moveTo>
                <a:lnTo>
                  <a:pt x="0" y="1023244"/>
                </a:lnTo>
              </a:path>
            </a:pathLst>
          </a:custGeom>
          <a:ln w="4191">
            <a:solidFill>
              <a:srgbClr val="DADBDD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92" name="object 392"/>
          <p:cNvSpPr/>
          <p:nvPr/>
        </p:nvSpPr>
        <p:spPr>
          <a:xfrm>
            <a:off x="0" y="0"/>
            <a:ext cx="871219" cy="893444"/>
          </a:xfrm>
          <a:custGeom>
            <a:avLst/>
            <a:gdLst/>
            <a:ahLst/>
            <a:cxnLst/>
            <a:rect l="l" t="t" r="r" b="b"/>
            <a:pathLst>
              <a:path w="871219" h="893444">
                <a:moveTo>
                  <a:pt x="871076" y="0"/>
                </a:moveTo>
                <a:lnTo>
                  <a:pt x="0" y="893412"/>
                </a:lnTo>
              </a:path>
            </a:pathLst>
          </a:custGeom>
          <a:ln w="4191">
            <a:solidFill>
              <a:srgbClr val="DADBDD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93" name="object 393"/>
          <p:cNvSpPr/>
          <p:nvPr/>
        </p:nvSpPr>
        <p:spPr>
          <a:xfrm>
            <a:off x="0" y="0"/>
            <a:ext cx="744855" cy="763905"/>
          </a:xfrm>
          <a:custGeom>
            <a:avLst/>
            <a:gdLst/>
            <a:ahLst/>
            <a:cxnLst/>
            <a:rect l="l" t="t" r="r" b="b"/>
            <a:pathLst>
              <a:path w="744855" h="763905">
                <a:moveTo>
                  <a:pt x="744344" y="0"/>
                </a:moveTo>
                <a:lnTo>
                  <a:pt x="0" y="763429"/>
                </a:lnTo>
              </a:path>
            </a:pathLst>
          </a:custGeom>
          <a:ln w="4191">
            <a:solidFill>
              <a:srgbClr val="DADBDD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94" name="object 394"/>
          <p:cNvSpPr/>
          <p:nvPr/>
        </p:nvSpPr>
        <p:spPr>
          <a:xfrm>
            <a:off x="0" y="0"/>
            <a:ext cx="617855" cy="633730"/>
          </a:xfrm>
          <a:custGeom>
            <a:avLst/>
            <a:gdLst/>
            <a:ahLst/>
            <a:cxnLst/>
            <a:rect l="l" t="t" r="r" b="b"/>
            <a:pathLst>
              <a:path w="617855" h="633730">
                <a:moveTo>
                  <a:pt x="617777" y="0"/>
                </a:moveTo>
                <a:lnTo>
                  <a:pt x="0" y="633619"/>
                </a:lnTo>
              </a:path>
            </a:pathLst>
          </a:custGeom>
          <a:ln w="4191">
            <a:solidFill>
              <a:srgbClr val="DADBDC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95" name="object 395"/>
          <p:cNvSpPr/>
          <p:nvPr/>
        </p:nvSpPr>
        <p:spPr>
          <a:xfrm>
            <a:off x="0" y="0"/>
            <a:ext cx="491490" cy="504190"/>
          </a:xfrm>
          <a:custGeom>
            <a:avLst/>
            <a:gdLst/>
            <a:ahLst/>
            <a:cxnLst/>
            <a:rect l="l" t="t" r="r" b="b"/>
            <a:pathLst>
              <a:path w="491490" h="504190">
                <a:moveTo>
                  <a:pt x="491056" y="0"/>
                </a:moveTo>
                <a:lnTo>
                  <a:pt x="0" y="503649"/>
                </a:lnTo>
              </a:path>
            </a:pathLst>
          </a:custGeom>
          <a:ln w="4191">
            <a:solidFill>
              <a:srgbClr val="DADBDC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96" name="object 396"/>
          <p:cNvSpPr/>
          <p:nvPr/>
        </p:nvSpPr>
        <p:spPr>
          <a:xfrm>
            <a:off x="0" y="0"/>
            <a:ext cx="364490" cy="374015"/>
          </a:xfrm>
          <a:custGeom>
            <a:avLst/>
            <a:gdLst/>
            <a:ahLst/>
            <a:cxnLst/>
            <a:rect l="l" t="t" r="r" b="b"/>
            <a:pathLst>
              <a:path w="364490" h="374015">
                <a:moveTo>
                  <a:pt x="364473" y="0"/>
                </a:moveTo>
                <a:lnTo>
                  <a:pt x="0" y="373819"/>
                </a:lnTo>
              </a:path>
            </a:pathLst>
          </a:custGeom>
          <a:ln w="4191">
            <a:solidFill>
              <a:srgbClr val="D9DBDC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97" name="object 397"/>
          <p:cNvSpPr/>
          <p:nvPr/>
        </p:nvSpPr>
        <p:spPr>
          <a:xfrm>
            <a:off x="0" y="0"/>
            <a:ext cx="238125" cy="244475"/>
          </a:xfrm>
          <a:custGeom>
            <a:avLst/>
            <a:gdLst/>
            <a:ahLst/>
            <a:cxnLst/>
            <a:rect l="l" t="t" r="r" b="b"/>
            <a:pathLst>
              <a:path w="238125" h="244475">
                <a:moveTo>
                  <a:pt x="237762" y="0"/>
                </a:moveTo>
                <a:lnTo>
                  <a:pt x="0" y="243859"/>
                </a:lnTo>
              </a:path>
            </a:pathLst>
          </a:custGeom>
          <a:ln w="4191">
            <a:solidFill>
              <a:srgbClr val="D9DADC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98" name="object 398"/>
          <p:cNvSpPr/>
          <p:nvPr/>
        </p:nvSpPr>
        <p:spPr>
          <a:xfrm>
            <a:off x="0" y="0"/>
            <a:ext cx="111760" cy="114300"/>
          </a:xfrm>
          <a:custGeom>
            <a:avLst/>
            <a:gdLst/>
            <a:ahLst/>
            <a:cxnLst/>
            <a:rect l="l" t="t" r="r" b="b"/>
            <a:pathLst>
              <a:path w="111760" h="114300">
                <a:moveTo>
                  <a:pt x="111163" y="0"/>
                </a:moveTo>
                <a:lnTo>
                  <a:pt x="0" y="114014"/>
                </a:lnTo>
              </a:path>
            </a:pathLst>
          </a:custGeom>
          <a:ln w="4191">
            <a:solidFill>
              <a:srgbClr val="D9DADC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99" name="object 399"/>
          <p:cNvSpPr/>
          <p:nvPr/>
        </p:nvSpPr>
        <p:spPr>
          <a:xfrm>
            <a:off x="940180" y="1347241"/>
            <a:ext cx="8089392" cy="18465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00" name="object 400"/>
          <p:cNvSpPr/>
          <p:nvPr/>
        </p:nvSpPr>
        <p:spPr>
          <a:xfrm>
            <a:off x="9957269" y="928763"/>
            <a:ext cx="352425" cy="337820"/>
          </a:xfrm>
          <a:custGeom>
            <a:avLst/>
            <a:gdLst/>
            <a:ahLst/>
            <a:cxnLst/>
            <a:rect l="l" t="t" r="r" b="b"/>
            <a:pathLst>
              <a:path w="352425" h="337819">
                <a:moveTo>
                  <a:pt x="309120" y="245236"/>
                </a:moveTo>
                <a:lnTo>
                  <a:pt x="242684" y="245236"/>
                </a:lnTo>
                <a:lnTo>
                  <a:pt x="233535" y="271822"/>
                </a:lnTo>
                <a:lnTo>
                  <a:pt x="218541" y="296475"/>
                </a:lnTo>
                <a:lnTo>
                  <a:pt x="195374" y="318403"/>
                </a:lnTo>
                <a:lnTo>
                  <a:pt x="161709" y="336816"/>
                </a:lnTo>
                <a:lnTo>
                  <a:pt x="163372" y="337070"/>
                </a:lnTo>
                <a:lnTo>
                  <a:pt x="164401" y="337439"/>
                </a:lnTo>
                <a:lnTo>
                  <a:pt x="165531" y="337388"/>
                </a:lnTo>
                <a:lnTo>
                  <a:pt x="212633" y="330674"/>
                </a:lnTo>
                <a:lnTo>
                  <a:pt x="250958" y="315626"/>
                </a:lnTo>
                <a:lnTo>
                  <a:pt x="280824" y="292082"/>
                </a:lnTo>
                <a:lnTo>
                  <a:pt x="302552" y="259880"/>
                </a:lnTo>
                <a:lnTo>
                  <a:pt x="309120" y="245236"/>
                </a:lnTo>
                <a:close/>
              </a:path>
              <a:path w="352425" h="337819">
                <a:moveTo>
                  <a:pt x="102488" y="106565"/>
                </a:moveTo>
                <a:lnTo>
                  <a:pt x="65522" y="128158"/>
                </a:lnTo>
                <a:lnTo>
                  <a:pt x="31559" y="165125"/>
                </a:lnTo>
                <a:lnTo>
                  <a:pt x="5778" y="212650"/>
                </a:lnTo>
                <a:lnTo>
                  <a:pt x="0" y="260146"/>
                </a:lnTo>
                <a:lnTo>
                  <a:pt x="5091" y="279236"/>
                </a:lnTo>
                <a:lnTo>
                  <a:pt x="15340" y="295346"/>
                </a:lnTo>
                <a:lnTo>
                  <a:pt x="30577" y="308429"/>
                </a:lnTo>
                <a:lnTo>
                  <a:pt x="50634" y="318439"/>
                </a:lnTo>
                <a:lnTo>
                  <a:pt x="46662" y="311073"/>
                </a:lnTo>
                <a:lnTo>
                  <a:pt x="42527" y="303574"/>
                </a:lnTo>
                <a:lnTo>
                  <a:pt x="38642" y="295865"/>
                </a:lnTo>
                <a:lnTo>
                  <a:pt x="35420" y="287870"/>
                </a:lnTo>
                <a:lnTo>
                  <a:pt x="33871" y="279352"/>
                </a:lnTo>
                <a:lnTo>
                  <a:pt x="34583" y="270594"/>
                </a:lnTo>
                <a:lnTo>
                  <a:pt x="37165" y="261819"/>
                </a:lnTo>
                <a:lnTo>
                  <a:pt x="41224" y="253250"/>
                </a:lnTo>
                <a:lnTo>
                  <a:pt x="79888" y="253250"/>
                </a:lnTo>
                <a:lnTo>
                  <a:pt x="85097" y="240963"/>
                </a:lnTo>
                <a:lnTo>
                  <a:pt x="106782" y="217450"/>
                </a:lnTo>
                <a:lnTo>
                  <a:pt x="133616" y="199351"/>
                </a:lnTo>
                <a:lnTo>
                  <a:pt x="327445" y="199351"/>
                </a:lnTo>
                <a:lnTo>
                  <a:pt x="327844" y="198285"/>
                </a:lnTo>
                <a:lnTo>
                  <a:pt x="74015" y="198285"/>
                </a:lnTo>
                <a:lnTo>
                  <a:pt x="73405" y="190766"/>
                </a:lnTo>
                <a:lnTo>
                  <a:pt x="72618" y="185102"/>
                </a:lnTo>
                <a:lnTo>
                  <a:pt x="72491" y="179298"/>
                </a:lnTo>
                <a:lnTo>
                  <a:pt x="75103" y="160992"/>
                </a:lnTo>
                <a:lnTo>
                  <a:pt x="82439" y="142786"/>
                </a:lnTo>
                <a:lnTo>
                  <a:pt x="92233" y="124779"/>
                </a:lnTo>
                <a:lnTo>
                  <a:pt x="102488" y="106565"/>
                </a:lnTo>
                <a:close/>
              </a:path>
              <a:path w="352425" h="337819">
                <a:moveTo>
                  <a:pt x="79888" y="253250"/>
                </a:moveTo>
                <a:lnTo>
                  <a:pt x="41224" y="253250"/>
                </a:lnTo>
                <a:lnTo>
                  <a:pt x="44551" y="257975"/>
                </a:lnTo>
                <a:lnTo>
                  <a:pt x="47980" y="263169"/>
                </a:lnTo>
                <a:lnTo>
                  <a:pt x="55486" y="272999"/>
                </a:lnTo>
                <a:lnTo>
                  <a:pt x="59093" y="277939"/>
                </a:lnTo>
                <a:lnTo>
                  <a:pt x="68033" y="286537"/>
                </a:lnTo>
                <a:lnTo>
                  <a:pt x="73558" y="290106"/>
                </a:lnTo>
                <a:lnTo>
                  <a:pt x="78612" y="293966"/>
                </a:lnTo>
                <a:lnTo>
                  <a:pt x="73921" y="267324"/>
                </a:lnTo>
                <a:lnTo>
                  <a:pt x="79888" y="253250"/>
                </a:lnTo>
                <a:close/>
              </a:path>
              <a:path w="352425" h="337819">
                <a:moveTo>
                  <a:pt x="319009" y="221411"/>
                </a:moveTo>
                <a:lnTo>
                  <a:pt x="181470" y="221411"/>
                </a:lnTo>
                <a:lnTo>
                  <a:pt x="177384" y="237395"/>
                </a:lnTo>
                <a:lnTo>
                  <a:pt x="173175" y="253250"/>
                </a:lnTo>
                <a:lnTo>
                  <a:pt x="171183" y="268882"/>
                </a:lnTo>
                <a:lnTo>
                  <a:pt x="173697" y="284594"/>
                </a:lnTo>
                <a:lnTo>
                  <a:pt x="242684" y="245236"/>
                </a:lnTo>
                <a:lnTo>
                  <a:pt x="309120" y="245236"/>
                </a:lnTo>
                <a:lnTo>
                  <a:pt x="313064" y="236414"/>
                </a:lnTo>
                <a:lnTo>
                  <a:pt x="319009" y="221411"/>
                </a:lnTo>
                <a:close/>
              </a:path>
              <a:path w="352425" h="337819">
                <a:moveTo>
                  <a:pt x="327445" y="199351"/>
                </a:moveTo>
                <a:lnTo>
                  <a:pt x="133616" y="199351"/>
                </a:lnTo>
                <a:lnTo>
                  <a:pt x="126828" y="219596"/>
                </a:lnTo>
                <a:lnTo>
                  <a:pt x="123294" y="239314"/>
                </a:lnTo>
                <a:lnTo>
                  <a:pt x="125119" y="258300"/>
                </a:lnTo>
                <a:lnTo>
                  <a:pt x="134404" y="276352"/>
                </a:lnTo>
                <a:lnTo>
                  <a:pt x="143733" y="261356"/>
                </a:lnTo>
                <a:lnTo>
                  <a:pt x="154117" y="247253"/>
                </a:lnTo>
                <a:lnTo>
                  <a:pt x="166411" y="233964"/>
                </a:lnTo>
                <a:lnTo>
                  <a:pt x="181470" y="221411"/>
                </a:lnTo>
                <a:lnTo>
                  <a:pt x="319009" y="221411"/>
                </a:lnTo>
                <a:lnTo>
                  <a:pt x="322254" y="213223"/>
                </a:lnTo>
                <a:lnTo>
                  <a:pt x="327445" y="199351"/>
                </a:lnTo>
                <a:close/>
              </a:path>
              <a:path w="352425" h="337819">
                <a:moveTo>
                  <a:pt x="312927" y="0"/>
                </a:moveTo>
                <a:lnTo>
                  <a:pt x="282487" y="34191"/>
                </a:lnTo>
                <a:lnTo>
                  <a:pt x="241515" y="48691"/>
                </a:lnTo>
                <a:lnTo>
                  <a:pt x="231946" y="50180"/>
                </a:lnTo>
                <a:lnTo>
                  <a:pt x="212794" y="53356"/>
                </a:lnTo>
                <a:lnTo>
                  <a:pt x="168452" y="66868"/>
                </a:lnTo>
                <a:lnTo>
                  <a:pt x="125318" y="103348"/>
                </a:lnTo>
                <a:lnTo>
                  <a:pt x="101713" y="136597"/>
                </a:lnTo>
                <a:lnTo>
                  <a:pt x="83369" y="175299"/>
                </a:lnTo>
                <a:lnTo>
                  <a:pt x="78830" y="186514"/>
                </a:lnTo>
                <a:lnTo>
                  <a:pt x="74015" y="198285"/>
                </a:lnTo>
                <a:lnTo>
                  <a:pt x="327844" y="198285"/>
                </a:lnTo>
                <a:lnTo>
                  <a:pt x="331014" y="189814"/>
                </a:lnTo>
                <a:lnTo>
                  <a:pt x="307479" y="189814"/>
                </a:lnTo>
                <a:lnTo>
                  <a:pt x="307521" y="159505"/>
                </a:lnTo>
                <a:lnTo>
                  <a:pt x="241771" y="159505"/>
                </a:lnTo>
                <a:lnTo>
                  <a:pt x="233425" y="158115"/>
                </a:lnTo>
                <a:lnTo>
                  <a:pt x="227227" y="154157"/>
                </a:lnTo>
                <a:lnTo>
                  <a:pt x="224764" y="148709"/>
                </a:lnTo>
                <a:lnTo>
                  <a:pt x="226235" y="141971"/>
                </a:lnTo>
                <a:lnTo>
                  <a:pt x="261665" y="111760"/>
                </a:lnTo>
                <a:lnTo>
                  <a:pt x="279264" y="101556"/>
                </a:lnTo>
                <a:lnTo>
                  <a:pt x="287947" y="96342"/>
                </a:lnTo>
                <a:lnTo>
                  <a:pt x="312813" y="67462"/>
                </a:lnTo>
                <a:lnTo>
                  <a:pt x="318652" y="32926"/>
                </a:lnTo>
                <a:lnTo>
                  <a:pt x="316896" y="16343"/>
                </a:lnTo>
                <a:lnTo>
                  <a:pt x="312927" y="0"/>
                </a:lnTo>
                <a:close/>
              </a:path>
              <a:path w="352425" h="337819">
                <a:moveTo>
                  <a:pt x="340309" y="165442"/>
                </a:moveTo>
                <a:lnTo>
                  <a:pt x="307479" y="189814"/>
                </a:lnTo>
                <a:lnTo>
                  <a:pt x="331014" y="189814"/>
                </a:lnTo>
                <a:lnTo>
                  <a:pt x="340309" y="165442"/>
                </a:lnTo>
                <a:close/>
              </a:path>
              <a:path w="352425" h="337819">
                <a:moveTo>
                  <a:pt x="349745" y="84823"/>
                </a:moveTo>
                <a:lnTo>
                  <a:pt x="311921" y="98832"/>
                </a:lnTo>
                <a:lnTo>
                  <a:pt x="284568" y="127279"/>
                </a:lnTo>
                <a:lnTo>
                  <a:pt x="281097" y="132523"/>
                </a:lnTo>
                <a:lnTo>
                  <a:pt x="277212" y="137701"/>
                </a:lnTo>
                <a:lnTo>
                  <a:pt x="241771" y="159505"/>
                </a:lnTo>
                <a:lnTo>
                  <a:pt x="307521" y="159505"/>
                </a:lnTo>
                <a:lnTo>
                  <a:pt x="316466" y="116039"/>
                </a:lnTo>
                <a:lnTo>
                  <a:pt x="352005" y="85102"/>
                </a:lnTo>
                <a:lnTo>
                  <a:pt x="350329" y="84963"/>
                </a:lnTo>
                <a:lnTo>
                  <a:pt x="349745" y="8482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01" name="object 401"/>
          <p:cNvSpPr/>
          <p:nvPr/>
        </p:nvSpPr>
        <p:spPr>
          <a:xfrm>
            <a:off x="10280070" y="973950"/>
            <a:ext cx="79375" cy="96520"/>
          </a:xfrm>
          <a:custGeom>
            <a:avLst/>
            <a:gdLst/>
            <a:ahLst/>
            <a:cxnLst/>
            <a:rect l="l" t="t" r="r" b="b"/>
            <a:pathLst>
              <a:path w="79375" h="96519">
                <a:moveTo>
                  <a:pt x="78493" y="0"/>
                </a:moveTo>
                <a:lnTo>
                  <a:pt x="53222" y="31357"/>
                </a:lnTo>
                <a:lnTo>
                  <a:pt x="33795" y="44897"/>
                </a:lnTo>
                <a:lnTo>
                  <a:pt x="26635" y="50455"/>
                </a:lnTo>
                <a:lnTo>
                  <a:pt x="0" y="87945"/>
                </a:lnTo>
                <a:lnTo>
                  <a:pt x="554" y="96443"/>
                </a:lnTo>
                <a:lnTo>
                  <a:pt x="34285" y="77419"/>
                </a:lnTo>
                <a:lnTo>
                  <a:pt x="56876" y="61393"/>
                </a:lnTo>
                <a:lnTo>
                  <a:pt x="71905" y="43072"/>
                </a:lnTo>
                <a:lnTo>
                  <a:pt x="79176" y="22569"/>
                </a:lnTo>
                <a:lnTo>
                  <a:pt x="784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02" name="object 402"/>
          <p:cNvSpPr/>
          <p:nvPr/>
        </p:nvSpPr>
        <p:spPr>
          <a:xfrm>
            <a:off x="10002087" y="986980"/>
            <a:ext cx="114935" cy="74295"/>
          </a:xfrm>
          <a:custGeom>
            <a:avLst/>
            <a:gdLst/>
            <a:ahLst/>
            <a:cxnLst/>
            <a:rect l="l" t="t" r="r" b="b"/>
            <a:pathLst>
              <a:path w="114934" h="74294">
                <a:moveTo>
                  <a:pt x="114350" y="0"/>
                </a:moveTo>
                <a:lnTo>
                  <a:pt x="65747" y="11899"/>
                </a:lnTo>
                <a:lnTo>
                  <a:pt x="27930" y="41395"/>
                </a:lnTo>
                <a:lnTo>
                  <a:pt x="0" y="74244"/>
                </a:lnTo>
                <a:lnTo>
                  <a:pt x="11435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03" name="object 403"/>
          <p:cNvSpPr/>
          <p:nvPr/>
        </p:nvSpPr>
        <p:spPr>
          <a:xfrm>
            <a:off x="10225138" y="881278"/>
            <a:ext cx="43180" cy="80645"/>
          </a:xfrm>
          <a:custGeom>
            <a:avLst/>
            <a:gdLst/>
            <a:ahLst/>
            <a:cxnLst/>
            <a:rect l="l" t="t" r="r" b="b"/>
            <a:pathLst>
              <a:path w="43179" h="80644">
                <a:moveTo>
                  <a:pt x="15862" y="0"/>
                </a:moveTo>
                <a:lnTo>
                  <a:pt x="21325" y="19462"/>
                </a:lnTo>
                <a:lnTo>
                  <a:pt x="18175" y="39508"/>
                </a:lnTo>
                <a:lnTo>
                  <a:pt x="9902" y="59912"/>
                </a:lnTo>
                <a:lnTo>
                  <a:pt x="0" y="80454"/>
                </a:lnTo>
                <a:lnTo>
                  <a:pt x="15454" y="70906"/>
                </a:lnTo>
                <a:lnTo>
                  <a:pt x="28519" y="60499"/>
                </a:lnTo>
                <a:lnTo>
                  <a:pt x="38024" y="48782"/>
                </a:lnTo>
                <a:lnTo>
                  <a:pt x="42799" y="35306"/>
                </a:lnTo>
                <a:lnTo>
                  <a:pt x="41963" y="23588"/>
                </a:lnTo>
                <a:lnTo>
                  <a:pt x="36517" y="14138"/>
                </a:lnTo>
                <a:lnTo>
                  <a:pt x="27477" y="6445"/>
                </a:lnTo>
                <a:lnTo>
                  <a:pt x="158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04" name="object 404"/>
          <p:cNvSpPr/>
          <p:nvPr/>
        </p:nvSpPr>
        <p:spPr>
          <a:xfrm>
            <a:off x="9789921" y="1116685"/>
            <a:ext cx="490220" cy="442595"/>
          </a:xfrm>
          <a:custGeom>
            <a:avLst/>
            <a:gdLst/>
            <a:ahLst/>
            <a:cxnLst/>
            <a:rect l="l" t="t" r="r" b="b"/>
            <a:pathLst>
              <a:path w="490220" h="442594">
                <a:moveTo>
                  <a:pt x="305600" y="0"/>
                </a:moveTo>
                <a:lnTo>
                  <a:pt x="267366" y="1438"/>
                </a:lnTo>
                <a:lnTo>
                  <a:pt x="212552" y="12865"/>
                </a:lnTo>
                <a:lnTo>
                  <a:pt x="161772" y="33477"/>
                </a:lnTo>
                <a:lnTo>
                  <a:pt x="115318" y="62105"/>
                </a:lnTo>
                <a:lnTo>
                  <a:pt x="73529" y="98959"/>
                </a:lnTo>
                <a:lnTo>
                  <a:pt x="49021" y="128193"/>
                </a:lnTo>
                <a:lnTo>
                  <a:pt x="28152" y="161194"/>
                </a:lnTo>
                <a:lnTo>
                  <a:pt x="7318" y="213364"/>
                </a:lnTo>
                <a:lnTo>
                  <a:pt x="0" y="268389"/>
                </a:lnTo>
                <a:lnTo>
                  <a:pt x="1098" y="287924"/>
                </a:lnTo>
                <a:lnTo>
                  <a:pt x="9577" y="325837"/>
                </a:lnTo>
                <a:lnTo>
                  <a:pt x="27761" y="362579"/>
                </a:lnTo>
                <a:lnTo>
                  <a:pt x="57373" y="396011"/>
                </a:lnTo>
                <a:lnTo>
                  <a:pt x="99779" y="423015"/>
                </a:lnTo>
                <a:lnTo>
                  <a:pt x="151932" y="438940"/>
                </a:lnTo>
                <a:lnTo>
                  <a:pt x="180225" y="442023"/>
                </a:lnTo>
                <a:lnTo>
                  <a:pt x="211139" y="441707"/>
                </a:lnTo>
                <a:lnTo>
                  <a:pt x="273851" y="430218"/>
                </a:lnTo>
                <a:lnTo>
                  <a:pt x="335700" y="404623"/>
                </a:lnTo>
                <a:lnTo>
                  <a:pt x="391859" y="366327"/>
                </a:lnTo>
                <a:lnTo>
                  <a:pt x="437889" y="317996"/>
                </a:lnTo>
                <a:lnTo>
                  <a:pt x="470434" y="263293"/>
                </a:lnTo>
                <a:lnTo>
                  <a:pt x="487483" y="206491"/>
                </a:lnTo>
                <a:lnTo>
                  <a:pt x="489980" y="179992"/>
                </a:lnTo>
                <a:lnTo>
                  <a:pt x="488945" y="154715"/>
                </a:lnTo>
                <a:lnTo>
                  <a:pt x="477930" y="110194"/>
                </a:lnTo>
                <a:lnTo>
                  <a:pt x="457555" y="73578"/>
                </a:lnTo>
                <a:lnTo>
                  <a:pt x="430386" y="44772"/>
                </a:lnTo>
                <a:lnTo>
                  <a:pt x="398524" y="23505"/>
                </a:lnTo>
                <a:lnTo>
                  <a:pt x="344844" y="4608"/>
                </a:lnTo>
                <a:lnTo>
                  <a:pt x="305600" y="0"/>
                </a:lnTo>
                <a:close/>
              </a:path>
            </a:pathLst>
          </a:custGeom>
          <a:solidFill>
            <a:srgbClr val="DA4139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05" name="object 405"/>
          <p:cNvSpPr/>
          <p:nvPr/>
        </p:nvSpPr>
        <p:spPr>
          <a:xfrm>
            <a:off x="9963834" y="1116685"/>
            <a:ext cx="316230" cy="282575"/>
          </a:xfrm>
          <a:custGeom>
            <a:avLst/>
            <a:gdLst/>
            <a:ahLst/>
            <a:cxnLst/>
            <a:rect l="l" t="t" r="r" b="b"/>
            <a:pathLst>
              <a:path w="316229" h="282575">
                <a:moveTo>
                  <a:pt x="131687" y="0"/>
                </a:moveTo>
                <a:lnTo>
                  <a:pt x="93454" y="1438"/>
                </a:lnTo>
                <a:lnTo>
                  <a:pt x="45965" y="10724"/>
                </a:lnTo>
                <a:lnTo>
                  <a:pt x="11281" y="32902"/>
                </a:lnTo>
                <a:lnTo>
                  <a:pt x="0" y="87701"/>
                </a:lnTo>
                <a:lnTo>
                  <a:pt x="1654" y="127850"/>
                </a:lnTo>
                <a:lnTo>
                  <a:pt x="11857" y="164823"/>
                </a:lnTo>
                <a:lnTo>
                  <a:pt x="55511" y="226554"/>
                </a:lnTo>
                <a:lnTo>
                  <a:pt x="87763" y="249971"/>
                </a:lnTo>
                <a:lnTo>
                  <a:pt x="126166" y="267527"/>
                </a:lnTo>
                <a:lnTo>
                  <a:pt x="170120" y="278550"/>
                </a:lnTo>
                <a:lnTo>
                  <a:pt x="219025" y="282371"/>
                </a:lnTo>
                <a:lnTo>
                  <a:pt x="237131" y="281877"/>
                </a:lnTo>
                <a:lnTo>
                  <a:pt x="291072" y="274866"/>
                </a:lnTo>
                <a:lnTo>
                  <a:pt x="307315" y="234048"/>
                </a:lnTo>
                <a:lnTo>
                  <a:pt x="316067" y="179992"/>
                </a:lnTo>
                <a:lnTo>
                  <a:pt x="315032" y="154715"/>
                </a:lnTo>
                <a:lnTo>
                  <a:pt x="304018" y="110194"/>
                </a:lnTo>
                <a:lnTo>
                  <a:pt x="283642" y="73578"/>
                </a:lnTo>
                <a:lnTo>
                  <a:pt x="256473" y="44772"/>
                </a:lnTo>
                <a:lnTo>
                  <a:pt x="224611" y="23505"/>
                </a:lnTo>
                <a:lnTo>
                  <a:pt x="170932" y="4608"/>
                </a:lnTo>
                <a:lnTo>
                  <a:pt x="131687" y="0"/>
                </a:lnTo>
                <a:close/>
              </a:path>
            </a:pathLst>
          </a:custGeom>
          <a:solidFill>
            <a:srgbClr val="EF4136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06" name="object 406"/>
          <p:cNvSpPr/>
          <p:nvPr/>
        </p:nvSpPr>
        <p:spPr>
          <a:xfrm>
            <a:off x="9810229" y="1130905"/>
            <a:ext cx="435609" cy="392430"/>
          </a:xfrm>
          <a:custGeom>
            <a:avLst/>
            <a:gdLst/>
            <a:ahLst/>
            <a:cxnLst/>
            <a:rect l="l" t="t" r="r" b="b"/>
            <a:pathLst>
              <a:path w="435609" h="392430">
                <a:moveTo>
                  <a:pt x="259719" y="0"/>
                </a:moveTo>
                <a:lnTo>
                  <a:pt x="208343" y="6734"/>
                </a:lnTo>
                <a:lnTo>
                  <a:pt x="160623" y="22654"/>
                </a:lnTo>
                <a:lnTo>
                  <a:pt x="116393" y="46584"/>
                </a:lnTo>
                <a:lnTo>
                  <a:pt x="76484" y="78027"/>
                </a:lnTo>
                <a:lnTo>
                  <a:pt x="42049" y="117275"/>
                </a:lnTo>
                <a:lnTo>
                  <a:pt x="16078" y="162966"/>
                </a:lnTo>
                <a:lnTo>
                  <a:pt x="1979" y="211650"/>
                </a:lnTo>
                <a:lnTo>
                  <a:pt x="0" y="244554"/>
                </a:lnTo>
                <a:lnTo>
                  <a:pt x="1541" y="261864"/>
                </a:lnTo>
                <a:lnTo>
                  <a:pt x="17589" y="310887"/>
                </a:lnTo>
                <a:lnTo>
                  <a:pt x="40109" y="341789"/>
                </a:lnTo>
                <a:lnTo>
                  <a:pt x="72288" y="367033"/>
                </a:lnTo>
                <a:lnTo>
                  <a:pt x="115514" y="385055"/>
                </a:lnTo>
                <a:lnTo>
                  <a:pt x="164045" y="391913"/>
                </a:lnTo>
                <a:lnTo>
                  <a:pt x="190860" y="391015"/>
                </a:lnTo>
                <a:lnTo>
                  <a:pt x="245047" y="380238"/>
                </a:lnTo>
                <a:lnTo>
                  <a:pt x="298293" y="357768"/>
                </a:lnTo>
                <a:lnTo>
                  <a:pt x="346813" y="324800"/>
                </a:lnTo>
                <a:lnTo>
                  <a:pt x="387042" y="283453"/>
                </a:lnTo>
                <a:lnTo>
                  <a:pt x="416220" y="236467"/>
                </a:lnTo>
                <a:lnTo>
                  <a:pt x="432520" y="187324"/>
                </a:lnTo>
                <a:lnTo>
                  <a:pt x="435514" y="164189"/>
                </a:lnTo>
                <a:lnTo>
                  <a:pt x="435460" y="141987"/>
                </a:lnTo>
                <a:lnTo>
                  <a:pt x="427395" y="102430"/>
                </a:lnTo>
                <a:lnTo>
                  <a:pt x="399681" y="55058"/>
                </a:lnTo>
                <a:lnTo>
                  <a:pt x="360139" y="23225"/>
                </a:lnTo>
                <a:lnTo>
                  <a:pt x="312532" y="5058"/>
                </a:lnTo>
                <a:lnTo>
                  <a:pt x="259719" y="0"/>
                </a:lnTo>
                <a:close/>
              </a:path>
            </a:pathLst>
          </a:custGeom>
          <a:solidFill>
            <a:srgbClr val="F0F1F2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07" name="object 407"/>
          <p:cNvSpPr/>
          <p:nvPr/>
        </p:nvSpPr>
        <p:spPr>
          <a:xfrm>
            <a:off x="9963838" y="1130905"/>
            <a:ext cx="281940" cy="268605"/>
          </a:xfrm>
          <a:custGeom>
            <a:avLst/>
            <a:gdLst/>
            <a:ahLst/>
            <a:cxnLst/>
            <a:rect l="l" t="t" r="r" b="b"/>
            <a:pathLst>
              <a:path w="281940" h="268605">
                <a:moveTo>
                  <a:pt x="106110" y="0"/>
                </a:moveTo>
                <a:lnTo>
                  <a:pt x="54734" y="6734"/>
                </a:lnTo>
                <a:lnTo>
                  <a:pt x="10449" y="21200"/>
                </a:lnTo>
                <a:lnTo>
                  <a:pt x="0" y="73485"/>
                </a:lnTo>
                <a:lnTo>
                  <a:pt x="1657" y="113637"/>
                </a:lnTo>
                <a:lnTo>
                  <a:pt x="11862" y="150612"/>
                </a:lnTo>
                <a:lnTo>
                  <a:pt x="55519" y="212346"/>
                </a:lnTo>
                <a:lnTo>
                  <a:pt x="87772" y="235763"/>
                </a:lnTo>
                <a:lnTo>
                  <a:pt x="126175" y="253319"/>
                </a:lnTo>
                <a:lnTo>
                  <a:pt x="170129" y="264343"/>
                </a:lnTo>
                <a:lnTo>
                  <a:pt x="219034" y="268164"/>
                </a:lnTo>
                <a:lnTo>
                  <a:pt x="225601" y="268094"/>
                </a:lnTo>
                <a:lnTo>
                  <a:pt x="260960" y="239890"/>
                </a:lnTo>
                <a:lnTo>
                  <a:pt x="278911" y="187324"/>
                </a:lnTo>
                <a:lnTo>
                  <a:pt x="281905" y="164189"/>
                </a:lnTo>
                <a:lnTo>
                  <a:pt x="281851" y="141987"/>
                </a:lnTo>
                <a:lnTo>
                  <a:pt x="273786" y="102430"/>
                </a:lnTo>
                <a:lnTo>
                  <a:pt x="246072" y="55058"/>
                </a:lnTo>
                <a:lnTo>
                  <a:pt x="206530" y="23225"/>
                </a:lnTo>
                <a:lnTo>
                  <a:pt x="158923" y="5058"/>
                </a:lnTo>
                <a:lnTo>
                  <a:pt x="10611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08" name="object 408"/>
          <p:cNvSpPr/>
          <p:nvPr/>
        </p:nvSpPr>
        <p:spPr>
          <a:xfrm>
            <a:off x="9844026" y="1155696"/>
            <a:ext cx="349885" cy="313055"/>
          </a:xfrm>
          <a:custGeom>
            <a:avLst/>
            <a:gdLst/>
            <a:ahLst/>
            <a:cxnLst/>
            <a:rect l="l" t="t" r="r" b="b"/>
            <a:pathLst>
              <a:path w="349884" h="313055">
                <a:moveTo>
                  <a:pt x="214933" y="0"/>
                </a:moveTo>
                <a:lnTo>
                  <a:pt x="171892" y="4791"/>
                </a:lnTo>
                <a:lnTo>
                  <a:pt x="131453" y="17880"/>
                </a:lnTo>
                <a:lnTo>
                  <a:pt x="93933" y="38045"/>
                </a:lnTo>
                <a:lnTo>
                  <a:pt x="60249" y="64760"/>
                </a:lnTo>
                <a:lnTo>
                  <a:pt x="31608" y="98200"/>
                </a:lnTo>
                <a:lnTo>
                  <a:pt x="10932" y="136638"/>
                </a:lnTo>
                <a:lnTo>
                  <a:pt x="829" y="176776"/>
                </a:lnTo>
                <a:lnTo>
                  <a:pt x="0" y="190241"/>
                </a:lnTo>
                <a:lnTo>
                  <a:pt x="506" y="203521"/>
                </a:lnTo>
                <a:lnTo>
                  <a:pt x="11053" y="243283"/>
                </a:lnTo>
                <a:lnTo>
                  <a:pt x="37148" y="278478"/>
                </a:lnTo>
                <a:lnTo>
                  <a:pt x="80708" y="303884"/>
                </a:lnTo>
                <a:lnTo>
                  <a:pt x="136510" y="312588"/>
                </a:lnTo>
                <a:lnTo>
                  <a:pt x="157100" y="311154"/>
                </a:lnTo>
                <a:lnTo>
                  <a:pt x="198500" y="301923"/>
                </a:lnTo>
                <a:lnTo>
                  <a:pt x="238982" y="284354"/>
                </a:lnTo>
                <a:lnTo>
                  <a:pt x="276010" y="259273"/>
                </a:lnTo>
                <a:lnTo>
                  <a:pt x="307272" y="228097"/>
                </a:lnTo>
                <a:lnTo>
                  <a:pt x="330794" y="192575"/>
                </a:lnTo>
                <a:lnTo>
                  <a:pt x="345094" y="155025"/>
                </a:lnTo>
                <a:lnTo>
                  <a:pt x="349454" y="119694"/>
                </a:lnTo>
                <a:lnTo>
                  <a:pt x="348270" y="103000"/>
                </a:lnTo>
                <a:lnTo>
                  <a:pt x="333927" y="61161"/>
                </a:lnTo>
                <a:lnTo>
                  <a:pt x="307074" y="29866"/>
                </a:lnTo>
                <a:lnTo>
                  <a:pt x="271411" y="9695"/>
                </a:lnTo>
                <a:lnTo>
                  <a:pt x="229372" y="549"/>
                </a:lnTo>
                <a:lnTo>
                  <a:pt x="214933" y="0"/>
                </a:lnTo>
                <a:close/>
              </a:path>
            </a:pathLst>
          </a:custGeom>
          <a:solidFill>
            <a:srgbClr val="DA4139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09" name="object 409"/>
          <p:cNvSpPr/>
          <p:nvPr/>
        </p:nvSpPr>
        <p:spPr>
          <a:xfrm>
            <a:off x="9963518" y="1155687"/>
            <a:ext cx="229961" cy="24053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10" name="object 410"/>
          <p:cNvSpPr/>
          <p:nvPr/>
        </p:nvSpPr>
        <p:spPr>
          <a:xfrm>
            <a:off x="9125851" y="738631"/>
            <a:ext cx="1151420" cy="122936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23" name="object 423"/>
          <p:cNvSpPr/>
          <p:nvPr/>
        </p:nvSpPr>
        <p:spPr>
          <a:xfrm>
            <a:off x="1255496" y="4775504"/>
            <a:ext cx="29209" cy="35560"/>
          </a:xfrm>
          <a:custGeom>
            <a:avLst/>
            <a:gdLst/>
            <a:ahLst/>
            <a:cxnLst/>
            <a:rect l="l" t="t" r="r" b="b"/>
            <a:pathLst>
              <a:path w="29209" h="35560">
                <a:moveTo>
                  <a:pt x="28583" y="6578"/>
                </a:moveTo>
                <a:lnTo>
                  <a:pt x="8013" y="6578"/>
                </a:lnTo>
                <a:lnTo>
                  <a:pt x="20599" y="6591"/>
                </a:lnTo>
                <a:lnTo>
                  <a:pt x="20574" y="35445"/>
                </a:lnTo>
                <a:lnTo>
                  <a:pt x="28562" y="35445"/>
                </a:lnTo>
                <a:lnTo>
                  <a:pt x="28583" y="6578"/>
                </a:lnTo>
                <a:close/>
              </a:path>
              <a:path w="29209" h="35560">
                <a:moveTo>
                  <a:pt x="25" y="0"/>
                </a:moveTo>
                <a:lnTo>
                  <a:pt x="0" y="35394"/>
                </a:lnTo>
                <a:lnTo>
                  <a:pt x="7975" y="35432"/>
                </a:lnTo>
                <a:lnTo>
                  <a:pt x="8013" y="6578"/>
                </a:lnTo>
                <a:lnTo>
                  <a:pt x="28583" y="6578"/>
                </a:lnTo>
                <a:lnTo>
                  <a:pt x="28587" y="38"/>
                </a:lnTo>
                <a:lnTo>
                  <a:pt x="2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24" name="object 424"/>
          <p:cNvSpPr/>
          <p:nvPr/>
        </p:nvSpPr>
        <p:spPr>
          <a:xfrm>
            <a:off x="1327759" y="4775326"/>
            <a:ext cx="26034" cy="36195"/>
          </a:xfrm>
          <a:custGeom>
            <a:avLst/>
            <a:gdLst/>
            <a:ahLst/>
            <a:cxnLst/>
            <a:rect l="l" t="t" r="r" b="b"/>
            <a:pathLst>
              <a:path w="26034" h="36195">
                <a:moveTo>
                  <a:pt x="15798" y="0"/>
                </a:moveTo>
                <a:lnTo>
                  <a:pt x="5981" y="0"/>
                </a:lnTo>
                <a:lnTo>
                  <a:pt x="2514" y="304"/>
                </a:lnTo>
                <a:lnTo>
                  <a:pt x="25" y="736"/>
                </a:lnTo>
                <a:lnTo>
                  <a:pt x="0" y="35636"/>
                </a:lnTo>
                <a:lnTo>
                  <a:pt x="7950" y="35661"/>
                </a:lnTo>
                <a:lnTo>
                  <a:pt x="7950" y="22961"/>
                </a:lnTo>
                <a:lnTo>
                  <a:pt x="16179" y="22961"/>
                </a:lnTo>
                <a:lnTo>
                  <a:pt x="19481" y="21932"/>
                </a:lnTo>
                <a:lnTo>
                  <a:pt x="22174" y="19431"/>
                </a:lnTo>
                <a:lnTo>
                  <a:pt x="24358" y="17487"/>
                </a:lnTo>
                <a:lnTo>
                  <a:pt x="24529" y="17018"/>
                </a:lnTo>
                <a:lnTo>
                  <a:pt x="8636" y="17005"/>
                </a:lnTo>
                <a:lnTo>
                  <a:pt x="7975" y="16814"/>
                </a:lnTo>
                <a:lnTo>
                  <a:pt x="7962" y="6388"/>
                </a:lnTo>
                <a:lnTo>
                  <a:pt x="8572" y="6197"/>
                </a:lnTo>
                <a:lnTo>
                  <a:pt x="9652" y="6070"/>
                </a:lnTo>
                <a:lnTo>
                  <a:pt x="24698" y="6070"/>
                </a:lnTo>
                <a:lnTo>
                  <a:pt x="23977" y="4635"/>
                </a:lnTo>
                <a:lnTo>
                  <a:pt x="21691" y="2806"/>
                </a:lnTo>
                <a:lnTo>
                  <a:pt x="19316" y="952"/>
                </a:lnTo>
                <a:lnTo>
                  <a:pt x="15798" y="0"/>
                </a:lnTo>
                <a:close/>
              </a:path>
              <a:path w="26034" h="36195">
                <a:moveTo>
                  <a:pt x="16179" y="22961"/>
                </a:moveTo>
                <a:lnTo>
                  <a:pt x="7950" y="22961"/>
                </a:lnTo>
                <a:lnTo>
                  <a:pt x="8686" y="23088"/>
                </a:lnTo>
                <a:lnTo>
                  <a:pt x="15405" y="23202"/>
                </a:lnTo>
                <a:lnTo>
                  <a:pt x="16179" y="22961"/>
                </a:lnTo>
                <a:close/>
              </a:path>
              <a:path w="26034" h="36195">
                <a:moveTo>
                  <a:pt x="24698" y="6070"/>
                </a:moveTo>
                <a:lnTo>
                  <a:pt x="15252" y="6070"/>
                </a:lnTo>
                <a:lnTo>
                  <a:pt x="17538" y="8089"/>
                </a:lnTo>
                <a:lnTo>
                  <a:pt x="17538" y="14859"/>
                </a:lnTo>
                <a:lnTo>
                  <a:pt x="14909" y="17018"/>
                </a:lnTo>
                <a:lnTo>
                  <a:pt x="24529" y="17018"/>
                </a:lnTo>
                <a:lnTo>
                  <a:pt x="25450" y="14490"/>
                </a:lnTo>
                <a:lnTo>
                  <a:pt x="25463" y="7594"/>
                </a:lnTo>
                <a:lnTo>
                  <a:pt x="24698" y="607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25" name="object 425"/>
          <p:cNvSpPr/>
          <p:nvPr/>
        </p:nvSpPr>
        <p:spPr>
          <a:xfrm>
            <a:off x="1395069" y="4775606"/>
            <a:ext cx="29845" cy="35560"/>
          </a:xfrm>
          <a:custGeom>
            <a:avLst/>
            <a:gdLst/>
            <a:ahLst/>
            <a:cxnLst/>
            <a:rect l="l" t="t" r="r" b="b"/>
            <a:pathLst>
              <a:path w="29844" h="35560">
                <a:moveTo>
                  <a:pt x="7404" y="25"/>
                </a:moveTo>
                <a:lnTo>
                  <a:pt x="38" y="38"/>
                </a:lnTo>
                <a:lnTo>
                  <a:pt x="0" y="35445"/>
                </a:lnTo>
                <a:lnTo>
                  <a:pt x="9093" y="35394"/>
                </a:lnTo>
                <a:lnTo>
                  <a:pt x="14067" y="26568"/>
                </a:lnTo>
                <a:lnTo>
                  <a:pt x="6972" y="26568"/>
                </a:lnTo>
                <a:lnTo>
                  <a:pt x="7160" y="22402"/>
                </a:lnTo>
                <a:lnTo>
                  <a:pt x="7284" y="18923"/>
                </a:lnTo>
                <a:lnTo>
                  <a:pt x="7404" y="25"/>
                </a:lnTo>
                <a:close/>
              </a:path>
              <a:path w="29844" h="35560">
                <a:moveTo>
                  <a:pt x="29266" y="10045"/>
                </a:moveTo>
                <a:lnTo>
                  <a:pt x="22517" y="10045"/>
                </a:lnTo>
                <a:lnTo>
                  <a:pt x="22107" y="13982"/>
                </a:lnTo>
                <a:lnTo>
                  <a:pt x="21992" y="16141"/>
                </a:lnTo>
                <a:lnTo>
                  <a:pt x="21894" y="35420"/>
                </a:lnTo>
                <a:lnTo>
                  <a:pt x="29248" y="35433"/>
                </a:lnTo>
                <a:lnTo>
                  <a:pt x="29266" y="10045"/>
                </a:lnTo>
                <a:close/>
              </a:path>
              <a:path w="29844" h="35560">
                <a:moveTo>
                  <a:pt x="21094" y="0"/>
                </a:moveTo>
                <a:lnTo>
                  <a:pt x="13449" y="13982"/>
                </a:lnTo>
                <a:lnTo>
                  <a:pt x="11341" y="17703"/>
                </a:lnTo>
                <a:lnTo>
                  <a:pt x="8978" y="22402"/>
                </a:lnTo>
                <a:lnTo>
                  <a:pt x="7111" y="26530"/>
                </a:lnTo>
                <a:lnTo>
                  <a:pt x="6972" y="26568"/>
                </a:lnTo>
                <a:lnTo>
                  <a:pt x="14067" y="26568"/>
                </a:lnTo>
                <a:lnTo>
                  <a:pt x="18376" y="18923"/>
                </a:lnTo>
                <a:lnTo>
                  <a:pt x="20726" y="14287"/>
                </a:lnTo>
                <a:lnTo>
                  <a:pt x="22339" y="10045"/>
                </a:lnTo>
                <a:lnTo>
                  <a:pt x="29266" y="10045"/>
                </a:lnTo>
                <a:lnTo>
                  <a:pt x="29273" y="38"/>
                </a:lnTo>
                <a:lnTo>
                  <a:pt x="210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26" name="object 426"/>
          <p:cNvSpPr/>
          <p:nvPr/>
        </p:nvSpPr>
        <p:spPr>
          <a:xfrm>
            <a:off x="1513827" y="4775085"/>
            <a:ext cx="34290" cy="36830"/>
          </a:xfrm>
          <a:custGeom>
            <a:avLst/>
            <a:gdLst/>
            <a:ahLst/>
            <a:cxnLst/>
            <a:rect l="l" t="t" r="r" b="b"/>
            <a:pathLst>
              <a:path w="34290" h="36829">
                <a:moveTo>
                  <a:pt x="28130" y="0"/>
                </a:moveTo>
                <a:lnTo>
                  <a:pt x="6883" y="12"/>
                </a:lnTo>
                <a:lnTo>
                  <a:pt x="25" y="7924"/>
                </a:lnTo>
                <a:lnTo>
                  <a:pt x="0" y="28689"/>
                </a:lnTo>
                <a:lnTo>
                  <a:pt x="6197" y="36588"/>
                </a:lnTo>
                <a:lnTo>
                  <a:pt x="16675" y="36576"/>
                </a:lnTo>
                <a:lnTo>
                  <a:pt x="23769" y="35346"/>
                </a:lnTo>
                <a:lnTo>
                  <a:pt x="29259" y="31689"/>
                </a:lnTo>
                <a:lnTo>
                  <a:pt x="30113" y="30276"/>
                </a:lnTo>
                <a:lnTo>
                  <a:pt x="11734" y="30264"/>
                </a:lnTo>
                <a:lnTo>
                  <a:pt x="8496" y="25361"/>
                </a:lnTo>
                <a:lnTo>
                  <a:pt x="8509" y="11531"/>
                </a:lnTo>
                <a:lnTo>
                  <a:pt x="11658" y="6375"/>
                </a:lnTo>
                <a:lnTo>
                  <a:pt x="32770" y="6375"/>
                </a:lnTo>
                <a:lnTo>
                  <a:pt x="28130" y="0"/>
                </a:lnTo>
                <a:close/>
              </a:path>
              <a:path w="34290" h="36829">
                <a:moveTo>
                  <a:pt x="32770" y="6375"/>
                </a:moveTo>
                <a:lnTo>
                  <a:pt x="22606" y="6375"/>
                </a:lnTo>
                <a:lnTo>
                  <a:pt x="25603" y="11836"/>
                </a:lnTo>
                <a:lnTo>
                  <a:pt x="25590" y="25120"/>
                </a:lnTo>
                <a:lnTo>
                  <a:pt x="22517" y="30276"/>
                </a:lnTo>
                <a:lnTo>
                  <a:pt x="30121" y="30264"/>
                </a:lnTo>
                <a:lnTo>
                  <a:pt x="32803" y="25828"/>
                </a:lnTo>
                <a:lnTo>
                  <a:pt x="33996" y="18389"/>
                </a:lnTo>
                <a:lnTo>
                  <a:pt x="34074" y="8166"/>
                </a:lnTo>
                <a:lnTo>
                  <a:pt x="32770" y="637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27" name="object 427"/>
          <p:cNvSpPr/>
          <p:nvPr/>
        </p:nvSpPr>
        <p:spPr>
          <a:xfrm>
            <a:off x="1585671" y="4775758"/>
            <a:ext cx="45720" cy="35560"/>
          </a:xfrm>
          <a:custGeom>
            <a:avLst/>
            <a:gdLst/>
            <a:ahLst/>
            <a:cxnLst/>
            <a:rect l="l" t="t" r="r" b="b"/>
            <a:pathLst>
              <a:path w="45719" h="35560">
                <a:moveTo>
                  <a:pt x="40738" y="20612"/>
                </a:moveTo>
                <a:lnTo>
                  <a:pt x="18935" y="20612"/>
                </a:lnTo>
                <a:lnTo>
                  <a:pt x="18922" y="35407"/>
                </a:lnTo>
                <a:lnTo>
                  <a:pt x="26657" y="35432"/>
                </a:lnTo>
                <a:lnTo>
                  <a:pt x="26669" y="20637"/>
                </a:lnTo>
                <a:lnTo>
                  <a:pt x="40747" y="20637"/>
                </a:lnTo>
                <a:close/>
              </a:path>
              <a:path w="45719" h="35560">
                <a:moveTo>
                  <a:pt x="40747" y="20637"/>
                </a:moveTo>
                <a:lnTo>
                  <a:pt x="26669" y="20637"/>
                </a:lnTo>
                <a:lnTo>
                  <a:pt x="32258" y="20662"/>
                </a:lnTo>
                <a:lnTo>
                  <a:pt x="33896" y="23812"/>
                </a:lnTo>
                <a:lnTo>
                  <a:pt x="35147" y="28117"/>
                </a:lnTo>
                <a:lnTo>
                  <a:pt x="35753" y="30111"/>
                </a:lnTo>
                <a:lnTo>
                  <a:pt x="36448" y="33058"/>
                </a:lnTo>
                <a:lnTo>
                  <a:pt x="37579" y="35432"/>
                </a:lnTo>
                <a:lnTo>
                  <a:pt x="45669" y="35407"/>
                </a:lnTo>
                <a:lnTo>
                  <a:pt x="44104" y="31953"/>
                </a:lnTo>
                <a:lnTo>
                  <a:pt x="43251" y="28105"/>
                </a:lnTo>
                <a:lnTo>
                  <a:pt x="42011" y="24472"/>
                </a:lnTo>
                <a:lnTo>
                  <a:pt x="40747" y="20637"/>
                </a:lnTo>
                <a:close/>
              </a:path>
              <a:path w="45719" h="35560">
                <a:moveTo>
                  <a:pt x="190" y="0"/>
                </a:moveTo>
                <a:lnTo>
                  <a:pt x="12204" y="15811"/>
                </a:lnTo>
                <a:lnTo>
                  <a:pt x="7492" y="16751"/>
                </a:lnTo>
                <a:lnTo>
                  <a:pt x="5168" y="20078"/>
                </a:lnTo>
                <a:lnTo>
                  <a:pt x="3670" y="24625"/>
                </a:lnTo>
                <a:lnTo>
                  <a:pt x="2460" y="28117"/>
                </a:lnTo>
                <a:lnTo>
                  <a:pt x="1493" y="31965"/>
                </a:lnTo>
                <a:lnTo>
                  <a:pt x="0" y="35407"/>
                </a:lnTo>
                <a:lnTo>
                  <a:pt x="8026" y="35407"/>
                </a:lnTo>
                <a:lnTo>
                  <a:pt x="9118" y="33045"/>
                </a:lnTo>
                <a:lnTo>
                  <a:pt x="9795" y="30098"/>
                </a:lnTo>
                <a:lnTo>
                  <a:pt x="10540" y="27584"/>
                </a:lnTo>
                <a:lnTo>
                  <a:pt x="11722" y="23812"/>
                </a:lnTo>
                <a:lnTo>
                  <a:pt x="13373" y="20662"/>
                </a:lnTo>
                <a:lnTo>
                  <a:pt x="40738" y="20612"/>
                </a:lnTo>
                <a:lnTo>
                  <a:pt x="40500" y="19888"/>
                </a:lnTo>
                <a:lnTo>
                  <a:pt x="38227" y="16408"/>
                </a:lnTo>
                <a:lnTo>
                  <a:pt x="33388" y="15836"/>
                </a:lnTo>
                <a:lnTo>
                  <a:pt x="34223" y="14744"/>
                </a:lnTo>
                <a:lnTo>
                  <a:pt x="26644" y="14744"/>
                </a:lnTo>
                <a:lnTo>
                  <a:pt x="18948" y="14731"/>
                </a:lnTo>
                <a:lnTo>
                  <a:pt x="18262" y="14706"/>
                </a:lnTo>
                <a:lnTo>
                  <a:pt x="9448" y="38"/>
                </a:lnTo>
                <a:lnTo>
                  <a:pt x="190" y="0"/>
                </a:lnTo>
                <a:close/>
              </a:path>
              <a:path w="45719" h="35560">
                <a:moveTo>
                  <a:pt x="45465" y="50"/>
                </a:moveTo>
                <a:lnTo>
                  <a:pt x="36187" y="63"/>
                </a:lnTo>
                <a:lnTo>
                  <a:pt x="27393" y="14706"/>
                </a:lnTo>
                <a:lnTo>
                  <a:pt x="26644" y="14744"/>
                </a:lnTo>
                <a:lnTo>
                  <a:pt x="34223" y="14744"/>
                </a:lnTo>
                <a:lnTo>
                  <a:pt x="45465" y="50"/>
                </a:lnTo>
                <a:close/>
              </a:path>
              <a:path w="45719" h="35560">
                <a:moveTo>
                  <a:pt x="18986" y="25"/>
                </a:moveTo>
                <a:lnTo>
                  <a:pt x="18948" y="14731"/>
                </a:lnTo>
                <a:lnTo>
                  <a:pt x="26644" y="14731"/>
                </a:lnTo>
                <a:lnTo>
                  <a:pt x="26657" y="63"/>
                </a:lnTo>
                <a:lnTo>
                  <a:pt x="18986" y="2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28" name="object 428"/>
          <p:cNvSpPr/>
          <p:nvPr/>
        </p:nvSpPr>
        <p:spPr>
          <a:xfrm>
            <a:off x="1669199" y="4775225"/>
            <a:ext cx="34290" cy="36830"/>
          </a:xfrm>
          <a:custGeom>
            <a:avLst/>
            <a:gdLst/>
            <a:ahLst/>
            <a:cxnLst/>
            <a:rect l="l" t="t" r="r" b="b"/>
            <a:pathLst>
              <a:path w="34289" h="36829">
                <a:moveTo>
                  <a:pt x="28105" y="0"/>
                </a:moveTo>
                <a:lnTo>
                  <a:pt x="6845" y="38"/>
                </a:lnTo>
                <a:lnTo>
                  <a:pt x="12" y="7924"/>
                </a:lnTo>
                <a:lnTo>
                  <a:pt x="0" y="28651"/>
                </a:lnTo>
                <a:lnTo>
                  <a:pt x="6159" y="36588"/>
                </a:lnTo>
                <a:lnTo>
                  <a:pt x="16624" y="36614"/>
                </a:lnTo>
                <a:lnTo>
                  <a:pt x="23732" y="35344"/>
                </a:lnTo>
                <a:lnTo>
                  <a:pt x="29219" y="31675"/>
                </a:lnTo>
                <a:lnTo>
                  <a:pt x="30056" y="30289"/>
                </a:lnTo>
                <a:lnTo>
                  <a:pt x="22453" y="30289"/>
                </a:lnTo>
                <a:lnTo>
                  <a:pt x="11709" y="30251"/>
                </a:lnTo>
                <a:lnTo>
                  <a:pt x="8445" y="25387"/>
                </a:lnTo>
                <a:lnTo>
                  <a:pt x="8458" y="11531"/>
                </a:lnTo>
                <a:lnTo>
                  <a:pt x="11582" y="6400"/>
                </a:lnTo>
                <a:lnTo>
                  <a:pt x="32764" y="6375"/>
                </a:lnTo>
                <a:lnTo>
                  <a:pt x="28105" y="0"/>
                </a:lnTo>
                <a:close/>
              </a:path>
              <a:path w="34289" h="36829">
                <a:moveTo>
                  <a:pt x="32764" y="6375"/>
                </a:moveTo>
                <a:lnTo>
                  <a:pt x="22567" y="6375"/>
                </a:lnTo>
                <a:lnTo>
                  <a:pt x="25577" y="11798"/>
                </a:lnTo>
                <a:lnTo>
                  <a:pt x="25590" y="25120"/>
                </a:lnTo>
                <a:lnTo>
                  <a:pt x="22453" y="30289"/>
                </a:lnTo>
                <a:lnTo>
                  <a:pt x="30056" y="30289"/>
                </a:lnTo>
                <a:lnTo>
                  <a:pt x="32758" y="25818"/>
                </a:lnTo>
                <a:lnTo>
                  <a:pt x="33959" y="18376"/>
                </a:lnTo>
                <a:lnTo>
                  <a:pt x="34035" y="8115"/>
                </a:lnTo>
                <a:lnTo>
                  <a:pt x="32764" y="637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29" name="object 429"/>
          <p:cNvSpPr/>
          <p:nvPr/>
        </p:nvSpPr>
        <p:spPr>
          <a:xfrm>
            <a:off x="1745284" y="4775885"/>
            <a:ext cx="21590" cy="35560"/>
          </a:xfrm>
          <a:custGeom>
            <a:avLst/>
            <a:gdLst/>
            <a:ahLst/>
            <a:cxnLst/>
            <a:rect l="l" t="t" r="r" b="b"/>
            <a:pathLst>
              <a:path w="21589" h="35560">
                <a:moveTo>
                  <a:pt x="50" y="0"/>
                </a:moveTo>
                <a:lnTo>
                  <a:pt x="0" y="35433"/>
                </a:lnTo>
                <a:lnTo>
                  <a:pt x="7988" y="35394"/>
                </a:lnTo>
                <a:lnTo>
                  <a:pt x="8013" y="6616"/>
                </a:lnTo>
                <a:lnTo>
                  <a:pt x="21424" y="6604"/>
                </a:lnTo>
                <a:lnTo>
                  <a:pt x="21412" y="12"/>
                </a:lnTo>
                <a:lnTo>
                  <a:pt x="5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30" name="object 430"/>
          <p:cNvSpPr/>
          <p:nvPr/>
        </p:nvSpPr>
        <p:spPr>
          <a:xfrm>
            <a:off x="1801241" y="4775949"/>
            <a:ext cx="32384" cy="35560"/>
          </a:xfrm>
          <a:custGeom>
            <a:avLst/>
            <a:gdLst/>
            <a:ahLst/>
            <a:cxnLst/>
            <a:rect l="l" t="t" r="r" b="b"/>
            <a:pathLst>
              <a:path w="32385" h="35560">
                <a:moveTo>
                  <a:pt x="21310" y="0"/>
                </a:moveTo>
                <a:lnTo>
                  <a:pt x="10769" y="0"/>
                </a:lnTo>
                <a:lnTo>
                  <a:pt x="0" y="35369"/>
                </a:lnTo>
                <a:lnTo>
                  <a:pt x="8242" y="35407"/>
                </a:lnTo>
                <a:lnTo>
                  <a:pt x="10795" y="26314"/>
                </a:lnTo>
                <a:lnTo>
                  <a:pt x="29487" y="26314"/>
                </a:lnTo>
                <a:lnTo>
                  <a:pt x="27624" y="20319"/>
                </a:lnTo>
                <a:lnTo>
                  <a:pt x="11925" y="20319"/>
                </a:lnTo>
                <a:lnTo>
                  <a:pt x="14627" y="10756"/>
                </a:lnTo>
                <a:lnTo>
                  <a:pt x="15144" y="8089"/>
                </a:lnTo>
                <a:lnTo>
                  <a:pt x="15684" y="6007"/>
                </a:lnTo>
                <a:lnTo>
                  <a:pt x="23177" y="6007"/>
                </a:lnTo>
                <a:lnTo>
                  <a:pt x="21310" y="0"/>
                </a:lnTo>
                <a:close/>
              </a:path>
              <a:path w="32385" h="35560">
                <a:moveTo>
                  <a:pt x="29487" y="26314"/>
                </a:moveTo>
                <a:lnTo>
                  <a:pt x="10795" y="26314"/>
                </a:lnTo>
                <a:lnTo>
                  <a:pt x="20891" y="26327"/>
                </a:lnTo>
                <a:lnTo>
                  <a:pt x="23647" y="35407"/>
                </a:lnTo>
                <a:lnTo>
                  <a:pt x="32308" y="35394"/>
                </a:lnTo>
                <a:lnTo>
                  <a:pt x="29487" y="26314"/>
                </a:lnTo>
                <a:close/>
              </a:path>
              <a:path w="32385" h="35560">
                <a:moveTo>
                  <a:pt x="23177" y="6007"/>
                </a:moveTo>
                <a:lnTo>
                  <a:pt x="15684" y="6007"/>
                </a:lnTo>
                <a:lnTo>
                  <a:pt x="16312" y="8115"/>
                </a:lnTo>
                <a:lnTo>
                  <a:pt x="16945" y="10807"/>
                </a:lnTo>
                <a:lnTo>
                  <a:pt x="17589" y="12852"/>
                </a:lnTo>
                <a:lnTo>
                  <a:pt x="19735" y="20319"/>
                </a:lnTo>
                <a:lnTo>
                  <a:pt x="27624" y="20319"/>
                </a:lnTo>
                <a:lnTo>
                  <a:pt x="23177" y="600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31" name="object 431"/>
          <p:cNvSpPr/>
          <p:nvPr/>
        </p:nvSpPr>
        <p:spPr>
          <a:xfrm>
            <a:off x="1872399" y="4775987"/>
            <a:ext cx="31115" cy="35560"/>
          </a:xfrm>
          <a:custGeom>
            <a:avLst/>
            <a:gdLst/>
            <a:ahLst/>
            <a:cxnLst/>
            <a:rect l="l" t="t" r="r" b="b"/>
            <a:pathLst>
              <a:path w="31114" h="35560">
                <a:moveTo>
                  <a:pt x="23080" y="22631"/>
                </a:moveTo>
                <a:lnTo>
                  <a:pt x="14858" y="22631"/>
                </a:lnTo>
                <a:lnTo>
                  <a:pt x="15904" y="24714"/>
                </a:lnTo>
                <a:lnTo>
                  <a:pt x="16700" y="26568"/>
                </a:lnTo>
                <a:lnTo>
                  <a:pt x="18033" y="29032"/>
                </a:lnTo>
                <a:lnTo>
                  <a:pt x="21234" y="35407"/>
                </a:lnTo>
                <a:lnTo>
                  <a:pt x="30505" y="35445"/>
                </a:lnTo>
                <a:lnTo>
                  <a:pt x="23080" y="22631"/>
                </a:lnTo>
                <a:close/>
              </a:path>
              <a:path w="31114" h="35560">
                <a:moveTo>
                  <a:pt x="9563" y="0"/>
                </a:moveTo>
                <a:lnTo>
                  <a:pt x="380" y="12"/>
                </a:lnTo>
                <a:lnTo>
                  <a:pt x="10236" y="17513"/>
                </a:lnTo>
                <a:lnTo>
                  <a:pt x="0" y="35407"/>
                </a:lnTo>
                <a:lnTo>
                  <a:pt x="9118" y="35433"/>
                </a:lnTo>
                <a:lnTo>
                  <a:pt x="11988" y="28981"/>
                </a:lnTo>
                <a:lnTo>
                  <a:pt x="13144" y="26543"/>
                </a:lnTo>
                <a:lnTo>
                  <a:pt x="14060" y="24676"/>
                </a:lnTo>
                <a:lnTo>
                  <a:pt x="14795" y="22656"/>
                </a:lnTo>
                <a:lnTo>
                  <a:pt x="23080" y="22631"/>
                </a:lnTo>
                <a:lnTo>
                  <a:pt x="19989" y="17297"/>
                </a:lnTo>
                <a:lnTo>
                  <a:pt x="22824" y="12395"/>
                </a:lnTo>
                <a:lnTo>
                  <a:pt x="15278" y="12395"/>
                </a:lnTo>
                <a:lnTo>
                  <a:pt x="14516" y="10363"/>
                </a:lnTo>
                <a:lnTo>
                  <a:pt x="13659" y="8559"/>
                </a:lnTo>
                <a:lnTo>
                  <a:pt x="12637" y="6477"/>
                </a:lnTo>
                <a:lnTo>
                  <a:pt x="9563" y="0"/>
                </a:lnTo>
                <a:close/>
              </a:path>
              <a:path w="31114" h="35560">
                <a:moveTo>
                  <a:pt x="20840" y="0"/>
                </a:moveTo>
                <a:lnTo>
                  <a:pt x="17820" y="6502"/>
                </a:lnTo>
                <a:lnTo>
                  <a:pt x="16927" y="8648"/>
                </a:lnTo>
                <a:lnTo>
                  <a:pt x="16281" y="10083"/>
                </a:lnTo>
                <a:lnTo>
                  <a:pt x="15468" y="12369"/>
                </a:lnTo>
                <a:lnTo>
                  <a:pt x="15278" y="12395"/>
                </a:lnTo>
                <a:lnTo>
                  <a:pt x="22824" y="12395"/>
                </a:lnTo>
                <a:lnTo>
                  <a:pt x="29984" y="12"/>
                </a:lnTo>
                <a:lnTo>
                  <a:pt x="208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32" name="object 432"/>
          <p:cNvSpPr/>
          <p:nvPr/>
        </p:nvSpPr>
        <p:spPr>
          <a:xfrm>
            <a:off x="1991321" y="4777308"/>
            <a:ext cx="46355" cy="34290"/>
          </a:xfrm>
          <a:custGeom>
            <a:avLst/>
            <a:gdLst/>
            <a:ahLst/>
            <a:cxnLst/>
            <a:rect l="l" t="t" r="r" b="b"/>
            <a:pathLst>
              <a:path w="46355" h="34289">
                <a:moveTo>
                  <a:pt x="31495" y="812"/>
                </a:moveTo>
                <a:lnTo>
                  <a:pt x="27673" y="4432"/>
                </a:lnTo>
                <a:lnTo>
                  <a:pt x="27673" y="15989"/>
                </a:lnTo>
                <a:lnTo>
                  <a:pt x="31559" y="19367"/>
                </a:lnTo>
                <a:lnTo>
                  <a:pt x="41846" y="19342"/>
                </a:lnTo>
                <a:lnTo>
                  <a:pt x="46088" y="16509"/>
                </a:lnTo>
                <a:lnTo>
                  <a:pt x="46090" y="15417"/>
                </a:lnTo>
                <a:lnTo>
                  <a:pt x="35128" y="15405"/>
                </a:lnTo>
                <a:lnTo>
                  <a:pt x="33832" y="13182"/>
                </a:lnTo>
                <a:lnTo>
                  <a:pt x="33858" y="7810"/>
                </a:lnTo>
                <a:lnTo>
                  <a:pt x="34721" y="4762"/>
                </a:lnTo>
                <a:lnTo>
                  <a:pt x="46088" y="4749"/>
                </a:lnTo>
                <a:lnTo>
                  <a:pt x="42608" y="850"/>
                </a:lnTo>
                <a:lnTo>
                  <a:pt x="31495" y="812"/>
                </a:lnTo>
                <a:close/>
              </a:path>
              <a:path w="46355" h="34289">
                <a:moveTo>
                  <a:pt x="46088" y="4749"/>
                </a:moveTo>
                <a:lnTo>
                  <a:pt x="39001" y="4749"/>
                </a:lnTo>
                <a:lnTo>
                  <a:pt x="39954" y="7442"/>
                </a:lnTo>
                <a:lnTo>
                  <a:pt x="39935" y="13182"/>
                </a:lnTo>
                <a:lnTo>
                  <a:pt x="38950" y="15417"/>
                </a:lnTo>
                <a:lnTo>
                  <a:pt x="46090" y="15417"/>
                </a:lnTo>
                <a:lnTo>
                  <a:pt x="46088" y="4749"/>
                </a:lnTo>
                <a:close/>
              </a:path>
              <a:path w="46355" h="34289">
                <a:moveTo>
                  <a:pt x="29184" y="21386"/>
                </a:moveTo>
                <a:lnTo>
                  <a:pt x="29146" y="25336"/>
                </a:lnTo>
                <a:lnTo>
                  <a:pt x="44691" y="25361"/>
                </a:lnTo>
                <a:lnTo>
                  <a:pt x="44691" y="21437"/>
                </a:lnTo>
                <a:lnTo>
                  <a:pt x="29184" y="21386"/>
                </a:lnTo>
                <a:close/>
              </a:path>
              <a:path w="46355" h="34289">
                <a:moveTo>
                  <a:pt x="8674" y="0"/>
                </a:moveTo>
                <a:lnTo>
                  <a:pt x="0" y="50"/>
                </a:lnTo>
                <a:lnTo>
                  <a:pt x="0" y="34175"/>
                </a:lnTo>
                <a:lnTo>
                  <a:pt x="6870" y="34213"/>
                </a:lnTo>
                <a:lnTo>
                  <a:pt x="6771" y="16217"/>
                </a:lnTo>
                <a:lnTo>
                  <a:pt x="6654" y="9397"/>
                </a:lnTo>
                <a:lnTo>
                  <a:pt x="12835" y="9397"/>
                </a:lnTo>
                <a:lnTo>
                  <a:pt x="8674" y="0"/>
                </a:lnTo>
                <a:close/>
              </a:path>
              <a:path w="46355" h="34289">
                <a:moveTo>
                  <a:pt x="12835" y="9397"/>
                </a:moveTo>
                <a:lnTo>
                  <a:pt x="6654" y="9397"/>
                </a:lnTo>
                <a:lnTo>
                  <a:pt x="8127" y="13207"/>
                </a:lnTo>
                <a:lnTo>
                  <a:pt x="9639" y="17538"/>
                </a:lnTo>
                <a:lnTo>
                  <a:pt x="17081" y="34213"/>
                </a:lnTo>
                <a:lnTo>
                  <a:pt x="25133" y="34188"/>
                </a:lnTo>
                <a:lnTo>
                  <a:pt x="25129" y="24117"/>
                </a:lnTo>
                <a:lnTo>
                  <a:pt x="18783" y="24104"/>
                </a:lnTo>
                <a:lnTo>
                  <a:pt x="17462" y="20434"/>
                </a:lnTo>
                <a:lnTo>
                  <a:pt x="15798" y="16217"/>
                </a:lnTo>
                <a:lnTo>
                  <a:pt x="14274" y="12649"/>
                </a:lnTo>
                <a:lnTo>
                  <a:pt x="12835" y="9397"/>
                </a:lnTo>
                <a:close/>
              </a:path>
              <a:path w="46355" h="34289">
                <a:moveTo>
                  <a:pt x="25120" y="12"/>
                </a:moveTo>
                <a:lnTo>
                  <a:pt x="18224" y="25"/>
                </a:lnTo>
                <a:lnTo>
                  <a:pt x="18328" y="16217"/>
                </a:lnTo>
                <a:lnTo>
                  <a:pt x="18431" y="18630"/>
                </a:lnTo>
                <a:lnTo>
                  <a:pt x="18536" y="20434"/>
                </a:lnTo>
                <a:lnTo>
                  <a:pt x="18846" y="24117"/>
                </a:lnTo>
                <a:lnTo>
                  <a:pt x="25129" y="24117"/>
                </a:lnTo>
                <a:lnTo>
                  <a:pt x="25120" y="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33" name="object 433"/>
          <p:cNvSpPr/>
          <p:nvPr/>
        </p:nvSpPr>
        <p:spPr>
          <a:xfrm>
            <a:off x="2080031" y="4777435"/>
            <a:ext cx="15875" cy="34290"/>
          </a:xfrm>
          <a:custGeom>
            <a:avLst/>
            <a:gdLst/>
            <a:ahLst/>
            <a:cxnLst/>
            <a:rect l="l" t="t" r="r" b="b"/>
            <a:pathLst>
              <a:path w="15875" h="34289">
                <a:moveTo>
                  <a:pt x="15656" y="7099"/>
                </a:moveTo>
                <a:lnTo>
                  <a:pt x="7823" y="7099"/>
                </a:lnTo>
                <a:lnTo>
                  <a:pt x="7924" y="34150"/>
                </a:lnTo>
                <a:lnTo>
                  <a:pt x="15646" y="34124"/>
                </a:lnTo>
                <a:lnTo>
                  <a:pt x="15656" y="7099"/>
                </a:lnTo>
                <a:close/>
              </a:path>
              <a:path w="15875" h="34289">
                <a:moveTo>
                  <a:pt x="9118" y="0"/>
                </a:moveTo>
                <a:lnTo>
                  <a:pt x="0" y="4216"/>
                </a:lnTo>
                <a:lnTo>
                  <a:pt x="1346" y="10185"/>
                </a:lnTo>
                <a:lnTo>
                  <a:pt x="7823" y="7099"/>
                </a:lnTo>
                <a:lnTo>
                  <a:pt x="15656" y="7099"/>
                </a:lnTo>
                <a:lnTo>
                  <a:pt x="15659" y="12"/>
                </a:lnTo>
                <a:lnTo>
                  <a:pt x="911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51" name="object 451"/>
          <p:cNvSpPr/>
          <p:nvPr/>
        </p:nvSpPr>
        <p:spPr>
          <a:xfrm>
            <a:off x="1245882" y="2411171"/>
            <a:ext cx="29209" cy="35560"/>
          </a:xfrm>
          <a:custGeom>
            <a:avLst/>
            <a:gdLst/>
            <a:ahLst/>
            <a:cxnLst/>
            <a:rect l="l" t="t" r="r" b="b"/>
            <a:pathLst>
              <a:path w="29209" h="35560">
                <a:moveTo>
                  <a:pt x="28637" y="6591"/>
                </a:moveTo>
                <a:lnTo>
                  <a:pt x="8039" y="6591"/>
                </a:lnTo>
                <a:lnTo>
                  <a:pt x="20637" y="6616"/>
                </a:lnTo>
                <a:lnTo>
                  <a:pt x="20586" y="35496"/>
                </a:lnTo>
                <a:lnTo>
                  <a:pt x="28575" y="35496"/>
                </a:lnTo>
                <a:lnTo>
                  <a:pt x="28637" y="6591"/>
                </a:lnTo>
                <a:close/>
              </a:path>
              <a:path w="29209" h="35560">
                <a:moveTo>
                  <a:pt x="63" y="0"/>
                </a:moveTo>
                <a:lnTo>
                  <a:pt x="0" y="35420"/>
                </a:lnTo>
                <a:lnTo>
                  <a:pt x="7975" y="35471"/>
                </a:lnTo>
                <a:lnTo>
                  <a:pt x="8039" y="6591"/>
                </a:lnTo>
                <a:lnTo>
                  <a:pt x="28637" y="6591"/>
                </a:lnTo>
                <a:lnTo>
                  <a:pt x="28651" y="76"/>
                </a:lnTo>
                <a:lnTo>
                  <a:pt x="6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52" name="object 452"/>
          <p:cNvSpPr/>
          <p:nvPr/>
        </p:nvSpPr>
        <p:spPr>
          <a:xfrm>
            <a:off x="1318209" y="2411056"/>
            <a:ext cx="26034" cy="36195"/>
          </a:xfrm>
          <a:custGeom>
            <a:avLst/>
            <a:gdLst/>
            <a:ahLst/>
            <a:cxnLst/>
            <a:rect l="l" t="t" r="r" b="b"/>
            <a:pathLst>
              <a:path w="26034" h="36194">
                <a:moveTo>
                  <a:pt x="6019" y="0"/>
                </a:moveTo>
                <a:lnTo>
                  <a:pt x="2552" y="304"/>
                </a:lnTo>
                <a:lnTo>
                  <a:pt x="50" y="736"/>
                </a:lnTo>
                <a:lnTo>
                  <a:pt x="0" y="35661"/>
                </a:lnTo>
                <a:lnTo>
                  <a:pt x="7950" y="35699"/>
                </a:lnTo>
                <a:lnTo>
                  <a:pt x="7962" y="22987"/>
                </a:lnTo>
                <a:lnTo>
                  <a:pt x="16212" y="22987"/>
                </a:lnTo>
                <a:lnTo>
                  <a:pt x="19507" y="21971"/>
                </a:lnTo>
                <a:lnTo>
                  <a:pt x="22212" y="19469"/>
                </a:lnTo>
                <a:lnTo>
                  <a:pt x="24396" y="17526"/>
                </a:lnTo>
                <a:lnTo>
                  <a:pt x="24571" y="17043"/>
                </a:lnTo>
                <a:lnTo>
                  <a:pt x="14947" y="17043"/>
                </a:lnTo>
                <a:lnTo>
                  <a:pt x="8648" y="17018"/>
                </a:lnTo>
                <a:lnTo>
                  <a:pt x="7988" y="16840"/>
                </a:lnTo>
                <a:lnTo>
                  <a:pt x="8001" y="6400"/>
                </a:lnTo>
                <a:lnTo>
                  <a:pt x="8610" y="6210"/>
                </a:lnTo>
                <a:lnTo>
                  <a:pt x="9690" y="6083"/>
                </a:lnTo>
                <a:lnTo>
                  <a:pt x="24743" y="6083"/>
                </a:lnTo>
                <a:lnTo>
                  <a:pt x="24041" y="4660"/>
                </a:lnTo>
                <a:lnTo>
                  <a:pt x="19367" y="965"/>
                </a:lnTo>
                <a:lnTo>
                  <a:pt x="15849" y="12"/>
                </a:lnTo>
                <a:lnTo>
                  <a:pt x="6019" y="0"/>
                </a:lnTo>
                <a:close/>
              </a:path>
              <a:path w="26034" h="36194">
                <a:moveTo>
                  <a:pt x="16212" y="22987"/>
                </a:moveTo>
                <a:lnTo>
                  <a:pt x="7962" y="22987"/>
                </a:lnTo>
                <a:lnTo>
                  <a:pt x="8699" y="23114"/>
                </a:lnTo>
                <a:lnTo>
                  <a:pt x="15430" y="23228"/>
                </a:lnTo>
                <a:lnTo>
                  <a:pt x="16212" y="22987"/>
                </a:lnTo>
                <a:close/>
              </a:path>
              <a:path w="26034" h="36194">
                <a:moveTo>
                  <a:pt x="24743" y="6083"/>
                </a:moveTo>
                <a:lnTo>
                  <a:pt x="15290" y="6083"/>
                </a:lnTo>
                <a:lnTo>
                  <a:pt x="17576" y="8102"/>
                </a:lnTo>
                <a:lnTo>
                  <a:pt x="17576" y="14884"/>
                </a:lnTo>
                <a:lnTo>
                  <a:pt x="14947" y="17043"/>
                </a:lnTo>
                <a:lnTo>
                  <a:pt x="24571" y="17043"/>
                </a:lnTo>
                <a:lnTo>
                  <a:pt x="25488" y="14516"/>
                </a:lnTo>
                <a:lnTo>
                  <a:pt x="25501" y="7620"/>
                </a:lnTo>
                <a:lnTo>
                  <a:pt x="24743" y="608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53" name="object 453"/>
          <p:cNvSpPr/>
          <p:nvPr/>
        </p:nvSpPr>
        <p:spPr>
          <a:xfrm>
            <a:off x="1385582" y="2411412"/>
            <a:ext cx="29845" cy="35560"/>
          </a:xfrm>
          <a:custGeom>
            <a:avLst/>
            <a:gdLst/>
            <a:ahLst/>
            <a:cxnLst/>
            <a:rect l="l" t="t" r="r" b="b"/>
            <a:pathLst>
              <a:path w="29844" h="35560">
                <a:moveTo>
                  <a:pt x="29306" y="10058"/>
                </a:moveTo>
                <a:lnTo>
                  <a:pt x="22555" y="10058"/>
                </a:lnTo>
                <a:lnTo>
                  <a:pt x="22135" y="13995"/>
                </a:lnTo>
                <a:lnTo>
                  <a:pt x="22021" y="16167"/>
                </a:lnTo>
                <a:lnTo>
                  <a:pt x="21920" y="35458"/>
                </a:lnTo>
                <a:lnTo>
                  <a:pt x="29260" y="35483"/>
                </a:lnTo>
                <a:lnTo>
                  <a:pt x="29306" y="10058"/>
                </a:lnTo>
                <a:close/>
              </a:path>
              <a:path w="29844" h="35560">
                <a:moveTo>
                  <a:pt x="7442" y="25"/>
                </a:moveTo>
                <a:lnTo>
                  <a:pt x="63" y="25"/>
                </a:lnTo>
                <a:lnTo>
                  <a:pt x="0" y="35458"/>
                </a:lnTo>
                <a:lnTo>
                  <a:pt x="9093" y="35433"/>
                </a:lnTo>
                <a:lnTo>
                  <a:pt x="14084" y="26593"/>
                </a:lnTo>
                <a:lnTo>
                  <a:pt x="6972" y="26593"/>
                </a:lnTo>
                <a:lnTo>
                  <a:pt x="7171" y="22428"/>
                </a:lnTo>
                <a:lnTo>
                  <a:pt x="7297" y="18948"/>
                </a:lnTo>
                <a:lnTo>
                  <a:pt x="7410" y="10058"/>
                </a:lnTo>
                <a:lnTo>
                  <a:pt x="7442" y="25"/>
                </a:lnTo>
                <a:close/>
              </a:path>
              <a:path w="29844" h="35560">
                <a:moveTo>
                  <a:pt x="21132" y="0"/>
                </a:moveTo>
                <a:lnTo>
                  <a:pt x="13474" y="13995"/>
                </a:lnTo>
                <a:lnTo>
                  <a:pt x="11366" y="17716"/>
                </a:lnTo>
                <a:lnTo>
                  <a:pt x="8991" y="22428"/>
                </a:lnTo>
                <a:lnTo>
                  <a:pt x="7124" y="26543"/>
                </a:lnTo>
                <a:lnTo>
                  <a:pt x="6972" y="26593"/>
                </a:lnTo>
                <a:lnTo>
                  <a:pt x="14084" y="26593"/>
                </a:lnTo>
                <a:lnTo>
                  <a:pt x="18402" y="18948"/>
                </a:lnTo>
                <a:lnTo>
                  <a:pt x="20751" y="14312"/>
                </a:lnTo>
                <a:lnTo>
                  <a:pt x="22377" y="10058"/>
                </a:lnTo>
                <a:lnTo>
                  <a:pt x="29306" y="10058"/>
                </a:lnTo>
                <a:lnTo>
                  <a:pt x="29324" y="63"/>
                </a:lnTo>
                <a:lnTo>
                  <a:pt x="2113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54" name="object 454"/>
          <p:cNvSpPr/>
          <p:nvPr/>
        </p:nvSpPr>
        <p:spPr>
          <a:xfrm>
            <a:off x="1504429" y="2411031"/>
            <a:ext cx="34290" cy="36830"/>
          </a:xfrm>
          <a:custGeom>
            <a:avLst/>
            <a:gdLst/>
            <a:ahLst/>
            <a:cxnLst/>
            <a:rect l="l" t="t" r="r" b="b"/>
            <a:pathLst>
              <a:path w="34290" h="36830">
                <a:moveTo>
                  <a:pt x="6921" y="0"/>
                </a:moveTo>
                <a:lnTo>
                  <a:pt x="50" y="7924"/>
                </a:lnTo>
                <a:lnTo>
                  <a:pt x="0" y="28702"/>
                </a:lnTo>
                <a:lnTo>
                  <a:pt x="6197" y="36614"/>
                </a:lnTo>
                <a:lnTo>
                  <a:pt x="16687" y="36614"/>
                </a:lnTo>
                <a:lnTo>
                  <a:pt x="23791" y="35385"/>
                </a:lnTo>
                <a:lnTo>
                  <a:pt x="29289" y="31732"/>
                </a:lnTo>
                <a:lnTo>
                  <a:pt x="30155" y="30302"/>
                </a:lnTo>
                <a:lnTo>
                  <a:pt x="11760" y="30289"/>
                </a:lnTo>
                <a:lnTo>
                  <a:pt x="8521" y="25374"/>
                </a:lnTo>
                <a:lnTo>
                  <a:pt x="8534" y="11544"/>
                </a:lnTo>
                <a:lnTo>
                  <a:pt x="11696" y="6375"/>
                </a:lnTo>
                <a:lnTo>
                  <a:pt x="32807" y="6375"/>
                </a:lnTo>
                <a:lnTo>
                  <a:pt x="28193" y="12"/>
                </a:lnTo>
                <a:lnTo>
                  <a:pt x="6921" y="0"/>
                </a:lnTo>
                <a:close/>
              </a:path>
              <a:path w="34290" h="36830">
                <a:moveTo>
                  <a:pt x="32807" y="6375"/>
                </a:moveTo>
                <a:lnTo>
                  <a:pt x="11696" y="6375"/>
                </a:lnTo>
                <a:lnTo>
                  <a:pt x="22656" y="6400"/>
                </a:lnTo>
                <a:lnTo>
                  <a:pt x="25653" y="11861"/>
                </a:lnTo>
                <a:lnTo>
                  <a:pt x="25628" y="25158"/>
                </a:lnTo>
                <a:lnTo>
                  <a:pt x="22542" y="30302"/>
                </a:lnTo>
                <a:lnTo>
                  <a:pt x="30163" y="30289"/>
                </a:lnTo>
                <a:lnTo>
                  <a:pt x="32839" y="25871"/>
                </a:lnTo>
                <a:lnTo>
                  <a:pt x="34038" y="18402"/>
                </a:lnTo>
                <a:lnTo>
                  <a:pt x="34124" y="8191"/>
                </a:lnTo>
                <a:lnTo>
                  <a:pt x="32807" y="637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55" name="object 455"/>
          <p:cNvSpPr/>
          <p:nvPr/>
        </p:nvSpPr>
        <p:spPr>
          <a:xfrm>
            <a:off x="1576349" y="2411767"/>
            <a:ext cx="45720" cy="35560"/>
          </a:xfrm>
          <a:custGeom>
            <a:avLst/>
            <a:gdLst/>
            <a:ahLst/>
            <a:cxnLst/>
            <a:rect l="l" t="t" r="r" b="b"/>
            <a:pathLst>
              <a:path w="45719" h="35560">
                <a:moveTo>
                  <a:pt x="40789" y="20675"/>
                </a:moveTo>
                <a:lnTo>
                  <a:pt x="26708" y="20675"/>
                </a:lnTo>
                <a:lnTo>
                  <a:pt x="32296" y="20713"/>
                </a:lnTo>
                <a:lnTo>
                  <a:pt x="33934" y="23863"/>
                </a:lnTo>
                <a:lnTo>
                  <a:pt x="35189" y="28194"/>
                </a:lnTo>
                <a:lnTo>
                  <a:pt x="35788" y="30162"/>
                </a:lnTo>
                <a:lnTo>
                  <a:pt x="36487" y="33121"/>
                </a:lnTo>
                <a:lnTo>
                  <a:pt x="37617" y="35496"/>
                </a:lnTo>
                <a:lnTo>
                  <a:pt x="45707" y="35483"/>
                </a:lnTo>
                <a:lnTo>
                  <a:pt x="44133" y="31978"/>
                </a:lnTo>
                <a:lnTo>
                  <a:pt x="43272" y="28130"/>
                </a:lnTo>
                <a:lnTo>
                  <a:pt x="40789" y="20675"/>
                </a:lnTo>
                <a:close/>
              </a:path>
              <a:path w="45719" h="35560">
                <a:moveTo>
                  <a:pt x="40781" y="20650"/>
                </a:moveTo>
                <a:lnTo>
                  <a:pt x="18961" y="20650"/>
                </a:lnTo>
                <a:lnTo>
                  <a:pt x="18935" y="35458"/>
                </a:lnTo>
                <a:lnTo>
                  <a:pt x="26682" y="35483"/>
                </a:lnTo>
                <a:lnTo>
                  <a:pt x="26708" y="20675"/>
                </a:lnTo>
                <a:lnTo>
                  <a:pt x="40789" y="20675"/>
                </a:lnTo>
                <a:close/>
              </a:path>
              <a:path w="45719" h="35560">
                <a:moveTo>
                  <a:pt x="228" y="0"/>
                </a:moveTo>
                <a:lnTo>
                  <a:pt x="12230" y="15836"/>
                </a:lnTo>
                <a:lnTo>
                  <a:pt x="7518" y="16776"/>
                </a:lnTo>
                <a:lnTo>
                  <a:pt x="5194" y="20104"/>
                </a:lnTo>
                <a:lnTo>
                  <a:pt x="3682" y="24650"/>
                </a:lnTo>
                <a:lnTo>
                  <a:pt x="2460" y="28194"/>
                </a:lnTo>
                <a:lnTo>
                  <a:pt x="1476" y="32029"/>
                </a:lnTo>
                <a:lnTo>
                  <a:pt x="0" y="35433"/>
                </a:lnTo>
                <a:lnTo>
                  <a:pt x="8032" y="35433"/>
                </a:lnTo>
                <a:lnTo>
                  <a:pt x="9131" y="33070"/>
                </a:lnTo>
                <a:lnTo>
                  <a:pt x="9804" y="30137"/>
                </a:lnTo>
                <a:lnTo>
                  <a:pt x="10553" y="27609"/>
                </a:lnTo>
                <a:lnTo>
                  <a:pt x="11734" y="23850"/>
                </a:lnTo>
                <a:lnTo>
                  <a:pt x="13398" y="20701"/>
                </a:lnTo>
                <a:lnTo>
                  <a:pt x="40781" y="20650"/>
                </a:lnTo>
                <a:lnTo>
                  <a:pt x="40551" y="19951"/>
                </a:lnTo>
                <a:lnTo>
                  <a:pt x="38277" y="16459"/>
                </a:lnTo>
                <a:lnTo>
                  <a:pt x="33439" y="15887"/>
                </a:lnTo>
                <a:lnTo>
                  <a:pt x="34285" y="14782"/>
                </a:lnTo>
                <a:lnTo>
                  <a:pt x="26682" y="14782"/>
                </a:lnTo>
                <a:lnTo>
                  <a:pt x="18986" y="14757"/>
                </a:lnTo>
                <a:lnTo>
                  <a:pt x="18300" y="14732"/>
                </a:lnTo>
                <a:lnTo>
                  <a:pt x="9486" y="50"/>
                </a:lnTo>
                <a:lnTo>
                  <a:pt x="228" y="0"/>
                </a:lnTo>
                <a:close/>
              </a:path>
              <a:path w="45719" h="35560">
                <a:moveTo>
                  <a:pt x="36271" y="76"/>
                </a:moveTo>
                <a:lnTo>
                  <a:pt x="27432" y="14744"/>
                </a:lnTo>
                <a:lnTo>
                  <a:pt x="26682" y="14782"/>
                </a:lnTo>
                <a:lnTo>
                  <a:pt x="34285" y="14782"/>
                </a:lnTo>
                <a:lnTo>
                  <a:pt x="45542" y="88"/>
                </a:lnTo>
                <a:lnTo>
                  <a:pt x="36271" y="76"/>
                </a:lnTo>
                <a:close/>
              </a:path>
              <a:path w="45719" h="35560">
                <a:moveTo>
                  <a:pt x="19037" y="38"/>
                </a:moveTo>
                <a:lnTo>
                  <a:pt x="18986" y="14757"/>
                </a:lnTo>
                <a:lnTo>
                  <a:pt x="26682" y="14757"/>
                </a:lnTo>
                <a:lnTo>
                  <a:pt x="26720" y="88"/>
                </a:lnTo>
                <a:lnTo>
                  <a:pt x="19037" y="3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56" name="object 456"/>
          <p:cNvSpPr/>
          <p:nvPr/>
        </p:nvSpPr>
        <p:spPr>
          <a:xfrm>
            <a:off x="1659953" y="2411336"/>
            <a:ext cx="34290" cy="36830"/>
          </a:xfrm>
          <a:custGeom>
            <a:avLst/>
            <a:gdLst/>
            <a:ahLst/>
            <a:cxnLst/>
            <a:rect l="l" t="t" r="r" b="b"/>
            <a:pathLst>
              <a:path w="34289" h="36830">
                <a:moveTo>
                  <a:pt x="28155" y="0"/>
                </a:moveTo>
                <a:lnTo>
                  <a:pt x="6870" y="12"/>
                </a:lnTo>
                <a:lnTo>
                  <a:pt x="25" y="7899"/>
                </a:lnTo>
                <a:lnTo>
                  <a:pt x="0" y="28638"/>
                </a:lnTo>
                <a:lnTo>
                  <a:pt x="6159" y="36601"/>
                </a:lnTo>
                <a:lnTo>
                  <a:pt x="16624" y="36626"/>
                </a:lnTo>
                <a:lnTo>
                  <a:pt x="23742" y="35365"/>
                </a:lnTo>
                <a:lnTo>
                  <a:pt x="29238" y="31702"/>
                </a:lnTo>
                <a:lnTo>
                  <a:pt x="30078" y="30314"/>
                </a:lnTo>
                <a:lnTo>
                  <a:pt x="22466" y="30314"/>
                </a:lnTo>
                <a:lnTo>
                  <a:pt x="11709" y="30264"/>
                </a:lnTo>
                <a:lnTo>
                  <a:pt x="8458" y="25387"/>
                </a:lnTo>
                <a:lnTo>
                  <a:pt x="8470" y="11518"/>
                </a:lnTo>
                <a:lnTo>
                  <a:pt x="11620" y="6388"/>
                </a:lnTo>
                <a:lnTo>
                  <a:pt x="32807" y="6375"/>
                </a:lnTo>
                <a:lnTo>
                  <a:pt x="28155" y="0"/>
                </a:lnTo>
                <a:close/>
              </a:path>
              <a:path w="34289" h="36830">
                <a:moveTo>
                  <a:pt x="32807" y="6375"/>
                </a:moveTo>
                <a:lnTo>
                  <a:pt x="22605" y="6375"/>
                </a:lnTo>
                <a:lnTo>
                  <a:pt x="25603" y="11798"/>
                </a:lnTo>
                <a:lnTo>
                  <a:pt x="25615" y="25146"/>
                </a:lnTo>
                <a:lnTo>
                  <a:pt x="22466" y="30314"/>
                </a:lnTo>
                <a:lnTo>
                  <a:pt x="30078" y="30314"/>
                </a:lnTo>
                <a:lnTo>
                  <a:pt x="32787" y="25843"/>
                </a:lnTo>
                <a:lnTo>
                  <a:pt x="33999" y="18376"/>
                </a:lnTo>
                <a:lnTo>
                  <a:pt x="34086" y="8128"/>
                </a:lnTo>
                <a:lnTo>
                  <a:pt x="32807" y="637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57" name="object 457"/>
          <p:cNvSpPr/>
          <p:nvPr/>
        </p:nvSpPr>
        <p:spPr>
          <a:xfrm>
            <a:off x="1736102" y="2412047"/>
            <a:ext cx="21590" cy="35560"/>
          </a:xfrm>
          <a:custGeom>
            <a:avLst/>
            <a:gdLst/>
            <a:ahLst/>
            <a:cxnLst/>
            <a:rect l="l" t="t" r="r" b="b"/>
            <a:pathLst>
              <a:path w="21589" h="35560">
                <a:moveTo>
                  <a:pt x="76" y="0"/>
                </a:moveTo>
                <a:lnTo>
                  <a:pt x="0" y="35458"/>
                </a:lnTo>
                <a:lnTo>
                  <a:pt x="7988" y="35432"/>
                </a:lnTo>
                <a:lnTo>
                  <a:pt x="8039" y="6629"/>
                </a:lnTo>
                <a:lnTo>
                  <a:pt x="21462" y="6629"/>
                </a:lnTo>
                <a:lnTo>
                  <a:pt x="21462" y="38"/>
                </a:lnTo>
                <a:lnTo>
                  <a:pt x="7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58" name="object 458"/>
          <p:cNvSpPr/>
          <p:nvPr/>
        </p:nvSpPr>
        <p:spPr>
          <a:xfrm>
            <a:off x="1792097" y="2412187"/>
            <a:ext cx="32384" cy="35560"/>
          </a:xfrm>
          <a:custGeom>
            <a:avLst/>
            <a:gdLst/>
            <a:ahLst/>
            <a:cxnLst/>
            <a:rect l="l" t="t" r="r" b="b"/>
            <a:pathLst>
              <a:path w="32385" h="35560">
                <a:moveTo>
                  <a:pt x="21361" y="0"/>
                </a:moveTo>
                <a:lnTo>
                  <a:pt x="10807" y="0"/>
                </a:lnTo>
                <a:lnTo>
                  <a:pt x="0" y="35382"/>
                </a:lnTo>
                <a:lnTo>
                  <a:pt x="8242" y="35432"/>
                </a:lnTo>
                <a:lnTo>
                  <a:pt x="10820" y="26327"/>
                </a:lnTo>
                <a:lnTo>
                  <a:pt x="29514" y="26327"/>
                </a:lnTo>
                <a:lnTo>
                  <a:pt x="27657" y="20332"/>
                </a:lnTo>
                <a:lnTo>
                  <a:pt x="11950" y="20319"/>
                </a:lnTo>
                <a:lnTo>
                  <a:pt x="14665" y="10756"/>
                </a:lnTo>
                <a:lnTo>
                  <a:pt x="15183" y="8089"/>
                </a:lnTo>
                <a:lnTo>
                  <a:pt x="15735" y="6007"/>
                </a:lnTo>
                <a:lnTo>
                  <a:pt x="23221" y="6007"/>
                </a:lnTo>
                <a:lnTo>
                  <a:pt x="21361" y="0"/>
                </a:lnTo>
                <a:close/>
              </a:path>
              <a:path w="32385" h="35560">
                <a:moveTo>
                  <a:pt x="29514" y="26327"/>
                </a:moveTo>
                <a:lnTo>
                  <a:pt x="10820" y="26327"/>
                </a:lnTo>
                <a:lnTo>
                  <a:pt x="20916" y="26352"/>
                </a:lnTo>
                <a:lnTo>
                  <a:pt x="23672" y="35432"/>
                </a:lnTo>
                <a:lnTo>
                  <a:pt x="32334" y="35432"/>
                </a:lnTo>
                <a:lnTo>
                  <a:pt x="29514" y="26327"/>
                </a:lnTo>
                <a:close/>
              </a:path>
              <a:path w="32385" h="35560">
                <a:moveTo>
                  <a:pt x="23221" y="6007"/>
                </a:moveTo>
                <a:lnTo>
                  <a:pt x="15735" y="6007"/>
                </a:lnTo>
                <a:lnTo>
                  <a:pt x="16350" y="8115"/>
                </a:lnTo>
                <a:lnTo>
                  <a:pt x="16983" y="10807"/>
                </a:lnTo>
                <a:lnTo>
                  <a:pt x="17627" y="12852"/>
                </a:lnTo>
                <a:lnTo>
                  <a:pt x="19773" y="20332"/>
                </a:lnTo>
                <a:lnTo>
                  <a:pt x="27657" y="20332"/>
                </a:lnTo>
                <a:lnTo>
                  <a:pt x="23221" y="600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59" name="object 459"/>
          <p:cNvSpPr/>
          <p:nvPr/>
        </p:nvSpPr>
        <p:spPr>
          <a:xfrm>
            <a:off x="1863318" y="2412288"/>
            <a:ext cx="31115" cy="35560"/>
          </a:xfrm>
          <a:custGeom>
            <a:avLst/>
            <a:gdLst/>
            <a:ahLst/>
            <a:cxnLst/>
            <a:rect l="l" t="t" r="r" b="b"/>
            <a:pathLst>
              <a:path w="31114" h="35560">
                <a:moveTo>
                  <a:pt x="23110" y="22656"/>
                </a:moveTo>
                <a:lnTo>
                  <a:pt x="14884" y="22656"/>
                </a:lnTo>
                <a:lnTo>
                  <a:pt x="15929" y="24739"/>
                </a:lnTo>
                <a:lnTo>
                  <a:pt x="16725" y="26593"/>
                </a:lnTo>
                <a:lnTo>
                  <a:pt x="18059" y="29070"/>
                </a:lnTo>
                <a:lnTo>
                  <a:pt x="21259" y="35445"/>
                </a:lnTo>
                <a:lnTo>
                  <a:pt x="30530" y="35496"/>
                </a:lnTo>
                <a:lnTo>
                  <a:pt x="23110" y="22656"/>
                </a:lnTo>
                <a:close/>
              </a:path>
              <a:path w="31114" h="35560">
                <a:moveTo>
                  <a:pt x="9613" y="0"/>
                </a:moveTo>
                <a:lnTo>
                  <a:pt x="419" y="12"/>
                </a:lnTo>
                <a:lnTo>
                  <a:pt x="10261" y="17525"/>
                </a:lnTo>
                <a:lnTo>
                  <a:pt x="0" y="35432"/>
                </a:lnTo>
                <a:lnTo>
                  <a:pt x="9131" y="35458"/>
                </a:lnTo>
                <a:lnTo>
                  <a:pt x="12014" y="29019"/>
                </a:lnTo>
                <a:lnTo>
                  <a:pt x="14085" y="24701"/>
                </a:lnTo>
                <a:lnTo>
                  <a:pt x="14820" y="22669"/>
                </a:lnTo>
                <a:lnTo>
                  <a:pt x="23110" y="22656"/>
                </a:lnTo>
                <a:lnTo>
                  <a:pt x="20027" y="17322"/>
                </a:lnTo>
                <a:lnTo>
                  <a:pt x="22867" y="12420"/>
                </a:lnTo>
                <a:lnTo>
                  <a:pt x="15316" y="12420"/>
                </a:lnTo>
                <a:lnTo>
                  <a:pt x="14554" y="10375"/>
                </a:lnTo>
                <a:lnTo>
                  <a:pt x="13709" y="8572"/>
                </a:lnTo>
                <a:lnTo>
                  <a:pt x="12675" y="6489"/>
                </a:lnTo>
                <a:lnTo>
                  <a:pt x="9613" y="0"/>
                </a:lnTo>
                <a:close/>
              </a:path>
              <a:path w="31114" h="35560">
                <a:moveTo>
                  <a:pt x="20904" y="12"/>
                </a:moveTo>
                <a:lnTo>
                  <a:pt x="17858" y="6515"/>
                </a:lnTo>
                <a:lnTo>
                  <a:pt x="16965" y="8661"/>
                </a:lnTo>
                <a:lnTo>
                  <a:pt x="16319" y="10096"/>
                </a:lnTo>
                <a:lnTo>
                  <a:pt x="15506" y="12382"/>
                </a:lnTo>
                <a:lnTo>
                  <a:pt x="15316" y="12420"/>
                </a:lnTo>
                <a:lnTo>
                  <a:pt x="22867" y="12420"/>
                </a:lnTo>
                <a:lnTo>
                  <a:pt x="30048" y="25"/>
                </a:lnTo>
                <a:lnTo>
                  <a:pt x="20904" y="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60" name="object 460"/>
          <p:cNvSpPr/>
          <p:nvPr/>
        </p:nvSpPr>
        <p:spPr>
          <a:xfrm>
            <a:off x="1982355" y="2413736"/>
            <a:ext cx="46355" cy="34290"/>
          </a:xfrm>
          <a:custGeom>
            <a:avLst/>
            <a:gdLst/>
            <a:ahLst/>
            <a:cxnLst/>
            <a:rect l="l" t="t" r="r" b="b"/>
            <a:pathLst>
              <a:path w="46355" h="34289">
                <a:moveTo>
                  <a:pt x="31559" y="825"/>
                </a:moveTo>
                <a:lnTo>
                  <a:pt x="27724" y="4444"/>
                </a:lnTo>
                <a:lnTo>
                  <a:pt x="27711" y="16014"/>
                </a:lnTo>
                <a:lnTo>
                  <a:pt x="31584" y="19392"/>
                </a:lnTo>
                <a:lnTo>
                  <a:pt x="41897" y="19392"/>
                </a:lnTo>
                <a:lnTo>
                  <a:pt x="46151" y="16560"/>
                </a:lnTo>
                <a:lnTo>
                  <a:pt x="46153" y="15455"/>
                </a:lnTo>
                <a:lnTo>
                  <a:pt x="35179" y="15443"/>
                </a:lnTo>
                <a:lnTo>
                  <a:pt x="33883" y="13207"/>
                </a:lnTo>
                <a:lnTo>
                  <a:pt x="34009" y="7480"/>
                </a:lnTo>
                <a:lnTo>
                  <a:pt x="34772" y="4787"/>
                </a:lnTo>
                <a:lnTo>
                  <a:pt x="46164" y="4775"/>
                </a:lnTo>
                <a:lnTo>
                  <a:pt x="42684" y="888"/>
                </a:lnTo>
                <a:lnTo>
                  <a:pt x="31559" y="825"/>
                </a:lnTo>
                <a:close/>
              </a:path>
              <a:path w="46355" h="34289">
                <a:moveTo>
                  <a:pt x="46164" y="4775"/>
                </a:moveTo>
                <a:lnTo>
                  <a:pt x="39065" y="4775"/>
                </a:lnTo>
                <a:lnTo>
                  <a:pt x="40005" y="7480"/>
                </a:lnTo>
                <a:lnTo>
                  <a:pt x="39992" y="13207"/>
                </a:lnTo>
                <a:lnTo>
                  <a:pt x="39001" y="15455"/>
                </a:lnTo>
                <a:lnTo>
                  <a:pt x="46153" y="15455"/>
                </a:lnTo>
                <a:lnTo>
                  <a:pt x="46164" y="4775"/>
                </a:lnTo>
                <a:close/>
              </a:path>
              <a:path w="46355" h="34289">
                <a:moveTo>
                  <a:pt x="29222" y="21412"/>
                </a:moveTo>
                <a:lnTo>
                  <a:pt x="29171" y="25374"/>
                </a:lnTo>
                <a:lnTo>
                  <a:pt x="44729" y="25412"/>
                </a:lnTo>
                <a:lnTo>
                  <a:pt x="44729" y="21488"/>
                </a:lnTo>
                <a:lnTo>
                  <a:pt x="29222" y="21412"/>
                </a:lnTo>
                <a:close/>
              </a:path>
              <a:path w="46355" h="34289">
                <a:moveTo>
                  <a:pt x="12869" y="9397"/>
                </a:moveTo>
                <a:lnTo>
                  <a:pt x="6680" y="9397"/>
                </a:lnTo>
                <a:lnTo>
                  <a:pt x="8153" y="13207"/>
                </a:lnTo>
                <a:lnTo>
                  <a:pt x="9664" y="17551"/>
                </a:lnTo>
                <a:lnTo>
                  <a:pt x="17094" y="34251"/>
                </a:lnTo>
                <a:lnTo>
                  <a:pt x="25158" y="34239"/>
                </a:lnTo>
                <a:lnTo>
                  <a:pt x="25162" y="24142"/>
                </a:lnTo>
                <a:lnTo>
                  <a:pt x="18808" y="24129"/>
                </a:lnTo>
                <a:lnTo>
                  <a:pt x="17487" y="20459"/>
                </a:lnTo>
                <a:lnTo>
                  <a:pt x="15824" y="16243"/>
                </a:lnTo>
                <a:lnTo>
                  <a:pt x="14312" y="12661"/>
                </a:lnTo>
                <a:lnTo>
                  <a:pt x="12869" y="9397"/>
                </a:lnTo>
                <a:close/>
              </a:path>
              <a:path w="46355" h="34289">
                <a:moveTo>
                  <a:pt x="8712" y="0"/>
                </a:moveTo>
                <a:lnTo>
                  <a:pt x="25" y="38"/>
                </a:lnTo>
                <a:lnTo>
                  <a:pt x="0" y="34201"/>
                </a:lnTo>
                <a:lnTo>
                  <a:pt x="6870" y="34239"/>
                </a:lnTo>
                <a:lnTo>
                  <a:pt x="6791" y="16243"/>
                </a:lnTo>
                <a:lnTo>
                  <a:pt x="6680" y="9397"/>
                </a:lnTo>
                <a:lnTo>
                  <a:pt x="12869" y="9397"/>
                </a:lnTo>
                <a:lnTo>
                  <a:pt x="8712" y="0"/>
                </a:lnTo>
                <a:close/>
              </a:path>
              <a:path w="46355" h="34289">
                <a:moveTo>
                  <a:pt x="25171" y="25"/>
                </a:moveTo>
                <a:lnTo>
                  <a:pt x="18275" y="25"/>
                </a:lnTo>
                <a:lnTo>
                  <a:pt x="18354" y="16243"/>
                </a:lnTo>
                <a:lnTo>
                  <a:pt x="18455" y="18630"/>
                </a:lnTo>
                <a:lnTo>
                  <a:pt x="18561" y="20459"/>
                </a:lnTo>
                <a:lnTo>
                  <a:pt x="18872" y="24142"/>
                </a:lnTo>
                <a:lnTo>
                  <a:pt x="25162" y="24142"/>
                </a:lnTo>
                <a:lnTo>
                  <a:pt x="25171" y="2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61" name="object 461"/>
          <p:cNvSpPr/>
          <p:nvPr/>
        </p:nvSpPr>
        <p:spPr>
          <a:xfrm>
            <a:off x="2071154" y="2413939"/>
            <a:ext cx="15875" cy="34290"/>
          </a:xfrm>
          <a:custGeom>
            <a:avLst/>
            <a:gdLst/>
            <a:ahLst/>
            <a:cxnLst/>
            <a:rect l="l" t="t" r="r" b="b"/>
            <a:pathLst>
              <a:path w="15875" h="34289">
                <a:moveTo>
                  <a:pt x="15673" y="7099"/>
                </a:moveTo>
                <a:lnTo>
                  <a:pt x="7835" y="7099"/>
                </a:lnTo>
                <a:lnTo>
                  <a:pt x="7912" y="34175"/>
                </a:lnTo>
                <a:lnTo>
                  <a:pt x="15633" y="34162"/>
                </a:lnTo>
                <a:lnTo>
                  <a:pt x="15673" y="7099"/>
                </a:lnTo>
                <a:close/>
              </a:path>
              <a:path w="15875" h="34289">
                <a:moveTo>
                  <a:pt x="9131" y="0"/>
                </a:moveTo>
                <a:lnTo>
                  <a:pt x="0" y="4216"/>
                </a:lnTo>
                <a:lnTo>
                  <a:pt x="1346" y="10185"/>
                </a:lnTo>
                <a:lnTo>
                  <a:pt x="7835" y="7099"/>
                </a:lnTo>
                <a:lnTo>
                  <a:pt x="15673" y="7099"/>
                </a:lnTo>
                <a:lnTo>
                  <a:pt x="15684" y="12"/>
                </a:lnTo>
                <a:lnTo>
                  <a:pt x="91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72" name="object 238"/>
          <p:cNvSpPr txBox="1">
            <a:spLocks/>
          </p:cNvSpPr>
          <p:nvPr/>
        </p:nvSpPr>
        <p:spPr>
          <a:xfrm>
            <a:off x="737824" y="727974"/>
            <a:ext cx="9241160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3500" b="1" i="0">
                <a:solidFill>
                  <a:srgbClr val="231F20"/>
                </a:solidFill>
                <a:latin typeface="Arial Narrow"/>
                <a:ea typeface="+mj-ea"/>
                <a:cs typeface="Arial Narrow"/>
              </a:defRPr>
            </a:lvl1pPr>
          </a:lstStyle>
          <a:p>
            <a:pPr marL="75565" algn="ctr">
              <a:lnSpc>
                <a:spcPts val="4180"/>
              </a:lnSpc>
            </a:pPr>
            <a:r>
              <a:rPr lang="ru-RU" kern="0" spc="-15" dirty="0"/>
              <a:t>ЛИОКСАЗИН® ПФ-Гель</a:t>
            </a:r>
            <a:endParaRPr lang="ru-RU" kern="0" spc="-290" dirty="0"/>
          </a:p>
        </p:txBody>
      </p:sp>
      <p:sp>
        <p:nvSpPr>
          <p:cNvPr id="437" name="object 420"/>
          <p:cNvSpPr txBox="1"/>
          <p:nvPr/>
        </p:nvSpPr>
        <p:spPr>
          <a:xfrm>
            <a:off x="675033" y="2209800"/>
            <a:ext cx="9832850" cy="45202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204470">
              <a:lnSpc>
                <a:spcPct val="101800"/>
              </a:lnSpc>
              <a:tabLst>
                <a:tab pos="1177290" algn="l"/>
              </a:tabLst>
            </a:pPr>
            <a:r>
              <a:rPr lang="ru-RU" b="1" spc="15" dirty="0">
                <a:solidFill>
                  <a:srgbClr val="231F20"/>
                </a:solidFill>
                <a:cs typeface="Arial"/>
              </a:rPr>
              <a:t>Рекомендуемая  розничная цена с НДС:</a:t>
            </a:r>
          </a:p>
          <a:p>
            <a:pPr marL="12700" marR="204470">
              <a:lnSpc>
                <a:spcPct val="101800"/>
              </a:lnSpc>
              <a:tabLst>
                <a:tab pos="1177290" algn="l"/>
              </a:tabLst>
            </a:pPr>
            <a:endParaRPr lang="ru-RU" spc="15" dirty="0">
              <a:solidFill>
                <a:srgbClr val="231F20"/>
              </a:solidFill>
              <a:cs typeface="Arial"/>
            </a:endParaRPr>
          </a:p>
          <a:p>
            <a:pPr marL="12700" marR="204470">
              <a:lnSpc>
                <a:spcPct val="101800"/>
              </a:lnSpc>
              <a:tabLst>
                <a:tab pos="1177290" algn="l"/>
              </a:tabLst>
            </a:pPr>
            <a:r>
              <a:rPr lang="ru-RU" spc="15" dirty="0">
                <a:solidFill>
                  <a:srgbClr val="231F20"/>
                </a:solidFill>
                <a:cs typeface="Arial"/>
              </a:rPr>
              <a:t>Лиоксазин ПФ 100 гр.- 749,00 р.</a:t>
            </a:r>
          </a:p>
          <a:p>
            <a:pPr marL="12700" marR="204470">
              <a:lnSpc>
                <a:spcPct val="101800"/>
              </a:lnSpc>
              <a:tabLst>
                <a:tab pos="1177290" algn="l"/>
              </a:tabLst>
            </a:pPr>
            <a:endParaRPr lang="ru-RU" spc="15" dirty="0">
              <a:solidFill>
                <a:srgbClr val="231F20"/>
              </a:solidFill>
              <a:cs typeface="Arial"/>
            </a:endParaRPr>
          </a:p>
          <a:p>
            <a:pPr marL="12700" marR="204470">
              <a:lnSpc>
                <a:spcPct val="101800"/>
              </a:lnSpc>
              <a:tabLst>
                <a:tab pos="1177290" algn="l"/>
              </a:tabLst>
            </a:pPr>
            <a:r>
              <a:rPr lang="ru-RU" spc="15" dirty="0">
                <a:solidFill>
                  <a:srgbClr val="231F20"/>
                </a:solidFill>
                <a:cs typeface="Arial"/>
              </a:rPr>
              <a:t>Лиоксазин ПФ 50 гр.- 499,00 р.</a:t>
            </a:r>
          </a:p>
          <a:p>
            <a:pPr marL="12700" marR="204470">
              <a:lnSpc>
                <a:spcPct val="101800"/>
              </a:lnSpc>
              <a:tabLst>
                <a:tab pos="1177290" algn="l"/>
              </a:tabLst>
            </a:pPr>
            <a:endParaRPr lang="ru-RU" spc="15" dirty="0">
              <a:solidFill>
                <a:srgbClr val="231F20"/>
              </a:solidFill>
              <a:cs typeface="Arial"/>
            </a:endParaRPr>
          </a:p>
          <a:p>
            <a:pPr marL="12700" marR="204470">
              <a:lnSpc>
                <a:spcPct val="101800"/>
              </a:lnSpc>
              <a:tabLst>
                <a:tab pos="1177290" algn="l"/>
              </a:tabLst>
            </a:pPr>
            <a:r>
              <a:rPr lang="ru-RU" spc="15" dirty="0">
                <a:solidFill>
                  <a:srgbClr val="231F20"/>
                </a:solidFill>
                <a:cs typeface="Arial"/>
              </a:rPr>
              <a:t>Лиоксазин ПФ 30 гр.- 395,00 р.</a:t>
            </a:r>
          </a:p>
          <a:p>
            <a:pPr marL="12700" marR="204470">
              <a:lnSpc>
                <a:spcPct val="101800"/>
              </a:lnSpc>
              <a:tabLst>
                <a:tab pos="1177290" algn="l"/>
              </a:tabLst>
            </a:pPr>
            <a:endParaRPr lang="ru-RU" spc="15" dirty="0">
              <a:solidFill>
                <a:srgbClr val="231F20"/>
              </a:solidFill>
              <a:cs typeface="Arial"/>
            </a:endParaRPr>
          </a:p>
          <a:p>
            <a:pPr marL="12700" marR="204470">
              <a:lnSpc>
                <a:spcPct val="101800"/>
              </a:lnSpc>
              <a:tabLst>
                <a:tab pos="1177290" algn="l"/>
              </a:tabLst>
            </a:pPr>
            <a:r>
              <a:rPr lang="ru-RU" spc="15" dirty="0">
                <a:solidFill>
                  <a:srgbClr val="231F20"/>
                </a:solidFill>
                <a:cs typeface="Arial"/>
              </a:rPr>
              <a:t>Лиоксазин ПФ 15 гр.- 295,00 р.</a:t>
            </a:r>
          </a:p>
          <a:p>
            <a:pPr marL="12700" marR="204470">
              <a:lnSpc>
                <a:spcPct val="101800"/>
              </a:lnSpc>
              <a:tabLst>
                <a:tab pos="1177290" algn="l"/>
              </a:tabLst>
            </a:pPr>
            <a:endParaRPr lang="ru-RU" spc="15" dirty="0">
              <a:solidFill>
                <a:srgbClr val="231F20"/>
              </a:solidFill>
              <a:cs typeface="Arial"/>
            </a:endParaRPr>
          </a:p>
          <a:p>
            <a:pPr marL="12700" marR="204470">
              <a:lnSpc>
                <a:spcPct val="101800"/>
              </a:lnSpc>
              <a:tabLst>
                <a:tab pos="1177290" algn="l"/>
              </a:tabLst>
            </a:pPr>
            <a:endParaRPr lang="ru-RU" spc="15" dirty="0">
              <a:solidFill>
                <a:srgbClr val="231F20"/>
              </a:solidFill>
              <a:cs typeface="Arial"/>
            </a:endParaRPr>
          </a:p>
          <a:p>
            <a:pPr marL="12700" marR="204470">
              <a:lnSpc>
                <a:spcPct val="101800"/>
              </a:lnSpc>
              <a:tabLst>
                <a:tab pos="1177290" algn="l"/>
              </a:tabLst>
            </a:pPr>
            <a:r>
              <a:rPr lang="ru-RU" b="1" spc="15" dirty="0">
                <a:solidFill>
                  <a:srgbClr val="231F20"/>
                </a:solidFill>
                <a:cs typeface="Arial"/>
              </a:rPr>
              <a:t>Рекомендации по остаткам товара в аптеках: </a:t>
            </a:r>
            <a:r>
              <a:rPr lang="ru-RU" spc="15" dirty="0">
                <a:solidFill>
                  <a:srgbClr val="231F20"/>
                </a:solidFill>
                <a:cs typeface="Arial"/>
              </a:rPr>
              <a:t>3-5 упаковок по каждой позиции</a:t>
            </a:r>
          </a:p>
          <a:p>
            <a:pPr marL="298450" marR="204470" indent="-285750">
              <a:lnSpc>
                <a:spcPct val="101800"/>
              </a:lnSpc>
              <a:buFontTx/>
              <a:buChar char="-"/>
              <a:tabLst>
                <a:tab pos="1177290" algn="l"/>
              </a:tabLst>
            </a:pPr>
            <a:endParaRPr lang="ru-RU" spc="15" dirty="0">
              <a:solidFill>
                <a:srgbClr val="231F20"/>
              </a:solidFill>
              <a:cs typeface="Arial"/>
            </a:endParaRPr>
          </a:p>
          <a:p>
            <a:pPr marL="12700" marR="204470">
              <a:lnSpc>
                <a:spcPct val="101800"/>
              </a:lnSpc>
              <a:tabLst>
                <a:tab pos="1177290" algn="l"/>
              </a:tabLst>
            </a:pPr>
            <a:endParaRPr lang="ru-RU" spc="15" dirty="0">
              <a:solidFill>
                <a:srgbClr val="231F20"/>
              </a:solidFill>
              <a:cs typeface="Arial"/>
            </a:endParaRPr>
          </a:p>
          <a:p>
            <a:pPr marL="12700" marR="204470">
              <a:lnSpc>
                <a:spcPct val="101800"/>
              </a:lnSpc>
              <a:tabLst>
                <a:tab pos="1177290" algn="l"/>
              </a:tabLst>
            </a:pPr>
            <a:endParaRPr lang="ru-RU" spc="15" dirty="0">
              <a:solidFill>
                <a:srgbClr val="231F20"/>
              </a:solidFill>
              <a:cs typeface="Arial"/>
            </a:endParaRPr>
          </a:p>
          <a:p>
            <a:pPr marL="12700" marR="204470">
              <a:lnSpc>
                <a:spcPct val="101800"/>
              </a:lnSpc>
              <a:tabLst>
                <a:tab pos="1177290" algn="l"/>
              </a:tabLst>
            </a:pPr>
            <a:r>
              <a:rPr lang="ru-RU" spc="15" dirty="0">
                <a:solidFill>
                  <a:srgbClr val="231F20"/>
                </a:solidFill>
                <a:cs typeface="Arial"/>
              </a:rPr>
              <a:t>ТУ 21.2024-002-18833344-2018, РУ РЗН 2020/9584 от 29.01.2020</a:t>
            </a:r>
          </a:p>
        </p:txBody>
      </p:sp>
    </p:spTree>
    <p:extLst>
      <p:ext uri="{BB962C8B-B14F-4D97-AF65-F5344CB8AC3E}">
        <p14:creationId xmlns:p14="http://schemas.microsoft.com/office/powerpoint/2010/main" val="280966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3237706" y="1674021"/>
            <a:ext cx="3983038" cy="1805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817"/>
          <a:stretch/>
        </p:blipFill>
        <p:spPr bwMode="auto">
          <a:xfrm>
            <a:off x="3924300" y="3429000"/>
            <a:ext cx="3117333" cy="3222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063" y="6890016"/>
            <a:ext cx="11047933" cy="10296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7184110" y="6890016"/>
            <a:ext cx="3867886" cy="102960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0787901" y="7849737"/>
            <a:ext cx="264160" cy="70485"/>
          </a:xfrm>
          <a:custGeom>
            <a:avLst/>
            <a:gdLst/>
            <a:ahLst/>
            <a:cxnLst/>
            <a:rect l="l" t="t" r="r" b="b"/>
            <a:pathLst>
              <a:path w="264159" h="70484">
                <a:moveTo>
                  <a:pt x="264095" y="0"/>
                </a:moveTo>
                <a:lnTo>
                  <a:pt x="214922" y="14564"/>
                </a:lnTo>
                <a:lnTo>
                  <a:pt x="167300" y="27979"/>
                </a:lnTo>
                <a:lnTo>
                  <a:pt x="119356" y="40821"/>
                </a:lnTo>
                <a:lnTo>
                  <a:pt x="71097" y="53085"/>
                </a:lnTo>
                <a:lnTo>
                  <a:pt x="22527" y="64767"/>
                </a:lnTo>
                <a:lnTo>
                  <a:pt x="0" y="69880"/>
                </a:lnTo>
              </a:path>
            </a:pathLst>
          </a:custGeom>
          <a:ln w="9436">
            <a:solidFill>
              <a:srgbClr val="F8F8F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7184183" y="6890016"/>
            <a:ext cx="1808480" cy="1029969"/>
          </a:xfrm>
          <a:custGeom>
            <a:avLst/>
            <a:gdLst/>
            <a:ahLst/>
            <a:cxnLst/>
            <a:rect l="l" t="t" r="r" b="b"/>
            <a:pathLst>
              <a:path w="1808479" h="1029970">
                <a:moveTo>
                  <a:pt x="1808234" y="1029601"/>
                </a:moveTo>
                <a:lnTo>
                  <a:pt x="1737137" y="1012806"/>
                </a:lnTo>
                <a:lnTo>
                  <a:pt x="1688877" y="1000542"/>
                </a:lnTo>
                <a:lnTo>
                  <a:pt x="1640932" y="987700"/>
                </a:lnTo>
                <a:lnTo>
                  <a:pt x="1593310" y="974285"/>
                </a:lnTo>
                <a:lnTo>
                  <a:pt x="1546016" y="960303"/>
                </a:lnTo>
                <a:lnTo>
                  <a:pt x="1499057" y="945758"/>
                </a:lnTo>
                <a:lnTo>
                  <a:pt x="1452437" y="930655"/>
                </a:lnTo>
                <a:lnTo>
                  <a:pt x="1406165" y="914999"/>
                </a:lnTo>
                <a:lnTo>
                  <a:pt x="1360245" y="898795"/>
                </a:lnTo>
                <a:lnTo>
                  <a:pt x="1314683" y="882049"/>
                </a:lnTo>
                <a:lnTo>
                  <a:pt x="1269487" y="864764"/>
                </a:lnTo>
                <a:lnTo>
                  <a:pt x="1224661" y="846947"/>
                </a:lnTo>
                <a:lnTo>
                  <a:pt x="1180213" y="828603"/>
                </a:lnTo>
                <a:lnTo>
                  <a:pt x="1136147" y="809735"/>
                </a:lnTo>
                <a:lnTo>
                  <a:pt x="1092471" y="790349"/>
                </a:lnTo>
                <a:lnTo>
                  <a:pt x="1049191" y="770451"/>
                </a:lnTo>
                <a:lnTo>
                  <a:pt x="1006311" y="750045"/>
                </a:lnTo>
                <a:lnTo>
                  <a:pt x="963840" y="729136"/>
                </a:lnTo>
                <a:lnTo>
                  <a:pt x="921782" y="707729"/>
                </a:lnTo>
                <a:lnTo>
                  <a:pt x="880144" y="685829"/>
                </a:lnTo>
                <a:lnTo>
                  <a:pt x="838932" y="663441"/>
                </a:lnTo>
                <a:lnTo>
                  <a:pt x="798152" y="640571"/>
                </a:lnTo>
                <a:lnTo>
                  <a:pt x="757811" y="617223"/>
                </a:lnTo>
                <a:lnTo>
                  <a:pt x="717913" y="593401"/>
                </a:lnTo>
                <a:lnTo>
                  <a:pt x="678466" y="569112"/>
                </a:lnTo>
                <a:lnTo>
                  <a:pt x="639476" y="544360"/>
                </a:lnTo>
                <a:lnTo>
                  <a:pt x="600948" y="519150"/>
                </a:lnTo>
                <a:lnTo>
                  <a:pt x="562889" y="493487"/>
                </a:lnTo>
                <a:lnTo>
                  <a:pt x="525305" y="467377"/>
                </a:lnTo>
                <a:lnTo>
                  <a:pt x="488202" y="440823"/>
                </a:lnTo>
                <a:lnTo>
                  <a:pt x="451586" y="413831"/>
                </a:lnTo>
                <a:lnTo>
                  <a:pt x="415463" y="386407"/>
                </a:lnTo>
                <a:lnTo>
                  <a:pt x="379839" y="358554"/>
                </a:lnTo>
                <a:lnTo>
                  <a:pt x="344721" y="330279"/>
                </a:lnTo>
                <a:lnTo>
                  <a:pt x="310114" y="301585"/>
                </a:lnTo>
                <a:lnTo>
                  <a:pt x="276025" y="272479"/>
                </a:lnTo>
                <a:lnTo>
                  <a:pt x="242460" y="242965"/>
                </a:lnTo>
                <a:lnTo>
                  <a:pt x="209425" y="213048"/>
                </a:lnTo>
                <a:lnTo>
                  <a:pt x="176926" y="182732"/>
                </a:lnTo>
                <a:lnTo>
                  <a:pt x="144968" y="152024"/>
                </a:lnTo>
                <a:lnTo>
                  <a:pt x="113559" y="120928"/>
                </a:lnTo>
                <a:lnTo>
                  <a:pt x="82704" y="89449"/>
                </a:lnTo>
                <a:lnTo>
                  <a:pt x="52410" y="57591"/>
                </a:lnTo>
                <a:lnTo>
                  <a:pt x="22682" y="25361"/>
                </a:lnTo>
                <a:lnTo>
                  <a:pt x="0" y="0"/>
                </a:lnTo>
              </a:path>
            </a:pathLst>
          </a:custGeom>
          <a:ln w="9436">
            <a:solidFill>
              <a:srgbClr val="F8F8F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10906107" y="7826198"/>
            <a:ext cx="146050" cy="93980"/>
          </a:xfrm>
          <a:custGeom>
            <a:avLst/>
            <a:gdLst/>
            <a:ahLst/>
            <a:cxnLst/>
            <a:rect l="l" t="t" r="r" b="b"/>
            <a:pathLst>
              <a:path w="146050" h="93979">
                <a:moveTo>
                  <a:pt x="145890" y="0"/>
                </a:moveTo>
                <a:lnTo>
                  <a:pt x="0" y="93420"/>
                </a:lnTo>
              </a:path>
            </a:pathLst>
          </a:custGeom>
          <a:ln w="4191">
            <a:solidFill>
              <a:srgbClr val="ECECE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10771366" y="7739917"/>
            <a:ext cx="280670" cy="179705"/>
          </a:xfrm>
          <a:custGeom>
            <a:avLst/>
            <a:gdLst/>
            <a:ahLst/>
            <a:cxnLst/>
            <a:rect l="l" t="t" r="r" b="b"/>
            <a:pathLst>
              <a:path w="280670" h="179704">
                <a:moveTo>
                  <a:pt x="280631" y="0"/>
                </a:moveTo>
                <a:lnTo>
                  <a:pt x="0" y="179700"/>
                </a:lnTo>
              </a:path>
            </a:pathLst>
          </a:custGeom>
          <a:ln w="4191">
            <a:solidFill>
              <a:srgbClr val="EBECE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10636653" y="7653655"/>
            <a:ext cx="415925" cy="266065"/>
          </a:xfrm>
          <a:custGeom>
            <a:avLst/>
            <a:gdLst/>
            <a:ahLst/>
            <a:cxnLst/>
            <a:rect l="l" t="t" r="r" b="b"/>
            <a:pathLst>
              <a:path w="415925" h="266065">
                <a:moveTo>
                  <a:pt x="415343" y="0"/>
                </a:moveTo>
                <a:lnTo>
                  <a:pt x="0" y="265962"/>
                </a:lnTo>
              </a:path>
            </a:pathLst>
          </a:custGeom>
          <a:ln w="4191">
            <a:solidFill>
              <a:srgbClr val="EBECE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10501924" y="7567383"/>
            <a:ext cx="550545" cy="352425"/>
          </a:xfrm>
          <a:custGeom>
            <a:avLst/>
            <a:gdLst/>
            <a:ahLst/>
            <a:cxnLst/>
            <a:rect l="l" t="t" r="r" b="b"/>
            <a:pathLst>
              <a:path w="550545" h="352425">
                <a:moveTo>
                  <a:pt x="550071" y="0"/>
                </a:moveTo>
                <a:lnTo>
                  <a:pt x="0" y="352235"/>
                </a:lnTo>
              </a:path>
            </a:pathLst>
          </a:custGeom>
          <a:ln w="4191">
            <a:solidFill>
              <a:srgbClr val="EBEC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10367326" y="7481193"/>
            <a:ext cx="685165" cy="438784"/>
          </a:xfrm>
          <a:custGeom>
            <a:avLst/>
            <a:gdLst/>
            <a:ahLst/>
            <a:cxnLst/>
            <a:rect l="l" t="t" r="r" b="b"/>
            <a:pathLst>
              <a:path w="685165" h="438784">
                <a:moveTo>
                  <a:pt x="684669" y="0"/>
                </a:moveTo>
                <a:lnTo>
                  <a:pt x="0" y="438424"/>
                </a:lnTo>
              </a:path>
            </a:pathLst>
          </a:custGeom>
          <a:ln w="4190">
            <a:solidFill>
              <a:srgbClr val="EB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10232598" y="7394920"/>
            <a:ext cx="819785" cy="525145"/>
          </a:xfrm>
          <a:custGeom>
            <a:avLst/>
            <a:gdLst/>
            <a:ahLst/>
            <a:cxnLst/>
            <a:rect l="l" t="t" r="r" b="b"/>
            <a:pathLst>
              <a:path w="819784" h="525145">
                <a:moveTo>
                  <a:pt x="819398" y="0"/>
                </a:moveTo>
                <a:lnTo>
                  <a:pt x="0" y="524697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10097878" y="7308652"/>
            <a:ext cx="954405" cy="611505"/>
          </a:xfrm>
          <a:custGeom>
            <a:avLst/>
            <a:gdLst/>
            <a:ahLst/>
            <a:cxnLst/>
            <a:rect l="l" t="t" r="r" b="b"/>
            <a:pathLst>
              <a:path w="954404" h="611504">
                <a:moveTo>
                  <a:pt x="954118" y="0"/>
                </a:moveTo>
                <a:lnTo>
                  <a:pt x="0" y="610965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9963156" y="7222385"/>
            <a:ext cx="1089025" cy="697230"/>
          </a:xfrm>
          <a:custGeom>
            <a:avLst/>
            <a:gdLst/>
            <a:ahLst/>
            <a:cxnLst/>
            <a:rect l="l" t="t" r="r" b="b"/>
            <a:pathLst>
              <a:path w="1089025" h="697229">
                <a:moveTo>
                  <a:pt x="1088840" y="0"/>
                </a:moveTo>
                <a:lnTo>
                  <a:pt x="0" y="697232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9828436" y="7136117"/>
            <a:ext cx="1223645" cy="783590"/>
          </a:xfrm>
          <a:custGeom>
            <a:avLst/>
            <a:gdLst/>
            <a:ahLst/>
            <a:cxnLst/>
            <a:rect l="l" t="t" r="r" b="b"/>
            <a:pathLst>
              <a:path w="1223645" h="783590">
                <a:moveTo>
                  <a:pt x="1223560" y="0"/>
                </a:moveTo>
                <a:lnTo>
                  <a:pt x="0" y="783501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9693702" y="7049841"/>
            <a:ext cx="1358900" cy="869950"/>
          </a:xfrm>
          <a:custGeom>
            <a:avLst/>
            <a:gdLst/>
            <a:ahLst/>
            <a:cxnLst/>
            <a:rect l="l" t="t" r="r" b="b"/>
            <a:pathLst>
              <a:path w="1358900" h="869950">
                <a:moveTo>
                  <a:pt x="1358293" y="0"/>
                </a:moveTo>
                <a:lnTo>
                  <a:pt x="0" y="869776"/>
                </a:lnTo>
              </a:path>
            </a:pathLst>
          </a:custGeom>
          <a:ln w="4191">
            <a:solidFill>
              <a:srgbClr val="EAEB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9558974" y="6963568"/>
            <a:ext cx="1493520" cy="956310"/>
          </a:xfrm>
          <a:custGeom>
            <a:avLst/>
            <a:gdLst/>
            <a:ahLst/>
            <a:cxnLst/>
            <a:rect l="l" t="t" r="r" b="b"/>
            <a:pathLst>
              <a:path w="1493520" h="956309">
                <a:moveTo>
                  <a:pt x="1493022" y="0"/>
                </a:moveTo>
                <a:lnTo>
                  <a:pt x="0" y="956049"/>
                </a:lnTo>
              </a:path>
            </a:pathLst>
          </a:custGeom>
          <a:ln w="4190">
            <a:solidFill>
              <a:srgbClr val="EA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9424396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4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9289643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6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9154928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8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9020191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90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E9EA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/>
          <p:nvPr/>
        </p:nvSpPr>
        <p:spPr>
          <a:xfrm>
            <a:off x="8885476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6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E9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/>
          <p:nvPr/>
        </p:nvSpPr>
        <p:spPr>
          <a:xfrm>
            <a:off x="8750737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9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23"/>
          <p:cNvSpPr/>
          <p:nvPr/>
        </p:nvSpPr>
        <p:spPr>
          <a:xfrm>
            <a:off x="8616139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8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4"/>
          <p:cNvSpPr/>
          <p:nvPr/>
        </p:nvSpPr>
        <p:spPr>
          <a:xfrm>
            <a:off x="8481421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4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/>
          <p:nvPr/>
        </p:nvSpPr>
        <p:spPr>
          <a:xfrm>
            <a:off x="8346697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9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E8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object 26"/>
          <p:cNvSpPr/>
          <p:nvPr/>
        </p:nvSpPr>
        <p:spPr>
          <a:xfrm>
            <a:off x="8211959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6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27"/>
          <p:cNvSpPr/>
          <p:nvPr/>
        </p:nvSpPr>
        <p:spPr>
          <a:xfrm>
            <a:off x="8077244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8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" name="object 28"/>
          <p:cNvSpPr/>
          <p:nvPr/>
        </p:nvSpPr>
        <p:spPr>
          <a:xfrm>
            <a:off x="7942506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4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" name="object 29"/>
          <p:cNvSpPr/>
          <p:nvPr/>
        </p:nvSpPr>
        <p:spPr>
          <a:xfrm>
            <a:off x="7807918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6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" name="object 30"/>
          <p:cNvSpPr/>
          <p:nvPr/>
        </p:nvSpPr>
        <p:spPr>
          <a:xfrm>
            <a:off x="7673190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6" y="0"/>
                </a:moveTo>
                <a:lnTo>
                  <a:pt x="0" y="1029601"/>
                </a:lnTo>
              </a:path>
            </a:pathLst>
          </a:custGeom>
          <a:ln w="4190">
            <a:solidFill>
              <a:srgbClr val="E7E8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" name="object 31"/>
          <p:cNvSpPr/>
          <p:nvPr/>
        </p:nvSpPr>
        <p:spPr>
          <a:xfrm>
            <a:off x="7538466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5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E7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" name="object 32"/>
          <p:cNvSpPr/>
          <p:nvPr/>
        </p:nvSpPr>
        <p:spPr>
          <a:xfrm>
            <a:off x="7403727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7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" name="object 33"/>
          <p:cNvSpPr/>
          <p:nvPr/>
        </p:nvSpPr>
        <p:spPr>
          <a:xfrm>
            <a:off x="7269014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3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" name="object 34"/>
          <p:cNvSpPr/>
          <p:nvPr/>
        </p:nvSpPr>
        <p:spPr>
          <a:xfrm>
            <a:off x="7134275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6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" name="object 35"/>
          <p:cNvSpPr/>
          <p:nvPr/>
        </p:nvSpPr>
        <p:spPr>
          <a:xfrm>
            <a:off x="6999687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8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E6E7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object 36"/>
          <p:cNvSpPr/>
          <p:nvPr/>
        </p:nvSpPr>
        <p:spPr>
          <a:xfrm>
            <a:off x="6864939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7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" name="object 37"/>
          <p:cNvSpPr/>
          <p:nvPr/>
        </p:nvSpPr>
        <p:spPr>
          <a:xfrm>
            <a:off x="6730227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8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" name="object 38"/>
          <p:cNvSpPr/>
          <p:nvPr/>
        </p:nvSpPr>
        <p:spPr>
          <a:xfrm>
            <a:off x="6595499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8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" name="object 39"/>
          <p:cNvSpPr/>
          <p:nvPr/>
        </p:nvSpPr>
        <p:spPr>
          <a:xfrm>
            <a:off x="6460771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8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" name="object 40"/>
          <p:cNvSpPr/>
          <p:nvPr/>
        </p:nvSpPr>
        <p:spPr>
          <a:xfrm>
            <a:off x="6326047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6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E5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" name="object 41"/>
          <p:cNvSpPr/>
          <p:nvPr/>
        </p:nvSpPr>
        <p:spPr>
          <a:xfrm>
            <a:off x="6191327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9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" name="object 42"/>
          <p:cNvSpPr/>
          <p:nvPr/>
        </p:nvSpPr>
        <p:spPr>
          <a:xfrm>
            <a:off x="6056667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6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" name="object 43"/>
          <p:cNvSpPr/>
          <p:nvPr/>
        </p:nvSpPr>
        <p:spPr>
          <a:xfrm>
            <a:off x="5921972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6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" name="object 44"/>
          <p:cNvSpPr/>
          <p:nvPr/>
        </p:nvSpPr>
        <p:spPr>
          <a:xfrm>
            <a:off x="5787246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6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5" name="object 45"/>
          <p:cNvSpPr/>
          <p:nvPr/>
        </p:nvSpPr>
        <p:spPr>
          <a:xfrm>
            <a:off x="5652539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9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6" name="object 46"/>
          <p:cNvSpPr/>
          <p:nvPr/>
        </p:nvSpPr>
        <p:spPr>
          <a:xfrm>
            <a:off x="5517840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8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7" name="object 47"/>
          <p:cNvSpPr/>
          <p:nvPr/>
        </p:nvSpPr>
        <p:spPr>
          <a:xfrm>
            <a:off x="5383138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5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8" name="object 48"/>
          <p:cNvSpPr/>
          <p:nvPr/>
        </p:nvSpPr>
        <p:spPr>
          <a:xfrm>
            <a:off x="5248415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9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9" name="object 49"/>
          <p:cNvSpPr/>
          <p:nvPr/>
        </p:nvSpPr>
        <p:spPr>
          <a:xfrm>
            <a:off x="5113724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3" y="0"/>
                </a:moveTo>
                <a:lnTo>
                  <a:pt x="0" y="1029601"/>
                </a:lnTo>
              </a:path>
            </a:pathLst>
          </a:custGeom>
          <a:ln w="4190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0" name="object 50"/>
          <p:cNvSpPr/>
          <p:nvPr/>
        </p:nvSpPr>
        <p:spPr>
          <a:xfrm>
            <a:off x="4979001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8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1" name="object 51"/>
          <p:cNvSpPr/>
          <p:nvPr/>
        </p:nvSpPr>
        <p:spPr>
          <a:xfrm>
            <a:off x="4844306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8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2" name="object 52"/>
          <p:cNvSpPr/>
          <p:nvPr/>
        </p:nvSpPr>
        <p:spPr>
          <a:xfrm>
            <a:off x="4709588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6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3" name="object 53"/>
          <p:cNvSpPr/>
          <p:nvPr/>
        </p:nvSpPr>
        <p:spPr>
          <a:xfrm>
            <a:off x="4574905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6" y="0"/>
                </a:moveTo>
                <a:lnTo>
                  <a:pt x="0" y="1029601"/>
                </a:lnTo>
              </a:path>
            </a:pathLst>
          </a:custGeom>
          <a:ln w="4190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4" name="object 54"/>
          <p:cNvSpPr/>
          <p:nvPr/>
        </p:nvSpPr>
        <p:spPr>
          <a:xfrm>
            <a:off x="4440187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5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5" name="object 55"/>
          <p:cNvSpPr/>
          <p:nvPr/>
        </p:nvSpPr>
        <p:spPr>
          <a:xfrm>
            <a:off x="4305479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8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6" name="object 56"/>
          <p:cNvSpPr/>
          <p:nvPr/>
        </p:nvSpPr>
        <p:spPr>
          <a:xfrm>
            <a:off x="4170781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6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E1E2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7" name="object 57"/>
          <p:cNvSpPr/>
          <p:nvPr/>
        </p:nvSpPr>
        <p:spPr>
          <a:xfrm>
            <a:off x="4036066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6" y="0"/>
                </a:moveTo>
                <a:lnTo>
                  <a:pt x="0" y="1029601"/>
                </a:lnTo>
              </a:path>
            </a:pathLst>
          </a:custGeom>
          <a:ln w="4190">
            <a:solidFill>
              <a:srgbClr val="E1E2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8" name="object 58"/>
          <p:cNvSpPr/>
          <p:nvPr/>
        </p:nvSpPr>
        <p:spPr>
          <a:xfrm>
            <a:off x="3901355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8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9" name="object 59"/>
          <p:cNvSpPr/>
          <p:nvPr/>
        </p:nvSpPr>
        <p:spPr>
          <a:xfrm>
            <a:off x="3766651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9" y="0"/>
                </a:moveTo>
                <a:lnTo>
                  <a:pt x="0" y="1029601"/>
                </a:lnTo>
              </a:path>
            </a:pathLst>
          </a:custGeom>
          <a:ln w="4190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0" name="object 60"/>
          <p:cNvSpPr/>
          <p:nvPr/>
        </p:nvSpPr>
        <p:spPr>
          <a:xfrm>
            <a:off x="3631934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8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1" name="object 61"/>
          <p:cNvSpPr/>
          <p:nvPr/>
        </p:nvSpPr>
        <p:spPr>
          <a:xfrm>
            <a:off x="3497247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6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2" name="object 62"/>
          <p:cNvSpPr/>
          <p:nvPr/>
        </p:nvSpPr>
        <p:spPr>
          <a:xfrm>
            <a:off x="3362530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5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E0E1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3" name="object 63"/>
          <p:cNvSpPr/>
          <p:nvPr/>
        </p:nvSpPr>
        <p:spPr>
          <a:xfrm>
            <a:off x="3227825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7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4" name="object 64"/>
          <p:cNvSpPr/>
          <p:nvPr/>
        </p:nvSpPr>
        <p:spPr>
          <a:xfrm>
            <a:off x="3093118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7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5" name="object 65"/>
          <p:cNvSpPr/>
          <p:nvPr/>
        </p:nvSpPr>
        <p:spPr>
          <a:xfrm>
            <a:off x="2958435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3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6" name="object 66"/>
          <p:cNvSpPr/>
          <p:nvPr/>
        </p:nvSpPr>
        <p:spPr>
          <a:xfrm>
            <a:off x="2823699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90" y="0"/>
                </a:moveTo>
                <a:lnTo>
                  <a:pt x="0" y="1029601"/>
                </a:lnTo>
              </a:path>
            </a:pathLst>
          </a:custGeom>
          <a:ln w="4190">
            <a:solidFill>
              <a:srgbClr val="DF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7" name="object 67"/>
          <p:cNvSpPr/>
          <p:nvPr/>
        </p:nvSpPr>
        <p:spPr>
          <a:xfrm>
            <a:off x="2689004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9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DFE0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8" name="object 68"/>
          <p:cNvSpPr/>
          <p:nvPr/>
        </p:nvSpPr>
        <p:spPr>
          <a:xfrm>
            <a:off x="2554287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8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9" name="object 69"/>
          <p:cNvSpPr/>
          <p:nvPr/>
        </p:nvSpPr>
        <p:spPr>
          <a:xfrm>
            <a:off x="2419592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8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0" name="object 70"/>
          <p:cNvSpPr/>
          <p:nvPr/>
        </p:nvSpPr>
        <p:spPr>
          <a:xfrm>
            <a:off x="2284891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5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1" name="object 71"/>
          <p:cNvSpPr/>
          <p:nvPr/>
        </p:nvSpPr>
        <p:spPr>
          <a:xfrm>
            <a:off x="2150164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9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DE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2" name="object 72"/>
          <p:cNvSpPr/>
          <p:nvPr/>
        </p:nvSpPr>
        <p:spPr>
          <a:xfrm>
            <a:off x="2015484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6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DE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3" name="object 73"/>
          <p:cNvSpPr/>
          <p:nvPr/>
        </p:nvSpPr>
        <p:spPr>
          <a:xfrm>
            <a:off x="1880752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8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DEDF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4" name="object 74"/>
          <p:cNvSpPr/>
          <p:nvPr/>
        </p:nvSpPr>
        <p:spPr>
          <a:xfrm>
            <a:off x="1746057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8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5" name="object 75"/>
          <p:cNvSpPr/>
          <p:nvPr/>
        </p:nvSpPr>
        <p:spPr>
          <a:xfrm>
            <a:off x="1611356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5" h="1029970">
                <a:moveTo>
                  <a:pt x="1607884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6" name="object 76"/>
          <p:cNvSpPr/>
          <p:nvPr/>
        </p:nvSpPr>
        <p:spPr>
          <a:xfrm>
            <a:off x="1476638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5" h="1029970">
                <a:moveTo>
                  <a:pt x="1607886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7" name="object 77"/>
          <p:cNvSpPr/>
          <p:nvPr/>
        </p:nvSpPr>
        <p:spPr>
          <a:xfrm>
            <a:off x="1341945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5" h="1029970">
                <a:moveTo>
                  <a:pt x="1607888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DD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8" name="object 78"/>
          <p:cNvSpPr/>
          <p:nvPr/>
        </p:nvSpPr>
        <p:spPr>
          <a:xfrm>
            <a:off x="1207246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5" h="1029970">
                <a:moveTo>
                  <a:pt x="1607885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DDDE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9" name="object 79"/>
          <p:cNvSpPr/>
          <p:nvPr/>
        </p:nvSpPr>
        <p:spPr>
          <a:xfrm>
            <a:off x="1072534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5" h="1029970">
                <a:moveTo>
                  <a:pt x="1607887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0" name="object 80"/>
          <p:cNvSpPr/>
          <p:nvPr/>
        </p:nvSpPr>
        <p:spPr>
          <a:xfrm>
            <a:off x="937822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5" h="1029970">
                <a:moveTo>
                  <a:pt x="1607889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1" name="object 81"/>
          <p:cNvSpPr/>
          <p:nvPr/>
        </p:nvSpPr>
        <p:spPr>
          <a:xfrm>
            <a:off x="803122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5" h="1029970">
                <a:moveTo>
                  <a:pt x="1607885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2" name="object 82"/>
          <p:cNvSpPr/>
          <p:nvPr/>
        </p:nvSpPr>
        <p:spPr>
          <a:xfrm>
            <a:off x="668410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5" h="1029970">
                <a:moveTo>
                  <a:pt x="1607888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DC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3" name="object 83"/>
          <p:cNvSpPr/>
          <p:nvPr/>
        </p:nvSpPr>
        <p:spPr>
          <a:xfrm>
            <a:off x="533698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5" h="1029970">
                <a:moveTo>
                  <a:pt x="1607889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DCDD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4" name="object 84"/>
          <p:cNvSpPr/>
          <p:nvPr/>
        </p:nvSpPr>
        <p:spPr>
          <a:xfrm>
            <a:off x="399016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5" h="1029970">
                <a:moveTo>
                  <a:pt x="1607884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DC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5" name="object 85"/>
          <p:cNvSpPr/>
          <p:nvPr/>
        </p:nvSpPr>
        <p:spPr>
          <a:xfrm>
            <a:off x="264286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5" h="1029970">
                <a:moveTo>
                  <a:pt x="1607888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DC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6" name="object 86"/>
          <p:cNvSpPr/>
          <p:nvPr/>
        </p:nvSpPr>
        <p:spPr>
          <a:xfrm>
            <a:off x="129577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5" h="1029970">
                <a:moveTo>
                  <a:pt x="1607887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DB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7" name="object 87"/>
          <p:cNvSpPr/>
          <p:nvPr/>
        </p:nvSpPr>
        <p:spPr>
          <a:xfrm>
            <a:off x="4063" y="6890016"/>
            <a:ext cx="1598930" cy="1024255"/>
          </a:xfrm>
          <a:custGeom>
            <a:avLst/>
            <a:gdLst/>
            <a:ahLst/>
            <a:cxnLst/>
            <a:rect l="l" t="t" r="r" b="b"/>
            <a:pathLst>
              <a:path w="1598930" h="1024254">
                <a:moveTo>
                  <a:pt x="1598675" y="0"/>
                </a:moveTo>
                <a:lnTo>
                  <a:pt x="0" y="1023700"/>
                </a:lnTo>
              </a:path>
            </a:pathLst>
          </a:custGeom>
          <a:ln w="4191">
            <a:solidFill>
              <a:srgbClr val="DB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8" name="object 88"/>
          <p:cNvSpPr/>
          <p:nvPr/>
        </p:nvSpPr>
        <p:spPr>
          <a:xfrm>
            <a:off x="4064" y="6890016"/>
            <a:ext cx="1464310" cy="937894"/>
          </a:xfrm>
          <a:custGeom>
            <a:avLst/>
            <a:gdLst/>
            <a:ahLst/>
            <a:cxnLst/>
            <a:rect l="l" t="t" r="r" b="b"/>
            <a:pathLst>
              <a:path w="1464310" h="937895">
                <a:moveTo>
                  <a:pt x="1463988" y="0"/>
                </a:moveTo>
                <a:lnTo>
                  <a:pt x="0" y="937457"/>
                </a:lnTo>
              </a:path>
            </a:pathLst>
          </a:custGeom>
          <a:ln w="4191">
            <a:solidFill>
              <a:srgbClr val="DBDC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9" name="object 89"/>
          <p:cNvSpPr/>
          <p:nvPr/>
        </p:nvSpPr>
        <p:spPr>
          <a:xfrm>
            <a:off x="4064" y="6890016"/>
            <a:ext cx="1329690" cy="851535"/>
          </a:xfrm>
          <a:custGeom>
            <a:avLst/>
            <a:gdLst/>
            <a:ahLst/>
            <a:cxnLst/>
            <a:rect l="l" t="t" r="r" b="b"/>
            <a:pathLst>
              <a:path w="1329690" h="851534">
                <a:moveTo>
                  <a:pt x="1329277" y="0"/>
                </a:moveTo>
                <a:lnTo>
                  <a:pt x="0" y="851195"/>
                </a:lnTo>
              </a:path>
            </a:pathLst>
          </a:custGeom>
          <a:ln w="4191">
            <a:solidFill>
              <a:srgbClr val="DBDC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0" name="object 90"/>
          <p:cNvSpPr/>
          <p:nvPr/>
        </p:nvSpPr>
        <p:spPr>
          <a:xfrm>
            <a:off x="4063" y="6890016"/>
            <a:ext cx="1195070" cy="765175"/>
          </a:xfrm>
          <a:custGeom>
            <a:avLst/>
            <a:gdLst/>
            <a:ahLst/>
            <a:cxnLst/>
            <a:rect l="l" t="t" r="r" b="b"/>
            <a:pathLst>
              <a:path w="1195070" h="765175">
                <a:moveTo>
                  <a:pt x="1194580" y="0"/>
                </a:moveTo>
                <a:lnTo>
                  <a:pt x="0" y="764941"/>
                </a:lnTo>
              </a:path>
            </a:pathLst>
          </a:custGeom>
          <a:ln w="4191">
            <a:solidFill>
              <a:srgbClr val="DBDC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1" name="object 91"/>
          <p:cNvSpPr/>
          <p:nvPr/>
        </p:nvSpPr>
        <p:spPr>
          <a:xfrm>
            <a:off x="4064" y="6890016"/>
            <a:ext cx="1060450" cy="678815"/>
          </a:xfrm>
          <a:custGeom>
            <a:avLst/>
            <a:gdLst/>
            <a:ahLst/>
            <a:cxnLst/>
            <a:rect l="l" t="t" r="r" b="b"/>
            <a:pathLst>
              <a:path w="1060450" h="678815">
                <a:moveTo>
                  <a:pt x="1059859" y="0"/>
                </a:moveTo>
                <a:lnTo>
                  <a:pt x="0" y="678675"/>
                </a:lnTo>
              </a:path>
            </a:pathLst>
          </a:custGeom>
          <a:ln w="4191">
            <a:solidFill>
              <a:srgbClr val="DBDC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2" name="object 92"/>
          <p:cNvSpPr/>
          <p:nvPr/>
        </p:nvSpPr>
        <p:spPr>
          <a:xfrm>
            <a:off x="4064" y="6890016"/>
            <a:ext cx="925194" cy="592455"/>
          </a:xfrm>
          <a:custGeom>
            <a:avLst/>
            <a:gdLst/>
            <a:ahLst/>
            <a:cxnLst/>
            <a:rect l="l" t="t" r="r" b="b"/>
            <a:pathLst>
              <a:path w="925194" h="592454">
                <a:moveTo>
                  <a:pt x="925167" y="0"/>
                </a:moveTo>
                <a:lnTo>
                  <a:pt x="0" y="592425"/>
                </a:lnTo>
              </a:path>
            </a:pathLst>
          </a:custGeom>
          <a:ln w="4191">
            <a:solidFill>
              <a:srgbClr val="DADC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3" name="object 93"/>
          <p:cNvSpPr/>
          <p:nvPr/>
        </p:nvSpPr>
        <p:spPr>
          <a:xfrm>
            <a:off x="4063" y="6890016"/>
            <a:ext cx="790575" cy="506730"/>
          </a:xfrm>
          <a:custGeom>
            <a:avLst/>
            <a:gdLst/>
            <a:ahLst/>
            <a:cxnLst/>
            <a:rect l="l" t="t" r="r" b="b"/>
            <a:pathLst>
              <a:path w="790575" h="506729">
                <a:moveTo>
                  <a:pt x="790447" y="0"/>
                </a:moveTo>
                <a:lnTo>
                  <a:pt x="0" y="506159"/>
                </a:lnTo>
              </a:path>
            </a:pathLst>
          </a:custGeom>
          <a:ln w="4191">
            <a:solidFill>
              <a:srgbClr val="DADB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4" name="object 94"/>
          <p:cNvSpPr/>
          <p:nvPr/>
        </p:nvSpPr>
        <p:spPr>
          <a:xfrm>
            <a:off x="4063" y="6890016"/>
            <a:ext cx="655955" cy="420370"/>
          </a:xfrm>
          <a:custGeom>
            <a:avLst/>
            <a:gdLst/>
            <a:ahLst/>
            <a:cxnLst/>
            <a:rect l="l" t="t" r="r" b="b"/>
            <a:pathLst>
              <a:path w="655955" h="420370">
                <a:moveTo>
                  <a:pt x="655770" y="0"/>
                </a:moveTo>
                <a:lnTo>
                  <a:pt x="0" y="419919"/>
                </a:lnTo>
              </a:path>
            </a:pathLst>
          </a:custGeom>
          <a:ln w="4190">
            <a:solidFill>
              <a:srgbClr val="DADB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5" name="object 95"/>
          <p:cNvSpPr/>
          <p:nvPr/>
        </p:nvSpPr>
        <p:spPr>
          <a:xfrm>
            <a:off x="4064" y="6890016"/>
            <a:ext cx="521334" cy="334010"/>
          </a:xfrm>
          <a:custGeom>
            <a:avLst/>
            <a:gdLst/>
            <a:ahLst/>
            <a:cxnLst/>
            <a:rect l="l" t="t" r="r" b="b"/>
            <a:pathLst>
              <a:path w="521334" h="334009">
                <a:moveTo>
                  <a:pt x="521042" y="0"/>
                </a:moveTo>
                <a:lnTo>
                  <a:pt x="0" y="333646"/>
                </a:lnTo>
              </a:path>
            </a:pathLst>
          </a:custGeom>
          <a:ln w="4191">
            <a:solidFill>
              <a:srgbClr val="DADB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6" name="object 96"/>
          <p:cNvSpPr/>
          <p:nvPr/>
        </p:nvSpPr>
        <p:spPr>
          <a:xfrm>
            <a:off x="4063" y="6890016"/>
            <a:ext cx="386715" cy="247650"/>
          </a:xfrm>
          <a:custGeom>
            <a:avLst/>
            <a:gdLst/>
            <a:ahLst/>
            <a:cxnLst/>
            <a:rect l="l" t="t" r="r" b="b"/>
            <a:pathLst>
              <a:path w="386715" h="247650">
                <a:moveTo>
                  <a:pt x="386343" y="0"/>
                </a:moveTo>
                <a:lnTo>
                  <a:pt x="0" y="247393"/>
                </a:lnTo>
              </a:path>
            </a:pathLst>
          </a:custGeom>
          <a:ln w="4191">
            <a:solidFill>
              <a:srgbClr val="DADB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7" name="object 97"/>
          <p:cNvSpPr/>
          <p:nvPr/>
        </p:nvSpPr>
        <p:spPr>
          <a:xfrm>
            <a:off x="4064" y="6890016"/>
            <a:ext cx="252095" cy="161290"/>
          </a:xfrm>
          <a:custGeom>
            <a:avLst/>
            <a:gdLst/>
            <a:ahLst/>
            <a:cxnLst/>
            <a:rect l="l" t="t" r="r" b="b"/>
            <a:pathLst>
              <a:path w="252095" h="161290">
                <a:moveTo>
                  <a:pt x="251627" y="0"/>
                </a:moveTo>
                <a:lnTo>
                  <a:pt x="0" y="161128"/>
                </a:lnTo>
              </a:path>
            </a:pathLst>
          </a:custGeom>
          <a:ln w="4191">
            <a:solidFill>
              <a:srgbClr val="D9DB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8" name="object 98"/>
          <p:cNvSpPr/>
          <p:nvPr/>
        </p:nvSpPr>
        <p:spPr>
          <a:xfrm>
            <a:off x="4064" y="6890016"/>
            <a:ext cx="117475" cy="74930"/>
          </a:xfrm>
          <a:custGeom>
            <a:avLst/>
            <a:gdLst/>
            <a:ahLst/>
            <a:cxnLst/>
            <a:rect l="l" t="t" r="r" b="b"/>
            <a:pathLst>
              <a:path w="117475" h="74929">
                <a:moveTo>
                  <a:pt x="116935" y="0"/>
                </a:moveTo>
                <a:lnTo>
                  <a:pt x="0" y="74879"/>
                </a:lnTo>
              </a:path>
            </a:pathLst>
          </a:custGeom>
          <a:ln w="4190">
            <a:solidFill>
              <a:srgbClr val="D9DA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9" name="object 99"/>
          <p:cNvSpPr/>
          <p:nvPr/>
        </p:nvSpPr>
        <p:spPr>
          <a:xfrm>
            <a:off x="4064" y="7890991"/>
            <a:ext cx="45085" cy="29209"/>
          </a:xfrm>
          <a:custGeom>
            <a:avLst/>
            <a:gdLst/>
            <a:ahLst/>
            <a:cxnLst/>
            <a:rect l="l" t="t" r="r" b="b"/>
            <a:pathLst>
              <a:path w="45085" h="29209">
                <a:moveTo>
                  <a:pt x="0" y="0"/>
                </a:moveTo>
                <a:lnTo>
                  <a:pt x="44706" y="28627"/>
                </a:lnTo>
              </a:path>
            </a:pathLst>
          </a:custGeom>
          <a:ln w="4191">
            <a:solidFill>
              <a:srgbClr val="EBEC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0" name="object 100"/>
          <p:cNvSpPr/>
          <p:nvPr/>
        </p:nvSpPr>
        <p:spPr>
          <a:xfrm>
            <a:off x="4064" y="7809758"/>
            <a:ext cx="172085" cy="109855"/>
          </a:xfrm>
          <a:custGeom>
            <a:avLst/>
            <a:gdLst/>
            <a:ahLst/>
            <a:cxnLst/>
            <a:rect l="l" t="t" r="r" b="b"/>
            <a:pathLst>
              <a:path w="172085" h="109854">
                <a:moveTo>
                  <a:pt x="0" y="0"/>
                </a:moveTo>
                <a:lnTo>
                  <a:pt x="171563" y="109859"/>
                </a:lnTo>
              </a:path>
            </a:pathLst>
          </a:custGeom>
          <a:ln w="4191">
            <a:solidFill>
              <a:srgbClr val="EB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1" name="object 101"/>
          <p:cNvSpPr/>
          <p:nvPr/>
        </p:nvSpPr>
        <p:spPr>
          <a:xfrm>
            <a:off x="4063" y="7728532"/>
            <a:ext cx="298450" cy="191135"/>
          </a:xfrm>
          <a:custGeom>
            <a:avLst/>
            <a:gdLst/>
            <a:ahLst/>
            <a:cxnLst/>
            <a:rect l="l" t="t" r="r" b="b"/>
            <a:pathLst>
              <a:path w="298450" h="191134">
                <a:moveTo>
                  <a:pt x="0" y="0"/>
                </a:moveTo>
                <a:lnTo>
                  <a:pt x="298409" y="191084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2" name="object 102"/>
          <p:cNvSpPr/>
          <p:nvPr/>
        </p:nvSpPr>
        <p:spPr>
          <a:xfrm>
            <a:off x="4063" y="7647291"/>
            <a:ext cx="425450" cy="272415"/>
          </a:xfrm>
          <a:custGeom>
            <a:avLst/>
            <a:gdLst/>
            <a:ahLst/>
            <a:cxnLst/>
            <a:rect l="l" t="t" r="r" b="b"/>
            <a:pathLst>
              <a:path w="425450" h="272415">
                <a:moveTo>
                  <a:pt x="0" y="0"/>
                </a:moveTo>
                <a:lnTo>
                  <a:pt x="425281" y="272327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3" name="object 103"/>
          <p:cNvSpPr/>
          <p:nvPr/>
        </p:nvSpPr>
        <p:spPr>
          <a:xfrm>
            <a:off x="4064" y="7566063"/>
            <a:ext cx="552450" cy="353695"/>
          </a:xfrm>
          <a:custGeom>
            <a:avLst/>
            <a:gdLst/>
            <a:ahLst/>
            <a:cxnLst/>
            <a:rect l="l" t="t" r="r" b="b"/>
            <a:pathLst>
              <a:path w="552450" h="353695">
                <a:moveTo>
                  <a:pt x="0" y="0"/>
                </a:moveTo>
                <a:lnTo>
                  <a:pt x="552133" y="353554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4" name="object 104"/>
          <p:cNvSpPr/>
          <p:nvPr/>
        </p:nvSpPr>
        <p:spPr>
          <a:xfrm>
            <a:off x="4063" y="7484838"/>
            <a:ext cx="679450" cy="434975"/>
          </a:xfrm>
          <a:custGeom>
            <a:avLst/>
            <a:gdLst/>
            <a:ahLst/>
            <a:cxnLst/>
            <a:rect l="l" t="t" r="r" b="b"/>
            <a:pathLst>
              <a:path w="679450" h="434975">
                <a:moveTo>
                  <a:pt x="0" y="0"/>
                </a:moveTo>
                <a:lnTo>
                  <a:pt x="678977" y="434779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5" name="object 105"/>
          <p:cNvSpPr/>
          <p:nvPr/>
        </p:nvSpPr>
        <p:spPr>
          <a:xfrm>
            <a:off x="4064" y="7403601"/>
            <a:ext cx="806450" cy="516255"/>
          </a:xfrm>
          <a:custGeom>
            <a:avLst/>
            <a:gdLst/>
            <a:ahLst/>
            <a:cxnLst/>
            <a:rect l="l" t="t" r="r" b="b"/>
            <a:pathLst>
              <a:path w="806450" h="516254">
                <a:moveTo>
                  <a:pt x="0" y="0"/>
                </a:moveTo>
                <a:lnTo>
                  <a:pt x="805843" y="516016"/>
                </a:lnTo>
              </a:path>
            </a:pathLst>
          </a:custGeom>
          <a:ln w="4191">
            <a:solidFill>
              <a:srgbClr val="EAEB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6" name="object 106"/>
          <p:cNvSpPr/>
          <p:nvPr/>
        </p:nvSpPr>
        <p:spPr>
          <a:xfrm>
            <a:off x="4064" y="7322389"/>
            <a:ext cx="932815" cy="597535"/>
          </a:xfrm>
          <a:custGeom>
            <a:avLst/>
            <a:gdLst/>
            <a:ahLst/>
            <a:cxnLst/>
            <a:rect l="l" t="t" r="r" b="b"/>
            <a:pathLst>
              <a:path w="932815" h="597534">
                <a:moveTo>
                  <a:pt x="0" y="0"/>
                </a:moveTo>
                <a:lnTo>
                  <a:pt x="932668" y="597228"/>
                </a:lnTo>
              </a:path>
            </a:pathLst>
          </a:custGeom>
          <a:ln w="4191">
            <a:solidFill>
              <a:srgbClr val="EA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7" name="object 107"/>
          <p:cNvSpPr/>
          <p:nvPr/>
        </p:nvSpPr>
        <p:spPr>
          <a:xfrm>
            <a:off x="4064" y="7241156"/>
            <a:ext cx="1059815" cy="678815"/>
          </a:xfrm>
          <a:custGeom>
            <a:avLst/>
            <a:gdLst/>
            <a:ahLst/>
            <a:cxnLst/>
            <a:rect l="l" t="t" r="r" b="b"/>
            <a:pathLst>
              <a:path w="1059815" h="678815">
                <a:moveTo>
                  <a:pt x="0" y="0"/>
                </a:moveTo>
                <a:lnTo>
                  <a:pt x="1059525" y="678461"/>
                </a:lnTo>
              </a:path>
            </a:pathLst>
          </a:custGeom>
          <a:ln w="4190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8" name="object 108"/>
          <p:cNvSpPr/>
          <p:nvPr/>
        </p:nvSpPr>
        <p:spPr>
          <a:xfrm>
            <a:off x="4064" y="7159931"/>
            <a:ext cx="1186815" cy="760095"/>
          </a:xfrm>
          <a:custGeom>
            <a:avLst/>
            <a:gdLst/>
            <a:ahLst/>
            <a:cxnLst/>
            <a:rect l="l" t="t" r="r" b="b"/>
            <a:pathLst>
              <a:path w="1186815" h="760095">
                <a:moveTo>
                  <a:pt x="0" y="0"/>
                </a:moveTo>
                <a:lnTo>
                  <a:pt x="1186369" y="759686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9" name="object 109"/>
          <p:cNvSpPr/>
          <p:nvPr/>
        </p:nvSpPr>
        <p:spPr>
          <a:xfrm>
            <a:off x="4063" y="7078707"/>
            <a:ext cx="1313815" cy="841375"/>
          </a:xfrm>
          <a:custGeom>
            <a:avLst/>
            <a:gdLst/>
            <a:ahLst/>
            <a:cxnLst/>
            <a:rect l="l" t="t" r="r" b="b"/>
            <a:pathLst>
              <a:path w="1313815" h="841375">
                <a:moveTo>
                  <a:pt x="0" y="0"/>
                </a:moveTo>
                <a:lnTo>
                  <a:pt x="1313215" y="840910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0" name="object 110"/>
          <p:cNvSpPr/>
          <p:nvPr/>
        </p:nvSpPr>
        <p:spPr>
          <a:xfrm>
            <a:off x="4064" y="6997467"/>
            <a:ext cx="1440180" cy="922655"/>
          </a:xfrm>
          <a:custGeom>
            <a:avLst/>
            <a:gdLst/>
            <a:ahLst/>
            <a:cxnLst/>
            <a:rect l="l" t="t" r="r" b="b"/>
            <a:pathLst>
              <a:path w="1440180" h="922654">
                <a:moveTo>
                  <a:pt x="0" y="0"/>
                </a:moveTo>
                <a:lnTo>
                  <a:pt x="1440088" y="922150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1" name="object 111"/>
          <p:cNvSpPr/>
          <p:nvPr/>
        </p:nvSpPr>
        <p:spPr>
          <a:xfrm>
            <a:off x="4064" y="6916242"/>
            <a:ext cx="1567180" cy="1003935"/>
          </a:xfrm>
          <a:custGeom>
            <a:avLst/>
            <a:gdLst/>
            <a:ahLst/>
            <a:cxnLst/>
            <a:rect l="l" t="t" r="r" b="b"/>
            <a:pathLst>
              <a:path w="1567180" h="1003934">
                <a:moveTo>
                  <a:pt x="0" y="0"/>
                </a:moveTo>
                <a:lnTo>
                  <a:pt x="1566931" y="1003375"/>
                </a:lnTo>
              </a:path>
            </a:pathLst>
          </a:custGeom>
          <a:ln w="4191">
            <a:solidFill>
              <a:srgbClr val="E9EA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2" name="object 112"/>
          <p:cNvSpPr/>
          <p:nvPr/>
        </p:nvSpPr>
        <p:spPr>
          <a:xfrm>
            <a:off x="89946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5" h="1029970">
                <a:moveTo>
                  <a:pt x="0" y="0"/>
                </a:moveTo>
                <a:lnTo>
                  <a:pt x="1607886" y="1029601"/>
                </a:lnTo>
              </a:path>
            </a:pathLst>
          </a:custGeom>
          <a:ln w="4191">
            <a:solidFill>
              <a:srgbClr val="E9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3" name="object 113"/>
          <p:cNvSpPr/>
          <p:nvPr/>
        </p:nvSpPr>
        <p:spPr>
          <a:xfrm>
            <a:off x="216818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5" h="1029970">
                <a:moveTo>
                  <a:pt x="0" y="0"/>
                </a:moveTo>
                <a:lnTo>
                  <a:pt x="1607887" y="1029601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4" name="object 114"/>
          <p:cNvSpPr/>
          <p:nvPr/>
        </p:nvSpPr>
        <p:spPr>
          <a:xfrm>
            <a:off x="343680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5" h="1029970">
                <a:moveTo>
                  <a:pt x="0" y="0"/>
                </a:moveTo>
                <a:lnTo>
                  <a:pt x="1607888" y="1029601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5" name="object 115"/>
          <p:cNvSpPr/>
          <p:nvPr/>
        </p:nvSpPr>
        <p:spPr>
          <a:xfrm>
            <a:off x="470508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5" h="1029970">
                <a:moveTo>
                  <a:pt x="0" y="0"/>
                </a:moveTo>
                <a:lnTo>
                  <a:pt x="1607887" y="1029601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6" name="object 116"/>
          <p:cNvSpPr/>
          <p:nvPr/>
        </p:nvSpPr>
        <p:spPr>
          <a:xfrm>
            <a:off x="597366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5" h="1029970">
                <a:moveTo>
                  <a:pt x="0" y="0"/>
                </a:moveTo>
                <a:lnTo>
                  <a:pt x="1607885" y="1029601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7" name="object 117"/>
          <p:cNvSpPr/>
          <p:nvPr/>
        </p:nvSpPr>
        <p:spPr>
          <a:xfrm>
            <a:off x="724216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5" h="1029970">
                <a:moveTo>
                  <a:pt x="0" y="0"/>
                </a:moveTo>
                <a:lnTo>
                  <a:pt x="1607886" y="1029601"/>
                </a:lnTo>
              </a:path>
            </a:pathLst>
          </a:custGeom>
          <a:ln w="4191">
            <a:solidFill>
              <a:srgbClr val="E8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8" name="object 118"/>
          <p:cNvSpPr/>
          <p:nvPr/>
        </p:nvSpPr>
        <p:spPr>
          <a:xfrm>
            <a:off x="851069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5" h="1029970">
                <a:moveTo>
                  <a:pt x="0" y="0"/>
                </a:moveTo>
                <a:lnTo>
                  <a:pt x="1607891" y="1029601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9" name="object 119"/>
          <p:cNvSpPr/>
          <p:nvPr/>
        </p:nvSpPr>
        <p:spPr>
          <a:xfrm>
            <a:off x="977919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5" h="1029970">
                <a:moveTo>
                  <a:pt x="0" y="0"/>
                </a:moveTo>
                <a:lnTo>
                  <a:pt x="1607885" y="1029601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0" name="object 120"/>
          <p:cNvSpPr/>
          <p:nvPr/>
        </p:nvSpPr>
        <p:spPr>
          <a:xfrm>
            <a:off x="1104764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5" h="1029970">
                <a:moveTo>
                  <a:pt x="0" y="0"/>
                </a:moveTo>
                <a:lnTo>
                  <a:pt x="1607883" y="1029601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1" name="object 121"/>
          <p:cNvSpPr/>
          <p:nvPr/>
        </p:nvSpPr>
        <p:spPr>
          <a:xfrm>
            <a:off x="1231617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5" h="1029970">
                <a:moveTo>
                  <a:pt x="0" y="0"/>
                </a:moveTo>
                <a:lnTo>
                  <a:pt x="1607889" y="1029601"/>
                </a:lnTo>
              </a:path>
            </a:pathLst>
          </a:custGeom>
          <a:ln w="4191">
            <a:solidFill>
              <a:srgbClr val="E7E8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2" name="object 122"/>
          <p:cNvSpPr/>
          <p:nvPr/>
        </p:nvSpPr>
        <p:spPr>
          <a:xfrm>
            <a:off x="1358462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5" h="1029970">
                <a:moveTo>
                  <a:pt x="0" y="0"/>
                </a:moveTo>
                <a:lnTo>
                  <a:pt x="1607887" y="1029601"/>
                </a:lnTo>
              </a:path>
            </a:pathLst>
          </a:custGeom>
          <a:ln w="4191">
            <a:solidFill>
              <a:srgbClr val="E7E8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3" name="object 123"/>
          <p:cNvSpPr/>
          <p:nvPr/>
        </p:nvSpPr>
        <p:spPr>
          <a:xfrm>
            <a:off x="1485325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5" h="1029970">
                <a:moveTo>
                  <a:pt x="0" y="0"/>
                </a:moveTo>
                <a:lnTo>
                  <a:pt x="1607887" y="1029601"/>
                </a:lnTo>
              </a:path>
            </a:pathLst>
          </a:custGeom>
          <a:ln w="4191">
            <a:solidFill>
              <a:srgbClr val="E7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4" name="object 124"/>
          <p:cNvSpPr/>
          <p:nvPr/>
        </p:nvSpPr>
        <p:spPr>
          <a:xfrm>
            <a:off x="1612190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5" h="1029970">
                <a:moveTo>
                  <a:pt x="0" y="0"/>
                </a:moveTo>
                <a:lnTo>
                  <a:pt x="1607889" y="1029601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5" name="object 125"/>
          <p:cNvSpPr/>
          <p:nvPr/>
        </p:nvSpPr>
        <p:spPr>
          <a:xfrm>
            <a:off x="1739030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4" y="1029601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6" name="object 126"/>
          <p:cNvSpPr/>
          <p:nvPr/>
        </p:nvSpPr>
        <p:spPr>
          <a:xfrm>
            <a:off x="1865881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8" y="1029601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7" name="object 127"/>
          <p:cNvSpPr/>
          <p:nvPr/>
        </p:nvSpPr>
        <p:spPr>
          <a:xfrm>
            <a:off x="1992726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6" y="1029601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8" name="object 128"/>
          <p:cNvSpPr/>
          <p:nvPr/>
        </p:nvSpPr>
        <p:spPr>
          <a:xfrm>
            <a:off x="2119583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5" y="1029601"/>
                </a:lnTo>
              </a:path>
            </a:pathLst>
          </a:custGeom>
          <a:ln w="4191">
            <a:solidFill>
              <a:srgbClr val="E6E7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9" name="object 129"/>
          <p:cNvSpPr/>
          <p:nvPr/>
        </p:nvSpPr>
        <p:spPr>
          <a:xfrm>
            <a:off x="2246425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90" y="1029601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0" name="object 130"/>
          <p:cNvSpPr/>
          <p:nvPr/>
        </p:nvSpPr>
        <p:spPr>
          <a:xfrm>
            <a:off x="2373282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8" y="1029601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1" name="object 131"/>
          <p:cNvSpPr/>
          <p:nvPr/>
        </p:nvSpPr>
        <p:spPr>
          <a:xfrm>
            <a:off x="2500145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8" y="1029601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2" name="object 132"/>
          <p:cNvSpPr/>
          <p:nvPr/>
        </p:nvSpPr>
        <p:spPr>
          <a:xfrm>
            <a:off x="2626978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90" y="1029601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3" name="object 133"/>
          <p:cNvSpPr/>
          <p:nvPr/>
        </p:nvSpPr>
        <p:spPr>
          <a:xfrm>
            <a:off x="2753826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4" y="1029601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4" name="object 134"/>
          <p:cNvSpPr/>
          <p:nvPr/>
        </p:nvSpPr>
        <p:spPr>
          <a:xfrm>
            <a:off x="2880679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6" y="1029601"/>
                </a:lnTo>
              </a:path>
            </a:pathLst>
          </a:custGeom>
          <a:ln w="4191">
            <a:solidFill>
              <a:srgbClr val="E5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5" name="object 135"/>
          <p:cNvSpPr/>
          <p:nvPr/>
        </p:nvSpPr>
        <p:spPr>
          <a:xfrm>
            <a:off x="3007521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5" y="1029601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6" name="object 136"/>
          <p:cNvSpPr/>
          <p:nvPr/>
        </p:nvSpPr>
        <p:spPr>
          <a:xfrm>
            <a:off x="3134375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6" y="1029601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7" name="object 137"/>
          <p:cNvSpPr/>
          <p:nvPr/>
        </p:nvSpPr>
        <p:spPr>
          <a:xfrm>
            <a:off x="3261261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90" y="1029601"/>
                </a:lnTo>
              </a:path>
            </a:pathLst>
          </a:custGeom>
          <a:ln w="4190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8" name="object 138"/>
          <p:cNvSpPr/>
          <p:nvPr/>
        </p:nvSpPr>
        <p:spPr>
          <a:xfrm>
            <a:off x="3388099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9" y="1029601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9" name="object 139"/>
          <p:cNvSpPr/>
          <p:nvPr/>
        </p:nvSpPr>
        <p:spPr>
          <a:xfrm>
            <a:off x="3514949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7" y="1029601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0" name="object 140"/>
          <p:cNvSpPr/>
          <p:nvPr/>
        </p:nvSpPr>
        <p:spPr>
          <a:xfrm>
            <a:off x="3641793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4" y="1029601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1" name="object 141"/>
          <p:cNvSpPr/>
          <p:nvPr/>
        </p:nvSpPr>
        <p:spPr>
          <a:xfrm>
            <a:off x="3768632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3" y="1029601"/>
                </a:lnTo>
              </a:path>
            </a:pathLst>
          </a:custGeom>
          <a:ln w="4190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2" name="object 142"/>
          <p:cNvSpPr/>
          <p:nvPr/>
        </p:nvSpPr>
        <p:spPr>
          <a:xfrm>
            <a:off x="3895497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7" y="1029601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3" name="object 143"/>
          <p:cNvSpPr/>
          <p:nvPr/>
        </p:nvSpPr>
        <p:spPr>
          <a:xfrm>
            <a:off x="4022346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5" y="1029601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4" name="object 144"/>
          <p:cNvSpPr/>
          <p:nvPr/>
        </p:nvSpPr>
        <p:spPr>
          <a:xfrm>
            <a:off x="4149190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7" y="1029601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5" name="object 145"/>
          <p:cNvSpPr/>
          <p:nvPr/>
        </p:nvSpPr>
        <p:spPr>
          <a:xfrm>
            <a:off x="4276050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8" y="1029601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6" name="object 146"/>
          <p:cNvSpPr/>
          <p:nvPr/>
        </p:nvSpPr>
        <p:spPr>
          <a:xfrm>
            <a:off x="4402885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9" y="1029601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7" name="object 147"/>
          <p:cNvSpPr/>
          <p:nvPr/>
        </p:nvSpPr>
        <p:spPr>
          <a:xfrm>
            <a:off x="4529740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7" y="1029601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8" name="object 148"/>
          <p:cNvSpPr/>
          <p:nvPr/>
        </p:nvSpPr>
        <p:spPr>
          <a:xfrm>
            <a:off x="4656601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3" y="1029601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9" name="object 149"/>
          <p:cNvSpPr/>
          <p:nvPr/>
        </p:nvSpPr>
        <p:spPr>
          <a:xfrm>
            <a:off x="4783447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7" y="1029601"/>
                </a:lnTo>
              </a:path>
            </a:pathLst>
          </a:custGeom>
          <a:ln w="4190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0" name="object 150"/>
          <p:cNvSpPr/>
          <p:nvPr/>
        </p:nvSpPr>
        <p:spPr>
          <a:xfrm>
            <a:off x="4910313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8" y="1029601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1" name="object 151"/>
          <p:cNvSpPr/>
          <p:nvPr/>
        </p:nvSpPr>
        <p:spPr>
          <a:xfrm>
            <a:off x="5037169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9" y="1029601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2" name="object 152"/>
          <p:cNvSpPr/>
          <p:nvPr/>
        </p:nvSpPr>
        <p:spPr>
          <a:xfrm>
            <a:off x="5164007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8" y="1029601"/>
                </a:lnTo>
              </a:path>
            </a:pathLst>
          </a:custGeom>
          <a:ln w="4191">
            <a:solidFill>
              <a:srgbClr val="E1E2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3" name="object 153"/>
          <p:cNvSpPr/>
          <p:nvPr/>
        </p:nvSpPr>
        <p:spPr>
          <a:xfrm>
            <a:off x="5290855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6" y="1029601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4" name="object 154"/>
          <p:cNvSpPr/>
          <p:nvPr/>
        </p:nvSpPr>
        <p:spPr>
          <a:xfrm>
            <a:off x="5417703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4" y="1029601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5" name="object 155"/>
          <p:cNvSpPr/>
          <p:nvPr/>
        </p:nvSpPr>
        <p:spPr>
          <a:xfrm>
            <a:off x="5544549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6" y="1029601"/>
                </a:lnTo>
              </a:path>
            </a:pathLst>
          </a:custGeom>
          <a:ln w="4190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6" name="object 156"/>
          <p:cNvSpPr/>
          <p:nvPr/>
        </p:nvSpPr>
        <p:spPr>
          <a:xfrm>
            <a:off x="5671404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6" y="1029601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7" name="object 157"/>
          <p:cNvSpPr/>
          <p:nvPr/>
        </p:nvSpPr>
        <p:spPr>
          <a:xfrm>
            <a:off x="5798252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4" y="1029601"/>
                </a:lnTo>
              </a:path>
            </a:pathLst>
          </a:custGeom>
          <a:ln w="4191">
            <a:solidFill>
              <a:srgbClr val="E0E1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8" name="object 158"/>
          <p:cNvSpPr/>
          <p:nvPr/>
        </p:nvSpPr>
        <p:spPr>
          <a:xfrm>
            <a:off x="5925110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9" y="1029601"/>
                </a:lnTo>
              </a:path>
            </a:pathLst>
          </a:custGeom>
          <a:ln w="4191">
            <a:solidFill>
              <a:srgbClr val="E0E1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9" name="object 159"/>
          <p:cNvSpPr/>
          <p:nvPr/>
        </p:nvSpPr>
        <p:spPr>
          <a:xfrm>
            <a:off x="6051958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8" y="1029601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0" name="object 160"/>
          <p:cNvSpPr/>
          <p:nvPr/>
        </p:nvSpPr>
        <p:spPr>
          <a:xfrm>
            <a:off x="6178821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4" y="1029601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1" name="object 161"/>
          <p:cNvSpPr/>
          <p:nvPr/>
        </p:nvSpPr>
        <p:spPr>
          <a:xfrm>
            <a:off x="6305658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4" y="1029601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2" name="object 162"/>
          <p:cNvSpPr/>
          <p:nvPr/>
        </p:nvSpPr>
        <p:spPr>
          <a:xfrm>
            <a:off x="6432518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5" y="1029601"/>
                </a:lnTo>
              </a:path>
            </a:pathLst>
          </a:custGeom>
          <a:ln w="4190">
            <a:solidFill>
              <a:srgbClr val="DF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3" name="object 163"/>
          <p:cNvSpPr/>
          <p:nvPr/>
        </p:nvSpPr>
        <p:spPr>
          <a:xfrm>
            <a:off x="6559374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6" y="1029601"/>
                </a:lnTo>
              </a:path>
            </a:pathLst>
          </a:custGeom>
          <a:ln w="4190">
            <a:solidFill>
              <a:srgbClr val="DFE0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4" name="object 164"/>
          <p:cNvSpPr/>
          <p:nvPr/>
        </p:nvSpPr>
        <p:spPr>
          <a:xfrm>
            <a:off x="6686222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90" y="1029601"/>
                </a:lnTo>
              </a:path>
            </a:pathLst>
          </a:custGeom>
          <a:ln w="4191">
            <a:solidFill>
              <a:srgbClr val="DFE0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5" name="object 165"/>
          <p:cNvSpPr/>
          <p:nvPr/>
        </p:nvSpPr>
        <p:spPr>
          <a:xfrm>
            <a:off x="6813067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5" y="1029601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6" name="object 166"/>
          <p:cNvSpPr/>
          <p:nvPr/>
        </p:nvSpPr>
        <p:spPr>
          <a:xfrm>
            <a:off x="6939927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7" y="1029601"/>
                </a:lnTo>
              </a:path>
            </a:pathLst>
          </a:custGeom>
          <a:ln w="4190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7" name="object 167"/>
          <p:cNvSpPr/>
          <p:nvPr/>
        </p:nvSpPr>
        <p:spPr>
          <a:xfrm>
            <a:off x="7066770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7" y="1029601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8" name="object 168"/>
          <p:cNvSpPr/>
          <p:nvPr/>
        </p:nvSpPr>
        <p:spPr>
          <a:xfrm>
            <a:off x="7193608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3" y="1029601"/>
                </a:lnTo>
              </a:path>
            </a:pathLst>
          </a:custGeom>
          <a:ln w="4191">
            <a:solidFill>
              <a:srgbClr val="DE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9" name="object 169"/>
          <p:cNvSpPr/>
          <p:nvPr/>
        </p:nvSpPr>
        <p:spPr>
          <a:xfrm>
            <a:off x="7320454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5" y="1029601"/>
                </a:lnTo>
              </a:path>
            </a:pathLst>
          </a:custGeom>
          <a:ln w="4191">
            <a:solidFill>
              <a:srgbClr val="DE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0" name="object 170"/>
          <p:cNvSpPr/>
          <p:nvPr/>
        </p:nvSpPr>
        <p:spPr>
          <a:xfrm>
            <a:off x="7447324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9" y="1029601"/>
                </a:lnTo>
              </a:path>
            </a:pathLst>
          </a:custGeom>
          <a:ln w="4190">
            <a:solidFill>
              <a:srgbClr val="DEDF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1" name="object 171"/>
          <p:cNvSpPr/>
          <p:nvPr/>
        </p:nvSpPr>
        <p:spPr>
          <a:xfrm>
            <a:off x="7574182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5" y="1029601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2" name="object 172"/>
          <p:cNvSpPr/>
          <p:nvPr/>
        </p:nvSpPr>
        <p:spPr>
          <a:xfrm>
            <a:off x="7701037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8" y="1029601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3" name="object 173"/>
          <p:cNvSpPr/>
          <p:nvPr/>
        </p:nvSpPr>
        <p:spPr>
          <a:xfrm>
            <a:off x="7827884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7" y="1029601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4" name="object 174"/>
          <p:cNvSpPr/>
          <p:nvPr/>
        </p:nvSpPr>
        <p:spPr>
          <a:xfrm>
            <a:off x="7954740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7" y="1029601"/>
                </a:lnTo>
              </a:path>
            </a:pathLst>
          </a:custGeom>
          <a:ln w="4191">
            <a:solidFill>
              <a:srgbClr val="DD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5" name="object 175"/>
          <p:cNvSpPr/>
          <p:nvPr/>
        </p:nvSpPr>
        <p:spPr>
          <a:xfrm>
            <a:off x="8081584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3" y="1029601"/>
                </a:lnTo>
              </a:path>
            </a:pathLst>
          </a:custGeom>
          <a:ln w="4191">
            <a:solidFill>
              <a:srgbClr val="DDDE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6" name="object 176"/>
          <p:cNvSpPr/>
          <p:nvPr/>
        </p:nvSpPr>
        <p:spPr>
          <a:xfrm>
            <a:off x="8208429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7" y="1029601"/>
                </a:lnTo>
              </a:path>
            </a:pathLst>
          </a:custGeom>
          <a:ln w="4191">
            <a:solidFill>
              <a:srgbClr val="DDDE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7" name="object 177"/>
          <p:cNvSpPr/>
          <p:nvPr/>
        </p:nvSpPr>
        <p:spPr>
          <a:xfrm>
            <a:off x="8335284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5" y="1029601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8" name="object 178"/>
          <p:cNvSpPr/>
          <p:nvPr/>
        </p:nvSpPr>
        <p:spPr>
          <a:xfrm>
            <a:off x="8462147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90" y="1029601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9" name="object 179"/>
          <p:cNvSpPr/>
          <p:nvPr/>
        </p:nvSpPr>
        <p:spPr>
          <a:xfrm>
            <a:off x="8588988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8" y="1029601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0" name="object 180"/>
          <p:cNvSpPr/>
          <p:nvPr/>
        </p:nvSpPr>
        <p:spPr>
          <a:xfrm>
            <a:off x="8715830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6" y="1029601"/>
                </a:lnTo>
              </a:path>
            </a:pathLst>
          </a:custGeom>
          <a:ln w="4191">
            <a:solidFill>
              <a:srgbClr val="DC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1" name="object 181"/>
          <p:cNvSpPr/>
          <p:nvPr/>
        </p:nvSpPr>
        <p:spPr>
          <a:xfrm>
            <a:off x="8842673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7" y="1029601"/>
                </a:lnTo>
              </a:path>
            </a:pathLst>
          </a:custGeom>
          <a:ln w="4191">
            <a:solidFill>
              <a:srgbClr val="DCDD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2" name="object 182"/>
          <p:cNvSpPr/>
          <p:nvPr/>
        </p:nvSpPr>
        <p:spPr>
          <a:xfrm>
            <a:off x="8969532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6" y="1029601"/>
                </a:lnTo>
              </a:path>
            </a:pathLst>
          </a:custGeom>
          <a:ln w="4191">
            <a:solidFill>
              <a:srgbClr val="DCDD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3" name="object 183"/>
          <p:cNvSpPr/>
          <p:nvPr/>
        </p:nvSpPr>
        <p:spPr>
          <a:xfrm>
            <a:off x="9096402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6" y="1029601"/>
                </a:lnTo>
              </a:path>
            </a:pathLst>
          </a:custGeom>
          <a:ln w="4191">
            <a:solidFill>
              <a:srgbClr val="DC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4" name="object 184"/>
          <p:cNvSpPr/>
          <p:nvPr/>
        </p:nvSpPr>
        <p:spPr>
          <a:xfrm>
            <a:off x="9223239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8" y="1029601"/>
                </a:lnTo>
              </a:path>
            </a:pathLst>
          </a:custGeom>
          <a:ln w="4191">
            <a:solidFill>
              <a:srgbClr val="DC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5" name="object 185"/>
          <p:cNvSpPr/>
          <p:nvPr/>
        </p:nvSpPr>
        <p:spPr>
          <a:xfrm>
            <a:off x="9350092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6" y="1029601"/>
                </a:lnTo>
              </a:path>
            </a:pathLst>
          </a:custGeom>
          <a:ln w="4191">
            <a:solidFill>
              <a:srgbClr val="DB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6" name="object 186"/>
          <p:cNvSpPr/>
          <p:nvPr/>
        </p:nvSpPr>
        <p:spPr>
          <a:xfrm>
            <a:off x="9476961" y="6890016"/>
            <a:ext cx="1575435" cy="1009015"/>
          </a:xfrm>
          <a:custGeom>
            <a:avLst/>
            <a:gdLst/>
            <a:ahLst/>
            <a:cxnLst/>
            <a:rect l="l" t="t" r="r" b="b"/>
            <a:pathLst>
              <a:path w="1575434" h="1009015">
                <a:moveTo>
                  <a:pt x="0" y="0"/>
                </a:moveTo>
                <a:lnTo>
                  <a:pt x="1575035" y="1008564"/>
                </a:lnTo>
              </a:path>
            </a:pathLst>
          </a:custGeom>
          <a:ln w="4191">
            <a:solidFill>
              <a:srgbClr val="DBDC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7" name="object 187"/>
          <p:cNvSpPr/>
          <p:nvPr/>
        </p:nvSpPr>
        <p:spPr>
          <a:xfrm>
            <a:off x="9603792" y="6890016"/>
            <a:ext cx="1448435" cy="927735"/>
          </a:xfrm>
          <a:custGeom>
            <a:avLst/>
            <a:gdLst/>
            <a:ahLst/>
            <a:cxnLst/>
            <a:rect l="l" t="t" r="r" b="b"/>
            <a:pathLst>
              <a:path w="1448434" h="927734">
                <a:moveTo>
                  <a:pt x="0" y="0"/>
                </a:moveTo>
                <a:lnTo>
                  <a:pt x="1448204" y="927348"/>
                </a:lnTo>
              </a:path>
            </a:pathLst>
          </a:custGeom>
          <a:ln w="4191">
            <a:solidFill>
              <a:srgbClr val="DBDC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8" name="object 188"/>
          <p:cNvSpPr/>
          <p:nvPr/>
        </p:nvSpPr>
        <p:spPr>
          <a:xfrm>
            <a:off x="9730635" y="6890016"/>
            <a:ext cx="1321435" cy="846455"/>
          </a:xfrm>
          <a:custGeom>
            <a:avLst/>
            <a:gdLst/>
            <a:ahLst/>
            <a:cxnLst/>
            <a:rect l="l" t="t" r="r" b="b"/>
            <a:pathLst>
              <a:path w="1321434" h="846454">
                <a:moveTo>
                  <a:pt x="0" y="0"/>
                </a:moveTo>
                <a:lnTo>
                  <a:pt x="1321361" y="846128"/>
                </a:lnTo>
              </a:path>
            </a:pathLst>
          </a:custGeom>
          <a:ln w="4191">
            <a:solidFill>
              <a:srgbClr val="DBDC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9" name="object 189"/>
          <p:cNvSpPr/>
          <p:nvPr/>
        </p:nvSpPr>
        <p:spPr>
          <a:xfrm>
            <a:off x="9857482" y="6890016"/>
            <a:ext cx="1195070" cy="765175"/>
          </a:xfrm>
          <a:custGeom>
            <a:avLst/>
            <a:gdLst/>
            <a:ahLst/>
            <a:cxnLst/>
            <a:rect l="l" t="t" r="r" b="b"/>
            <a:pathLst>
              <a:path w="1195070" h="765175">
                <a:moveTo>
                  <a:pt x="0" y="0"/>
                </a:moveTo>
                <a:lnTo>
                  <a:pt x="1194514" y="764900"/>
                </a:lnTo>
              </a:path>
            </a:pathLst>
          </a:custGeom>
          <a:ln w="4190">
            <a:solidFill>
              <a:srgbClr val="DBDC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0" name="object 190"/>
          <p:cNvSpPr/>
          <p:nvPr/>
        </p:nvSpPr>
        <p:spPr>
          <a:xfrm>
            <a:off x="9984351" y="6890016"/>
            <a:ext cx="1068070" cy="683895"/>
          </a:xfrm>
          <a:custGeom>
            <a:avLst/>
            <a:gdLst/>
            <a:ahLst/>
            <a:cxnLst/>
            <a:rect l="l" t="t" r="r" b="b"/>
            <a:pathLst>
              <a:path w="1068070" h="683895">
                <a:moveTo>
                  <a:pt x="0" y="0"/>
                </a:moveTo>
                <a:lnTo>
                  <a:pt x="1067645" y="683659"/>
                </a:lnTo>
              </a:path>
            </a:pathLst>
          </a:custGeom>
          <a:ln w="4191">
            <a:solidFill>
              <a:srgbClr val="DBDC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1" name="object 191"/>
          <p:cNvSpPr/>
          <p:nvPr/>
        </p:nvSpPr>
        <p:spPr>
          <a:xfrm>
            <a:off x="10111205" y="6890016"/>
            <a:ext cx="941069" cy="602615"/>
          </a:xfrm>
          <a:custGeom>
            <a:avLst/>
            <a:gdLst/>
            <a:ahLst/>
            <a:cxnLst/>
            <a:rect l="l" t="t" r="r" b="b"/>
            <a:pathLst>
              <a:path w="941070" h="602615">
                <a:moveTo>
                  <a:pt x="0" y="0"/>
                </a:moveTo>
                <a:lnTo>
                  <a:pt x="940791" y="602430"/>
                </a:lnTo>
              </a:path>
            </a:pathLst>
          </a:custGeom>
          <a:ln w="4191">
            <a:solidFill>
              <a:srgbClr val="DADC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2" name="object 192"/>
          <p:cNvSpPr/>
          <p:nvPr/>
        </p:nvSpPr>
        <p:spPr>
          <a:xfrm>
            <a:off x="10238047" y="6890016"/>
            <a:ext cx="814069" cy="521334"/>
          </a:xfrm>
          <a:custGeom>
            <a:avLst/>
            <a:gdLst/>
            <a:ahLst/>
            <a:cxnLst/>
            <a:rect l="l" t="t" r="r" b="b"/>
            <a:pathLst>
              <a:path w="814070" h="521334">
                <a:moveTo>
                  <a:pt x="0" y="0"/>
                </a:moveTo>
                <a:lnTo>
                  <a:pt x="813949" y="521209"/>
                </a:lnTo>
              </a:path>
            </a:pathLst>
          </a:custGeom>
          <a:ln w="4191">
            <a:solidFill>
              <a:srgbClr val="DADB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3" name="object 193"/>
          <p:cNvSpPr/>
          <p:nvPr/>
        </p:nvSpPr>
        <p:spPr>
          <a:xfrm>
            <a:off x="10364895" y="6890016"/>
            <a:ext cx="687705" cy="440055"/>
          </a:xfrm>
          <a:custGeom>
            <a:avLst/>
            <a:gdLst/>
            <a:ahLst/>
            <a:cxnLst/>
            <a:rect l="l" t="t" r="r" b="b"/>
            <a:pathLst>
              <a:path w="687704" h="440054">
                <a:moveTo>
                  <a:pt x="0" y="0"/>
                </a:moveTo>
                <a:lnTo>
                  <a:pt x="687102" y="439982"/>
                </a:lnTo>
              </a:path>
            </a:pathLst>
          </a:custGeom>
          <a:ln w="4191">
            <a:solidFill>
              <a:srgbClr val="DADB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4" name="object 194"/>
          <p:cNvSpPr/>
          <p:nvPr/>
        </p:nvSpPr>
        <p:spPr>
          <a:xfrm>
            <a:off x="10491745" y="6890016"/>
            <a:ext cx="560705" cy="358775"/>
          </a:xfrm>
          <a:custGeom>
            <a:avLst/>
            <a:gdLst/>
            <a:ahLst/>
            <a:cxnLst/>
            <a:rect l="l" t="t" r="r" b="b"/>
            <a:pathLst>
              <a:path w="560704" h="358775">
                <a:moveTo>
                  <a:pt x="0" y="0"/>
                </a:moveTo>
                <a:lnTo>
                  <a:pt x="560251" y="358753"/>
                </a:lnTo>
              </a:path>
            </a:pathLst>
          </a:custGeom>
          <a:ln w="4191">
            <a:solidFill>
              <a:srgbClr val="DADB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5" name="object 195"/>
          <p:cNvSpPr/>
          <p:nvPr/>
        </p:nvSpPr>
        <p:spPr>
          <a:xfrm>
            <a:off x="10618604" y="6890016"/>
            <a:ext cx="433705" cy="278130"/>
          </a:xfrm>
          <a:custGeom>
            <a:avLst/>
            <a:gdLst/>
            <a:ahLst/>
            <a:cxnLst/>
            <a:rect l="l" t="t" r="r" b="b"/>
            <a:pathLst>
              <a:path w="433704" h="278129">
                <a:moveTo>
                  <a:pt x="0" y="0"/>
                </a:moveTo>
                <a:lnTo>
                  <a:pt x="433392" y="277520"/>
                </a:lnTo>
              </a:path>
            </a:pathLst>
          </a:custGeom>
          <a:ln w="4190">
            <a:solidFill>
              <a:srgbClr val="DADB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6" name="object 196"/>
          <p:cNvSpPr/>
          <p:nvPr/>
        </p:nvSpPr>
        <p:spPr>
          <a:xfrm>
            <a:off x="10745457" y="6890016"/>
            <a:ext cx="306705" cy="196850"/>
          </a:xfrm>
          <a:custGeom>
            <a:avLst/>
            <a:gdLst/>
            <a:ahLst/>
            <a:cxnLst/>
            <a:rect l="l" t="t" r="r" b="b"/>
            <a:pathLst>
              <a:path w="306704" h="196850">
                <a:moveTo>
                  <a:pt x="0" y="0"/>
                </a:moveTo>
                <a:lnTo>
                  <a:pt x="306540" y="196291"/>
                </a:lnTo>
              </a:path>
            </a:pathLst>
          </a:custGeom>
          <a:ln w="4191">
            <a:solidFill>
              <a:srgbClr val="DADB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7" name="object 197"/>
          <p:cNvSpPr/>
          <p:nvPr/>
        </p:nvSpPr>
        <p:spPr>
          <a:xfrm>
            <a:off x="10872308" y="6890016"/>
            <a:ext cx="179705" cy="115570"/>
          </a:xfrm>
          <a:custGeom>
            <a:avLst/>
            <a:gdLst/>
            <a:ahLst/>
            <a:cxnLst/>
            <a:rect l="l" t="t" r="r" b="b"/>
            <a:pathLst>
              <a:path w="179704" h="115570">
                <a:moveTo>
                  <a:pt x="0" y="0"/>
                </a:moveTo>
                <a:lnTo>
                  <a:pt x="179689" y="115062"/>
                </a:lnTo>
              </a:path>
            </a:pathLst>
          </a:custGeom>
          <a:ln w="4191">
            <a:solidFill>
              <a:srgbClr val="D9DB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8" name="object 198"/>
          <p:cNvSpPr/>
          <p:nvPr/>
        </p:nvSpPr>
        <p:spPr>
          <a:xfrm>
            <a:off x="10999161" y="6890016"/>
            <a:ext cx="53340" cy="34290"/>
          </a:xfrm>
          <a:custGeom>
            <a:avLst/>
            <a:gdLst/>
            <a:ahLst/>
            <a:cxnLst/>
            <a:rect l="l" t="t" r="r" b="b"/>
            <a:pathLst>
              <a:path w="53340" h="34290">
                <a:moveTo>
                  <a:pt x="0" y="0"/>
                </a:moveTo>
                <a:lnTo>
                  <a:pt x="52834" y="33832"/>
                </a:lnTo>
              </a:path>
            </a:pathLst>
          </a:custGeom>
          <a:ln w="4191">
            <a:solidFill>
              <a:srgbClr val="D9DA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9" name="object 199"/>
          <p:cNvSpPr/>
          <p:nvPr/>
        </p:nvSpPr>
        <p:spPr>
          <a:xfrm>
            <a:off x="940688" y="6890016"/>
            <a:ext cx="8820150" cy="184785"/>
          </a:xfrm>
          <a:custGeom>
            <a:avLst/>
            <a:gdLst/>
            <a:ahLst/>
            <a:cxnLst/>
            <a:rect l="l" t="t" r="r" b="b"/>
            <a:pathLst>
              <a:path w="8820150" h="184784">
                <a:moveTo>
                  <a:pt x="8819997" y="184657"/>
                </a:moveTo>
                <a:lnTo>
                  <a:pt x="0" y="184657"/>
                </a:lnTo>
                <a:lnTo>
                  <a:pt x="0" y="0"/>
                </a:lnTo>
                <a:lnTo>
                  <a:pt x="8819997" y="0"/>
                </a:lnTo>
                <a:lnTo>
                  <a:pt x="8819997" y="184657"/>
                </a:lnTo>
                <a:close/>
              </a:path>
            </a:pathLst>
          </a:custGeom>
          <a:solidFill>
            <a:srgbClr val="DA413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0" name="object 200"/>
          <p:cNvSpPr/>
          <p:nvPr/>
        </p:nvSpPr>
        <p:spPr>
          <a:xfrm>
            <a:off x="949980" y="6533235"/>
            <a:ext cx="9359133" cy="7516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2" name="object 202"/>
          <p:cNvSpPr/>
          <p:nvPr/>
        </p:nvSpPr>
        <p:spPr>
          <a:xfrm>
            <a:off x="9690468" y="6893718"/>
            <a:ext cx="613410" cy="414020"/>
          </a:xfrm>
          <a:custGeom>
            <a:avLst/>
            <a:gdLst/>
            <a:ahLst/>
            <a:cxnLst/>
            <a:rect l="l" t="t" r="r" b="b"/>
            <a:pathLst>
              <a:path w="613409" h="414020">
                <a:moveTo>
                  <a:pt x="58686" y="388392"/>
                </a:moveTo>
                <a:lnTo>
                  <a:pt x="40335" y="388392"/>
                </a:lnTo>
                <a:lnTo>
                  <a:pt x="79133" y="399822"/>
                </a:lnTo>
                <a:lnTo>
                  <a:pt x="115292" y="408712"/>
                </a:lnTo>
                <a:lnTo>
                  <a:pt x="152607" y="413792"/>
                </a:lnTo>
                <a:lnTo>
                  <a:pt x="190806" y="413792"/>
                </a:lnTo>
                <a:lnTo>
                  <a:pt x="229615" y="411252"/>
                </a:lnTo>
                <a:lnTo>
                  <a:pt x="269634" y="404902"/>
                </a:lnTo>
                <a:lnTo>
                  <a:pt x="309213" y="393472"/>
                </a:lnTo>
                <a:lnTo>
                  <a:pt x="312741" y="392202"/>
                </a:lnTo>
                <a:lnTo>
                  <a:pt x="88442" y="392202"/>
                </a:lnTo>
                <a:lnTo>
                  <a:pt x="86537" y="390932"/>
                </a:lnTo>
                <a:lnTo>
                  <a:pt x="72174" y="390932"/>
                </a:lnTo>
                <a:lnTo>
                  <a:pt x="71221" y="389662"/>
                </a:lnTo>
                <a:lnTo>
                  <a:pt x="60490" y="389662"/>
                </a:lnTo>
                <a:lnTo>
                  <a:pt x="58686" y="388392"/>
                </a:lnTo>
                <a:close/>
              </a:path>
              <a:path w="613409" h="414020">
                <a:moveTo>
                  <a:pt x="612879" y="0"/>
                </a:moveTo>
                <a:lnTo>
                  <a:pt x="612127" y="3582"/>
                </a:lnTo>
                <a:lnTo>
                  <a:pt x="611517" y="7392"/>
                </a:lnTo>
                <a:lnTo>
                  <a:pt x="610565" y="11202"/>
                </a:lnTo>
                <a:lnTo>
                  <a:pt x="608901" y="18822"/>
                </a:lnTo>
                <a:lnTo>
                  <a:pt x="606945" y="26442"/>
                </a:lnTo>
                <a:lnTo>
                  <a:pt x="605828" y="30252"/>
                </a:lnTo>
                <a:lnTo>
                  <a:pt x="604875" y="34062"/>
                </a:lnTo>
                <a:lnTo>
                  <a:pt x="588227" y="81052"/>
                </a:lnTo>
                <a:lnTo>
                  <a:pt x="567843" y="122962"/>
                </a:lnTo>
                <a:lnTo>
                  <a:pt x="542872" y="163602"/>
                </a:lnTo>
                <a:lnTo>
                  <a:pt x="513562" y="201702"/>
                </a:lnTo>
                <a:lnTo>
                  <a:pt x="479508" y="238532"/>
                </a:lnTo>
                <a:lnTo>
                  <a:pt x="441999" y="271552"/>
                </a:lnTo>
                <a:lnTo>
                  <a:pt x="401407" y="300762"/>
                </a:lnTo>
                <a:lnTo>
                  <a:pt x="358101" y="327432"/>
                </a:lnTo>
                <a:lnTo>
                  <a:pt x="357238" y="327432"/>
                </a:lnTo>
                <a:lnTo>
                  <a:pt x="356361" y="328702"/>
                </a:lnTo>
                <a:lnTo>
                  <a:pt x="354533" y="328702"/>
                </a:lnTo>
                <a:lnTo>
                  <a:pt x="353542" y="329972"/>
                </a:lnTo>
                <a:lnTo>
                  <a:pt x="352640" y="329972"/>
                </a:lnTo>
                <a:lnTo>
                  <a:pt x="351739" y="331242"/>
                </a:lnTo>
                <a:lnTo>
                  <a:pt x="349834" y="331242"/>
                </a:lnTo>
                <a:lnTo>
                  <a:pt x="347967" y="332512"/>
                </a:lnTo>
                <a:lnTo>
                  <a:pt x="346976" y="332512"/>
                </a:lnTo>
                <a:lnTo>
                  <a:pt x="346201" y="333782"/>
                </a:lnTo>
                <a:lnTo>
                  <a:pt x="345160" y="333782"/>
                </a:lnTo>
                <a:lnTo>
                  <a:pt x="344271" y="335052"/>
                </a:lnTo>
                <a:lnTo>
                  <a:pt x="342493" y="335052"/>
                </a:lnTo>
                <a:lnTo>
                  <a:pt x="341439" y="336322"/>
                </a:lnTo>
                <a:lnTo>
                  <a:pt x="340575" y="336322"/>
                </a:lnTo>
                <a:lnTo>
                  <a:pt x="337769" y="337592"/>
                </a:lnTo>
                <a:lnTo>
                  <a:pt x="336778" y="338862"/>
                </a:lnTo>
                <a:lnTo>
                  <a:pt x="334822" y="338862"/>
                </a:lnTo>
                <a:lnTo>
                  <a:pt x="333997" y="340132"/>
                </a:lnTo>
                <a:lnTo>
                  <a:pt x="332092" y="340132"/>
                </a:lnTo>
                <a:lnTo>
                  <a:pt x="331139" y="341402"/>
                </a:lnTo>
                <a:lnTo>
                  <a:pt x="330276" y="341402"/>
                </a:lnTo>
                <a:lnTo>
                  <a:pt x="327355" y="342672"/>
                </a:lnTo>
                <a:lnTo>
                  <a:pt x="326529" y="342672"/>
                </a:lnTo>
                <a:lnTo>
                  <a:pt x="325602" y="343942"/>
                </a:lnTo>
                <a:lnTo>
                  <a:pt x="323634" y="343942"/>
                </a:lnTo>
                <a:lnTo>
                  <a:pt x="322656" y="345212"/>
                </a:lnTo>
                <a:lnTo>
                  <a:pt x="320776" y="345212"/>
                </a:lnTo>
                <a:lnTo>
                  <a:pt x="319887" y="346482"/>
                </a:lnTo>
                <a:lnTo>
                  <a:pt x="317995" y="346482"/>
                </a:lnTo>
                <a:lnTo>
                  <a:pt x="316166" y="347752"/>
                </a:lnTo>
                <a:lnTo>
                  <a:pt x="315112" y="347752"/>
                </a:lnTo>
                <a:lnTo>
                  <a:pt x="314248" y="349022"/>
                </a:lnTo>
                <a:lnTo>
                  <a:pt x="312318" y="349022"/>
                </a:lnTo>
                <a:lnTo>
                  <a:pt x="311213" y="350292"/>
                </a:lnTo>
                <a:lnTo>
                  <a:pt x="309435" y="350292"/>
                </a:lnTo>
                <a:lnTo>
                  <a:pt x="307530" y="351562"/>
                </a:lnTo>
                <a:lnTo>
                  <a:pt x="306603" y="351562"/>
                </a:lnTo>
                <a:lnTo>
                  <a:pt x="305612" y="352832"/>
                </a:lnTo>
                <a:lnTo>
                  <a:pt x="303745" y="352832"/>
                </a:lnTo>
                <a:lnTo>
                  <a:pt x="302767" y="354102"/>
                </a:lnTo>
                <a:lnTo>
                  <a:pt x="299897" y="354102"/>
                </a:lnTo>
                <a:lnTo>
                  <a:pt x="298919" y="355372"/>
                </a:lnTo>
                <a:lnTo>
                  <a:pt x="297002" y="355372"/>
                </a:lnTo>
                <a:lnTo>
                  <a:pt x="296125" y="356642"/>
                </a:lnTo>
                <a:lnTo>
                  <a:pt x="294157" y="356642"/>
                </a:lnTo>
                <a:lnTo>
                  <a:pt x="293154" y="357912"/>
                </a:lnTo>
                <a:lnTo>
                  <a:pt x="291274" y="357912"/>
                </a:lnTo>
                <a:lnTo>
                  <a:pt x="289407" y="359182"/>
                </a:lnTo>
                <a:lnTo>
                  <a:pt x="287426" y="359182"/>
                </a:lnTo>
                <a:lnTo>
                  <a:pt x="286511" y="360452"/>
                </a:lnTo>
                <a:lnTo>
                  <a:pt x="284492" y="360452"/>
                </a:lnTo>
                <a:lnTo>
                  <a:pt x="282663" y="361722"/>
                </a:lnTo>
                <a:lnTo>
                  <a:pt x="280746" y="361722"/>
                </a:lnTo>
                <a:lnTo>
                  <a:pt x="279755" y="362992"/>
                </a:lnTo>
                <a:lnTo>
                  <a:pt x="276783" y="362992"/>
                </a:lnTo>
                <a:lnTo>
                  <a:pt x="275793" y="364262"/>
                </a:lnTo>
                <a:lnTo>
                  <a:pt x="272961" y="364262"/>
                </a:lnTo>
                <a:lnTo>
                  <a:pt x="272072" y="365532"/>
                </a:lnTo>
                <a:lnTo>
                  <a:pt x="270001" y="365532"/>
                </a:lnTo>
                <a:lnTo>
                  <a:pt x="268109" y="366802"/>
                </a:lnTo>
                <a:lnTo>
                  <a:pt x="265201" y="366802"/>
                </a:lnTo>
                <a:lnTo>
                  <a:pt x="264312" y="368072"/>
                </a:lnTo>
                <a:lnTo>
                  <a:pt x="261289" y="368072"/>
                </a:lnTo>
                <a:lnTo>
                  <a:pt x="260400" y="369342"/>
                </a:lnTo>
                <a:lnTo>
                  <a:pt x="257479" y="369342"/>
                </a:lnTo>
                <a:lnTo>
                  <a:pt x="256451" y="370612"/>
                </a:lnTo>
                <a:lnTo>
                  <a:pt x="253542" y="370612"/>
                </a:lnTo>
                <a:lnTo>
                  <a:pt x="252514" y="371882"/>
                </a:lnTo>
                <a:lnTo>
                  <a:pt x="248754" y="371882"/>
                </a:lnTo>
                <a:lnTo>
                  <a:pt x="247751" y="373152"/>
                </a:lnTo>
                <a:lnTo>
                  <a:pt x="244817" y="373152"/>
                </a:lnTo>
                <a:lnTo>
                  <a:pt x="243878" y="374422"/>
                </a:lnTo>
                <a:lnTo>
                  <a:pt x="239953" y="374422"/>
                </a:lnTo>
                <a:lnTo>
                  <a:pt x="238963" y="375692"/>
                </a:lnTo>
                <a:lnTo>
                  <a:pt x="234988" y="375692"/>
                </a:lnTo>
                <a:lnTo>
                  <a:pt x="234073" y="376962"/>
                </a:lnTo>
                <a:lnTo>
                  <a:pt x="230085" y="376962"/>
                </a:lnTo>
                <a:lnTo>
                  <a:pt x="229095" y="378232"/>
                </a:lnTo>
                <a:lnTo>
                  <a:pt x="226174" y="378232"/>
                </a:lnTo>
                <a:lnTo>
                  <a:pt x="224269" y="379502"/>
                </a:lnTo>
                <a:lnTo>
                  <a:pt x="219392" y="379502"/>
                </a:lnTo>
                <a:lnTo>
                  <a:pt x="218351" y="380772"/>
                </a:lnTo>
                <a:lnTo>
                  <a:pt x="215468" y="380772"/>
                </a:lnTo>
                <a:lnTo>
                  <a:pt x="213499" y="382042"/>
                </a:lnTo>
                <a:lnTo>
                  <a:pt x="208584" y="382042"/>
                </a:lnTo>
                <a:lnTo>
                  <a:pt x="206489" y="383312"/>
                </a:lnTo>
                <a:lnTo>
                  <a:pt x="201675" y="383312"/>
                </a:lnTo>
                <a:lnTo>
                  <a:pt x="200698" y="384582"/>
                </a:lnTo>
                <a:lnTo>
                  <a:pt x="194805" y="384582"/>
                </a:lnTo>
                <a:lnTo>
                  <a:pt x="192760" y="385852"/>
                </a:lnTo>
                <a:lnTo>
                  <a:pt x="186905" y="385852"/>
                </a:lnTo>
                <a:lnTo>
                  <a:pt x="185966" y="387122"/>
                </a:lnTo>
                <a:lnTo>
                  <a:pt x="179095" y="387122"/>
                </a:lnTo>
                <a:lnTo>
                  <a:pt x="177114" y="388392"/>
                </a:lnTo>
                <a:lnTo>
                  <a:pt x="169405" y="388392"/>
                </a:lnTo>
                <a:lnTo>
                  <a:pt x="168414" y="389662"/>
                </a:lnTo>
                <a:lnTo>
                  <a:pt x="157035" y="389662"/>
                </a:lnTo>
                <a:lnTo>
                  <a:pt x="156121" y="390932"/>
                </a:lnTo>
                <a:lnTo>
                  <a:pt x="141071" y="390932"/>
                </a:lnTo>
                <a:lnTo>
                  <a:pt x="140119" y="392202"/>
                </a:lnTo>
                <a:lnTo>
                  <a:pt x="312741" y="392202"/>
                </a:lnTo>
                <a:lnTo>
                  <a:pt x="385724" y="361722"/>
                </a:lnTo>
                <a:lnTo>
                  <a:pt x="421825" y="338862"/>
                </a:lnTo>
                <a:lnTo>
                  <a:pt x="455677" y="314732"/>
                </a:lnTo>
                <a:lnTo>
                  <a:pt x="486988" y="285522"/>
                </a:lnTo>
                <a:lnTo>
                  <a:pt x="515467" y="255042"/>
                </a:lnTo>
                <a:lnTo>
                  <a:pt x="540103" y="222022"/>
                </a:lnTo>
                <a:lnTo>
                  <a:pt x="561154" y="187732"/>
                </a:lnTo>
                <a:lnTo>
                  <a:pt x="578402" y="152172"/>
                </a:lnTo>
                <a:lnTo>
                  <a:pt x="591629" y="114072"/>
                </a:lnTo>
                <a:lnTo>
                  <a:pt x="592010" y="112802"/>
                </a:lnTo>
                <a:lnTo>
                  <a:pt x="592340" y="111532"/>
                </a:lnTo>
                <a:lnTo>
                  <a:pt x="592480" y="111532"/>
                </a:lnTo>
                <a:lnTo>
                  <a:pt x="592810" y="110262"/>
                </a:lnTo>
                <a:lnTo>
                  <a:pt x="592962" y="108992"/>
                </a:lnTo>
                <a:lnTo>
                  <a:pt x="593115" y="108992"/>
                </a:lnTo>
                <a:lnTo>
                  <a:pt x="593509" y="107722"/>
                </a:lnTo>
                <a:lnTo>
                  <a:pt x="593699" y="106452"/>
                </a:lnTo>
                <a:lnTo>
                  <a:pt x="593991" y="105182"/>
                </a:lnTo>
                <a:lnTo>
                  <a:pt x="594283" y="105182"/>
                </a:lnTo>
                <a:lnTo>
                  <a:pt x="594474" y="103912"/>
                </a:lnTo>
                <a:lnTo>
                  <a:pt x="594956" y="102642"/>
                </a:lnTo>
                <a:lnTo>
                  <a:pt x="595325" y="100102"/>
                </a:lnTo>
                <a:lnTo>
                  <a:pt x="595820" y="98832"/>
                </a:lnTo>
                <a:lnTo>
                  <a:pt x="596036" y="97562"/>
                </a:lnTo>
                <a:lnTo>
                  <a:pt x="596531" y="95022"/>
                </a:lnTo>
                <a:lnTo>
                  <a:pt x="596798" y="95022"/>
                </a:lnTo>
                <a:lnTo>
                  <a:pt x="596861" y="93752"/>
                </a:lnTo>
                <a:lnTo>
                  <a:pt x="596988" y="93752"/>
                </a:lnTo>
                <a:lnTo>
                  <a:pt x="597306" y="92482"/>
                </a:lnTo>
                <a:lnTo>
                  <a:pt x="597598" y="89942"/>
                </a:lnTo>
                <a:lnTo>
                  <a:pt x="597788" y="89942"/>
                </a:lnTo>
                <a:lnTo>
                  <a:pt x="598271" y="87402"/>
                </a:lnTo>
                <a:lnTo>
                  <a:pt x="598436" y="86132"/>
                </a:lnTo>
                <a:lnTo>
                  <a:pt x="598627" y="86132"/>
                </a:lnTo>
                <a:lnTo>
                  <a:pt x="598754" y="84862"/>
                </a:lnTo>
                <a:lnTo>
                  <a:pt x="598919" y="84862"/>
                </a:lnTo>
                <a:lnTo>
                  <a:pt x="599071" y="83592"/>
                </a:lnTo>
                <a:lnTo>
                  <a:pt x="599897" y="79782"/>
                </a:lnTo>
                <a:lnTo>
                  <a:pt x="600036" y="78512"/>
                </a:lnTo>
                <a:lnTo>
                  <a:pt x="600240" y="77242"/>
                </a:lnTo>
                <a:lnTo>
                  <a:pt x="600519" y="74702"/>
                </a:lnTo>
                <a:lnTo>
                  <a:pt x="600786" y="73432"/>
                </a:lnTo>
                <a:lnTo>
                  <a:pt x="612879" y="0"/>
                </a:lnTo>
                <a:close/>
              </a:path>
              <a:path w="613409" h="414020">
                <a:moveTo>
                  <a:pt x="8331" y="378232"/>
                </a:moveTo>
                <a:lnTo>
                  <a:pt x="4381" y="378232"/>
                </a:lnTo>
                <a:lnTo>
                  <a:pt x="39433" y="388392"/>
                </a:lnTo>
                <a:lnTo>
                  <a:pt x="53403" y="388392"/>
                </a:lnTo>
                <a:lnTo>
                  <a:pt x="49796" y="387122"/>
                </a:lnTo>
                <a:lnTo>
                  <a:pt x="42824" y="387122"/>
                </a:lnTo>
                <a:lnTo>
                  <a:pt x="38531" y="385852"/>
                </a:lnTo>
                <a:lnTo>
                  <a:pt x="37541" y="385852"/>
                </a:lnTo>
                <a:lnTo>
                  <a:pt x="36652" y="384582"/>
                </a:lnTo>
                <a:lnTo>
                  <a:pt x="30632" y="384582"/>
                </a:lnTo>
                <a:lnTo>
                  <a:pt x="29768" y="383312"/>
                </a:lnTo>
                <a:lnTo>
                  <a:pt x="24523" y="383312"/>
                </a:lnTo>
                <a:lnTo>
                  <a:pt x="23774" y="382042"/>
                </a:lnTo>
                <a:lnTo>
                  <a:pt x="19392" y="382042"/>
                </a:lnTo>
                <a:lnTo>
                  <a:pt x="18592" y="380772"/>
                </a:lnTo>
                <a:lnTo>
                  <a:pt x="13423" y="380772"/>
                </a:lnTo>
                <a:lnTo>
                  <a:pt x="12611" y="379502"/>
                </a:lnTo>
                <a:lnTo>
                  <a:pt x="10121" y="379502"/>
                </a:lnTo>
                <a:lnTo>
                  <a:pt x="8331" y="378232"/>
                </a:lnTo>
                <a:close/>
              </a:path>
              <a:path w="613409" h="414020">
                <a:moveTo>
                  <a:pt x="4203" y="378180"/>
                </a:moveTo>
                <a:lnTo>
                  <a:pt x="4381" y="378232"/>
                </a:lnTo>
                <a:lnTo>
                  <a:pt x="4203" y="378180"/>
                </a:lnTo>
                <a:close/>
              </a:path>
              <a:path w="613409" h="414020">
                <a:moveTo>
                  <a:pt x="3301" y="376962"/>
                </a:moveTo>
                <a:lnTo>
                  <a:pt x="0" y="376962"/>
                </a:lnTo>
                <a:lnTo>
                  <a:pt x="4203" y="378180"/>
                </a:lnTo>
                <a:lnTo>
                  <a:pt x="3301" y="376962"/>
                </a:lnTo>
                <a:close/>
              </a:path>
            </a:pathLst>
          </a:custGeom>
          <a:solidFill>
            <a:srgbClr val="C4151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3" name="object 203"/>
          <p:cNvSpPr/>
          <p:nvPr/>
        </p:nvSpPr>
        <p:spPr>
          <a:xfrm>
            <a:off x="507" y="0"/>
            <a:ext cx="11048517" cy="15318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4" name="object 204"/>
          <p:cNvSpPr/>
          <p:nvPr/>
        </p:nvSpPr>
        <p:spPr>
          <a:xfrm>
            <a:off x="507" y="0"/>
            <a:ext cx="3969169" cy="15318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5" name="object 205"/>
          <p:cNvSpPr/>
          <p:nvPr/>
        </p:nvSpPr>
        <p:spPr>
          <a:xfrm>
            <a:off x="2648488" y="0"/>
            <a:ext cx="1321435" cy="1532255"/>
          </a:xfrm>
          <a:custGeom>
            <a:avLst/>
            <a:gdLst/>
            <a:ahLst/>
            <a:cxnLst/>
            <a:rect l="l" t="t" r="r" b="b"/>
            <a:pathLst>
              <a:path w="1321435" h="1532255">
                <a:moveTo>
                  <a:pt x="0" y="1531899"/>
                </a:moveTo>
                <a:lnTo>
                  <a:pt x="39898" y="1505781"/>
                </a:lnTo>
                <a:lnTo>
                  <a:pt x="74674" y="1482258"/>
                </a:lnTo>
                <a:lnTo>
                  <a:pt x="109212" y="1458218"/>
                </a:lnTo>
                <a:lnTo>
                  <a:pt x="143506" y="1433667"/>
                </a:lnTo>
                <a:lnTo>
                  <a:pt x="177556" y="1408606"/>
                </a:lnTo>
                <a:lnTo>
                  <a:pt x="211357" y="1383041"/>
                </a:lnTo>
                <a:lnTo>
                  <a:pt x="244906" y="1356975"/>
                </a:lnTo>
                <a:lnTo>
                  <a:pt x="278202" y="1330412"/>
                </a:lnTo>
                <a:lnTo>
                  <a:pt x="311239" y="1303356"/>
                </a:lnTo>
                <a:lnTo>
                  <a:pt x="344017" y="1275811"/>
                </a:lnTo>
                <a:lnTo>
                  <a:pt x="376531" y="1247781"/>
                </a:lnTo>
                <a:lnTo>
                  <a:pt x="408779" y="1219270"/>
                </a:lnTo>
                <a:lnTo>
                  <a:pt x="440758" y="1190281"/>
                </a:lnTo>
                <a:lnTo>
                  <a:pt x="472465" y="1160819"/>
                </a:lnTo>
                <a:lnTo>
                  <a:pt x="503896" y="1130887"/>
                </a:lnTo>
                <a:lnTo>
                  <a:pt x="535049" y="1100489"/>
                </a:lnTo>
                <a:lnTo>
                  <a:pt x="565921" y="1069630"/>
                </a:lnTo>
                <a:lnTo>
                  <a:pt x="596508" y="1038313"/>
                </a:lnTo>
                <a:lnTo>
                  <a:pt x="626809" y="1006542"/>
                </a:lnTo>
                <a:lnTo>
                  <a:pt x="656819" y="974321"/>
                </a:lnTo>
                <a:lnTo>
                  <a:pt x="686536" y="941654"/>
                </a:lnTo>
                <a:lnTo>
                  <a:pt x="715957" y="908545"/>
                </a:lnTo>
                <a:lnTo>
                  <a:pt x="745079" y="874997"/>
                </a:lnTo>
                <a:lnTo>
                  <a:pt x="773899" y="841015"/>
                </a:lnTo>
                <a:lnTo>
                  <a:pt x="802414" y="806602"/>
                </a:lnTo>
                <a:lnTo>
                  <a:pt x="830620" y="771763"/>
                </a:lnTo>
                <a:lnTo>
                  <a:pt x="858516" y="736501"/>
                </a:lnTo>
                <a:lnTo>
                  <a:pt x="886098" y="700821"/>
                </a:lnTo>
                <a:lnTo>
                  <a:pt x="913362" y="664725"/>
                </a:lnTo>
                <a:lnTo>
                  <a:pt x="940307" y="628218"/>
                </a:lnTo>
                <a:lnTo>
                  <a:pt x="966928" y="591305"/>
                </a:lnTo>
                <a:lnTo>
                  <a:pt x="993224" y="553988"/>
                </a:lnTo>
                <a:lnTo>
                  <a:pt x="1019190" y="516272"/>
                </a:lnTo>
                <a:lnTo>
                  <a:pt x="1044825" y="478161"/>
                </a:lnTo>
                <a:lnTo>
                  <a:pt x="1070125" y="439658"/>
                </a:lnTo>
                <a:lnTo>
                  <a:pt x="1095087" y="400768"/>
                </a:lnTo>
                <a:lnTo>
                  <a:pt x="1119708" y="361494"/>
                </a:lnTo>
                <a:lnTo>
                  <a:pt x="1143985" y="321840"/>
                </a:lnTo>
                <a:lnTo>
                  <a:pt x="1167915" y="281810"/>
                </a:lnTo>
                <a:lnTo>
                  <a:pt x="1191495" y="241409"/>
                </a:lnTo>
                <a:lnTo>
                  <a:pt x="1214723" y="200640"/>
                </a:lnTo>
                <a:lnTo>
                  <a:pt x="1237594" y="159506"/>
                </a:lnTo>
                <a:lnTo>
                  <a:pt x="1260107" y="118012"/>
                </a:lnTo>
                <a:lnTo>
                  <a:pt x="1282258" y="76162"/>
                </a:lnTo>
                <a:lnTo>
                  <a:pt x="1304045" y="33960"/>
                </a:lnTo>
                <a:lnTo>
                  <a:pt x="1321139" y="0"/>
                </a:lnTo>
              </a:path>
            </a:pathLst>
          </a:custGeom>
          <a:ln w="9436">
            <a:solidFill>
              <a:srgbClr val="F8F8F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6" name="object 206"/>
          <p:cNvSpPr/>
          <p:nvPr/>
        </p:nvSpPr>
        <p:spPr>
          <a:xfrm>
            <a:off x="508" y="1514652"/>
            <a:ext cx="17145" cy="17780"/>
          </a:xfrm>
          <a:custGeom>
            <a:avLst/>
            <a:gdLst/>
            <a:ahLst/>
            <a:cxnLst/>
            <a:rect l="l" t="t" r="r" b="b"/>
            <a:pathLst>
              <a:path w="17145" h="17780">
                <a:moveTo>
                  <a:pt x="0" y="0"/>
                </a:moveTo>
                <a:lnTo>
                  <a:pt x="16815" y="17246"/>
                </a:lnTo>
              </a:path>
            </a:pathLst>
          </a:custGeom>
          <a:ln w="4191">
            <a:solidFill>
              <a:srgbClr val="EBECE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7" name="object 207"/>
          <p:cNvSpPr/>
          <p:nvPr/>
        </p:nvSpPr>
        <p:spPr>
          <a:xfrm>
            <a:off x="507" y="1376734"/>
            <a:ext cx="151765" cy="155575"/>
          </a:xfrm>
          <a:custGeom>
            <a:avLst/>
            <a:gdLst/>
            <a:ahLst/>
            <a:cxnLst/>
            <a:rect l="l" t="t" r="r" b="b"/>
            <a:pathLst>
              <a:path w="151765" h="155575">
                <a:moveTo>
                  <a:pt x="0" y="0"/>
                </a:moveTo>
                <a:lnTo>
                  <a:pt x="151284" y="155164"/>
                </a:lnTo>
              </a:path>
            </a:pathLst>
          </a:custGeom>
          <a:ln w="4191">
            <a:solidFill>
              <a:srgbClr val="EBECE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8" name="object 208"/>
          <p:cNvSpPr/>
          <p:nvPr/>
        </p:nvSpPr>
        <p:spPr>
          <a:xfrm>
            <a:off x="507" y="1238773"/>
            <a:ext cx="286385" cy="293370"/>
          </a:xfrm>
          <a:custGeom>
            <a:avLst/>
            <a:gdLst/>
            <a:ahLst/>
            <a:cxnLst/>
            <a:rect l="l" t="t" r="r" b="b"/>
            <a:pathLst>
              <a:path w="286385" h="293369">
                <a:moveTo>
                  <a:pt x="0" y="0"/>
                </a:moveTo>
                <a:lnTo>
                  <a:pt x="285796" y="293124"/>
                </a:lnTo>
              </a:path>
            </a:pathLst>
          </a:custGeom>
          <a:ln w="4191">
            <a:solidFill>
              <a:srgbClr val="EBEC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9" name="object 209"/>
          <p:cNvSpPr/>
          <p:nvPr/>
        </p:nvSpPr>
        <p:spPr>
          <a:xfrm>
            <a:off x="508" y="1100834"/>
            <a:ext cx="420370" cy="431165"/>
          </a:xfrm>
          <a:custGeom>
            <a:avLst/>
            <a:gdLst/>
            <a:ahLst/>
            <a:cxnLst/>
            <a:rect l="l" t="t" r="r" b="b"/>
            <a:pathLst>
              <a:path w="420370" h="431165">
                <a:moveTo>
                  <a:pt x="0" y="0"/>
                </a:moveTo>
                <a:lnTo>
                  <a:pt x="420287" y="431064"/>
                </a:lnTo>
              </a:path>
            </a:pathLst>
          </a:custGeom>
          <a:ln w="4191">
            <a:solidFill>
              <a:srgbClr val="EB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0" name="object 210"/>
          <p:cNvSpPr/>
          <p:nvPr/>
        </p:nvSpPr>
        <p:spPr>
          <a:xfrm>
            <a:off x="507" y="962903"/>
            <a:ext cx="554990" cy="569595"/>
          </a:xfrm>
          <a:custGeom>
            <a:avLst/>
            <a:gdLst/>
            <a:ahLst/>
            <a:cxnLst/>
            <a:rect l="l" t="t" r="r" b="b"/>
            <a:pathLst>
              <a:path w="554990" h="569594">
                <a:moveTo>
                  <a:pt x="0" y="0"/>
                </a:moveTo>
                <a:lnTo>
                  <a:pt x="554769" y="568995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1" name="object 211"/>
          <p:cNvSpPr/>
          <p:nvPr/>
        </p:nvSpPr>
        <p:spPr>
          <a:xfrm>
            <a:off x="507" y="824964"/>
            <a:ext cx="689610" cy="707390"/>
          </a:xfrm>
          <a:custGeom>
            <a:avLst/>
            <a:gdLst/>
            <a:ahLst/>
            <a:cxnLst/>
            <a:rect l="l" t="t" r="r" b="b"/>
            <a:pathLst>
              <a:path w="689610" h="707390">
                <a:moveTo>
                  <a:pt x="0" y="0"/>
                </a:moveTo>
                <a:lnTo>
                  <a:pt x="689260" y="706935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2" name="object 212"/>
          <p:cNvSpPr/>
          <p:nvPr/>
        </p:nvSpPr>
        <p:spPr>
          <a:xfrm>
            <a:off x="508" y="687025"/>
            <a:ext cx="824230" cy="845185"/>
          </a:xfrm>
          <a:custGeom>
            <a:avLst/>
            <a:gdLst/>
            <a:ahLst/>
            <a:cxnLst/>
            <a:rect l="l" t="t" r="r" b="b"/>
            <a:pathLst>
              <a:path w="824230" h="845185">
                <a:moveTo>
                  <a:pt x="0" y="0"/>
                </a:moveTo>
                <a:lnTo>
                  <a:pt x="823751" y="844874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3" name="object 213"/>
          <p:cNvSpPr/>
          <p:nvPr/>
        </p:nvSpPr>
        <p:spPr>
          <a:xfrm>
            <a:off x="508" y="549090"/>
            <a:ext cx="958850" cy="982980"/>
          </a:xfrm>
          <a:custGeom>
            <a:avLst/>
            <a:gdLst/>
            <a:ahLst/>
            <a:cxnLst/>
            <a:rect l="l" t="t" r="r" b="b"/>
            <a:pathLst>
              <a:path w="958850" h="982980">
                <a:moveTo>
                  <a:pt x="0" y="0"/>
                </a:moveTo>
                <a:lnTo>
                  <a:pt x="958238" y="982809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4" name="object 214"/>
          <p:cNvSpPr/>
          <p:nvPr/>
        </p:nvSpPr>
        <p:spPr>
          <a:xfrm>
            <a:off x="507" y="411154"/>
            <a:ext cx="1092835" cy="1120775"/>
          </a:xfrm>
          <a:custGeom>
            <a:avLst/>
            <a:gdLst/>
            <a:ahLst/>
            <a:cxnLst/>
            <a:rect l="l" t="t" r="r" b="b"/>
            <a:pathLst>
              <a:path w="1092835" h="1120775">
                <a:moveTo>
                  <a:pt x="0" y="0"/>
                </a:moveTo>
                <a:lnTo>
                  <a:pt x="1092724" y="1120744"/>
                </a:lnTo>
              </a:path>
            </a:pathLst>
          </a:custGeom>
          <a:ln w="4191">
            <a:solidFill>
              <a:srgbClr val="EAEB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5" name="object 215"/>
          <p:cNvSpPr/>
          <p:nvPr/>
        </p:nvSpPr>
        <p:spPr>
          <a:xfrm>
            <a:off x="508" y="273228"/>
            <a:ext cx="1227455" cy="1259205"/>
          </a:xfrm>
          <a:custGeom>
            <a:avLst/>
            <a:gdLst/>
            <a:ahLst/>
            <a:cxnLst/>
            <a:rect l="l" t="t" r="r" b="b"/>
            <a:pathLst>
              <a:path w="1227455" h="1259205">
                <a:moveTo>
                  <a:pt x="0" y="0"/>
                </a:moveTo>
                <a:lnTo>
                  <a:pt x="1227203" y="1258670"/>
                </a:lnTo>
              </a:path>
            </a:pathLst>
          </a:custGeom>
          <a:ln w="4191">
            <a:solidFill>
              <a:srgbClr val="EA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6" name="object 216"/>
          <p:cNvSpPr/>
          <p:nvPr/>
        </p:nvSpPr>
        <p:spPr>
          <a:xfrm>
            <a:off x="508" y="135276"/>
            <a:ext cx="1362075" cy="1397000"/>
          </a:xfrm>
          <a:custGeom>
            <a:avLst/>
            <a:gdLst/>
            <a:ahLst/>
            <a:cxnLst/>
            <a:rect l="l" t="t" r="r" b="b"/>
            <a:pathLst>
              <a:path w="1362075" h="1397000">
                <a:moveTo>
                  <a:pt x="0" y="0"/>
                </a:moveTo>
                <a:lnTo>
                  <a:pt x="1361707" y="1396622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7" name="object 217"/>
          <p:cNvSpPr/>
          <p:nvPr/>
        </p:nvSpPr>
        <p:spPr>
          <a:xfrm>
            <a:off x="3104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5" h="1532255">
                <a:moveTo>
                  <a:pt x="0" y="0"/>
                </a:moveTo>
                <a:lnTo>
                  <a:pt x="1493599" y="1531899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8" name="object 218"/>
          <p:cNvSpPr/>
          <p:nvPr/>
        </p:nvSpPr>
        <p:spPr>
          <a:xfrm>
            <a:off x="137575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5" h="1532255">
                <a:moveTo>
                  <a:pt x="0" y="0"/>
                </a:moveTo>
                <a:lnTo>
                  <a:pt x="1493597" y="1531899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9" name="object 219"/>
          <p:cNvSpPr/>
          <p:nvPr/>
        </p:nvSpPr>
        <p:spPr>
          <a:xfrm>
            <a:off x="272065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5" h="1532255">
                <a:moveTo>
                  <a:pt x="0" y="0"/>
                </a:moveTo>
                <a:lnTo>
                  <a:pt x="1493598" y="1531899"/>
                </a:lnTo>
              </a:path>
            </a:pathLst>
          </a:custGeom>
          <a:ln w="4191">
            <a:solidFill>
              <a:srgbClr val="E9EA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0" name="object 220"/>
          <p:cNvSpPr/>
          <p:nvPr/>
        </p:nvSpPr>
        <p:spPr>
          <a:xfrm>
            <a:off x="406568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5" h="1532255">
                <a:moveTo>
                  <a:pt x="0" y="0"/>
                </a:moveTo>
                <a:lnTo>
                  <a:pt x="1493599" y="1531899"/>
                </a:lnTo>
              </a:path>
            </a:pathLst>
          </a:custGeom>
          <a:ln w="4191">
            <a:solidFill>
              <a:srgbClr val="E9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1" name="object 221"/>
          <p:cNvSpPr/>
          <p:nvPr/>
        </p:nvSpPr>
        <p:spPr>
          <a:xfrm>
            <a:off x="541046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5" h="1532255">
                <a:moveTo>
                  <a:pt x="0" y="0"/>
                </a:moveTo>
                <a:lnTo>
                  <a:pt x="1493601" y="1531899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2" name="object 222"/>
          <p:cNvSpPr/>
          <p:nvPr/>
        </p:nvSpPr>
        <p:spPr>
          <a:xfrm>
            <a:off x="675533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5" h="1532255">
                <a:moveTo>
                  <a:pt x="0" y="0"/>
                </a:moveTo>
                <a:lnTo>
                  <a:pt x="1493600" y="1531899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3" name="object 223"/>
          <p:cNvSpPr/>
          <p:nvPr/>
        </p:nvSpPr>
        <p:spPr>
          <a:xfrm>
            <a:off x="810031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5" h="1532255">
                <a:moveTo>
                  <a:pt x="0" y="0"/>
                </a:moveTo>
                <a:lnTo>
                  <a:pt x="1493600" y="1531899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4" name="object 224"/>
          <p:cNvSpPr/>
          <p:nvPr/>
        </p:nvSpPr>
        <p:spPr>
          <a:xfrm>
            <a:off x="944510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5" h="1532255">
                <a:moveTo>
                  <a:pt x="0" y="0"/>
                </a:moveTo>
                <a:lnTo>
                  <a:pt x="1493601" y="1531899"/>
                </a:lnTo>
              </a:path>
            </a:pathLst>
          </a:custGeom>
          <a:ln w="4191">
            <a:solidFill>
              <a:srgbClr val="E8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5" name="object 225"/>
          <p:cNvSpPr/>
          <p:nvPr/>
        </p:nvSpPr>
        <p:spPr>
          <a:xfrm>
            <a:off x="1079000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5" h="1532255">
                <a:moveTo>
                  <a:pt x="0" y="0"/>
                </a:moveTo>
                <a:lnTo>
                  <a:pt x="1493603" y="1531899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6" name="object 226"/>
          <p:cNvSpPr/>
          <p:nvPr/>
        </p:nvSpPr>
        <p:spPr>
          <a:xfrm>
            <a:off x="1213508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5" h="1532255">
                <a:moveTo>
                  <a:pt x="0" y="0"/>
                </a:moveTo>
                <a:lnTo>
                  <a:pt x="1493601" y="1531899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7" name="object 227"/>
          <p:cNvSpPr/>
          <p:nvPr/>
        </p:nvSpPr>
        <p:spPr>
          <a:xfrm>
            <a:off x="1347978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5" h="1532255">
                <a:moveTo>
                  <a:pt x="0" y="0"/>
                </a:moveTo>
                <a:lnTo>
                  <a:pt x="1493599" y="1531899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8" name="object 228"/>
          <p:cNvSpPr/>
          <p:nvPr/>
        </p:nvSpPr>
        <p:spPr>
          <a:xfrm>
            <a:off x="1482464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5" h="1532255">
                <a:moveTo>
                  <a:pt x="0" y="0"/>
                </a:moveTo>
                <a:lnTo>
                  <a:pt x="1493598" y="1531899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9" name="object 229"/>
          <p:cNvSpPr/>
          <p:nvPr/>
        </p:nvSpPr>
        <p:spPr>
          <a:xfrm>
            <a:off x="1616950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5" h="1532255">
                <a:moveTo>
                  <a:pt x="0" y="0"/>
                </a:moveTo>
                <a:lnTo>
                  <a:pt x="1493598" y="1531899"/>
                </a:lnTo>
              </a:path>
            </a:pathLst>
          </a:custGeom>
          <a:ln w="4191">
            <a:solidFill>
              <a:srgbClr val="E7E8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0" name="object 230"/>
          <p:cNvSpPr/>
          <p:nvPr/>
        </p:nvSpPr>
        <p:spPr>
          <a:xfrm>
            <a:off x="1751441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5" h="1532255">
                <a:moveTo>
                  <a:pt x="0" y="0"/>
                </a:moveTo>
                <a:lnTo>
                  <a:pt x="1493599" y="1531899"/>
                </a:lnTo>
              </a:path>
            </a:pathLst>
          </a:custGeom>
          <a:ln w="4191">
            <a:solidFill>
              <a:srgbClr val="E7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1" name="object 231"/>
          <p:cNvSpPr/>
          <p:nvPr/>
        </p:nvSpPr>
        <p:spPr>
          <a:xfrm>
            <a:off x="1885933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601" y="1531899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2" name="object 232"/>
          <p:cNvSpPr/>
          <p:nvPr/>
        </p:nvSpPr>
        <p:spPr>
          <a:xfrm>
            <a:off x="2020426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599" y="1531899"/>
                </a:lnTo>
              </a:path>
            </a:pathLst>
          </a:custGeom>
          <a:ln w="4190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3" name="object 233"/>
          <p:cNvSpPr/>
          <p:nvPr/>
        </p:nvSpPr>
        <p:spPr>
          <a:xfrm>
            <a:off x="2154918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600" y="1531899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4" name="object 234"/>
          <p:cNvSpPr/>
          <p:nvPr/>
        </p:nvSpPr>
        <p:spPr>
          <a:xfrm>
            <a:off x="2289392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600" y="1531899"/>
                </a:lnTo>
              </a:path>
            </a:pathLst>
          </a:custGeom>
          <a:ln w="4191">
            <a:solidFill>
              <a:srgbClr val="E6E7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5" name="object 235"/>
          <p:cNvSpPr/>
          <p:nvPr/>
        </p:nvSpPr>
        <p:spPr>
          <a:xfrm>
            <a:off x="2423903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600" y="1531899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6" name="object 236"/>
          <p:cNvSpPr/>
          <p:nvPr/>
        </p:nvSpPr>
        <p:spPr>
          <a:xfrm>
            <a:off x="2558382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601" y="1531899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7" name="object 237"/>
          <p:cNvSpPr/>
          <p:nvPr/>
        </p:nvSpPr>
        <p:spPr>
          <a:xfrm>
            <a:off x="2692863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599" y="1531899"/>
                </a:lnTo>
              </a:path>
            </a:pathLst>
          </a:custGeom>
          <a:ln w="4190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8" name="object 238"/>
          <p:cNvSpPr/>
          <p:nvPr/>
        </p:nvSpPr>
        <p:spPr>
          <a:xfrm>
            <a:off x="2827344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597" y="1531899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9" name="object 239"/>
          <p:cNvSpPr/>
          <p:nvPr/>
        </p:nvSpPr>
        <p:spPr>
          <a:xfrm>
            <a:off x="2961885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598" y="1531899"/>
                </a:lnTo>
              </a:path>
            </a:pathLst>
          </a:custGeom>
          <a:ln w="4191">
            <a:solidFill>
              <a:srgbClr val="E5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0" name="object 240"/>
          <p:cNvSpPr/>
          <p:nvPr/>
        </p:nvSpPr>
        <p:spPr>
          <a:xfrm>
            <a:off x="3096278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600" y="1531899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1" name="object 241"/>
          <p:cNvSpPr/>
          <p:nvPr/>
        </p:nvSpPr>
        <p:spPr>
          <a:xfrm>
            <a:off x="3230783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598" y="1531899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2" name="object 242"/>
          <p:cNvSpPr/>
          <p:nvPr/>
        </p:nvSpPr>
        <p:spPr>
          <a:xfrm>
            <a:off x="3365307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597" y="1531899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3" name="object 243"/>
          <p:cNvSpPr/>
          <p:nvPr/>
        </p:nvSpPr>
        <p:spPr>
          <a:xfrm>
            <a:off x="3499829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600" y="1531899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4" name="object 244"/>
          <p:cNvSpPr/>
          <p:nvPr/>
        </p:nvSpPr>
        <p:spPr>
          <a:xfrm>
            <a:off x="3634339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600" y="1531899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5" name="object 245"/>
          <p:cNvSpPr/>
          <p:nvPr/>
        </p:nvSpPr>
        <p:spPr>
          <a:xfrm>
            <a:off x="3768740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600" y="1531899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6" name="object 246"/>
          <p:cNvSpPr/>
          <p:nvPr/>
        </p:nvSpPr>
        <p:spPr>
          <a:xfrm>
            <a:off x="3903252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599" y="1531899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7" name="object 247"/>
          <p:cNvSpPr/>
          <p:nvPr/>
        </p:nvSpPr>
        <p:spPr>
          <a:xfrm>
            <a:off x="4037770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599" y="1531899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8" name="object 248"/>
          <p:cNvSpPr/>
          <p:nvPr/>
        </p:nvSpPr>
        <p:spPr>
          <a:xfrm>
            <a:off x="4172289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601" y="1531899"/>
                </a:lnTo>
              </a:path>
            </a:pathLst>
          </a:custGeom>
          <a:ln w="4190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9" name="object 249"/>
          <p:cNvSpPr/>
          <p:nvPr/>
        </p:nvSpPr>
        <p:spPr>
          <a:xfrm>
            <a:off x="4306665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597" y="1531899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0" name="object 250"/>
          <p:cNvSpPr/>
          <p:nvPr/>
        </p:nvSpPr>
        <p:spPr>
          <a:xfrm>
            <a:off x="4441197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600" y="1531899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1" name="object 251"/>
          <p:cNvSpPr/>
          <p:nvPr/>
        </p:nvSpPr>
        <p:spPr>
          <a:xfrm>
            <a:off x="4575710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600" y="1531899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2" name="object 252"/>
          <p:cNvSpPr/>
          <p:nvPr/>
        </p:nvSpPr>
        <p:spPr>
          <a:xfrm>
            <a:off x="4710215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598" y="1531899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3" name="object 253"/>
          <p:cNvSpPr/>
          <p:nvPr/>
        </p:nvSpPr>
        <p:spPr>
          <a:xfrm>
            <a:off x="4844741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599" y="1531899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4" name="object 254"/>
          <p:cNvSpPr/>
          <p:nvPr/>
        </p:nvSpPr>
        <p:spPr>
          <a:xfrm>
            <a:off x="4979137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600" y="1531899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5" name="object 255"/>
          <p:cNvSpPr/>
          <p:nvPr/>
        </p:nvSpPr>
        <p:spPr>
          <a:xfrm>
            <a:off x="5113655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602" y="1531899"/>
                </a:lnTo>
              </a:path>
            </a:pathLst>
          </a:custGeom>
          <a:ln w="4191">
            <a:solidFill>
              <a:srgbClr val="E1E2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6" name="object 256"/>
          <p:cNvSpPr/>
          <p:nvPr/>
        </p:nvSpPr>
        <p:spPr>
          <a:xfrm>
            <a:off x="5248161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598" y="1531899"/>
                </a:lnTo>
              </a:path>
            </a:pathLst>
          </a:custGeom>
          <a:ln w="4191">
            <a:solidFill>
              <a:srgbClr val="E1E2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7" name="object 257"/>
          <p:cNvSpPr/>
          <p:nvPr/>
        </p:nvSpPr>
        <p:spPr>
          <a:xfrm>
            <a:off x="5382673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598" y="1531899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8" name="object 258"/>
          <p:cNvSpPr/>
          <p:nvPr/>
        </p:nvSpPr>
        <p:spPr>
          <a:xfrm>
            <a:off x="5517074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601" y="1531899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9" name="object 259"/>
          <p:cNvSpPr/>
          <p:nvPr/>
        </p:nvSpPr>
        <p:spPr>
          <a:xfrm>
            <a:off x="5651595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600" y="1531899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0" name="object 260"/>
          <p:cNvSpPr/>
          <p:nvPr/>
        </p:nvSpPr>
        <p:spPr>
          <a:xfrm>
            <a:off x="5786100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598" y="1531899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1" name="object 261"/>
          <p:cNvSpPr/>
          <p:nvPr/>
        </p:nvSpPr>
        <p:spPr>
          <a:xfrm>
            <a:off x="5920618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598" y="1531899"/>
                </a:lnTo>
              </a:path>
            </a:pathLst>
          </a:custGeom>
          <a:ln w="4191">
            <a:solidFill>
              <a:srgbClr val="E0E1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2" name="object 262"/>
          <p:cNvSpPr/>
          <p:nvPr/>
        </p:nvSpPr>
        <p:spPr>
          <a:xfrm>
            <a:off x="6055138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599" y="1531899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3" name="object 263"/>
          <p:cNvSpPr/>
          <p:nvPr/>
        </p:nvSpPr>
        <p:spPr>
          <a:xfrm>
            <a:off x="6189527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599" y="1531899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4" name="object 264"/>
          <p:cNvSpPr/>
          <p:nvPr/>
        </p:nvSpPr>
        <p:spPr>
          <a:xfrm>
            <a:off x="6324047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601" y="1531899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5" name="object 265"/>
          <p:cNvSpPr/>
          <p:nvPr/>
        </p:nvSpPr>
        <p:spPr>
          <a:xfrm>
            <a:off x="6458558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598" y="1531899"/>
                </a:lnTo>
              </a:path>
            </a:pathLst>
          </a:custGeom>
          <a:ln w="4191">
            <a:solidFill>
              <a:srgbClr val="DF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6" name="object 266"/>
          <p:cNvSpPr/>
          <p:nvPr/>
        </p:nvSpPr>
        <p:spPr>
          <a:xfrm>
            <a:off x="6593082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600" y="1531899"/>
                </a:lnTo>
              </a:path>
            </a:pathLst>
          </a:custGeom>
          <a:ln w="4191">
            <a:solidFill>
              <a:srgbClr val="DFE0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7" name="object 267"/>
          <p:cNvSpPr/>
          <p:nvPr/>
        </p:nvSpPr>
        <p:spPr>
          <a:xfrm>
            <a:off x="6727465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600" y="1531899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8" name="object 268"/>
          <p:cNvSpPr/>
          <p:nvPr/>
        </p:nvSpPr>
        <p:spPr>
          <a:xfrm>
            <a:off x="6861984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598" y="1531899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9" name="object 269"/>
          <p:cNvSpPr/>
          <p:nvPr/>
        </p:nvSpPr>
        <p:spPr>
          <a:xfrm>
            <a:off x="6996503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599" y="1531899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0" name="object 270"/>
          <p:cNvSpPr/>
          <p:nvPr/>
        </p:nvSpPr>
        <p:spPr>
          <a:xfrm>
            <a:off x="7131015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599" y="1531899"/>
                </a:lnTo>
              </a:path>
            </a:pathLst>
          </a:custGeom>
          <a:ln w="4191">
            <a:solidFill>
              <a:srgbClr val="DE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1" name="object 271"/>
          <p:cNvSpPr/>
          <p:nvPr/>
        </p:nvSpPr>
        <p:spPr>
          <a:xfrm>
            <a:off x="7265526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597" y="1531899"/>
                </a:lnTo>
              </a:path>
            </a:pathLst>
          </a:custGeom>
          <a:ln w="4191">
            <a:solidFill>
              <a:srgbClr val="DE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2" name="object 272"/>
          <p:cNvSpPr/>
          <p:nvPr/>
        </p:nvSpPr>
        <p:spPr>
          <a:xfrm>
            <a:off x="7399921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598" y="1531899"/>
                </a:lnTo>
              </a:path>
            </a:pathLst>
          </a:custGeom>
          <a:ln w="4191">
            <a:solidFill>
              <a:srgbClr val="DEDF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3" name="object 273"/>
          <p:cNvSpPr/>
          <p:nvPr/>
        </p:nvSpPr>
        <p:spPr>
          <a:xfrm>
            <a:off x="7534443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599" y="1531899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4" name="object 274"/>
          <p:cNvSpPr/>
          <p:nvPr/>
        </p:nvSpPr>
        <p:spPr>
          <a:xfrm>
            <a:off x="7668968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601" y="1531899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5" name="object 275"/>
          <p:cNvSpPr/>
          <p:nvPr/>
        </p:nvSpPr>
        <p:spPr>
          <a:xfrm>
            <a:off x="7803481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600" y="1531899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6" name="object 276"/>
          <p:cNvSpPr/>
          <p:nvPr/>
        </p:nvSpPr>
        <p:spPr>
          <a:xfrm>
            <a:off x="7937867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598" y="1531899"/>
                </a:lnTo>
              </a:path>
            </a:pathLst>
          </a:custGeom>
          <a:ln w="4191">
            <a:solidFill>
              <a:srgbClr val="DD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7" name="object 277"/>
          <p:cNvSpPr/>
          <p:nvPr/>
        </p:nvSpPr>
        <p:spPr>
          <a:xfrm>
            <a:off x="8072380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598" y="1531899"/>
                </a:lnTo>
              </a:path>
            </a:pathLst>
          </a:custGeom>
          <a:ln w="4191">
            <a:solidFill>
              <a:srgbClr val="DDDE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8" name="object 278"/>
          <p:cNvSpPr/>
          <p:nvPr/>
        </p:nvSpPr>
        <p:spPr>
          <a:xfrm>
            <a:off x="8206900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599" y="1531899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9" name="object 279"/>
          <p:cNvSpPr/>
          <p:nvPr/>
        </p:nvSpPr>
        <p:spPr>
          <a:xfrm>
            <a:off x="8341418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599" y="1531899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0" name="object 280"/>
          <p:cNvSpPr/>
          <p:nvPr/>
        </p:nvSpPr>
        <p:spPr>
          <a:xfrm>
            <a:off x="8475929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599" y="1531899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1" name="object 281"/>
          <p:cNvSpPr/>
          <p:nvPr/>
        </p:nvSpPr>
        <p:spPr>
          <a:xfrm>
            <a:off x="8610318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598" y="1531899"/>
                </a:lnTo>
              </a:path>
            </a:pathLst>
          </a:custGeom>
          <a:ln w="4191">
            <a:solidFill>
              <a:srgbClr val="DC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2" name="object 282"/>
          <p:cNvSpPr/>
          <p:nvPr/>
        </p:nvSpPr>
        <p:spPr>
          <a:xfrm>
            <a:off x="8744837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598" y="1531899"/>
                </a:lnTo>
              </a:path>
            </a:pathLst>
          </a:custGeom>
          <a:ln w="4191">
            <a:solidFill>
              <a:srgbClr val="DCDD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3" name="object 283"/>
          <p:cNvSpPr/>
          <p:nvPr/>
        </p:nvSpPr>
        <p:spPr>
          <a:xfrm>
            <a:off x="8879347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598" y="1531899"/>
                </a:lnTo>
              </a:path>
            </a:pathLst>
          </a:custGeom>
          <a:ln w="4191">
            <a:solidFill>
              <a:srgbClr val="DC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4" name="object 284"/>
          <p:cNvSpPr/>
          <p:nvPr/>
        </p:nvSpPr>
        <p:spPr>
          <a:xfrm>
            <a:off x="9013866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599" y="1531899"/>
                </a:lnTo>
              </a:path>
            </a:pathLst>
          </a:custGeom>
          <a:ln w="4191">
            <a:solidFill>
              <a:srgbClr val="DC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5" name="object 285"/>
          <p:cNvSpPr/>
          <p:nvPr/>
        </p:nvSpPr>
        <p:spPr>
          <a:xfrm>
            <a:off x="9148274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601" y="1531899"/>
                </a:lnTo>
              </a:path>
            </a:pathLst>
          </a:custGeom>
          <a:ln w="4191">
            <a:solidFill>
              <a:srgbClr val="DB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6" name="object 286"/>
          <p:cNvSpPr/>
          <p:nvPr/>
        </p:nvSpPr>
        <p:spPr>
          <a:xfrm>
            <a:off x="9282776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599" y="1531899"/>
                </a:lnTo>
              </a:path>
            </a:pathLst>
          </a:custGeom>
          <a:ln w="4190">
            <a:solidFill>
              <a:srgbClr val="DB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7" name="object 287"/>
          <p:cNvSpPr/>
          <p:nvPr/>
        </p:nvSpPr>
        <p:spPr>
          <a:xfrm>
            <a:off x="9417295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600" y="1531899"/>
                </a:lnTo>
              </a:path>
            </a:pathLst>
          </a:custGeom>
          <a:ln w="4191">
            <a:solidFill>
              <a:srgbClr val="DBDC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8" name="object 288"/>
          <p:cNvSpPr/>
          <p:nvPr/>
        </p:nvSpPr>
        <p:spPr>
          <a:xfrm>
            <a:off x="9551818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600" y="1531899"/>
                </a:lnTo>
              </a:path>
            </a:pathLst>
          </a:custGeom>
          <a:ln w="4191">
            <a:solidFill>
              <a:srgbClr val="DBDC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9" name="object 289"/>
          <p:cNvSpPr/>
          <p:nvPr/>
        </p:nvSpPr>
        <p:spPr>
          <a:xfrm>
            <a:off x="9686204" y="0"/>
            <a:ext cx="1363345" cy="1398270"/>
          </a:xfrm>
          <a:custGeom>
            <a:avLst/>
            <a:gdLst/>
            <a:ahLst/>
            <a:cxnLst/>
            <a:rect l="l" t="t" r="r" b="b"/>
            <a:pathLst>
              <a:path w="1363345" h="1398270">
                <a:moveTo>
                  <a:pt x="0" y="0"/>
                </a:moveTo>
                <a:lnTo>
                  <a:pt x="1362820" y="1397766"/>
                </a:lnTo>
              </a:path>
            </a:pathLst>
          </a:custGeom>
          <a:ln w="4191">
            <a:solidFill>
              <a:srgbClr val="DBDC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0" name="object 290"/>
          <p:cNvSpPr/>
          <p:nvPr/>
        </p:nvSpPr>
        <p:spPr>
          <a:xfrm>
            <a:off x="9820723" y="0"/>
            <a:ext cx="1228725" cy="1259840"/>
          </a:xfrm>
          <a:custGeom>
            <a:avLst/>
            <a:gdLst/>
            <a:ahLst/>
            <a:cxnLst/>
            <a:rect l="l" t="t" r="r" b="b"/>
            <a:pathLst>
              <a:path w="1228725" h="1259840">
                <a:moveTo>
                  <a:pt x="0" y="0"/>
                </a:moveTo>
                <a:lnTo>
                  <a:pt x="1228301" y="1259797"/>
                </a:lnTo>
              </a:path>
            </a:pathLst>
          </a:custGeom>
          <a:ln w="4191">
            <a:solidFill>
              <a:srgbClr val="DBDC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1" name="object 291"/>
          <p:cNvSpPr/>
          <p:nvPr/>
        </p:nvSpPr>
        <p:spPr>
          <a:xfrm>
            <a:off x="9955238" y="0"/>
            <a:ext cx="1094105" cy="1122045"/>
          </a:xfrm>
          <a:custGeom>
            <a:avLst/>
            <a:gdLst/>
            <a:ahLst/>
            <a:cxnLst/>
            <a:rect l="l" t="t" r="r" b="b"/>
            <a:pathLst>
              <a:path w="1094104" h="1122045">
                <a:moveTo>
                  <a:pt x="0" y="0"/>
                </a:moveTo>
                <a:lnTo>
                  <a:pt x="1093786" y="1121834"/>
                </a:lnTo>
              </a:path>
            </a:pathLst>
          </a:custGeom>
          <a:ln w="4191">
            <a:solidFill>
              <a:srgbClr val="DADC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2" name="object 292"/>
          <p:cNvSpPr/>
          <p:nvPr/>
        </p:nvSpPr>
        <p:spPr>
          <a:xfrm>
            <a:off x="10089748" y="0"/>
            <a:ext cx="959485" cy="984250"/>
          </a:xfrm>
          <a:custGeom>
            <a:avLst/>
            <a:gdLst/>
            <a:ahLst/>
            <a:cxnLst/>
            <a:rect l="l" t="t" r="r" b="b"/>
            <a:pathLst>
              <a:path w="959484" h="984250">
                <a:moveTo>
                  <a:pt x="0" y="0"/>
                </a:moveTo>
                <a:lnTo>
                  <a:pt x="959277" y="983875"/>
                </a:lnTo>
              </a:path>
            </a:pathLst>
          </a:custGeom>
          <a:ln w="4191">
            <a:solidFill>
              <a:srgbClr val="DADB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3" name="object 293"/>
          <p:cNvSpPr/>
          <p:nvPr/>
        </p:nvSpPr>
        <p:spPr>
          <a:xfrm>
            <a:off x="10224267" y="0"/>
            <a:ext cx="824865" cy="846455"/>
          </a:xfrm>
          <a:custGeom>
            <a:avLst/>
            <a:gdLst/>
            <a:ahLst/>
            <a:cxnLst/>
            <a:rect l="l" t="t" r="r" b="b"/>
            <a:pathLst>
              <a:path w="824865" h="846455">
                <a:moveTo>
                  <a:pt x="0" y="0"/>
                </a:moveTo>
                <a:lnTo>
                  <a:pt x="824757" y="845906"/>
                </a:lnTo>
              </a:path>
            </a:pathLst>
          </a:custGeom>
          <a:ln w="4191">
            <a:solidFill>
              <a:srgbClr val="DADB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4" name="object 294"/>
          <p:cNvSpPr/>
          <p:nvPr/>
        </p:nvSpPr>
        <p:spPr>
          <a:xfrm>
            <a:off x="10358656" y="0"/>
            <a:ext cx="690880" cy="708660"/>
          </a:xfrm>
          <a:custGeom>
            <a:avLst/>
            <a:gdLst/>
            <a:ahLst/>
            <a:cxnLst/>
            <a:rect l="l" t="t" r="r" b="b"/>
            <a:pathLst>
              <a:path w="690879" h="708660">
                <a:moveTo>
                  <a:pt x="0" y="0"/>
                </a:moveTo>
                <a:lnTo>
                  <a:pt x="690368" y="708071"/>
                </a:lnTo>
              </a:path>
            </a:pathLst>
          </a:custGeom>
          <a:ln w="4191">
            <a:solidFill>
              <a:srgbClr val="DADB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5" name="object 295"/>
          <p:cNvSpPr/>
          <p:nvPr/>
        </p:nvSpPr>
        <p:spPr>
          <a:xfrm>
            <a:off x="10493176" y="0"/>
            <a:ext cx="556260" cy="570230"/>
          </a:xfrm>
          <a:custGeom>
            <a:avLst/>
            <a:gdLst/>
            <a:ahLst/>
            <a:cxnLst/>
            <a:rect l="l" t="t" r="r" b="b"/>
            <a:pathLst>
              <a:path w="556259" h="570230">
                <a:moveTo>
                  <a:pt x="0" y="0"/>
                </a:moveTo>
                <a:lnTo>
                  <a:pt x="555849" y="570102"/>
                </a:lnTo>
              </a:path>
            </a:pathLst>
          </a:custGeom>
          <a:ln w="4191">
            <a:solidFill>
              <a:srgbClr val="DADB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6" name="object 296"/>
          <p:cNvSpPr/>
          <p:nvPr/>
        </p:nvSpPr>
        <p:spPr>
          <a:xfrm>
            <a:off x="10627697" y="0"/>
            <a:ext cx="421640" cy="432434"/>
          </a:xfrm>
          <a:custGeom>
            <a:avLst/>
            <a:gdLst/>
            <a:ahLst/>
            <a:cxnLst/>
            <a:rect l="l" t="t" r="r" b="b"/>
            <a:pathLst>
              <a:path w="421640" h="432434">
                <a:moveTo>
                  <a:pt x="0" y="0"/>
                </a:moveTo>
                <a:lnTo>
                  <a:pt x="421328" y="432131"/>
                </a:lnTo>
              </a:path>
            </a:pathLst>
          </a:custGeom>
          <a:ln w="4190">
            <a:solidFill>
              <a:srgbClr val="D9DB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7" name="object 297"/>
          <p:cNvSpPr/>
          <p:nvPr/>
        </p:nvSpPr>
        <p:spPr>
          <a:xfrm>
            <a:off x="10762219" y="0"/>
            <a:ext cx="287020" cy="294640"/>
          </a:xfrm>
          <a:custGeom>
            <a:avLst/>
            <a:gdLst/>
            <a:ahLst/>
            <a:cxnLst/>
            <a:rect l="l" t="t" r="r" b="b"/>
            <a:pathLst>
              <a:path w="287020" h="294640">
                <a:moveTo>
                  <a:pt x="0" y="0"/>
                </a:moveTo>
                <a:lnTo>
                  <a:pt x="286805" y="294160"/>
                </a:lnTo>
              </a:path>
            </a:pathLst>
          </a:custGeom>
          <a:ln w="4191">
            <a:solidFill>
              <a:srgbClr val="D9DA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8" name="object 298"/>
          <p:cNvSpPr/>
          <p:nvPr/>
        </p:nvSpPr>
        <p:spPr>
          <a:xfrm>
            <a:off x="10896586" y="0"/>
            <a:ext cx="153035" cy="156845"/>
          </a:xfrm>
          <a:custGeom>
            <a:avLst/>
            <a:gdLst/>
            <a:ahLst/>
            <a:cxnLst/>
            <a:rect l="l" t="t" r="r" b="b"/>
            <a:pathLst>
              <a:path w="153034" h="156845">
                <a:moveTo>
                  <a:pt x="0" y="0"/>
                </a:moveTo>
                <a:lnTo>
                  <a:pt x="152438" y="156348"/>
                </a:lnTo>
              </a:path>
            </a:pathLst>
          </a:custGeom>
          <a:ln w="4191">
            <a:solidFill>
              <a:srgbClr val="D9DA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9" name="object 299"/>
          <p:cNvSpPr/>
          <p:nvPr/>
        </p:nvSpPr>
        <p:spPr>
          <a:xfrm>
            <a:off x="11031115" y="0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0" y="0"/>
                </a:moveTo>
                <a:lnTo>
                  <a:pt x="17909" y="18369"/>
                </a:lnTo>
              </a:path>
            </a:pathLst>
          </a:custGeom>
          <a:ln w="4191">
            <a:solidFill>
              <a:srgbClr val="D9DAD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0" name="object 300"/>
          <p:cNvSpPr/>
          <p:nvPr/>
        </p:nvSpPr>
        <p:spPr>
          <a:xfrm>
            <a:off x="11029322" y="1511691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9702" y="0"/>
                </a:moveTo>
                <a:lnTo>
                  <a:pt x="0" y="20207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1" name="object 301"/>
          <p:cNvSpPr/>
          <p:nvPr/>
        </p:nvSpPr>
        <p:spPr>
          <a:xfrm>
            <a:off x="10902746" y="1381868"/>
            <a:ext cx="146685" cy="150495"/>
          </a:xfrm>
          <a:custGeom>
            <a:avLst/>
            <a:gdLst/>
            <a:ahLst/>
            <a:cxnLst/>
            <a:rect l="l" t="t" r="r" b="b"/>
            <a:pathLst>
              <a:path w="146684" h="150494">
                <a:moveTo>
                  <a:pt x="146279" y="0"/>
                </a:moveTo>
                <a:lnTo>
                  <a:pt x="0" y="150030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2" name="object 302"/>
          <p:cNvSpPr/>
          <p:nvPr/>
        </p:nvSpPr>
        <p:spPr>
          <a:xfrm>
            <a:off x="10776043" y="1251916"/>
            <a:ext cx="273050" cy="280035"/>
          </a:xfrm>
          <a:custGeom>
            <a:avLst/>
            <a:gdLst/>
            <a:ahLst/>
            <a:cxnLst/>
            <a:rect l="l" t="t" r="r" b="b"/>
            <a:pathLst>
              <a:path w="273050" h="280034">
                <a:moveTo>
                  <a:pt x="272982" y="0"/>
                </a:moveTo>
                <a:lnTo>
                  <a:pt x="0" y="279982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3" name="object 303"/>
          <p:cNvSpPr/>
          <p:nvPr/>
        </p:nvSpPr>
        <p:spPr>
          <a:xfrm>
            <a:off x="10649467" y="1122094"/>
            <a:ext cx="400050" cy="410209"/>
          </a:xfrm>
          <a:custGeom>
            <a:avLst/>
            <a:gdLst/>
            <a:ahLst/>
            <a:cxnLst/>
            <a:rect l="l" t="t" r="r" b="b"/>
            <a:pathLst>
              <a:path w="400050" h="410209">
                <a:moveTo>
                  <a:pt x="399558" y="0"/>
                </a:moveTo>
                <a:lnTo>
                  <a:pt x="0" y="409804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4" name="object 304"/>
          <p:cNvSpPr/>
          <p:nvPr/>
        </p:nvSpPr>
        <p:spPr>
          <a:xfrm>
            <a:off x="10522765" y="992145"/>
            <a:ext cx="526415" cy="539750"/>
          </a:xfrm>
          <a:custGeom>
            <a:avLst/>
            <a:gdLst/>
            <a:ahLst/>
            <a:cxnLst/>
            <a:rect l="l" t="t" r="r" b="b"/>
            <a:pathLst>
              <a:path w="526415" h="539750">
                <a:moveTo>
                  <a:pt x="526259" y="0"/>
                </a:moveTo>
                <a:lnTo>
                  <a:pt x="0" y="539753"/>
                </a:lnTo>
              </a:path>
            </a:pathLst>
          </a:custGeom>
          <a:ln w="4191">
            <a:solidFill>
              <a:srgbClr val="EAEB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5" name="object 305"/>
          <p:cNvSpPr/>
          <p:nvPr/>
        </p:nvSpPr>
        <p:spPr>
          <a:xfrm>
            <a:off x="10396189" y="862323"/>
            <a:ext cx="653415" cy="669925"/>
          </a:xfrm>
          <a:custGeom>
            <a:avLst/>
            <a:gdLst/>
            <a:ahLst/>
            <a:cxnLst/>
            <a:rect l="l" t="t" r="r" b="b"/>
            <a:pathLst>
              <a:path w="653415" h="669925">
                <a:moveTo>
                  <a:pt x="652835" y="0"/>
                </a:moveTo>
                <a:lnTo>
                  <a:pt x="0" y="669575"/>
                </a:lnTo>
              </a:path>
            </a:pathLst>
          </a:custGeom>
          <a:ln w="4191">
            <a:solidFill>
              <a:srgbClr val="EA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6" name="object 306"/>
          <p:cNvSpPr/>
          <p:nvPr/>
        </p:nvSpPr>
        <p:spPr>
          <a:xfrm>
            <a:off x="10269480" y="732365"/>
            <a:ext cx="779780" cy="800100"/>
          </a:xfrm>
          <a:custGeom>
            <a:avLst/>
            <a:gdLst/>
            <a:ahLst/>
            <a:cxnLst/>
            <a:rect l="l" t="t" r="r" b="b"/>
            <a:pathLst>
              <a:path w="779779" h="800100">
                <a:moveTo>
                  <a:pt x="779545" y="0"/>
                </a:moveTo>
                <a:lnTo>
                  <a:pt x="0" y="799534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7" name="object 307"/>
          <p:cNvSpPr/>
          <p:nvPr/>
        </p:nvSpPr>
        <p:spPr>
          <a:xfrm>
            <a:off x="10142777" y="602412"/>
            <a:ext cx="906780" cy="929640"/>
          </a:xfrm>
          <a:custGeom>
            <a:avLst/>
            <a:gdLst/>
            <a:ahLst/>
            <a:cxnLst/>
            <a:rect l="l" t="t" r="r" b="b"/>
            <a:pathLst>
              <a:path w="906779" h="929640">
                <a:moveTo>
                  <a:pt x="906248" y="0"/>
                </a:moveTo>
                <a:lnTo>
                  <a:pt x="0" y="929486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8" name="object 308"/>
          <p:cNvSpPr/>
          <p:nvPr/>
        </p:nvSpPr>
        <p:spPr>
          <a:xfrm>
            <a:off x="10016208" y="472599"/>
            <a:ext cx="1033144" cy="1059815"/>
          </a:xfrm>
          <a:custGeom>
            <a:avLst/>
            <a:gdLst/>
            <a:ahLst/>
            <a:cxnLst/>
            <a:rect l="l" t="t" r="r" b="b"/>
            <a:pathLst>
              <a:path w="1033145" h="1059815">
                <a:moveTo>
                  <a:pt x="1032816" y="0"/>
                </a:moveTo>
                <a:lnTo>
                  <a:pt x="0" y="1059299"/>
                </a:lnTo>
              </a:path>
            </a:pathLst>
          </a:custGeom>
          <a:ln w="4190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9" name="object 309"/>
          <p:cNvSpPr/>
          <p:nvPr/>
        </p:nvSpPr>
        <p:spPr>
          <a:xfrm>
            <a:off x="9889506" y="342646"/>
            <a:ext cx="1159510" cy="1189355"/>
          </a:xfrm>
          <a:custGeom>
            <a:avLst/>
            <a:gdLst/>
            <a:ahLst/>
            <a:cxnLst/>
            <a:rect l="l" t="t" r="r" b="b"/>
            <a:pathLst>
              <a:path w="1159509" h="1189355">
                <a:moveTo>
                  <a:pt x="1159519" y="0"/>
                </a:moveTo>
                <a:lnTo>
                  <a:pt x="0" y="1189252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0" name="object 310"/>
          <p:cNvSpPr/>
          <p:nvPr/>
        </p:nvSpPr>
        <p:spPr>
          <a:xfrm>
            <a:off x="9762930" y="212824"/>
            <a:ext cx="1286510" cy="1319530"/>
          </a:xfrm>
          <a:custGeom>
            <a:avLst/>
            <a:gdLst/>
            <a:ahLst/>
            <a:cxnLst/>
            <a:rect l="l" t="t" r="r" b="b"/>
            <a:pathLst>
              <a:path w="1286509" h="1319530">
                <a:moveTo>
                  <a:pt x="1286094" y="0"/>
                </a:moveTo>
                <a:lnTo>
                  <a:pt x="0" y="1319074"/>
                </a:lnTo>
              </a:path>
            </a:pathLst>
          </a:custGeom>
          <a:ln w="4191">
            <a:solidFill>
              <a:srgbClr val="E9EA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1" name="object 311"/>
          <p:cNvSpPr/>
          <p:nvPr/>
        </p:nvSpPr>
        <p:spPr>
          <a:xfrm>
            <a:off x="9636215" y="82862"/>
            <a:ext cx="1412875" cy="1449070"/>
          </a:xfrm>
          <a:custGeom>
            <a:avLst/>
            <a:gdLst/>
            <a:ahLst/>
            <a:cxnLst/>
            <a:rect l="l" t="t" r="r" b="b"/>
            <a:pathLst>
              <a:path w="1412875" h="1449070">
                <a:moveTo>
                  <a:pt x="1412810" y="0"/>
                </a:moveTo>
                <a:lnTo>
                  <a:pt x="0" y="1449037"/>
                </a:lnTo>
              </a:path>
            </a:pathLst>
          </a:custGeom>
          <a:ln w="4191">
            <a:solidFill>
              <a:srgbClr val="E9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2" name="object 312"/>
          <p:cNvSpPr/>
          <p:nvPr/>
        </p:nvSpPr>
        <p:spPr>
          <a:xfrm>
            <a:off x="9509652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599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3" name="object 313"/>
          <p:cNvSpPr/>
          <p:nvPr/>
        </p:nvSpPr>
        <p:spPr>
          <a:xfrm>
            <a:off x="9382943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600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4" name="object 314"/>
          <p:cNvSpPr/>
          <p:nvPr/>
        </p:nvSpPr>
        <p:spPr>
          <a:xfrm>
            <a:off x="9256367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599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5" name="object 315"/>
          <p:cNvSpPr/>
          <p:nvPr/>
        </p:nvSpPr>
        <p:spPr>
          <a:xfrm>
            <a:off x="9129659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600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6" name="object 316"/>
          <p:cNvSpPr/>
          <p:nvPr/>
        </p:nvSpPr>
        <p:spPr>
          <a:xfrm>
            <a:off x="9002969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598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E8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7" name="object 317"/>
          <p:cNvSpPr/>
          <p:nvPr/>
        </p:nvSpPr>
        <p:spPr>
          <a:xfrm>
            <a:off x="8876387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599" y="0"/>
                </a:moveTo>
                <a:lnTo>
                  <a:pt x="0" y="1531899"/>
                </a:lnTo>
              </a:path>
            </a:pathLst>
          </a:custGeom>
          <a:ln w="4190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8" name="object 318"/>
          <p:cNvSpPr/>
          <p:nvPr/>
        </p:nvSpPr>
        <p:spPr>
          <a:xfrm>
            <a:off x="8749685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598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9" name="object 319"/>
          <p:cNvSpPr/>
          <p:nvPr/>
        </p:nvSpPr>
        <p:spPr>
          <a:xfrm>
            <a:off x="8623108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601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0" name="object 320"/>
          <p:cNvSpPr/>
          <p:nvPr/>
        </p:nvSpPr>
        <p:spPr>
          <a:xfrm>
            <a:off x="8496406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600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E7E8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1" name="object 321"/>
          <p:cNvSpPr/>
          <p:nvPr/>
        </p:nvSpPr>
        <p:spPr>
          <a:xfrm>
            <a:off x="8369837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596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E7E8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2" name="object 322"/>
          <p:cNvSpPr/>
          <p:nvPr/>
        </p:nvSpPr>
        <p:spPr>
          <a:xfrm>
            <a:off x="8243128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597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E7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3" name="object 323"/>
          <p:cNvSpPr/>
          <p:nvPr/>
        </p:nvSpPr>
        <p:spPr>
          <a:xfrm>
            <a:off x="8116551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600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4" name="object 324"/>
          <p:cNvSpPr/>
          <p:nvPr/>
        </p:nvSpPr>
        <p:spPr>
          <a:xfrm>
            <a:off x="7989842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601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5" name="object 325"/>
          <p:cNvSpPr/>
          <p:nvPr/>
        </p:nvSpPr>
        <p:spPr>
          <a:xfrm>
            <a:off x="7863274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598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6" name="object 326"/>
          <p:cNvSpPr/>
          <p:nvPr/>
        </p:nvSpPr>
        <p:spPr>
          <a:xfrm>
            <a:off x="7736578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599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7" name="object 327"/>
          <p:cNvSpPr/>
          <p:nvPr/>
        </p:nvSpPr>
        <p:spPr>
          <a:xfrm>
            <a:off x="7609869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600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E6E7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8" name="object 328"/>
          <p:cNvSpPr/>
          <p:nvPr/>
        </p:nvSpPr>
        <p:spPr>
          <a:xfrm>
            <a:off x="7483274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600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9" name="object 329"/>
          <p:cNvSpPr/>
          <p:nvPr/>
        </p:nvSpPr>
        <p:spPr>
          <a:xfrm>
            <a:off x="7356630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597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0" name="object 330"/>
          <p:cNvSpPr/>
          <p:nvPr/>
        </p:nvSpPr>
        <p:spPr>
          <a:xfrm>
            <a:off x="7230002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600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1" name="object 331"/>
          <p:cNvSpPr/>
          <p:nvPr/>
        </p:nvSpPr>
        <p:spPr>
          <a:xfrm>
            <a:off x="7103343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601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2" name="object 332"/>
          <p:cNvSpPr/>
          <p:nvPr/>
        </p:nvSpPr>
        <p:spPr>
          <a:xfrm>
            <a:off x="6976679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600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3" name="object 333"/>
          <p:cNvSpPr/>
          <p:nvPr/>
        </p:nvSpPr>
        <p:spPr>
          <a:xfrm>
            <a:off x="6850053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598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E5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4" name="object 334"/>
          <p:cNvSpPr/>
          <p:nvPr/>
        </p:nvSpPr>
        <p:spPr>
          <a:xfrm>
            <a:off x="6723407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599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5" name="object 335"/>
          <p:cNvSpPr/>
          <p:nvPr/>
        </p:nvSpPr>
        <p:spPr>
          <a:xfrm>
            <a:off x="6596740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602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6" name="object 336"/>
          <p:cNvSpPr/>
          <p:nvPr/>
        </p:nvSpPr>
        <p:spPr>
          <a:xfrm>
            <a:off x="6470110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599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7" name="object 337"/>
          <p:cNvSpPr/>
          <p:nvPr/>
        </p:nvSpPr>
        <p:spPr>
          <a:xfrm>
            <a:off x="6343460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598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8" name="object 338"/>
          <p:cNvSpPr/>
          <p:nvPr/>
        </p:nvSpPr>
        <p:spPr>
          <a:xfrm>
            <a:off x="6216827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599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9" name="object 339"/>
          <p:cNvSpPr/>
          <p:nvPr/>
        </p:nvSpPr>
        <p:spPr>
          <a:xfrm>
            <a:off x="6090160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602" y="0"/>
                </a:moveTo>
                <a:lnTo>
                  <a:pt x="0" y="1531899"/>
                </a:lnTo>
              </a:path>
            </a:pathLst>
          </a:custGeom>
          <a:ln w="4190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0" name="object 340"/>
          <p:cNvSpPr/>
          <p:nvPr/>
        </p:nvSpPr>
        <p:spPr>
          <a:xfrm>
            <a:off x="5963534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600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1" name="object 341"/>
          <p:cNvSpPr/>
          <p:nvPr/>
        </p:nvSpPr>
        <p:spPr>
          <a:xfrm>
            <a:off x="5836871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599" y="0"/>
                </a:moveTo>
                <a:lnTo>
                  <a:pt x="0" y="1531899"/>
                </a:lnTo>
              </a:path>
            </a:pathLst>
          </a:custGeom>
          <a:ln w="4190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2" name="object 342"/>
          <p:cNvSpPr/>
          <p:nvPr/>
        </p:nvSpPr>
        <p:spPr>
          <a:xfrm>
            <a:off x="5710237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600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3" name="object 343"/>
          <p:cNvSpPr/>
          <p:nvPr/>
        </p:nvSpPr>
        <p:spPr>
          <a:xfrm>
            <a:off x="5583578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601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4" name="object 344"/>
          <p:cNvSpPr/>
          <p:nvPr/>
        </p:nvSpPr>
        <p:spPr>
          <a:xfrm>
            <a:off x="5456998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598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5" name="object 345"/>
          <p:cNvSpPr/>
          <p:nvPr/>
        </p:nvSpPr>
        <p:spPr>
          <a:xfrm>
            <a:off x="5330299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596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6" name="object 346"/>
          <p:cNvSpPr/>
          <p:nvPr/>
        </p:nvSpPr>
        <p:spPr>
          <a:xfrm>
            <a:off x="5203697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601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7" name="object 347"/>
          <p:cNvSpPr/>
          <p:nvPr/>
        </p:nvSpPr>
        <p:spPr>
          <a:xfrm>
            <a:off x="5076997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600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8" name="object 348"/>
          <p:cNvSpPr/>
          <p:nvPr/>
        </p:nvSpPr>
        <p:spPr>
          <a:xfrm>
            <a:off x="4950409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599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9" name="object 349"/>
          <p:cNvSpPr/>
          <p:nvPr/>
        </p:nvSpPr>
        <p:spPr>
          <a:xfrm>
            <a:off x="4823684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598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0" name="object 350"/>
          <p:cNvSpPr/>
          <p:nvPr/>
        </p:nvSpPr>
        <p:spPr>
          <a:xfrm>
            <a:off x="4697103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601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1" name="object 351"/>
          <p:cNvSpPr/>
          <p:nvPr/>
        </p:nvSpPr>
        <p:spPr>
          <a:xfrm>
            <a:off x="4570400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597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E1E2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2" name="object 352"/>
          <p:cNvSpPr/>
          <p:nvPr/>
        </p:nvSpPr>
        <p:spPr>
          <a:xfrm>
            <a:off x="4443794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600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3" name="object 353"/>
          <p:cNvSpPr/>
          <p:nvPr/>
        </p:nvSpPr>
        <p:spPr>
          <a:xfrm>
            <a:off x="4317098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601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4" name="object 354"/>
          <p:cNvSpPr/>
          <p:nvPr/>
        </p:nvSpPr>
        <p:spPr>
          <a:xfrm>
            <a:off x="4190488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602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5" name="object 355"/>
          <p:cNvSpPr/>
          <p:nvPr/>
        </p:nvSpPr>
        <p:spPr>
          <a:xfrm>
            <a:off x="4063798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599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6" name="object 356"/>
          <p:cNvSpPr/>
          <p:nvPr/>
        </p:nvSpPr>
        <p:spPr>
          <a:xfrm>
            <a:off x="3937210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597" y="0"/>
                </a:moveTo>
                <a:lnTo>
                  <a:pt x="0" y="1531899"/>
                </a:lnTo>
              </a:path>
            </a:pathLst>
          </a:custGeom>
          <a:ln w="4190">
            <a:solidFill>
              <a:srgbClr val="E0E1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7" name="object 357"/>
          <p:cNvSpPr/>
          <p:nvPr/>
        </p:nvSpPr>
        <p:spPr>
          <a:xfrm>
            <a:off x="3810502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598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E0E1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8" name="object 358"/>
          <p:cNvSpPr/>
          <p:nvPr/>
        </p:nvSpPr>
        <p:spPr>
          <a:xfrm>
            <a:off x="3683907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601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9" name="object 359"/>
          <p:cNvSpPr/>
          <p:nvPr/>
        </p:nvSpPr>
        <p:spPr>
          <a:xfrm>
            <a:off x="3557205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598" y="0"/>
                </a:moveTo>
                <a:lnTo>
                  <a:pt x="0" y="1531899"/>
                </a:lnTo>
              </a:path>
            </a:pathLst>
          </a:custGeom>
          <a:ln w="4190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0" name="object 360"/>
          <p:cNvSpPr/>
          <p:nvPr/>
        </p:nvSpPr>
        <p:spPr>
          <a:xfrm>
            <a:off x="3430608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599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1" name="object 361"/>
          <p:cNvSpPr/>
          <p:nvPr/>
        </p:nvSpPr>
        <p:spPr>
          <a:xfrm>
            <a:off x="3303899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600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DF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2" name="object 362"/>
          <p:cNvSpPr/>
          <p:nvPr/>
        </p:nvSpPr>
        <p:spPr>
          <a:xfrm>
            <a:off x="3177324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598" y="0"/>
                </a:moveTo>
                <a:lnTo>
                  <a:pt x="0" y="1531899"/>
                </a:lnTo>
              </a:path>
            </a:pathLst>
          </a:custGeom>
          <a:ln w="4190">
            <a:solidFill>
              <a:srgbClr val="DFE0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3" name="object 363"/>
          <p:cNvSpPr/>
          <p:nvPr/>
        </p:nvSpPr>
        <p:spPr>
          <a:xfrm>
            <a:off x="3050737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597" y="0"/>
                </a:moveTo>
                <a:lnTo>
                  <a:pt x="0" y="1531899"/>
                </a:lnTo>
              </a:path>
            </a:pathLst>
          </a:custGeom>
          <a:ln w="4190">
            <a:solidFill>
              <a:srgbClr val="DFE0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4" name="object 364"/>
          <p:cNvSpPr/>
          <p:nvPr/>
        </p:nvSpPr>
        <p:spPr>
          <a:xfrm>
            <a:off x="2924005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600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5" name="object 365"/>
          <p:cNvSpPr/>
          <p:nvPr/>
        </p:nvSpPr>
        <p:spPr>
          <a:xfrm>
            <a:off x="2797432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601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6" name="object 366"/>
          <p:cNvSpPr/>
          <p:nvPr/>
        </p:nvSpPr>
        <p:spPr>
          <a:xfrm>
            <a:off x="2670719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598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7" name="object 367"/>
          <p:cNvSpPr/>
          <p:nvPr/>
        </p:nvSpPr>
        <p:spPr>
          <a:xfrm>
            <a:off x="2544144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597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DE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8" name="object 368"/>
          <p:cNvSpPr/>
          <p:nvPr/>
        </p:nvSpPr>
        <p:spPr>
          <a:xfrm>
            <a:off x="2417412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599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DE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9" name="object 369"/>
          <p:cNvSpPr/>
          <p:nvPr/>
        </p:nvSpPr>
        <p:spPr>
          <a:xfrm>
            <a:off x="2290840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600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DEDF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0" name="object 370"/>
          <p:cNvSpPr/>
          <p:nvPr/>
        </p:nvSpPr>
        <p:spPr>
          <a:xfrm>
            <a:off x="2164128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599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1" name="object 371"/>
          <p:cNvSpPr/>
          <p:nvPr/>
        </p:nvSpPr>
        <p:spPr>
          <a:xfrm>
            <a:off x="2037529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598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2" name="object 372"/>
          <p:cNvSpPr/>
          <p:nvPr/>
        </p:nvSpPr>
        <p:spPr>
          <a:xfrm>
            <a:off x="1910819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599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3" name="object 373"/>
          <p:cNvSpPr/>
          <p:nvPr/>
        </p:nvSpPr>
        <p:spPr>
          <a:xfrm>
            <a:off x="1784234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600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DD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4" name="object 374"/>
          <p:cNvSpPr/>
          <p:nvPr/>
        </p:nvSpPr>
        <p:spPr>
          <a:xfrm>
            <a:off x="1657547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5" h="1532255">
                <a:moveTo>
                  <a:pt x="1493596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DDDE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5" name="object 375"/>
          <p:cNvSpPr/>
          <p:nvPr/>
        </p:nvSpPr>
        <p:spPr>
          <a:xfrm>
            <a:off x="1530938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5" h="1532255">
                <a:moveTo>
                  <a:pt x="1493599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DDDE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6" name="object 376"/>
          <p:cNvSpPr/>
          <p:nvPr/>
        </p:nvSpPr>
        <p:spPr>
          <a:xfrm>
            <a:off x="1404227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5" h="1532255">
                <a:moveTo>
                  <a:pt x="1493598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7" name="object 377"/>
          <p:cNvSpPr/>
          <p:nvPr/>
        </p:nvSpPr>
        <p:spPr>
          <a:xfrm>
            <a:off x="1277642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5" h="1532255">
                <a:moveTo>
                  <a:pt x="1493599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8" name="object 378"/>
          <p:cNvSpPr/>
          <p:nvPr/>
        </p:nvSpPr>
        <p:spPr>
          <a:xfrm>
            <a:off x="1150931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5" h="1532255">
                <a:moveTo>
                  <a:pt x="1493598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9" name="object 379"/>
          <p:cNvSpPr/>
          <p:nvPr/>
        </p:nvSpPr>
        <p:spPr>
          <a:xfrm>
            <a:off x="1024346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5" h="1532255">
                <a:moveTo>
                  <a:pt x="1493599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DC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0" name="object 380"/>
          <p:cNvSpPr/>
          <p:nvPr/>
        </p:nvSpPr>
        <p:spPr>
          <a:xfrm>
            <a:off x="897760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5" h="1532255">
                <a:moveTo>
                  <a:pt x="1493599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DCDD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1" name="object 381"/>
          <p:cNvSpPr/>
          <p:nvPr/>
        </p:nvSpPr>
        <p:spPr>
          <a:xfrm>
            <a:off x="771038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5" h="1532255">
                <a:moveTo>
                  <a:pt x="1493600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DCDD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2" name="object 382"/>
          <p:cNvSpPr/>
          <p:nvPr/>
        </p:nvSpPr>
        <p:spPr>
          <a:xfrm>
            <a:off x="644464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5" h="1532255">
                <a:moveTo>
                  <a:pt x="1493599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DC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3" name="object 383"/>
          <p:cNvSpPr/>
          <p:nvPr/>
        </p:nvSpPr>
        <p:spPr>
          <a:xfrm>
            <a:off x="517729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5" h="1532255">
                <a:moveTo>
                  <a:pt x="1493600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DC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4" name="object 384"/>
          <p:cNvSpPr/>
          <p:nvPr/>
        </p:nvSpPr>
        <p:spPr>
          <a:xfrm>
            <a:off x="391168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5" h="1532255">
                <a:moveTo>
                  <a:pt x="1493599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DB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5" name="object 385"/>
          <p:cNvSpPr/>
          <p:nvPr/>
        </p:nvSpPr>
        <p:spPr>
          <a:xfrm>
            <a:off x="264445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5" h="1532255">
                <a:moveTo>
                  <a:pt x="1493600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DBDC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6" name="object 386"/>
          <p:cNvSpPr/>
          <p:nvPr/>
        </p:nvSpPr>
        <p:spPr>
          <a:xfrm>
            <a:off x="137859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5" h="1532255">
                <a:moveTo>
                  <a:pt x="1493598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DBDC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7" name="object 387"/>
          <p:cNvSpPr/>
          <p:nvPr/>
        </p:nvSpPr>
        <p:spPr>
          <a:xfrm>
            <a:off x="11149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5" h="1532255">
                <a:moveTo>
                  <a:pt x="1493599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DBDC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8" name="object 388"/>
          <p:cNvSpPr/>
          <p:nvPr/>
        </p:nvSpPr>
        <p:spPr>
          <a:xfrm>
            <a:off x="507" y="0"/>
            <a:ext cx="1377950" cy="1413510"/>
          </a:xfrm>
          <a:custGeom>
            <a:avLst/>
            <a:gdLst/>
            <a:ahLst/>
            <a:cxnLst/>
            <a:rect l="l" t="t" r="r" b="b"/>
            <a:pathLst>
              <a:path w="1377950" h="1413510">
                <a:moveTo>
                  <a:pt x="1377654" y="0"/>
                </a:moveTo>
                <a:lnTo>
                  <a:pt x="0" y="1412981"/>
                </a:lnTo>
              </a:path>
            </a:pathLst>
          </a:custGeom>
          <a:ln w="4191">
            <a:solidFill>
              <a:srgbClr val="DBDC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9" name="object 389"/>
          <p:cNvSpPr/>
          <p:nvPr/>
        </p:nvSpPr>
        <p:spPr>
          <a:xfrm>
            <a:off x="508" y="0"/>
            <a:ext cx="1250950" cy="1283335"/>
          </a:xfrm>
          <a:custGeom>
            <a:avLst/>
            <a:gdLst/>
            <a:ahLst/>
            <a:cxnLst/>
            <a:rect l="l" t="t" r="r" b="b"/>
            <a:pathLst>
              <a:path w="1250950" h="1283335">
                <a:moveTo>
                  <a:pt x="1250944" y="0"/>
                </a:moveTo>
                <a:lnTo>
                  <a:pt x="0" y="1283022"/>
                </a:lnTo>
              </a:path>
            </a:pathLst>
          </a:custGeom>
          <a:ln w="4191">
            <a:solidFill>
              <a:srgbClr val="DBDC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0" name="object 390"/>
          <p:cNvSpPr/>
          <p:nvPr/>
        </p:nvSpPr>
        <p:spPr>
          <a:xfrm>
            <a:off x="507" y="0"/>
            <a:ext cx="1124585" cy="1153795"/>
          </a:xfrm>
          <a:custGeom>
            <a:avLst/>
            <a:gdLst/>
            <a:ahLst/>
            <a:cxnLst/>
            <a:rect l="l" t="t" r="r" b="b"/>
            <a:pathLst>
              <a:path w="1124585" h="1153795">
                <a:moveTo>
                  <a:pt x="1124357" y="0"/>
                </a:moveTo>
                <a:lnTo>
                  <a:pt x="0" y="1153190"/>
                </a:lnTo>
              </a:path>
            </a:pathLst>
          </a:custGeom>
          <a:ln w="4191">
            <a:solidFill>
              <a:srgbClr val="DADC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1" name="object 391"/>
          <p:cNvSpPr/>
          <p:nvPr/>
        </p:nvSpPr>
        <p:spPr>
          <a:xfrm>
            <a:off x="508" y="0"/>
            <a:ext cx="998219" cy="1023619"/>
          </a:xfrm>
          <a:custGeom>
            <a:avLst/>
            <a:gdLst/>
            <a:ahLst/>
            <a:cxnLst/>
            <a:rect l="l" t="t" r="r" b="b"/>
            <a:pathLst>
              <a:path w="998219" h="1023619">
                <a:moveTo>
                  <a:pt x="997648" y="0"/>
                </a:moveTo>
                <a:lnTo>
                  <a:pt x="0" y="1023231"/>
                </a:lnTo>
              </a:path>
            </a:pathLst>
          </a:custGeom>
          <a:ln w="4191">
            <a:solidFill>
              <a:srgbClr val="DADB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2" name="object 392"/>
          <p:cNvSpPr/>
          <p:nvPr/>
        </p:nvSpPr>
        <p:spPr>
          <a:xfrm>
            <a:off x="507" y="0"/>
            <a:ext cx="871219" cy="893444"/>
          </a:xfrm>
          <a:custGeom>
            <a:avLst/>
            <a:gdLst/>
            <a:ahLst/>
            <a:cxnLst/>
            <a:rect l="l" t="t" r="r" b="b"/>
            <a:pathLst>
              <a:path w="871219" h="893444">
                <a:moveTo>
                  <a:pt x="871063" y="0"/>
                </a:moveTo>
                <a:lnTo>
                  <a:pt x="0" y="893399"/>
                </a:lnTo>
              </a:path>
            </a:pathLst>
          </a:custGeom>
          <a:ln w="4191">
            <a:solidFill>
              <a:srgbClr val="DADB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3" name="object 393"/>
          <p:cNvSpPr/>
          <p:nvPr/>
        </p:nvSpPr>
        <p:spPr>
          <a:xfrm>
            <a:off x="508" y="0"/>
            <a:ext cx="744855" cy="763905"/>
          </a:xfrm>
          <a:custGeom>
            <a:avLst/>
            <a:gdLst/>
            <a:ahLst/>
            <a:cxnLst/>
            <a:rect l="l" t="t" r="r" b="b"/>
            <a:pathLst>
              <a:path w="744855" h="763905">
                <a:moveTo>
                  <a:pt x="744341" y="0"/>
                </a:moveTo>
                <a:lnTo>
                  <a:pt x="0" y="763428"/>
                </a:lnTo>
              </a:path>
            </a:pathLst>
          </a:custGeom>
          <a:ln w="4191">
            <a:solidFill>
              <a:srgbClr val="DADB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4" name="object 394"/>
          <p:cNvSpPr/>
          <p:nvPr/>
        </p:nvSpPr>
        <p:spPr>
          <a:xfrm>
            <a:off x="508" y="0"/>
            <a:ext cx="617855" cy="633730"/>
          </a:xfrm>
          <a:custGeom>
            <a:avLst/>
            <a:gdLst/>
            <a:ahLst/>
            <a:cxnLst/>
            <a:rect l="l" t="t" r="r" b="b"/>
            <a:pathLst>
              <a:path w="617855" h="633730">
                <a:moveTo>
                  <a:pt x="617765" y="0"/>
                </a:moveTo>
                <a:lnTo>
                  <a:pt x="0" y="633606"/>
                </a:lnTo>
              </a:path>
            </a:pathLst>
          </a:custGeom>
          <a:ln w="4191">
            <a:solidFill>
              <a:srgbClr val="DADB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5" name="object 395"/>
          <p:cNvSpPr/>
          <p:nvPr/>
        </p:nvSpPr>
        <p:spPr>
          <a:xfrm>
            <a:off x="507" y="0"/>
            <a:ext cx="491490" cy="504190"/>
          </a:xfrm>
          <a:custGeom>
            <a:avLst/>
            <a:gdLst/>
            <a:ahLst/>
            <a:cxnLst/>
            <a:rect l="l" t="t" r="r" b="b"/>
            <a:pathLst>
              <a:path w="491490" h="504190">
                <a:moveTo>
                  <a:pt x="491045" y="0"/>
                </a:moveTo>
                <a:lnTo>
                  <a:pt x="0" y="503637"/>
                </a:lnTo>
              </a:path>
            </a:pathLst>
          </a:custGeom>
          <a:ln w="4191">
            <a:solidFill>
              <a:srgbClr val="DADB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6" name="object 396"/>
          <p:cNvSpPr/>
          <p:nvPr/>
        </p:nvSpPr>
        <p:spPr>
          <a:xfrm>
            <a:off x="507" y="0"/>
            <a:ext cx="364490" cy="374015"/>
          </a:xfrm>
          <a:custGeom>
            <a:avLst/>
            <a:gdLst/>
            <a:ahLst/>
            <a:cxnLst/>
            <a:rect l="l" t="t" r="r" b="b"/>
            <a:pathLst>
              <a:path w="364490" h="374015">
                <a:moveTo>
                  <a:pt x="364460" y="0"/>
                </a:moveTo>
                <a:lnTo>
                  <a:pt x="0" y="373806"/>
                </a:lnTo>
              </a:path>
            </a:pathLst>
          </a:custGeom>
          <a:ln w="4190">
            <a:solidFill>
              <a:srgbClr val="D9DB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7" name="object 397"/>
          <p:cNvSpPr/>
          <p:nvPr/>
        </p:nvSpPr>
        <p:spPr>
          <a:xfrm>
            <a:off x="507" y="0"/>
            <a:ext cx="238125" cy="243840"/>
          </a:xfrm>
          <a:custGeom>
            <a:avLst/>
            <a:gdLst/>
            <a:ahLst/>
            <a:cxnLst/>
            <a:rect l="l" t="t" r="r" b="b"/>
            <a:pathLst>
              <a:path w="238125" h="243840">
                <a:moveTo>
                  <a:pt x="237749" y="0"/>
                </a:moveTo>
                <a:lnTo>
                  <a:pt x="0" y="243846"/>
                </a:lnTo>
              </a:path>
            </a:pathLst>
          </a:custGeom>
          <a:ln w="4191">
            <a:solidFill>
              <a:srgbClr val="D9DA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8" name="object 398"/>
          <p:cNvSpPr/>
          <p:nvPr/>
        </p:nvSpPr>
        <p:spPr>
          <a:xfrm>
            <a:off x="507" y="0"/>
            <a:ext cx="111760" cy="114300"/>
          </a:xfrm>
          <a:custGeom>
            <a:avLst/>
            <a:gdLst/>
            <a:ahLst/>
            <a:cxnLst/>
            <a:rect l="l" t="t" r="r" b="b"/>
            <a:pathLst>
              <a:path w="111760" h="114300">
                <a:moveTo>
                  <a:pt x="111162" y="0"/>
                </a:moveTo>
                <a:lnTo>
                  <a:pt x="0" y="114012"/>
                </a:lnTo>
              </a:path>
            </a:pathLst>
          </a:custGeom>
          <a:ln w="4191">
            <a:solidFill>
              <a:srgbClr val="D9DA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9" name="object 399"/>
          <p:cNvSpPr/>
          <p:nvPr/>
        </p:nvSpPr>
        <p:spPr>
          <a:xfrm>
            <a:off x="940676" y="1347241"/>
            <a:ext cx="8089392" cy="18465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0" name="object 400"/>
          <p:cNvSpPr/>
          <p:nvPr/>
        </p:nvSpPr>
        <p:spPr>
          <a:xfrm>
            <a:off x="9957765" y="928763"/>
            <a:ext cx="352425" cy="337820"/>
          </a:xfrm>
          <a:custGeom>
            <a:avLst/>
            <a:gdLst/>
            <a:ahLst/>
            <a:cxnLst/>
            <a:rect l="l" t="t" r="r" b="b"/>
            <a:pathLst>
              <a:path w="352425" h="337819">
                <a:moveTo>
                  <a:pt x="309120" y="245236"/>
                </a:moveTo>
                <a:lnTo>
                  <a:pt x="242684" y="245236"/>
                </a:lnTo>
                <a:lnTo>
                  <a:pt x="233535" y="271822"/>
                </a:lnTo>
                <a:lnTo>
                  <a:pt x="218541" y="296475"/>
                </a:lnTo>
                <a:lnTo>
                  <a:pt x="195374" y="318403"/>
                </a:lnTo>
                <a:lnTo>
                  <a:pt x="161709" y="336816"/>
                </a:lnTo>
                <a:lnTo>
                  <a:pt x="163372" y="337070"/>
                </a:lnTo>
                <a:lnTo>
                  <a:pt x="164401" y="337439"/>
                </a:lnTo>
                <a:lnTo>
                  <a:pt x="165531" y="337388"/>
                </a:lnTo>
                <a:lnTo>
                  <a:pt x="212633" y="330674"/>
                </a:lnTo>
                <a:lnTo>
                  <a:pt x="250958" y="315626"/>
                </a:lnTo>
                <a:lnTo>
                  <a:pt x="280824" y="292082"/>
                </a:lnTo>
                <a:lnTo>
                  <a:pt x="302552" y="259880"/>
                </a:lnTo>
                <a:lnTo>
                  <a:pt x="309120" y="245236"/>
                </a:lnTo>
                <a:close/>
              </a:path>
              <a:path w="352425" h="337819">
                <a:moveTo>
                  <a:pt x="102488" y="106565"/>
                </a:moveTo>
                <a:lnTo>
                  <a:pt x="65522" y="128158"/>
                </a:lnTo>
                <a:lnTo>
                  <a:pt x="31559" y="165125"/>
                </a:lnTo>
                <a:lnTo>
                  <a:pt x="5778" y="212650"/>
                </a:lnTo>
                <a:lnTo>
                  <a:pt x="0" y="260146"/>
                </a:lnTo>
                <a:lnTo>
                  <a:pt x="5091" y="279236"/>
                </a:lnTo>
                <a:lnTo>
                  <a:pt x="15340" y="295346"/>
                </a:lnTo>
                <a:lnTo>
                  <a:pt x="30577" y="308429"/>
                </a:lnTo>
                <a:lnTo>
                  <a:pt x="50634" y="318439"/>
                </a:lnTo>
                <a:lnTo>
                  <a:pt x="46662" y="311073"/>
                </a:lnTo>
                <a:lnTo>
                  <a:pt x="42527" y="303574"/>
                </a:lnTo>
                <a:lnTo>
                  <a:pt x="38642" y="295865"/>
                </a:lnTo>
                <a:lnTo>
                  <a:pt x="35420" y="287870"/>
                </a:lnTo>
                <a:lnTo>
                  <a:pt x="33871" y="279352"/>
                </a:lnTo>
                <a:lnTo>
                  <a:pt x="34583" y="270594"/>
                </a:lnTo>
                <a:lnTo>
                  <a:pt x="37165" y="261819"/>
                </a:lnTo>
                <a:lnTo>
                  <a:pt x="41224" y="253250"/>
                </a:lnTo>
                <a:lnTo>
                  <a:pt x="79888" y="253250"/>
                </a:lnTo>
                <a:lnTo>
                  <a:pt x="85097" y="240963"/>
                </a:lnTo>
                <a:lnTo>
                  <a:pt x="106782" y="217450"/>
                </a:lnTo>
                <a:lnTo>
                  <a:pt x="133616" y="199351"/>
                </a:lnTo>
                <a:lnTo>
                  <a:pt x="327445" y="199351"/>
                </a:lnTo>
                <a:lnTo>
                  <a:pt x="327844" y="198285"/>
                </a:lnTo>
                <a:lnTo>
                  <a:pt x="74015" y="198285"/>
                </a:lnTo>
                <a:lnTo>
                  <a:pt x="73405" y="190766"/>
                </a:lnTo>
                <a:lnTo>
                  <a:pt x="72618" y="185102"/>
                </a:lnTo>
                <a:lnTo>
                  <a:pt x="72491" y="179298"/>
                </a:lnTo>
                <a:lnTo>
                  <a:pt x="75103" y="160992"/>
                </a:lnTo>
                <a:lnTo>
                  <a:pt x="82439" y="142786"/>
                </a:lnTo>
                <a:lnTo>
                  <a:pt x="92233" y="124779"/>
                </a:lnTo>
                <a:lnTo>
                  <a:pt x="102488" y="106565"/>
                </a:lnTo>
                <a:close/>
              </a:path>
              <a:path w="352425" h="337819">
                <a:moveTo>
                  <a:pt x="79888" y="253250"/>
                </a:moveTo>
                <a:lnTo>
                  <a:pt x="41224" y="253250"/>
                </a:lnTo>
                <a:lnTo>
                  <a:pt x="44551" y="257975"/>
                </a:lnTo>
                <a:lnTo>
                  <a:pt x="47980" y="263169"/>
                </a:lnTo>
                <a:lnTo>
                  <a:pt x="55486" y="272999"/>
                </a:lnTo>
                <a:lnTo>
                  <a:pt x="59093" y="277939"/>
                </a:lnTo>
                <a:lnTo>
                  <a:pt x="68033" y="286537"/>
                </a:lnTo>
                <a:lnTo>
                  <a:pt x="73558" y="290106"/>
                </a:lnTo>
                <a:lnTo>
                  <a:pt x="78612" y="293966"/>
                </a:lnTo>
                <a:lnTo>
                  <a:pt x="73921" y="267324"/>
                </a:lnTo>
                <a:lnTo>
                  <a:pt x="79888" y="253250"/>
                </a:lnTo>
                <a:close/>
              </a:path>
              <a:path w="352425" h="337819">
                <a:moveTo>
                  <a:pt x="319009" y="221411"/>
                </a:moveTo>
                <a:lnTo>
                  <a:pt x="181470" y="221411"/>
                </a:lnTo>
                <a:lnTo>
                  <a:pt x="177384" y="237395"/>
                </a:lnTo>
                <a:lnTo>
                  <a:pt x="173175" y="253250"/>
                </a:lnTo>
                <a:lnTo>
                  <a:pt x="171183" y="268882"/>
                </a:lnTo>
                <a:lnTo>
                  <a:pt x="173697" y="284594"/>
                </a:lnTo>
                <a:lnTo>
                  <a:pt x="242684" y="245236"/>
                </a:lnTo>
                <a:lnTo>
                  <a:pt x="309120" y="245236"/>
                </a:lnTo>
                <a:lnTo>
                  <a:pt x="313064" y="236414"/>
                </a:lnTo>
                <a:lnTo>
                  <a:pt x="319009" y="221411"/>
                </a:lnTo>
                <a:close/>
              </a:path>
              <a:path w="352425" h="337819">
                <a:moveTo>
                  <a:pt x="327445" y="199351"/>
                </a:moveTo>
                <a:lnTo>
                  <a:pt x="133616" y="199351"/>
                </a:lnTo>
                <a:lnTo>
                  <a:pt x="126828" y="219596"/>
                </a:lnTo>
                <a:lnTo>
                  <a:pt x="123294" y="239314"/>
                </a:lnTo>
                <a:lnTo>
                  <a:pt x="125119" y="258300"/>
                </a:lnTo>
                <a:lnTo>
                  <a:pt x="134404" y="276352"/>
                </a:lnTo>
                <a:lnTo>
                  <a:pt x="143733" y="261356"/>
                </a:lnTo>
                <a:lnTo>
                  <a:pt x="154117" y="247253"/>
                </a:lnTo>
                <a:lnTo>
                  <a:pt x="166411" y="233964"/>
                </a:lnTo>
                <a:lnTo>
                  <a:pt x="181470" y="221411"/>
                </a:lnTo>
                <a:lnTo>
                  <a:pt x="319009" y="221411"/>
                </a:lnTo>
                <a:lnTo>
                  <a:pt x="322254" y="213223"/>
                </a:lnTo>
                <a:lnTo>
                  <a:pt x="327445" y="199351"/>
                </a:lnTo>
                <a:close/>
              </a:path>
              <a:path w="352425" h="337819">
                <a:moveTo>
                  <a:pt x="312927" y="0"/>
                </a:moveTo>
                <a:lnTo>
                  <a:pt x="282487" y="34191"/>
                </a:lnTo>
                <a:lnTo>
                  <a:pt x="241515" y="48691"/>
                </a:lnTo>
                <a:lnTo>
                  <a:pt x="231946" y="50180"/>
                </a:lnTo>
                <a:lnTo>
                  <a:pt x="212794" y="53356"/>
                </a:lnTo>
                <a:lnTo>
                  <a:pt x="168452" y="66868"/>
                </a:lnTo>
                <a:lnTo>
                  <a:pt x="125318" y="103348"/>
                </a:lnTo>
                <a:lnTo>
                  <a:pt x="101713" y="136597"/>
                </a:lnTo>
                <a:lnTo>
                  <a:pt x="83369" y="175299"/>
                </a:lnTo>
                <a:lnTo>
                  <a:pt x="78830" y="186514"/>
                </a:lnTo>
                <a:lnTo>
                  <a:pt x="74015" y="198285"/>
                </a:lnTo>
                <a:lnTo>
                  <a:pt x="327844" y="198285"/>
                </a:lnTo>
                <a:lnTo>
                  <a:pt x="331014" y="189814"/>
                </a:lnTo>
                <a:lnTo>
                  <a:pt x="307479" y="189814"/>
                </a:lnTo>
                <a:lnTo>
                  <a:pt x="307521" y="159505"/>
                </a:lnTo>
                <a:lnTo>
                  <a:pt x="241771" y="159505"/>
                </a:lnTo>
                <a:lnTo>
                  <a:pt x="233425" y="158115"/>
                </a:lnTo>
                <a:lnTo>
                  <a:pt x="227227" y="154157"/>
                </a:lnTo>
                <a:lnTo>
                  <a:pt x="224764" y="148709"/>
                </a:lnTo>
                <a:lnTo>
                  <a:pt x="226235" y="141971"/>
                </a:lnTo>
                <a:lnTo>
                  <a:pt x="261665" y="111760"/>
                </a:lnTo>
                <a:lnTo>
                  <a:pt x="279264" y="101556"/>
                </a:lnTo>
                <a:lnTo>
                  <a:pt x="287947" y="96342"/>
                </a:lnTo>
                <a:lnTo>
                  <a:pt x="312813" y="67462"/>
                </a:lnTo>
                <a:lnTo>
                  <a:pt x="318652" y="32926"/>
                </a:lnTo>
                <a:lnTo>
                  <a:pt x="316896" y="16343"/>
                </a:lnTo>
                <a:lnTo>
                  <a:pt x="312927" y="0"/>
                </a:lnTo>
                <a:close/>
              </a:path>
              <a:path w="352425" h="337819">
                <a:moveTo>
                  <a:pt x="340309" y="165442"/>
                </a:moveTo>
                <a:lnTo>
                  <a:pt x="307479" y="189814"/>
                </a:lnTo>
                <a:lnTo>
                  <a:pt x="331014" y="189814"/>
                </a:lnTo>
                <a:lnTo>
                  <a:pt x="340309" y="165442"/>
                </a:lnTo>
                <a:close/>
              </a:path>
              <a:path w="352425" h="337819">
                <a:moveTo>
                  <a:pt x="349745" y="84823"/>
                </a:moveTo>
                <a:lnTo>
                  <a:pt x="311921" y="98832"/>
                </a:lnTo>
                <a:lnTo>
                  <a:pt x="284568" y="127279"/>
                </a:lnTo>
                <a:lnTo>
                  <a:pt x="281097" y="132523"/>
                </a:lnTo>
                <a:lnTo>
                  <a:pt x="277212" y="137701"/>
                </a:lnTo>
                <a:lnTo>
                  <a:pt x="241771" y="159505"/>
                </a:lnTo>
                <a:lnTo>
                  <a:pt x="307521" y="159505"/>
                </a:lnTo>
                <a:lnTo>
                  <a:pt x="316466" y="116039"/>
                </a:lnTo>
                <a:lnTo>
                  <a:pt x="352005" y="85102"/>
                </a:lnTo>
                <a:lnTo>
                  <a:pt x="350329" y="84963"/>
                </a:lnTo>
                <a:lnTo>
                  <a:pt x="349745" y="8482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1" name="object 401"/>
          <p:cNvSpPr/>
          <p:nvPr/>
        </p:nvSpPr>
        <p:spPr>
          <a:xfrm>
            <a:off x="10280565" y="973950"/>
            <a:ext cx="79375" cy="96520"/>
          </a:xfrm>
          <a:custGeom>
            <a:avLst/>
            <a:gdLst/>
            <a:ahLst/>
            <a:cxnLst/>
            <a:rect l="l" t="t" r="r" b="b"/>
            <a:pathLst>
              <a:path w="79375" h="96519">
                <a:moveTo>
                  <a:pt x="78493" y="0"/>
                </a:moveTo>
                <a:lnTo>
                  <a:pt x="53222" y="31357"/>
                </a:lnTo>
                <a:lnTo>
                  <a:pt x="33795" y="44897"/>
                </a:lnTo>
                <a:lnTo>
                  <a:pt x="26635" y="50455"/>
                </a:lnTo>
                <a:lnTo>
                  <a:pt x="0" y="87945"/>
                </a:lnTo>
                <a:lnTo>
                  <a:pt x="554" y="96443"/>
                </a:lnTo>
                <a:lnTo>
                  <a:pt x="34285" y="77419"/>
                </a:lnTo>
                <a:lnTo>
                  <a:pt x="56876" y="61393"/>
                </a:lnTo>
                <a:lnTo>
                  <a:pt x="71905" y="43072"/>
                </a:lnTo>
                <a:lnTo>
                  <a:pt x="79176" y="22569"/>
                </a:lnTo>
                <a:lnTo>
                  <a:pt x="784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2" name="object 402"/>
          <p:cNvSpPr/>
          <p:nvPr/>
        </p:nvSpPr>
        <p:spPr>
          <a:xfrm>
            <a:off x="10002583" y="986980"/>
            <a:ext cx="114935" cy="74295"/>
          </a:xfrm>
          <a:custGeom>
            <a:avLst/>
            <a:gdLst/>
            <a:ahLst/>
            <a:cxnLst/>
            <a:rect l="l" t="t" r="r" b="b"/>
            <a:pathLst>
              <a:path w="114934" h="74294">
                <a:moveTo>
                  <a:pt x="114350" y="0"/>
                </a:moveTo>
                <a:lnTo>
                  <a:pt x="65747" y="11899"/>
                </a:lnTo>
                <a:lnTo>
                  <a:pt x="27930" y="41395"/>
                </a:lnTo>
                <a:lnTo>
                  <a:pt x="0" y="74244"/>
                </a:lnTo>
                <a:lnTo>
                  <a:pt x="11435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3" name="object 403"/>
          <p:cNvSpPr/>
          <p:nvPr/>
        </p:nvSpPr>
        <p:spPr>
          <a:xfrm>
            <a:off x="10225633" y="881278"/>
            <a:ext cx="43180" cy="80645"/>
          </a:xfrm>
          <a:custGeom>
            <a:avLst/>
            <a:gdLst/>
            <a:ahLst/>
            <a:cxnLst/>
            <a:rect l="l" t="t" r="r" b="b"/>
            <a:pathLst>
              <a:path w="43179" h="80644">
                <a:moveTo>
                  <a:pt x="15862" y="0"/>
                </a:moveTo>
                <a:lnTo>
                  <a:pt x="21325" y="19462"/>
                </a:lnTo>
                <a:lnTo>
                  <a:pt x="18175" y="39508"/>
                </a:lnTo>
                <a:lnTo>
                  <a:pt x="9902" y="59912"/>
                </a:lnTo>
                <a:lnTo>
                  <a:pt x="0" y="80454"/>
                </a:lnTo>
                <a:lnTo>
                  <a:pt x="15454" y="70906"/>
                </a:lnTo>
                <a:lnTo>
                  <a:pt x="28519" y="60499"/>
                </a:lnTo>
                <a:lnTo>
                  <a:pt x="38024" y="48782"/>
                </a:lnTo>
                <a:lnTo>
                  <a:pt x="42799" y="35306"/>
                </a:lnTo>
                <a:lnTo>
                  <a:pt x="41963" y="23588"/>
                </a:lnTo>
                <a:lnTo>
                  <a:pt x="36517" y="14138"/>
                </a:lnTo>
                <a:lnTo>
                  <a:pt x="27477" y="6445"/>
                </a:lnTo>
                <a:lnTo>
                  <a:pt x="158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4" name="object 404"/>
          <p:cNvSpPr/>
          <p:nvPr/>
        </p:nvSpPr>
        <p:spPr>
          <a:xfrm>
            <a:off x="9790417" y="1116685"/>
            <a:ext cx="490220" cy="442595"/>
          </a:xfrm>
          <a:custGeom>
            <a:avLst/>
            <a:gdLst/>
            <a:ahLst/>
            <a:cxnLst/>
            <a:rect l="l" t="t" r="r" b="b"/>
            <a:pathLst>
              <a:path w="490220" h="442594">
                <a:moveTo>
                  <a:pt x="305600" y="0"/>
                </a:moveTo>
                <a:lnTo>
                  <a:pt x="267366" y="1438"/>
                </a:lnTo>
                <a:lnTo>
                  <a:pt x="212552" y="12865"/>
                </a:lnTo>
                <a:lnTo>
                  <a:pt x="161772" y="33477"/>
                </a:lnTo>
                <a:lnTo>
                  <a:pt x="115318" y="62105"/>
                </a:lnTo>
                <a:lnTo>
                  <a:pt x="73529" y="98959"/>
                </a:lnTo>
                <a:lnTo>
                  <a:pt x="49021" y="128193"/>
                </a:lnTo>
                <a:lnTo>
                  <a:pt x="28152" y="161194"/>
                </a:lnTo>
                <a:lnTo>
                  <a:pt x="7318" y="213364"/>
                </a:lnTo>
                <a:lnTo>
                  <a:pt x="0" y="268389"/>
                </a:lnTo>
                <a:lnTo>
                  <a:pt x="1098" y="287924"/>
                </a:lnTo>
                <a:lnTo>
                  <a:pt x="9577" y="325837"/>
                </a:lnTo>
                <a:lnTo>
                  <a:pt x="27761" y="362579"/>
                </a:lnTo>
                <a:lnTo>
                  <a:pt x="57373" y="396011"/>
                </a:lnTo>
                <a:lnTo>
                  <a:pt x="99779" y="423015"/>
                </a:lnTo>
                <a:lnTo>
                  <a:pt x="151932" y="438940"/>
                </a:lnTo>
                <a:lnTo>
                  <a:pt x="180225" y="442023"/>
                </a:lnTo>
                <a:lnTo>
                  <a:pt x="211139" y="441707"/>
                </a:lnTo>
                <a:lnTo>
                  <a:pt x="273851" y="430218"/>
                </a:lnTo>
                <a:lnTo>
                  <a:pt x="335700" y="404623"/>
                </a:lnTo>
                <a:lnTo>
                  <a:pt x="391859" y="366327"/>
                </a:lnTo>
                <a:lnTo>
                  <a:pt x="437889" y="317996"/>
                </a:lnTo>
                <a:lnTo>
                  <a:pt x="470434" y="263293"/>
                </a:lnTo>
                <a:lnTo>
                  <a:pt x="487483" y="206491"/>
                </a:lnTo>
                <a:lnTo>
                  <a:pt x="489980" y="179992"/>
                </a:lnTo>
                <a:lnTo>
                  <a:pt x="488945" y="154715"/>
                </a:lnTo>
                <a:lnTo>
                  <a:pt x="477930" y="110194"/>
                </a:lnTo>
                <a:lnTo>
                  <a:pt x="457555" y="73578"/>
                </a:lnTo>
                <a:lnTo>
                  <a:pt x="430386" y="44772"/>
                </a:lnTo>
                <a:lnTo>
                  <a:pt x="398524" y="23505"/>
                </a:lnTo>
                <a:lnTo>
                  <a:pt x="344844" y="4608"/>
                </a:lnTo>
                <a:lnTo>
                  <a:pt x="305600" y="0"/>
                </a:lnTo>
                <a:close/>
              </a:path>
            </a:pathLst>
          </a:custGeom>
          <a:solidFill>
            <a:srgbClr val="DA413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5" name="object 405"/>
          <p:cNvSpPr/>
          <p:nvPr/>
        </p:nvSpPr>
        <p:spPr>
          <a:xfrm>
            <a:off x="9964329" y="1116685"/>
            <a:ext cx="316230" cy="282575"/>
          </a:xfrm>
          <a:custGeom>
            <a:avLst/>
            <a:gdLst/>
            <a:ahLst/>
            <a:cxnLst/>
            <a:rect l="l" t="t" r="r" b="b"/>
            <a:pathLst>
              <a:path w="316229" h="282575">
                <a:moveTo>
                  <a:pt x="131687" y="0"/>
                </a:moveTo>
                <a:lnTo>
                  <a:pt x="93454" y="1438"/>
                </a:lnTo>
                <a:lnTo>
                  <a:pt x="45965" y="10724"/>
                </a:lnTo>
                <a:lnTo>
                  <a:pt x="11281" y="32902"/>
                </a:lnTo>
                <a:lnTo>
                  <a:pt x="0" y="87701"/>
                </a:lnTo>
                <a:lnTo>
                  <a:pt x="1654" y="127850"/>
                </a:lnTo>
                <a:lnTo>
                  <a:pt x="11857" y="164823"/>
                </a:lnTo>
                <a:lnTo>
                  <a:pt x="55511" y="226554"/>
                </a:lnTo>
                <a:lnTo>
                  <a:pt x="87763" y="249971"/>
                </a:lnTo>
                <a:lnTo>
                  <a:pt x="126166" y="267527"/>
                </a:lnTo>
                <a:lnTo>
                  <a:pt x="170120" y="278550"/>
                </a:lnTo>
                <a:lnTo>
                  <a:pt x="219025" y="282371"/>
                </a:lnTo>
                <a:lnTo>
                  <a:pt x="237131" y="281877"/>
                </a:lnTo>
                <a:lnTo>
                  <a:pt x="291072" y="274866"/>
                </a:lnTo>
                <a:lnTo>
                  <a:pt x="307315" y="234048"/>
                </a:lnTo>
                <a:lnTo>
                  <a:pt x="316067" y="179992"/>
                </a:lnTo>
                <a:lnTo>
                  <a:pt x="315032" y="154715"/>
                </a:lnTo>
                <a:lnTo>
                  <a:pt x="304018" y="110194"/>
                </a:lnTo>
                <a:lnTo>
                  <a:pt x="283642" y="73578"/>
                </a:lnTo>
                <a:lnTo>
                  <a:pt x="256473" y="44772"/>
                </a:lnTo>
                <a:lnTo>
                  <a:pt x="224611" y="23505"/>
                </a:lnTo>
                <a:lnTo>
                  <a:pt x="170932" y="4608"/>
                </a:lnTo>
                <a:lnTo>
                  <a:pt x="131687" y="0"/>
                </a:lnTo>
                <a:close/>
              </a:path>
            </a:pathLst>
          </a:custGeom>
          <a:solidFill>
            <a:srgbClr val="EF413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6" name="object 406"/>
          <p:cNvSpPr/>
          <p:nvPr/>
        </p:nvSpPr>
        <p:spPr>
          <a:xfrm>
            <a:off x="9810724" y="1130905"/>
            <a:ext cx="435609" cy="392430"/>
          </a:xfrm>
          <a:custGeom>
            <a:avLst/>
            <a:gdLst/>
            <a:ahLst/>
            <a:cxnLst/>
            <a:rect l="l" t="t" r="r" b="b"/>
            <a:pathLst>
              <a:path w="435609" h="392430">
                <a:moveTo>
                  <a:pt x="259719" y="0"/>
                </a:moveTo>
                <a:lnTo>
                  <a:pt x="208343" y="6734"/>
                </a:lnTo>
                <a:lnTo>
                  <a:pt x="160623" y="22654"/>
                </a:lnTo>
                <a:lnTo>
                  <a:pt x="116393" y="46584"/>
                </a:lnTo>
                <a:lnTo>
                  <a:pt x="76484" y="78027"/>
                </a:lnTo>
                <a:lnTo>
                  <a:pt x="42049" y="117275"/>
                </a:lnTo>
                <a:lnTo>
                  <a:pt x="16078" y="162966"/>
                </a:lnTo>
                <a:lnTo>
                  <a:pt x="1979" y="211650"/>
                </a:lnTo>
                <a:lnTo>
                  <a:pt x="0" y="244554"/>
                </a:lnTo>
                <a:lnTo>
                  <a:pt x="1541" y="261864"/>
                </a:lnTo>
                <a:lnTo>
                  <a:pt x="17589" y="310887"/>
                </a:lnTo>
                <a:lnTo>
                  <a:pt x="40109" y="341789"/>
                </a:lnTo>
                <a:lnTo>
                  <a:pt x="72288" y="367033"/>
                </a:lnTo>
                <a:lnTo>
                  <a:pt x="115514" y="385055"/>
                </a:lnTo>
                <a:lnTo>
                  <a:pt x="164045" y="391913"/>
                </a:lnTo>
                <a:lnTo>
                  <a:pt x="190860" y="391015"/>
                </a:lnTo>
                <a:lnTo>
                  <a:pt x="245047" y="380238"/>
                </a:lnTo>
                <a:lnTo>
                  <a:pt x="298293" y="357768"/>
                </a:lnTo>
                <a:lnTo>
                  <a:pt x="346813" y="324800"/>
                </a:lnTo>
                <a:lnTo>
                  <a:pt x="387042" y="283453"/>
                </a:lnTo>
                <a:lnTo>
                  <a:pt x="416220" y="236467"/>
                </a:lnTo>
                <a:lnTo>
                  <a:pt x="432520" y="187324"/>
                </a:lnTo>
                <a:lnTo>
                  <a:pt x="435514" y="164189"/>
                </a:lnTo>
                <a:lnTo>
                  <a:pt x="435460" y="141987"/>
                </a:lnTo>
                <a:lnTo>
                  <a:pt x="427395" y="102430"/>
                </a:lnTo>
                <a:lnTo>
                  <a:pt x="399681" y="55058"/>
                </a:lnTo>
                <a:lnTo>
                  <a:pt x="360139" y="23225"/>
                </a:lnTo>
                <a:lnTo>
                  <a:pt x="312532" y="5058"/>
                </a:lnTo>
                <a:lnTo>
                  <a:pt x="259719" y="0"/>
                </a:lnTo>
                <a:close/>
              </a:path>
            </a:pathLst>
          </a:custGeom>
          <a:solidFill>
            <a:srgbClr val="F0F1F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7" name="object 407"/>
          <p:cNvSpPr/>
          <p:nvPr/>
        </p:nvSpPr>
        <p:spPr>
          <a:xfrm>
            <a:off x="9964333" y="1130905"/>
            <a:ext cx="281940" cy="268605"/>
          </a:xfrm>
          <a:custGeom>
            <a:avLst/>
            <a:gdLst/>
            <a:ahLst/>
            <a:cxnLst/>
            <a:rect l="l" t="t" r="r" b="b"/>
            <a:pathLst>
              <a:path w="281940" h="268605">
                <a:moveTo>
                  <a:pt x="106110" y="0"/>
                </a:moveTo>
                <a:lnTo>
                  <a:pt x="54734" y="6734"/>
                </a:lnTo>
                <a:lnTo>
                  <a:pt x="10449" y="21200"/>
                </a:lnTo>
                <a:lnTo>
                  <a:pt x="0" y="73485"/>
                </a:lnTo>
                <a:lnTo>
                  <a:pt x="1657" y="113637"/>
                </a:lnTo>
                <a:lnTo>
                  <a:pt x="11862" y="150612"/>
                </a:lnTo>
                <a:lnTo>
                  <a:pt x="55519" y="212346"/>
                </a:lnTo>
                <a:lnTo>
                  <a:pt x="87772" y="235763"/>
                </a:lnTo>
                <a:lnTo>
                  <a:pt x="126175" y="253319"/>
                </a:lnTo>
                <a:lnTo>
                  <a:pt x="170129" y="264343"/>
                </a:lnTo>
                <a:lnTo>
                  <a:pt x="219034" y="268164"/>
                </a:lnTo>
                <a:lnTo>
                  <a:pt x="225601" y="268094"/>
                </a:lnTo>
                <a:lnTo>
                  <a:pt x="260960" y="239890"/>
                </a:lnTo>
                <a:lnTo>
                  <a:pt x="278911" y="187324"/>
                </a:lnTo>
                <a:lnTo>
                  <a:pt x="281905" y="164189"/>
                </a:lnTo>
                <a:lnTo>
                  <a:pt x="281851" y="141987"/>
                </a:lnTo>
                <a:lnTo>
                  <a:pt x="273786" y="102430"/>
                </a:lnTo>
                <a:lnTo>
                  <a:pt x="246072" y="55058"/>
                </a:lnTo>
                <a:lnTo>
                  <a:pt x="206530" y="23225"/>
                </a:lnTo>
                <a:lnTo>
                  <a:pt x="158923" y="5058"/>
                </a:lnTo>
                <a:lnTo>
                  <a:pt x="10611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8" name="object 408"/>
          <p:cNvSpPr/>
          <p:nvPr/>
        </p:nvSpPr>
        <p:spPr>
          <a:xfrm>
            <a:off x="9844521" y="1155696"/>
            <a:ext cx="349885" cy="313055"/>
          </a:xfrm>
          <a:custGeom>
            <a:avLst/>
            <a:gdLst/>
            <a:ahLst/>
            <a:cxnLst/>
            <a:rect l="l" t="t" r="r" b="b"/>
            <a:pathLst>
              <a:path w="349884" h="313055">
                <a:moveTo>
                  <a:pt x="214933" y="0"/>
                </a:moveTo>
                <a:lnTo>
                  <a:pt x="171892" y="4791"/>
                </a:lnTo>
                <a:lnTo>
                  <a:pt x="131453" y="17880"/>
                </a:lnTo>
                <a:lnTo>
                  <a:pt x="93933" y="38045"/>
                </a:lnTo>
                <a:lnTo>
                  <a:pt x="60249" y="64760"/>
                </a:lnTo>
                <a:lnTo>
                  <a:pt x="31608" y="98200"/>
                </a:lnTo>
                <a:lnTo>
                  <a:pt x="10932" y="136638"/>
                </a:lnTo>
                <a:lnTo>
                  <a:pt x="829" y="176776"/>
                </a:lnTo>
                <a:lnTo>
                  <a:pt x="0" y="190241"/>
                </a:lnTo>
                <a:lnTo>
                  <a:pt x="506" y="203521"/>
                </a:lnTo>
                <a:lnTo>
                  <a:pt x="11053" y="243283"/>
                </a:lnTo>
                <a:lnTo>
                  <a:pt x="37148" y="278478"/>
                </a:lnTo>
                <a:lnTo>
                  <a:pt x="80708" y="303884"/>
                </a:lnTo>
                <a:lnTo>
                  <a:pt x="136510" y="312588"/>
                </a:lnTo>
                <a:lnTo>
                  <a:pt x="157100" y="311154"/>
                </a:lnTo>
                <a:lnTo>
                  <a:pt x="198500" y="301923"/>
                </a:lnTo>
                <a:lnTo>
                  <a:pt x="238982" y="284354"/>
                </a:lnTo>
                <a:lnTo>
                  <a:pt x="276010" y="259273"/>
                </a:lnTo>
                <a:lnTo>
                  <a:pt x="307272" y="228097"/>
                </a:lnTo>
                <a:lnTo>
                  <a:pt x="330794" y="192575"/>
                </a:lnTo>
                <a:lnTo>
                  <a:pt x="345094" y="155025"/>
                </a:lnTo>
                <a:lnTo>
                  <a:pt x="349454" y="119694"/>
                </a:lnTo>
                <a:lnTo>
                  <a:pt x="348270" y="103000"/>
                </a:lnTo>
                <a:lnTo>
                  <a:pt x="333927" y="61161"/>
                </a:lnTo>
                <a:lnTo>
                  <a:pt x="307074" y="29866"/>
                </a:lnTo>
                <a:lnTo>
                  <a:pt x="271411" y="9695"/>
                </a:lnTo>
                <a:lnTo>
                  <a:pt x="229372" y="549"/>
                </a:lnTo>
                <a:lnTo>
                  <a:pt x="214933" y="0"/>
                </a:lnTo>
                <a:close/>
              </a:path>
            </a:pathLst>
          </a:custGeom>
          <a:solidFill>
            <a:srgbClr val="DA413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9" name="object 409"/>
          <p:cNvSpPr/>
          <p:nvPr/>
        </p:nvSpPr>
        <p:spPr>
          <a:xfrm>
            <a:off x="9964018" y="1155687"/>
            <a:ext cx="229957" cy="24053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0" name="object 410"/>
          <p:cNvSpPr/>
          <p:nvPr/>
        </p:nvSpPr>
        <p:spPr>
          <a:xfrm>
            <a:off x="9126346" y="738631"/>
            <a:ext cx="1151420" cy="122936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2" name="object 412"/>
          <p:cNvSpPr txBox="1">
            <a:spLocks noGrp="1"/>
          </p:cNvSpPr>
          <p:nvPr>
            <p:ph type="title"/>
          </p:nvPr>
        </p:nvSpPr>
        <p:spPr>
          <a:xfrm>
            <a:off x="897922" y="267539"/>
            <a:ext cx="9241160" cy="107721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7940" algn="ctr">
              <a:lnSpc>
                <a:spcPts val="4180"/>
              </a:lnSpc>
            </a:pPr>
            <a:r>
              <a:rPr lang="ru-RU" spc="-15" dirty="0"/>
              <a:t>ЛИОКСАЗИН® ПФ-Гель - противоожоговое средство нового поколения</a:t>
            </a:r>
            <a:endParaRPr spc="-55" dirty="0"/>
          </a:p>
        </p:txBody>
      </p:sp>
      <p:sp>
        <p:nvSpPr>
          <p:cNvPr id="413" name="object 413"/>
          <p:cNvSpPr txBox="1"/>
          <p:nvPr/>
        </p:nvSpPr>
        <p:spPr>
          <a:xfrm>
            <a:off x="403631" y="1641829"/>
            <a:ext cx="10047497" cy="43755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spcBef>
                <a:spcPts val="45"/>
              </a:spcBef>
            </a:pPr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ЛИОКСАЗИН® ПФ-Гель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– противоожоговое средство на основе гидрогеля с</a:t>
            </a:r>
          </a:p>
          <a:p>
            <a:pPr>
              <a:spcBef>
                <a:spcPts val="45"/>
              </a:spcBef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2-аллилоксиэтанолом и лидокаином, в диспенсере по </a:t>
            </a:r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гр., 50 гр., 30 гр., 15 гр. </a:t>
            </a:r>
          </a:p>
          <a:p>
            <a:pPr>
              <a:spcBef>
                <a:spcPts val="45"/>
              </a:spcBef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Изделие медицинского назначения. Отпускается без рецепта.</a:t>
            </a:r>
          </a:p>
          <a:p>
            <a:pPr>
              <a:spcBef>
                <a:spcPts val="45"/>
              </a:spcBef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45"/>
              </a:spcBef>
            </a:pPr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ЛИОКСАЗИН® ПФ-Гель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способствует быстрой  регенерации поврежденной  кожи, устраняет болевой синдром, оказывает бактериостатическое действие и предотвращает инфицирование раны на любой стадии ожогового процесса.</a:t>
            </a: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 2013 года по приказу Министерства здравоохранения РФ  Лиоксазин был включен в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укладки скорой медицинской помощи в соответствии с приказом.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Действие препарата  проверено и хорошо известно  в медицине катастроф.</a:t>
            </a: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Положительный опыт применения, полученный в медицинских центрах, убеждает, что даже в повседневной жизни, где нет возможности быстро получить врачебную помощь, 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Лиоксазин®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будет настоящим спасением, поможет быстро устранить дискомфорт и ускорить заживление ожогов, укусов и ран.</a:t>
            </a:r>
            <a:endParaRPr lang="ru-RU" sz="2000" b="1" spc="20" dirty="0">
              <a:solidFill>
                <a:srgbClr val="4C4D4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35"/>
              </a:spcBef>
            </a:pPr>
            <a:endParaRPr lang="ru-RU" sz="2000" b="1" spc="20" dirty="0">
              <a:solidFill>
                <a:srgbClr val="4C4D4F"/>
              </a:solidFill>
              <a:latin typeface="Arial"/>
              <a:cs typeface="Arial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610" y="5188657"/>
            <a:ext cx="3376570" cy="187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07" y="0"/>
            <a:ext cx="11048517" cy="153578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507" y="0"/>
            <a:ext cx="3971112" cy="153578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2648506" y="0"/>
            <a:ext cx="1323340" cy="1536065"/>
          </a:xfrm>
          <a:custGeom>
            <a:avLst/>
            <a:gdLst/>
            <a:ahLst/>
            <a:cxnLst/>
            <a:rect l="l" t="t" r="r" b="b"/>
            <a:pathLst>
              <a:path w="1323339" h="1536065">
                <a:moveTo>
                  <a:pt x="0" y="1535785"/>
                </a:moveTo>
                <a:lnTo>
                  <a:pt x="39879" y="1509679"/>
                </a:lnTo>
                <a:lnTo>
                  <a:pt x="74656" y="1486156"/>
                </a:lnTo>
                <a:lnTo>
                  <a:pt x="109193" y="1462117"/>
                </a:lnTo>
                <a:lnTo>
                  <a:pt x="143488" y="1437565"/>
                </a:lnTo>
                <a:lnTo>
                  <a:pt x="177537" y="1412504"/>
                </a:lnTo>
                <a:lnTo>
                  <a:pt x="211338" y="1386939"/>
                </a:lnTo>
                <a:lnTo>
                  <a:pt x="244887" y="1360873"/>
                </a:lnTo>
                <a:lnTo>
                  <a:pt x="278183" y="1334310"/>
                </a:lnTo>
                <a:lnTo>
                  <a:pt x="311221" y="1307254"/>
                </a:lnTo>
                <a:lnTo>
                  <a:pt x="343998" y="1279709"/>
                </a:lnTo>
                <a:lnTo>
                  <a:pt x="376513" y="1251679"/>
                </a:lnTo>
                <a:lnTo>
                  <a:pt x="408761" y="1223168"/>
                </a:lnTo>
                <a:lnTo>
                  <a:pt x="440739" y="1194179"/>
                </a:lnTo>
                <a:lnTo>
                  <a:pt x="472446" y="1164717"/>
                </a:lnTo>
                <a:lnTo>
                  <a:pt x="503877" y="1134785"/>
                </a:lnTo>
                <a:lnTo>
                  <a:pt x="535030" y="1104388"/>
                </a:lnTo>
                <a:lnTo>
                  <a:pt x="565902" y="1073528"/>
                </a:lnTo>
                <a:lnTo>
                  <a:pt x="596490" y="1042211"/>
                </a:lnTo>
                <a:lnTo>
                  <a:pt x="626790" y="1010440"/>
                </a:lnTo>
                <a:lnTo>
                  <a:pt x="656800" y="978219"/>
                </a:lnTo>
                <a:lnTo>
                  <a:pt x="686517" y="945552"/>
                </a:lnTo>
                <a:lnTo>
                  <a:pt x="715939" y="912443"/>
                </a:lnTo>
                <a:lnTo>
                  <a:pt x="745060" y="878895"/>
                </a:lnTo>
                <a:lnTo>
                  <a:pt x="773880" y="844913"/>
                </a:lnTo>
                <a:lnTo>
                  <a:pt x="802395" y="810500"/>
                </a:lnTo>
                <a:lnTo>
                  <a:pt x="830602" y="775661"/>
                </a:lnTo>
                <a:lnTo>
                  <a:pt x="858497" y="740399"/>
                </a:lnTo>
                <a:lnTo>
                  <a:pt x="886079" y="704719"/>
                </a:lnTo>
                <a:lnTo>
                  <a:pt x="913343" y="668623"/>
                </a:lnTo>
                <a:lnTo>
                  <a:pt x="940288" y="632117"/>
                </a:lnTo>
                <a:lnTo>
                  <a:pt x="966909" y="595203"/>
                </a:lnTo>
                <a:lnTo>
                  <a:pt x="993205" y="557886"/>
                </a:lnTo>
                <a:lnTo>
                  <a:pt x="1019172" y="520170"/>
                </a:lnTo>
                <a:lnTo>
                  <a:pt x="1044806" y="482059"/>
                </a:lnTo>
                <a:lnTo>
                  <a:pt x="1070106" y="443556"/>
                </a:lnTo>
                <a:lnTo>
                  <a:pt x="1095068" y="404666"/>
                </a:lnTo>
                <a:lnTo>
                  <a:pt x="1119689" y="365392"/>
                </a:lnTo>
                <a:lnTo>
                  <a:pt x="1143966" y="325738"/>
                </a:lnTo>
                <a:lnTo>
                  <a:pt x="1167896" y="285709"/>
                </a:lnTo>
                <a:lnTo>
                  <a:pt x="1191476" y="245307"/>
                </a:lnTo>
                <a:lnTo>
                  <a:pt x="1214704" y="204538"/>
                </a:lnTo>
                <a:lnTo>
                  <a:pt x="1237576" y="163404"/>
                </a:lnTo>
                <a:lnTo>
                  <a:pt x="1260089" y="121910"/>
                </a:lnTo>
                <a:lnTo>
                  <a:pt x="1282240" y="80060"/>
                </a:lnTo>
                <a:lnTo>
                  <a:pt x="1304026" y="37858"/>
                </a:lnTo>
                <a:lnTo>
                  <a:pt x="1323082" y="0"/>
                </a:lnTo>
              </a:path>
            </a:pathLst>
          </a:custGeom>
          <a:ln w="9436">
            <a:solidFill>
              <a:srgbClr val="F8F8F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508" y="1518551"/>
            <a:ext cx="17145" cy="17780"/>
          </a:xfrm>
          <a:custGeom>
            <a:avLst/>
            <a:gdLst/>
            <a:ahLst/>
            <a:cxnLst/>
            <a:rect l="l" t="t" r="r" b="b"/>
            <a:pathLst>
              <a:path w="17145" h="17780">
                <a:moveTo>
                  <a:pt x="0" y="0"/>
                </a:moveTo>
                <a:lnTo>
                  <a:pt x="16803" y="17233"/>
                </a:lnTo>
              </a:path>
            </a:pathLst>
          </a:custGeom>
          <a:ln w="4191">
            <a:solidFill>
              <a:srgbClr val="EBECE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507" y="1380620"/>
            <a:ext cx="151765" cy="155575"/>
          </a:xfrm>
          <a:custGeom>
            <a:avLst/>
            <a:gdLst/>
            <a:ahLst/>
            <a:cxnLst/>
            <a:rect l="l" t="t" r="r" b="b"/>
            <a:pathLst>
              <a:path w="151765" h="155575">
                <a:moveTo>
                  <a:pt x="0" y="0"/>
                </a:moveTo>
                <a:lnTo>
                  <a:pt x="151285" y="155164"/>
                </a:lnTo>
              </a:path>
            </a:pathLst>
          </a:custGeom>
          <a:ln w="4191">
            <a:solidFill>
              <a:srgbClr val="EBECE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507" y="1242672"/>
            <a:ext cx="286385" cy="293370"/>
          </a:xfrm>
          <a:custGeom>
            <a:avLst/>
            <a:gdLst/>
            <a:ahLst/>
            <a:cxnLst/>
            <a:rect l="l" t="t" r="r" b="b"/>
            <a:pathLst>
              <a:path w="286385" h="293369">
                <a:moveTo>
                  <a:pt x="0" y="0"/>
                </a:moveTo>
                <a:lnTo>
                  <a:pt x="285784" y="293112"/>
                </a:lnTo>
              </a:path>
            </a:pathLst>
          </a:custGeom>
          <a:ln w="4191">
            <a:solidFill>
              <a:srgbClr val="EBEC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508" y="1104733"/>
            <a:ext cx="420370" cy="431165"/>
          </a:xfrm>
          <a:custGeom>
            <a:avLst/>
            <a:gdLst/>
            <a:ahLst/>
            <a:cxnLst/>
            <a:rect l="l" t="t" r="r" b="b"/>
            <a:pathLst>
              <a:path w="420370" h="431165">
                <a:moveTo>
                  <a:pt x="0" y="0"/>
                </a:moveTo>
                <a:lnTo>
                  <a:pt x="420274" y="431051"/>
                </a:lnTo>
              </a:path>
            </a:pathLst>
          </a:custGeom>
          <a:ln w="4191">
            <a:solidFill>
              <a:srgbClr val="EB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507" y="966789"/>
            <a:ext cx="554990" cy="569595"/>
          </a:xfrm>
          <a:custGeom>
            <a:avLst/>
            <a:gdLst/>
            <a:ahLst/>
            <a:cxnLst/>
            <a:rect l="l" t="t" r="r" b="b"/>
            <a:pathLst>
              <a:path w="554990" h="569594">
                <a:moveTo>
                  <a:pt x="0" y="0"/>
                </a:moveTo>
                <a:lnTo>
                  <a:pt x="554769" y="568995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507" y="828863"/>
            <a:ext cx="689610" cy="707390"/>
          </a:xfrm>
          <a:custGeom>
            <a:avLst/>
            <a:gdLst/>
            <a:ahLst/>
            <a:cxnLst/>
            <a:rect l="l" t="t" r="r" b="b"/>
            <a:pathLst>
              <a:path w="689610" h="707390">
                <a:moveTo>
                  <a:pt x="0" y="0"/>
                </a:moveTo>
                <a:lnTo>
                  <a:pt x="689248" y="706922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508" y="690924"/>
            <a:ext cx="824230" cy="845185"/>
          </a:xfrm>
          <a:custGeom>
            <a:avLst/>
            <a:gdLst/>
            <a:ahLst/>
            <a:cxnLst/>
            <a:rect l="l" t="t" r="r" b="b"/>
            <a:pathLst>
              <a:path w="824230" h="845185">
                <a:moveTo>
                  <a:pt x="0" y="0"/>
                </a:moveTo>
                <a:lnTo>
                  <a:pt x="823739" y="844861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508" y="552976"/>
            <a:ext cx="958850" cy="982980"/>
          </a:xfrm>
          <a:custGeom>
            <a:avLst/>
            <a:gdLst/>
            <a:ahLst/>
            <a:cxnLst/>
            <a:rect l="l" t="t" r="r" b="b"/>
            <a:pathLst>
              <a:path w="958850" h="982980">
                <a:moveTo>
                  <a:pt x="0" y="0"/>
                </a:moveTo>
                <a:lnTo>
                  <a:pt x="958237" y="982808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507" y="415053"/>
            <a:ext cx="1092835" cy="1120775"/>
          </a:xfrm>
          <a:custGeom>
            <a:avLst/>
            <a:gdLst/>
            <a:ahLst/>
            <a:cxnLst/>
            <a:rect l="l" t="t" r="r" b="b"/>
            <a:pathLst>
              <a:path w="1092835" h="1120775">
                <a:moveTo>
                  <a:pt x="0" y="0"/>
                </a:moveTo>
                <a:lnTo>
                  <a:pt x="1092712" y="1120732"/>
                </a:lnTo>
              </a:path>
            </a:pathLst>
          </a:custGeom>
          <a:ln w="4191">
            <a:solidFill>
              <a:srgbClr val="EAEB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508" y="277114"/>
            <a:ext cx="1227455" cy="1259205"/>
          </a:xfrm>
          <a:custGeom>
            <a:avLst/>
            <a:gdLst/>
            <a:ahLst/>
            <a:cxnLst/>
            <a:rect l="l" t="t" r="r" b="b"/>
            <a:pathLst>
              <a:path w="1227455" h="1259205">
                <a:moveTo>
                  <a:pt x="0" y="0"/>
                </a:moveTo>
                <a:lnTo>
                  <a:pt x="1227203" y="1258670"/>
                </a:lnTo>
              </a:path>
            </a:pathLst>
          </a:custGeom>
          <a:ln w="4191">
            <a:solidFill>
              <a:srgbClr val="EA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508" y="139175"/>
            <a:ext cx="1362075" cy="1397000"/>
          </a:xfrm>
          <a:custGeom>
            <a:avLst/>
            <a:gdLst/>
            <a:ahLst/>
            <a:cxnLst/>
            <a:rect l="l" t="t" r="r" b="b"/>
            <a:pathLst>
              <a:path w="1362075" h="1397000">
                <a:moveTo>
                  <a:pt x="0" y="0"/>
                </a:moveTo>
                <a:lnTo>
                  <a:pt x="1361695" y="1396609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507" y="1235"/>
            <a:ext cx="1496695" cy="1534795"/>
          </a:xfrm>
          <a:custGeom>
            <a:avLst/>
            <a:gdLst/>
            <a:ahLst/>
            <a:cxnLst/>
            <a:rect l="l" t="t" r="r" b="b"/>
            <a:pathLst>
              <a:path w="1496695" h="1534795">
                <a:moveTo>
                  <a:pt x="0" y="0"/>
                </a:moveTo>
                <a:lnTo>
                  <a:pt x="1496183" y="1534549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13378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6" y="1535785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26826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1">
            <a:solidFill>
              <a:srgbClr val="E9EA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40276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0">
            <a:solidFill>
              <a:srgbClr val="E9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537257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90" y="1535785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/>
          <p:nvPr/>
        </p:nvSpPr>
        <p:spPr>
          <a:xfrm>
            <a:off x="67173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/>
          <p:nvPr/>
        </p:nvSpPr>
        <p:spPr>
          <a:xfrm>
            <a:off x="80623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23"/>
          <p:cNvSpPr/>
          <p:nvPr/>
        </p:nvSpPr>
        <p:spPr>
          <a:xfrm>
            <a:off x="94072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90" y="1535785"/>
                </a:lnTo>
              </a:path>
            </a:pathLst>
          </a:custGeom>
          <a:ln w="4191">
            <a:solidFill>
              <a:srgbClr val="E8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4"/>
          <p:cNvSpPr/>
          <p:nvPr/>
        </p:nvSpPr>
        <p:spPr>
          <a:xfrm>
            <a:off x="107519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92" y="1535785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/>
          <p:nvPr/>
        </p:nvSpPr>
        <p:spPr>
          <a:xfrm>
            <a:off x="120970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90" y="1535785"/>
                </a:lnTo>
              </a:path>
            </a:pathLst>
          </a:custGeom>
          <a:ln w="4190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object 26"/>
          <p:cNvSpPr/>
          <p:nvPr/>
        </p:nvSpPr>
        <p:spPr>
          <a:xfrm>
            <a:off x="134418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0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27"/>
          <p:cNvSpPr/>
          <p:nvPr/>
        </p:nvSpPr>
        <p:spPr>
          <a:xfrm>
            <a:off x="147866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" name="object 28"/>
          <p:cNvSpPr/>
          <p:nvPr/>
        </p:nvSpPr>
        <p:spPr>
          <a:xfrm>
            <a:off x="161314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1">
            <a:solidFill>
              <a:srgbClr val="E7E8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" name="object 29"/>
          <p:cNvSpPr/>
          <p:nvPr/>
        </p:nvSpPr>
        <p:spPr>
          <a:xfrm>
            <a:off x="174765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E7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" name="object 30"/>
          <p:cNvSpPr/>
          <p:nvPr/>
        </p:nvSpPr>
        <p:spPr>
          <a:xfrm>
            <a:off x="188213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90" y="1535785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" name="object 31"/>
          <p:cNvSpPr/>
          <p:nvPr/>
        </p:nvSpPr>
        <p:spPr>
          <a:xfrm>
            <a:off x="201663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" name="object 32"/>
          <p:cNvSpPr/>
          <p:nvPr/>
        </p:nvSpPr>
        <p:spPr>
          <a:xfrm>
            <a:off x="215112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" name="object 33"/>
          <p:cNvSpPr/>
          <p:nvPr/>
        </p:nvSpPr>
        <p:spPr>
          <a:xfrm>
            <a:off x="228560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E6E7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" name="object 34"/>
          <p:cNvSpPr/>
          <p:nvPr/>
        </p:nvSpPr>
        <p:spPr>
          <a:xfrm>
            <a:off x="242010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" name="object 35"/>
          <p:cNvSpPr/>
          <p:nvPr/>
        </p:nvSpPr>
        <p:spPr>
          <a:xfrm>
            <a:off x="255459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90" y="1535785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object 36"/>
          <p:cNvSpPr/>
          <p:nvPr/>
        </p:nvSpPr>
        <p:spPr>
          <a:xfrm>
            <a:off x="268906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" name="object 37"/>
          <p:cNvSpPr/>
          <p:nvPr/>
        </p:nvSpPr>
        <p:spPr>
          <a:xfrm>
            <a:off x="282355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6" y="1535785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" name="object 38"/>
          <p:cNvSpPr/>
          <p:nvPr/>
        </p:nvSpPr>
        <p:spPr>
          <a:xfrm>
            <a:off x="295804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1">
            <a:solidFill>
              <a:srgbClr val="E5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" name="object 39"/>
          <p:cNvSpPr/>
          <p:nvPr/>
        </p:nvSpPr>
        <p:spPr>
          <a:xfrm>
            <a:off x="309256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" name="object 40"/>
          <p:cNvSpPr/>
          <p:nvPr/>
        </p:nvSpPr>
        <p:spPr>
          <a:xfrm>
            <a:off x="322706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5" y="1535785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" name="object 41"/>
          <p:cNvSpPr/>
          <p:nvPr/>
        </p:nvSpPr>
        <p:spPr>
          <a:xfrm>
            <a:off x="336146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6" y="1535785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" name="object 42"/>
          <p:cNvSpPr/>
          <p:nvPr/>
        </p:nvSpPr>
        <p:spPr>
          <a:xfrm>
            <a:off x="349599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" name="object 43"/>
          <p:cNvSpPr/>
          <p:nvPr/>
        </p:nvSpPr>
        <p:spPr>
          <a:xfrm>
            <a:off x="363050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" name="object 44"/>
          <p:cNvSpPr/>
          <p:nvPr/>
        </p:nvSpPr>
        <p:spPr>
          <a:xfrm>
            <a:off x="376502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5" name="object 45"/>
          <p:cNvSpPr/>
          <p:nvPr/>
        </p:nvSpPr>
        <p:spPr>
          <a:xfrm>
            <a:off x="389941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0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6" name="object 46"/>
          <p:cNvSpPr/>
          <p:nvPr/>
        </p:nvSpPr>
        <p:spPr>
          <a:xfrm>
            <a:off x="403393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7" name="object 47"/>
          <p:cNvSpPr/>
          <p:nvPr/>
        </p:nvSpPr>
        <p:spPr>
          <a:xfrm>
            <a:off x="416845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90" y="1535785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8" name="object 48"/>
          <p:cNvSpPr/>
          <p:nvPr/>
        </p:nvSpPr>
        <p:spPr>
          <a:xfrm>
            <a:off x="430294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4" y="1535785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9" name="object 49"/>
          <p:cNvSpPr/>
          <p:nvPr/>
        </p:nvSpPr>
        <p:spPr>
          <a:xfrm>
            <a:off x="443747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0" name="object 50"/>
          <p:cNvSpPr/>
          <p:nvPr/>
        </p:nvSpPr>
        <p:spPr>
          <a:xfrm>
            <a:off x="457186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1" name="object 51"/>
          <p:cNvSpPr/>
          <p:nvPr/>
        </p:nvSpPr>
        <p:spPr>
          <a:xfrm>
            <a:off x="470637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2" name="object 52"/>
          <p:cNvSpPr/>
          <p:nvPr/>
        </p:nvSpPr>
        <p:spPr>
          <a:xfrm>
            <a:off x="484090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3" name="object 53"/>
          <p:cNvSpPr/>
          <p:nvPr/>
        </p:nvSpPr>
        <p:spPr>
          <a:xfrm>
            <a:off x="497542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0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4" name="object 54"/>
          <p:cNvSpPr/>
          <p:nvPr/>
        </p:nvSpPr>
        <p:spPr>
          <a:xfrm>
            <a:off x="510981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91" y="1535785"/>
                </a:lnTo>
              </a:path>
            </a:pathLst>
          </a:custGeom>
          <a:ln w="4191">
            <a:solidFill>
              <a:srgbClr val="E1E2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5" name="object 55"/>
          <p:cNvSpPr/>
          <p:nvPr/>
        </p:nvSpPr>
        <p:spPr>
          <a:xfrm>
            <a:off x="524432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1">
            <a:solidFill>
              <a:srgbClr val="E1E2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6" name="object 56"/>
          <p:cNvSpPr/>
          <p:nvPr/>
        </p:nvSpPr>
        <p:spPr>
          <a:xfrm>
            <a:off x="537883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0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7" name="object 57"/>
          <p:cNvSpPr/>
          <p:nvPr/>
        </p:nvSpPr>
        <p:spPr>
          <a:xfrm>
            <a:off x="551336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90" y="1535785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8" name="object 58"/>
          <p:cNvSpPr/>
          <p:nvPr/>
        </p:nvSpPr>
        <p:spPr>
          <a:xfrm>
            <a:off x="564787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9" name="object 59"/>
          <p:cNvSpPr/>
          <p:nvPr/>
        </p:nvSpPr>
        <p:spPr>
          <a:xfrm>
            <a:off x="578225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6" y="1535785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0" name="object 60"/>
          <p:cNvSpPr/>
          <p:nvPr/>
        </p:nvSpPr>
        <p:spPr>
          <a:xfrm>
            <a:off x="591677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5" y="1535785"/>
                </a:lnTo>
              </a:path>
            </a:pathLst>
          </a:custGeom>
          <a:ln w="4190">
            <a:solidFill>
              <a:srgbClr val="E0E1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1" name="object 61"/>
          <p:cNvSpPr/>
          <p:nvPr/>
        </p:nvSpPr>
        <p:spPr>
          <a:xfrm>
            <a:off x="605130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2" name="object 62"/>
          <p:cNvSpPr/>
          <p:nvPr/>
        </p:nvSpPr>
        <p:spPr>
          <a:xfrm>
            <a:off x="618581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3" name="object 63"/>
          <p:cNvSpPr/>
          <p:nvPr/>
        </p:nvSpPr>
        <p:spPr>
          <a:xfrm>
            <a:off x="632020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90" y="1535785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4" name="object 64"/>
          <p:cNvSpPr/>
          <p:nvPr/>
        </p:nvSpPr>
        <p:spPr>
          <a:xfrm>
            <a:off x="645471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DF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5" name="object 65"/>
          <p:cNvSpPr/>
          <p:nvPr/>
        </p:nvSpPr>
        <p:spPr>
          <a:xfrm>
            <a:off x="658924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DFE0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6" name="object 66"/>
          <p:cNvSpPr/>
          <p:nvPr/>
        </p:nvSpPr>
        <p:spPr>
          <a:xfrm>
            <a:off x="672375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7" name="object 67"/>
          <p:cNvSpPr/>
          <p:nvPr/>
        </p:nvSpPr>
        <p:spPr>
          <a:xfrm>
            <a:off x="685826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5" y="1535785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8" name="object 68"/>
          <p:cNvSpPr/>
          <p:nvPr/>
        </p:nvSpPr>
        <p:spPr>
          <a:xfrm>
            <a:off x="699265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6" y="1535785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9" name="object 69"/>
          <p:cNvSpPr/>
          <p:nvPr/>
        </p:nvSpPr>
        <p:spPr>
          <a:xfrm>
            <a:off x="712716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6" y="1535785"/>
                </a:lnTo>
              </a:path>
            </a:pathLst>
          </a:custGeom>
          <a:ln w="4191">
            <a:solidFill>
              <a:srgbClr val="DE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0" name="object 70"/>
          <p:cNvSpPr/>
          <p:nvPr/>
        </p:nvSpPr>
        <p:spPr>
          <a:xfrm>
            <a:off x="726168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6" y="1535785"/>
                </a:lnTo>
              </a:path>
            </a:pathLst>
          </a:custGeom>
          <a:ln w="4190">
            <a:solidFill>
              <a:srgbClr val="DE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1" name="object 71"/>
          <p:cNvSpPr/>
          <p:nvPr/>
        </p:nvSpPr>
        <p:spPr>
          <a:xfrm>
            <a:off x="7396207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1">
            <a:solidFill>
              <a:srgbClr val="DEDF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2" name="object 72"/>
          <p:cNvSpPr/>
          <p:nvPr/>
        </p:nvSpPr>
        <p:spPr>
          <a:xfrm>
            <a:off x="753060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3" name="object 73"/>
          <p:cNvSpPr/>
          <p:nvPr/>
        </p:nvSpPr>
        <p:spPr>
          <a:xfrm>
            <a:off x="766512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90" y="1535785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4" name="object 74"/>
          <p:cNvSpPr/>
          <p:nvPr/>
        </p:nvSpPr>
        <p:spPr>
          <a:xfrm>
            <a:off x="779964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5" name="object 75"/>
          <p:cNvSpPr/>
          <p:nvPr/>
        </p:nvSpPr>
        <p:spPr>
          <a:xfrm>
            <a:off x="793415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1">
            <a:solidFill>
              <a:srgbClr val="DD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6" name="object 76"/>
          <p:cNvSpPr/>
          <p:nvPr/>
        </p:nvSpPr>
        <p:spPr>
          <a:xfrm>
            <a:off x="8068657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5" y="1535785"/>
                </a:lnTo>
              </a:path>
            </a:pathLst>
          </a:custGeom>
          <a:ln w="4190">
            <a:solidFill>
              <a:srgbClr val="DDDE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7" name="object 77"/>
          <p:cNvSpPr/>
          <p:nvPr/>
        </p:nvSpPr>
        <p:spPr>
          <a:xfrm>
            <a:off x="820305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8" name="object 78"/>
          <p:cNvSpPr/>
          <p:nvPr/>
        </p:nvSpPr>
        <p:spPr>
          <a:xfrm>
            <a:off x="833757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6" y="1535785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9" name="object 79"/>
          <p:cNvSpPr/>
          <p:nvPr/>
        </p:nvSpPr>
        <p:spPr>
          <a:xfrm>
            <a:off x="847209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0" name="object 80"/>
          <p:cNvSpPr/>
          <p:nvPr/>
        </p:nvSpPr>
        <p:spPr>
          <a:xfrm>
            <a:off x="860660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DC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1" name="object 81"/>
          <p:cNvSpPr/>
          <p:nvPr/>
        </p:nvSpPr>
        <p:spPr>
          <a:xfrm>
            <a:off x="874099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1">
            <a:solidFill>
              <a:srgbClr val="DCDD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2" name="object 82"/>
          <p:cNvSpPr/>
          <p:nvPr/>
        </p:nvSpPr>
        <p:spPr>
          <a:xfrm>
            <a:off x="887550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1">
            <a:solidFill>
              <a:srgbClr val="DC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3" name="object 83"/>
          <p:cNvSpPr/>
          <p:nvPr/>
        </p:nvSpPr>
        <p:spPr>
          <a:xfrm>
            <a:off x="901002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DC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4" name="object 84"/>
          <p:cNvSpPr/>
          <p:nvPr/>
        </p:nvSpPr>
        <p:spPr>
          <a:xfrm>
            <a:off x="914456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90" y="1535785"/>
                </a:lnTo>
              </a:path>
            </a:pathLst>
          </a:custGeom>
          <a:ln w="4191">
            <a:solidFill>
              <a:srgbClr val="DB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5" name="object 85"/>
          <p:cNvSpPr/>
          <p:nvPr/>
        </p:nvSpPr>
        <p:spPr>
          <a:xfrm>
            <a:off x="927906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DB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6" name="object 86"/>
          <p:cNvSpPr/>
          <p:nvPr/>
        </p:nvSpPr>
        <p:spPr>
          <a:xfrm>
            <a:off x="9413447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1">
            <a:solidFill>
              <a:srgbClr val="DBDC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7" name="object 87"/>
          <p:cNvSpPr/>
          <p:nvPr/>
        </p:nvSpPr>
        <p:spPr>
          <a:xfrm>
            <a:off x="954797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1">
            <a:solidFill>
              <a:srgbClr val="DBDC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8" name="object 88"/>
          <p:cNvSpPr/>
          <p:nvPr/>
        </p:nvSpPr>
        <p:spPr>
          <a:xfrm>
            <a:off x="9682490" y="0"/>
            <a:ext cx="1367155" cy="1402080"/>
          </a:xfrm>
          <a:custGeom>
            <a:avLst/>
            <a:gdLst/>
            <a:ahLst/>
            <a:cxnLst/>
            <a:rect l="l" t="t" r="r" b="b"/>
            <a:pathLst>
              <a:path w="1367154" h="1402080">
                <a:moveTo>
                  <a:pt x="0" y="0"/>
                </a:moveTo>
                <a:lnTo>
                  <a:pt x="1366534" y="1401575"/>
                </a:lnTo>
              </a:path>
            </a:pathLst>
          </a:custGeom>
          <a:ln w="4191">
            <a:solidFill>
              <a:srgbClr val="DBDC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9" name="object 89"/>
          <p:cNvSpPr/>
          <p:nvPr/>
        </p:nvSpPr>
        <p:spPr>
          <a:xfrm>
            <a:off x="9817009" y="0"/>
            <a:ext cx="1232535" cy="1263650"/>
          </a:xfrm>
          <a:custGeom>
            <a:avLst/>
            <a:gdLst/>
            <a:ahLst/>
            <a:cxnLst/>
            <a:rect l="l" t="t" r="r" b="b"/>
            <a:pathLst>
              <a:path w="1232534" h="1263650">
                <a:moveTo>
                  <a:pt x="0" y="0"/>
                </a:moveTo>
                <a:lnTo>
                  <a:pt x="1232015" y="1263606"/>
                </a:lnTo>
              </a:path>
            </a:pathLst>
          </a:custGeom>
          <a:ln w="4191">
            <a:solidFill>
              <a:srgbClr val="DBDC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0" name="object 90"/>
          <p:cNvSpPr/>
          <p:nvPr/>
        </p:nvSpPr>
        <p:spPr>
          <a:xfrm>
            <a:off x="9951399" y="0"/>
            <a:ext cx="1097915" cy="1125855"/>
          </a:xfrm>
          <a:custGeom>
            <a:avLst/>
            <a:gdLst/>
            <a:ahLst/>
            <a:cxnLst/>
            <a:rect l="l" t="t" r="r" b="b"/>
            <a:pathLst>
              <a:path w="1097915" h="1125855">
                <a:moveTo>
                  <a:pt x="0" y="0"/>
                </a:moveTo>
                <a:lnTo>
                  <a:pt x="1097626" y="1125772"/>
                </a:lnTo>
              </a:path>
            </a:pathLst>
          </a:custGeom>
          <a:ln w="4191">
            <a:solidFill>
              <a:srgbClr val="DADC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1" name="object 91"/>
          <p:cNvSpPr/>
          <p:nvPr/>
        </p:nvSpPr>
        <p:spPr>
          <a:xfrm>
            <a:off x="10085909" y="0"/>
            <a:ext cx="963294" cy="988060"/>
          </a:xfrm>
          <a:custGeom>
            <a:avLst/>
            <a:gdLst/>
            <a:ahLst/>
            <a:cxnLst/>
            <a:rect l="l" t="t" r="r" b="b"/>
            <a:pathLst>
              <a:path w="963295" h="988060">
                <a:moveTo>
                  <a:pt x="0" y="0"/>
                </a:moveTo>
                <a:lnTo>
                  <a:pt x="963116" y="987813"/>
                </a:lnTo>
              </a:path>
            </a:pathLst>
          </a:custGeom>
          <a:ln w="4191">
            <a:solidFill>
              <a:srgbClr val="DADB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2" name="object 92"/>
          <p:cNvSpPr/>
          <p:nvPr/>
        </p:nvSpPr>
        <p:spPr>
          <a:xfrm>
            <a:off x="10220428" y="0"/>
            <a:ext cx="828675" cy="850265"/>
          </a:xfrm>
          <a:custGeom>
            <a:avLst/>
            <a:gdLst/>
            <a:ahLst/>
            <a:cxnLst/>
            <a:rect l="l" t="t" r="r" b="b"/>
            <a:pathLst>
              <a:path w="828675" h="850265">
                <a:moveTo>
                  <a:pt x="0" y="0"/>
                </a:moveTo>
                <a:lnTo>
                  <a:pt x="828597" y="849844"/>
                </a:lnTo>
              </a:path>
            </a:pathLst>
          </a:custGeom>
          <a:ln w="4191">
            <a:solidFill>
              <a:srgbClr val="DADB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3" name="object 93"/>
          <p:cNvSpPr/>
          <p:nvPr/>
        </p:nvSpPr>
        <p:spPr>
          <a:xfrm>
            <a:off x="10354943" y="0"/>
            <a:ext cx="694690" cy="712470"/>
          </a:xfrm>
          <a:custGeom>
            <a:avLst/>
            <a:gdLst/>
            <a:ahLst/>
            <a:cxnLst/>
            <a:rect l="l" t="t" r="r" b="b"/>
            <a:pathLst>
              <a:path w="694690" h="712470">
                <a:moveTo>
                  <a:pt x="0" y="0"/>
                </a:moveTo>
                <a:lnTo>
                  <a:pt x="694082" y="711880"/>
                </a:lnTo>
              </a:path>
            </a:pathLst>
          </a:custGeom>
          <a:ln w="4191">
            <a:solidFill>
              <a:srgbClr val="DADB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4" name="object 94"/>
          <p:cNvSpPr/>
          <p:nvPr/>
        </p:nvSpPr>
        <p:spPr>
          <a:xfrm>
            <a:off x="10489462" y="0"/>
            <a:ext cx="560070" cy="574040"/>
          </a:xfrm>
          <a:custGeom>
            <a:avLst/>
            <a:gdLst/>
            <a:ahLst/>
            <a:cxnLst/>
            <a:rect l="l" t="t" r="r" b="b"/>
            <a:pathLst>
              <a:path w="560070" h="574040">
                <a:moveTo>
                  <a:pt x="0" y="0"/>
                </a:moveTo>
                <a:lnTo>
                  <a:pt x="559562" y="573911"/>
                </a:lnTo>
              </a:path>
            </a:pathLst>
          </a:custGeom>
          <a:ln w="4191">
            <a:solidFill>
              <a:srgbClr val="DADB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5" name="object 95"/>
          <p:cNvSpPr/>
          <p:nvPr/>
        </p:nvSpPr>
        <p:spPr>
          <a:xfrm>
            <a:off x="10623857" y="0"/>
            <a:ext cx="425450" cy="436245"/>
          </a:xfrm>
          <a:custGeom>
            <a:avLst/>
            <a:gdLst/>
            <a:ahLst/>
            <a:cxnLst/>
            <a:rect l="l" t="t" r="r" b="b"/>
            <a:pathLst>
              <a:path w="425450" h="436245">
                <a:moveTo>
                  <a:pt x="0" y="0"/>
                </a:moveTo>
                <a:lnTo>
                  <a:pt x="425167" y="436069"/>
                </a:lnTo>
              </a:path>
            </a:pathLst>
          </a:custGeom>
          <a:ln w="4191">
            <a:solidFill>
              <a:srgbClr val="D9DB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6" name="object 96"/>
          <p:cNvSpPr/>
          <p:nvPr/>
        </p:nvSpPr>
        <p:spPr>
          <a:xfrm>
            <a:off x="10758371" y="0"/>
            <a:ext cx="290830" cy="298450"/>
          </a:xfrm>
          <a:custGeom>
            <a:avLst/>
            <a:gdLst/>
            <a:ahLst/>
            <a:cxnLst/>
            <a:rect l="l" t="t" r="r" b="b"/>
            <a:pathLst>
              <a:path w="290829" h="298450">
                <a:moveTo>
                  <a:pt x="0" y="0"/>
                </a:moveTo>
                <a:lnTo>
                  <a:pt x="290654" y="298107"/>
                </a:lnTo>
              </a:path>
            </a:pathLst>
          </a:custGeom>
          <a:ln w="4191">
            <a:solidFill>
              <a:srgbClr val="D9DA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7" name="object 97"/>
          <p:cNvSpPr/>
          <p:nvPr/>
        </p:nvSpPr>
        <p:spPr>
          <a:xfrm>
            <a:off x="10892873" y="0"/>
            <a:ext cx="156210" cy="160655"/>
          </a:xfrm>
          <a:custGeom>
            <a:avLst/>
            <a:gdLst/>
            <a:ahLst/>
            <a:cxnLst/>
            <a:rect l="l" t="t" r="r" b="b"/>
            <a:pathLst>
              <a:path w="156209" h="160655">
                <a:moveTo>
                  <a:pt x="0" y="0"/>
                </a:moveTo>
                <a:lnTo>
                  <a:pt x="156152" y="160157"/>
                </a:lnTo>
              </a:path>
            </a:pathLst>
          </a:custGeom>
          <a:ln w="4191">
            <a:solidFill>
              <a:srgbClr val="D9DA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8" name="object 98"/>
          <p:cNvSpPr/>
          <p:nvPr/>
        </p:nvSpPr>
        <p:spPr>
          <a:xfrm>
            <a:off x="11027402" y="0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0" y="0"/>
                </a:moveTo>
                <a:lnTo>
                  <a:pt x="21623" y="22178"/>
                </a:lnTo>
              </a:path>
            </a:pathLst>
          </a:custGeom>
          <a:ln w="4191">
            <a:solidFill>
              <a:srgbClr val="D9DAD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9" name="object 99"/>
          <p:cNvSpPr/>
          <p:nvPr/>
        </p:nvSpPr>
        <p:spPr>
          <a:xfrm>
            <a:off x="11029335" y="1515590"/>
            <a:ext cx="19685" cy="20320"/>
          </a:xfrm>
          <a:custGeom>
            <a:avLst/>
            <a:gdLst/>
            <a:ahLst/>
            <a:cxnLst/>
            <a:rect l="l" t="t" r="r" b="b"/>
            <a:pathLst>
              <a:path w="19684" h="20319">
                <a:moveTo>
                  <a:pt x="19689" y="0"/>
                </a:moveTo>
                <a:lnTo>
                  <a:pt x="0" y="20194"/>
                </a:lnTo>
              </a:path>
            </a:pathLst>
          </a:custGeom>
          <a:ln w="4190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0" name="object 100"/>
          <p:cNvSpPr/>
          <p:nvPr/>
        </p:nvSpPr>
        <p:spPr>
          <a:xfrm>
            <a:off x="10902758" y="1385767"/>
            <a:ext cx="146685" cy="150495"/>
          </a:xfrm>
          <a:custGeom>
            <a:avLst/>
            <a:gdLst/>
            <a:ahLst/>
            <a:cxnLst/>
            <a:rect l="l" t="t" r="r" b="b"/>
            <a:pathLst>
              <a:path w="146684" h="150494">
                <a:moveTo>
                  <a:pt x="146267" y="0"/>
                </a:moveTo>
                <a:lnTo>
                  <a:pt x="0" y="150017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1" name="object 101"/>
          <p:cNvSpPr/>
          <p:nvPr/>
        </p:nvSpPr>
        <p:spPr>
          <a:xfrm>
            <a:off x="10776055" y="1255815"/>
            <a:ext cx="273050" cy="280035"/>
          </a:xfrm>
          <a:custGeom>
            <a:avLst/>
            <a:gdLst/>
            <a:ahLst/>
            <a:cxnLst/>
            <a:rect l="l" t="t" r="r" b="b"/>
            <a:pathLst>
              <a:path w="273050" h="280034">
                <a:moveTo>
                  <a:pt x="272970" y="0"/>
                </a:moveTo>
                <a:lnTo>
                  <a:pt x="0" y="279969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2" name="object 102"/>
          <p:cNvSpPr/>
          <p:nvPr/>
        </p:nvSpPr>
        <p:spPr>
          <a:xfrm>
            <a:off x="10649479" y="1125993"/>
            <a:ext cx="400050" cy="410209"/>
          </a:xfrm>
          <a:custGeom>
            <a:avLst/>
            <a:gdLst/>
            <a:ahLst/>
            <a:cxnLst/>
            <a:rect l="l" t="t" r="r" b="b"/>
            <a:pathLst>
              <a:path w="400050" h="410209">
                <a:moveTo>
                  <a:pt x="399545" y="0"/>
                </a:moveTo>
                <a:lnTo>
                  <a:pt x="0" y="409791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3" name="object 103"/>
          <p:cNvSpPr/>
          <p:nvPr/>
        </p:nvSpPr>
        <p:spPr>
          <a:xfrm>
            <a:off x="10522777" y="996044"/>
            <a:ext cx="526415" cy="539750"/>
          </a:xfrm>
          <a:custGeom>
            <a:avLst/>
            <a:gdLst/>
            <a:ahLst/>
            <a:cxnLst/>
            <a:rect l="l" t="t" r="r" b="b"/>
            <a:pathLst>
              <a:path w="526415" h="539750">
                <a:moveTo>
                  <a:pt x="526247" y="0"/>
                </a:moveTo>
                <a:lnTo>
                  <a:pt x="0" y="539741"/>
                </a:lnTo>
              </a:path>
            </a:pathLst>
          </a:custGeom>
          <a:ln w="4191">
            <a:solidFill>
              <a:srgbClr val="EAEB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4" name="object 104"/>
          <p:cNvSpPr/>
          <p:nvPr/>
        </p:nvSpPr>
        <p:spPr>
          <a:xfrm>
            <a:off x="10396201" y="866222"/>
            <a:ext cx="653415" cy="669925"/>
          </a:xfrm>
          <a:custGeom>
            <a:avLst/>
            <a:gdLst/>
            <a:ahLst/>
            <a:cxnLst/>
            <a:rect l="l" t="t" r="r" b="b"/>
            <a:pathLst>
              <a:path w="653415" h="669925">
                <a:moveTo>
                  <a:pt x="652823" y="0"/>
                </a:moveTo>
                <a:lnTo>
                  <a:pt x="0" y="669562"/>
                </a:lnTo>
              </a:path>
            </a:pathLst>
          </a:custGeom>
          <a:ln w="4191">
            <a:solidFill>
              <a:srgbClr val="EA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5" name="object 105"/>
          <p:cNvSpPr/>
          <p:nvPr/>
        </p:nvSpPr>
        <p:spPr>
          <a:xfrm>
            <a:off x="10269493" y="736264"/>
            <a:ext cx="779780" cy="800100"/>
          </a:xfrm>
          <a:custGeom>
            <a:avLst/>
            <a:gdLst/>
            <a:ahLst/>
            <a:cxnLst/>
            <a:rect l="l" t="t" r="r" b="b"/>
            <a:pathLst>
              <a:path w="779779" h="800100">
                <a:moveTo>
                  <a:pt x="779532" y="0"/>
                </a:moveTo>
                <a:lnTo>
                  <a:pt x="0" y="799521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6" name="object 106"/>
          <p:cNvSpPr/>
          <p:nvPr/>
        </p:nvSpPr>
        <p:spPr>
          <a:xfrm>
            <a:off x="10142790" y="606311"/>
            <a:ext cx="906780" cy="929640"/>
          </a:xfrm>
          <a:custGeom>
            <a:avLst/>
            <a:gdLst/>
            <a:ahLst/>
            <a:cxnLst/>
            <a:rect l="l" t="t" r="r" b="b"/>
            <a:pathLst>
              <a:path w="906779" h="929640">
                <a:moveTo>
                  <a:pt x="906235" y="0"/>
                </a:moveTo>
                <a:lnTo>
                  <a:pt x="0" y="929473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7" name="object 107"/>
          <p:cNvSpPr/>
          <p:nvPr/>
        </p:nvSpPr>
        <p:spPr>
          <a:xfrm>
            <a:off x="10016221" y="476498"/>
            <a:ext cx="1033144" cy="1059815"/>
          </a:xfrm>
          <a:custGeom>
            <a:avLst/>
            <a:gdLst/>
            <a:ahLst/>
            <a:cxnLst/>
            <a:rect l="l" t="t" r="r" b="b"/>
            <a:pathLst>
              <a:path w="1033145" h="1059815">
                <a:moveTo>
                  <a:pt x="1032804" y="0"/>
                </a:moveTo>
                <a:lnTo>
                  <a:pt x="0" y="1059287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8" name="object 108"/>
          <p:cNvSpPr/>
          <p:nvPr/>
        </p:nvSpPr>
        <p:spPr>
          <a:xfrm>
            <a:off x="9889518" y="346545"/>
            <a:ext cx="1159510" cy="1189355"/>
          </a:xfrm>
          <a:custGeom>
            <a:avLst/>
            <a:gdLst/>
            <a:ahLst/>
            <a:cxnLst/>
            <a:rect l="l" t="t" r="r" b="b"/>
            <a:pathLst>
              <a:path w="1159509" h="1189355">
                <a:moveTo>
                  <a:pt x="1159506" y="0"/>
                </a:moveTo>
                <a:lnTo>
                  <a:pt x="0" y="1189239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9" name="object 109"/>
          <p:cNvSpPr/>
          <p:nvPr/>
        </p:nvSpPr>
        <p:spPr>
          <a:xfrm>
            <a:off x="9762942" y="216723"/>
            <a:ext cx="1286510" cy="1319530"/>
          </a:xfrm>
          <a:custGeom>
            <a:avLst/>
            <a:gdLst/>
            <a:ahLst/>
            <a:cxnLst/>
            <a:rect l="l" t="t" r="r" b="b"/>
            <a:pathLst>
              <a:path w="1286509" h="1319530">
                <a:moveTo>
                  <a:pt x="1286081" y="0"/>
                </a:moveTo>
                <a:lnTo>
                  <a:pt x="0" y="1319061"/>
                </a:lnTo>
              </a:path>
            </a:pathLst>
          </a:custGeom>
          <a:ln w="4191">
            <a:solidFill>
              <a:srgbClr val="E9EA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0" name="object 110"/>
          <p:cNvSpPr/>
          <p:nvPr/>
        </p:nvSpPr>
        <p:spPr>
          <a:xfrm>
            <a:off x="9636228" y="86760"/>
            <a:ext cx="1412875" cy="1449070"/>
          </a:xfrm>
          <a:custGeom>
            <a:avLst/>
            <a:gdLst/>
            <a:ahLst/>
            <a:cxnLst/>
            <a:rect l="l" t="t" r="r" b="b"/>
            <a:pathLst>
              <a:path w="1412875" h="1449070">
                <a:moveTo>
                  <a:pt x="1412797" y="0"/>
                </a:moveTo>
                <a:lnTo>
                  <a:pt x="0" y="1449024"/>
                </a:lnTo>
              </a:path>
            </a:pathLst>
          </a:custGeom>
          <a:ln w="4191">
            <a:solidFill>
              <a:srgbClr val="E9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1" name="object 111"/>
          <p:cNvSpPr/>
          <p:nvPr/>
        </p:nvSpPr>
        <p:spPr>
          <a:xfrm>
            <a:off x="950966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2" name="object 112"/>
          <p:cNvSpPr/>
          <p:nvPr/>
        </p:nvSpPr>
        <p:spPr>
          <a:xfrm>
            <a:off x="938295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0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3" name="object 113"/>
          <p:cNvSpPr/>
          <p:nvPr/>
        </p:nvSpPr>
        <p:spPr>
          <a:xfrm>
            <a:off x="925637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4" name="object 114"/>
          <p:cNvSpPr/>
          <p:nvPr/>
        </p:nvSpPr>
        <p:spPr>
          <a:xfrm>
            <a:off x="912967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5" name="object 115"/>
          <p:cNvSpPr/>
          <p:nvPr/>
        </p:nvSpPr>
        <p:spPr>
          <a:xfrm>
            <a:off x="900298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7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8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6" name="object 116"/>
          <p:cNvSpPr/>
          <p:nvPr/>
        </p:nvSpPr>
        <p:spPr>
          <a:xfrm>
            <a:off x="887639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7" name="object 117"/>
          <p:cNvSpPr/>
          <p:nvPr/>
        </p:nvSpPr>
        <p:spPr>
          <a:xfrm>
            <a:off x="874969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7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8" name="object 118"/>
          <p:cNvSpPr/>
          <p:nvPr/>
        </p:nvSpPr>
        <p:spPr>
          <a:xfrm>
            <a:off x="862312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90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9" name="object 119"/>
          <p:cNvSpPr/>
          <p:nvPr/>
        </p:nvSpPr>
        <p:spPr>
          <a:xfrm>
            <a:off x="849641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0">
            <a:solidFill>
              <a:srgbClr val="E7E8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0" name="object 120"/>
          <p:cNvSpPr/>
          <p:nvPr/>
        </p:nvSpPr>
        <p:spPr>
          <a:xfrm>
            <a:off x="836985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5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7E8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1" name="object 121"/>
          <p:cNvSpPr/>
          <p:nvPr/>
        </p:nvSpPr>
        <p:spPr>
          <a:xfrm>
            <a:off x="824314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6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7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2" name="object 122"/>
          <p:cNvSpPr/>
          <p:nvPr/>
        </p:nvSpPr>
        <p:spPr>
          <a:xfrm>
            <a:off x="811656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3" name="object 123"/>
          <p:cNvSpPr/>
          <p:nvPr/>
        </p:nvSpPr>
        <p:spPr>
          <a:xfrm>
            <a:off x="798985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90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4" name="object 124"/>
          <p:cNvSpPr/>
          <p:nvPr/>
        </p:nvSpPr>
        <p:spPr>
          <a:xfrm>
            <a:off x="7863287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7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5" name="object 125"/>
          <p:cNvSpPr/>
          <p:nvPr/>
        </p:nvSpPr>
        <p:spPr>
          <a:xfrm>
            <a:off x="773659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6" name="object 126"/>
          <p:cNvSpPr/>
          <p:nvPr/>
        </p:nvSpPr>
        <p:spPr>
          <a:xfrm>
            <a:off x="760988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6E7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7" name="object 127"/>
          <p:cNvSpPr/>
          <p:nvPr/>
        </p:nvSpPr>
        <p:spPr>
          <a:xfrm>
            <a:off x="748328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8" name="object 128"/>
          <p:cNvSpPr/>
          <p:nvPr/>
        </p:nvSpPr>
        <p:spPr>
          <a:xfrm>
            <a:off x="735664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6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9" name="object 129"/>
          <p:cNvSpPr/>
          <p:nvPr/>
        </p:nvSpPr>
        <p:spPr>
          <a:xfrm>
            <a:off x="723001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0" name="object 130"/>
          <p:cNvSpPr/>
          <p:nvPr/>
        </p:nvSpPr>
        <p:spPr>
          <a:xfrm>
            <a:off x="710335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90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1" name="object 131"/>
          <p:cNvSpPr/>
          <p:nvPr/>
        </p:nvSpPr>
        <p:spPr>
          <a:xfrm>
            <a:off x="697669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2" name="object 132"/>
          <p:cNvSpPr/>
          <p:nvPr/>
        </p:nvSpPr>
        <p:spPr>
          <a:xfrm>
            <a:off x="685006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5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5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3" name="object 133"/>
          <p:cNvSpPr/>
          <p:nvPr/>
        </p:nvSpPr>
        <p:spPr>
          <a:xfrm>
            <a:off x="672341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6" y="0"/>
                </a:moveTo>
                <a:lnTo>
                  <a:pt x="0" y="1535785"/>
                </a:lnTo>
              </a:path>
            </a:pathLst>
          </a:custGeom>
          <a:ln w="4190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4" name="object 134"/>
          <p:cNvSpPr/>
          <p:nvPr/>
        </p:nvSpPr>
        <p:spPr>
          <a:xfrm>
            <a:off x="659675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91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5" name="object 135"/>
          <p:cNvSpPr/>
          <p:nvPr/>
        </p:nvSpPr>
        <p:spPr>
          <a:xfrm>
            <a:off x="647012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6" name="object 136"/>
          <p:cNvSpPr/>
          <p:nvPr/>
        </p:nvSpPr>
        <p:spPr>
          <a:xfrm>
            <a:off x="634346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5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7" name="object 137"/>
          <p:cNvSpPr/>
          <p:nvPr/>
        </p:nvSpPr>
        <p:spPr>
          <a:xfrm>
            <a:off x="621683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8" name="object 138"/>
          <p:cNvSpPr/>
          <p:nvPr/>
        </p:nvSpPr>
        <p:spPr>
          <a:xfrm>
            <a:off x="609017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91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9" name="object 139"/>
          <p:cNvSpPr/>
          <p:nvPr/>
        </p:nvSpPr>
        <p:spPr>
          <a:xfrm>
            <a:off x="596353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0" name="object 140"/>
          <p:cNvSpPr/>
          <p:nvPr/>
        </p:nvSpPr>
        <p:spPr>
          <a:xfrm>
            <a:off x="583689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6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1" name="object 141"/>
          <p:cNvSpPr/>
          <p:nvPr/>
        </p:nvSpPr>
        <p:spPr>
          <a:xfrm>
            <a:off x="571024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2" name="object 142"/>
          <p:cNvSpPr/>
          <p:nvPr/>
        </p:nvSpPr>
        <p:spPr>
          <a:xfrm>
            <a:off x="5583627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90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3" name="object 143"/>
          <p:cNvSpPr/>
          <p:nvPr/>
        </p:nvSpPr>
        <p:spPr>
          <a:xfrm>
            <a:off x="545692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7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4" name="object 144"/>
          <p:cNvSpPr/>
          <p:nvPr/>
        </p:nvSpPr>
        <p:spPr>
          <a:xfrm>
            <a:off x="533034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5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5" name="object 145"/>
          <p:cNvSpPr/>
          <p:nvPr/>
        </p:nvSpPr>
        <p:spPr>
          <a:xfrm>
            <a:off x="520362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90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6" name="object 146"/>
          <p:cNvSpPr/>
          <p:nvPr/>
        </p:nvSpPr>
        <p:spPr>
          <a:xfrm>
            <a:off x="5077047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7" name="object 147"/>
          <p:cNvSpPr/>
          <p:nvPr/>
        </p:nvSpPr>
        <p:spPr>
          <a:xfrm>
            <a:off x="495033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8" name="object 148"/>
          <p:cNvSpPr/>
          <p:nvPr/>
        </p:nvSpPr>
        <p:spPr>
          <a:xfrm>
            <a:off x="482373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7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9" name="object 149"/>
          <p:cNvSpPr/>
          <p:nvPr/>
        </p:nvSpPr>
        <p:spPr>
          <a:xfrm>
            <a:off x="469702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90" y="0"/>
                </a:moveTo>
                <a:lnTo>
                  <a:pt x="0" y="1535785"/>
                </a:lnTo>
              </a:path>
            </a:pathLst>
          </a:custGeom>
          <a:ln w="4190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0" name="object 150"/>
          <p:cNvSpPr/>
          <p:nvPr/>
        </p:nvSpPr>
        <p:spPr>
          <a:xfrm>
            <a:off x="457045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6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1E2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1" name="object 151"/>
          <p:cNvSpPr/>
          <p:nvPr/>
        </p:nvSpPr>
        <p:spPr>
          <a:xfrm>
            <a:off x="444372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2" name="object 152"/>
          <p:cNvSpPr/>
          <p:nvPr/>
        </p:nvSpPr>
        <p:spPr>
          <a:xfrm>
            <a:off x="431714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90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3" name="object 153"/>
          <p:cNvSpPr/>
          <p:nvPr/>
        </p:nvSpPr>
        <p:spPr>
          <a:xfrm>
            <a:off x="419042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0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4" name="object 154"/>
          <p:cNvSpPr/>
          <p:nvPr/>
        </p:nvSpPr>
        <p:spPr>
          <a:xfrm>
            <a:off x="406384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5" name="object 155"/>
          <p:cNvSpPr/>
          <p:nvPr/>
        </p:nvSpPr>
        <p:spPr>
          <a:xfrm>
            <a:off x="393726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6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0E1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6" name="object 156"/>
          <p:cNvSpPr/>
          <p:nvPr/>
        </p:nvSpPr>
        <p:spPr>
          <a:xfrm>
            <a:off x="381055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7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0E1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7" name="object 157"/>
          <p:cNvSpPr/>
          <p:nvPr/>
        </p:nvSpPr>
        <p:spPr>
          <a:xfrm>
            <a:off x="3683967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8" name="object 158"/>
          <p:cNvSpPr/>
          <p:nvPr/>
        </p:nvSpPr>
        <p:spPr>
          <a:xfrm>
            <a:off x="355725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7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9" name="object 159"/>
          <p:cNvSpPr/>
          <p:nvPr/>
        </p:nvSpPr>
        <p:spPr>
          <a:xfrm>
            <a:off x="343065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0" name="object 160"/>
          <p:cNvSpPr/>
          <p:nvPr/>
        </p:nvSpPr>
        <p:spPr>
          <a:xfrm>
            <a:off x="330394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F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1" name="object 161"/>
          <p:cNvSpPr/>
          <p:nvPr/>
        </p:nvSpPr>
        <p:spPr>
          <a:xfrm>
            <a:off x="317738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5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FE0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2" name="object 162"/>
          <p:cNvSpPr/>
          <p:nvPr/>
        </p:nvSpPr>
        <p:spPr>
          <a:xfrm>
            <a:off x="305066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6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FE0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3" name="object 163"/>
          <p:cNvSpPr/>
          <p:nvPr/>
        </p:nvSpPr>
        <p:spPr>
          <a:xfrm>
            <a:off x="2512257" y="-20475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4" name="object 164"/>
          <p:cNvSpPr/>
          <p:nvPr/>
        </p:nvSpPr>
        <p:spPr>
          <a:xfrm>
            <a:off x="279735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90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5" name="object 165"/>
          <p:cNvSpPr/>
          <p:nvPr/>
        </p:nvSpPr>
        <p:spPr>
          <a:xfrm>
            <a:off x="267077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5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6" name="object 166"/>
          <p:cNvSpPr/>
          <p:nvPr/>
        </p:nvSpPr>
        <p:spPr>
          <a:xfrm>
            <a:off x="254407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6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E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7" name="object 167"/>
          <p:cNvSpPr/>
          <p:nvPr/>
        </p:nvSpPr>
        <p:spPr>
          <a:xfrm>
            <a:off x="241746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E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8" name="object 168"/>
          <p:cNvSpPr/>
          <p:nvPr/>
        </p:nvSpPr>
        <p:spPr>
          <a:xfrm>
            <a:off x="229076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EDF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9" name="object 169"/>
          <p:cNvSpPr/>
          <p:nvPr/>
        </p:nvSpPr>
        <p:spPr>
          <a:xfrm>
            <a:off x="216418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6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0" name="object 170"/>
          <p:cNvSpPr/>
          <p:nvPr/>
        </p:nvSpPr>
        <p:spPr>
          <a:xfrm>
            <a:off x="203745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7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1" name="object 171"/>
          <p:cNvSpPr/>
          <p:nvPr/>
        </p:nvSpPr>
        <p:spPr>
          <a:xfrm>
            <a:off x="191087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2" name="object 172"/>
          <p:cNvSpPr/>
          <p:nvPr/>
        </p:nvSpPr>
        <p:spPr>
          <a:xfrm>
            <a:off x="178416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D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3" name="object 173"/>
          <p:cNvSpPr/>
          <p:nvPr/>
        </p:nvSpPr>
        <p:spPr>
          <a:xfrm>
            <a:off x="165760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3" y="0"/>
                </a:moveTo>
                <a:lnTo>
                  <a:pt x="0" y="1535785"/>
                </a:lnTo>
              </a:path>
            </a:pathLst>
          </a:custGeom>
          <a:ln w="4190">
            <a:solidFill>
              <a:srgbClr val="DDDE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4" name="object 174"/>
          <p:cNvSpPr/>
          <p:nvPr/>
        </p:nvSpPr>
        <p:spPr>
          <a:xfrm>
            <a:off x="153098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DDE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5" name="object 175"/>
          <p:cNvSpPr/>
          <p:nvPr/>
        </p:nvSpPr>
        <p:spPr>
          <a:xfrm>
            <a:off x="1404277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7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6" name="object 176"/>
          <p:cNvSpPr/>
          <p:nvPr/>
        </p:nvSpPr>
        <p:spPr>
          <a:xfrm>
            <a:off x="127769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7" name="object 177"/>
          <p:cNvSpPr/>
          <p:nvPr/>
        </p:nvSpPr>
        <p:spPr>
          <a:xfrm>
            <a:off x="115098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7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8" name="object 178"/>
          <p:cNvSpPr/>
          <p:nvPr/>
        </p:nvSpPr>
        <p:spPr>
          <a:xfrm>
            <a:off x="102439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C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9" name="object 179"/>
          <p:cNvSpPr/>
          <p:nvPr/>
        </p:nvSpPr>
        <p:spPr>
          <a:xfrm>
            <a:off x="89768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CDD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0" name="object 180"/>
          <p:cNvSpPr/>
          <p:nvPr/>
        </p:nvSpPr>
        <p:spPr>
          <a:xfrm>
            <a:off x="77108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CDD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1" name="object 181"/>
          <p:cNvSpPr/>
          <p:nvPr/>
        </p:nvSpPr>
        <p:spPr>
          <a:xfrm>
            <a:off x="64439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C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2" name="object 182"/>
          <p:cNvSpPr/>
          <p:nvPr/>
        </p:nvSpPr>
        <p:spPr>
          <a:xfrm>
            <a:off x="51779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7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C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3" name="object 183"/>
          <p:cNvSpPr/>
          <p:nvPr/>
        </p:nvSpPr>
        <p:spPr>
          <a:xfrm>
            <a:off x="39109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B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4" name="object 184"/>
          <p:cNvSpPr/>
          <p:nvPr/>
        </p:nvSpPr>
        <p:spPr>
          <a:xfrm>
            <a:off x="26449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BDC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5" name="object 185"/>
          <p:cNvSpPr/>
          <p:nvPr/>
        </p:nvSpPr>
        <p:spPr>
          <a:xfrm>
            <a:off x="13778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7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BDC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6" name="object 186"/>
          <p:cNvSpPr/>
          <p:nvPr/>
        </p:nvSpPr>
        <p:spPr>
          <a:xfrm>
            <a:off x="1121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6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BDC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7" name="object 187"/>
          <p:cNvSpPr/>
          <p:nvPr/>
        </p:nvSpPr>
        <p:spPr>
          <a:xfrm>
            <a:off x="507" y="0"/>
            <a:ext cx="1381760" cy="1417320"/>
          </a:xfrm>
          <a:custGeom>
            <a:avLst/>
            <a:gdLst/>
            <a:ahLst/>
            <a:cxnLst/>
            <a:rect l="l" t="t" r="r" b="b"/>
            <a:pathLst>
              <a:path w="1381760" h="1417320">
                <a:moveTo>
                  <a:pt x="1381369" y="0"/>
                </a:moveTo>
                <a:lnTo>
                  <a:pt x="0" y="1416792"/>
                </a:lnTo>
              </a:path>
            </a:pathLst>
          </a:custGeom>
          <a:ln w="4191">
            <a:solidFill>
              <a:srgbClr val="DBDC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8" name="object 188"/>
          <p:cNvSpPr/>
          <p:nvPr/>
        </p:nvSpPr>
        <p:spPr>
          <a:xfrm>
            <a:off x="508" y="0"/>
            <a:ext cx="1255395" cy="1287145"/>
          </a:xfrm>
          <a:custGeom>
            <a:avLst/>
            <a:gdLst/>
            <a:ahLst/>
            <a:cxnLst/>
            <a:rect l="l" t="t" r="r" b="b"/>
            <a:pathLst>
              <a:path w="1255395" h="1287145">
                <a:moveTo>
                  <a:pt x="1254784" y="0"/>
                </a:moveTo>
                <a:lnTo>
                  <a:pt x="0" y="1286960"/>
                </a:lnTo>
              </a:path>
            </a:pathLst>
          </a:custGeom>
          <a:ln w="4191">
            <a:solidFill>
              <a:srgbClr val="DBDC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9" name="object 189"/>
          <p:cNvSpPr/>
          <p:nvPr/>
        </p:nvSpPr>
        <p:spPr>
          <a:xfrm>
            <a:off x="507" y="0"/>
            <a:ext cx="1128395" cy="1157605"/>
          </a:xfrm>
          <a:custGeom>
            <a:avLst/>
            <a:gdLst/>
            <a:ahLst/>
            <a:cxnLst/>
            <a:rect l="l" t="t" r="r" b="b"/>
            <a:pathLst>
              <a:path w="1128395" h="1157605">
                <a:moveTo>
                  <a:pt x="1128073" y="0"/>
                </a:moveTo>
                <a:lnTo>
                  <a:pt x="0" y="1157000"/>
                </a:lnTo>
              </a:path>
            </a:pathLst>
          </a:custGeom>
          <a:ln w="4191">
            <a:solidFill>
              <a:srgbClr val="DADC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0" name="object 190"/>
          <p:cNvSpPr/>
          <p:nvPr/>
        </p:nvSpPr>
        <p:spPr>
          <a:xfrm>
            <a:off x="508" y="0"/>
            <a:ext cx="1002030" cy="1027430"/>
          </a:xfrm>
          <a:custGeom>
            <a:avLst/>
            <a:gdLst/>
            <a:ahLst/>
            <a:cxnLst/>
            <a:rect l="l" t="t" r="r" b="b"/>
            <a:pathLst>
              <a:path w="1002030" h="1027430">
                <a:moveTo>
                  <a:pt x="1001498" y="0"/>
                </a:moveTo>
                <a:lnTo>
                  <a:pt x="0" y="1027180"/>
                </a:lnTo>
              </a:path>
            </a:pathLst>
          </a:custGeom>
          <a:ln w="4191">
            <a:solidFill>
              <a:srgbClr val="DADB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1" name="object 191"/>
          <p:cNvSpPr/>
          <p:nvPr/>
        </p:nvSpPr>
        <p:spPr>
          <a:xfrm>
            <a:off x="507" y="0"/>
            <a:ext cx="875030" cy="897255"/>
          </a:xfrm>
          <a:custGeom>
            <a:avLst/>
            <a:gdLst/>
            <a:ahLst/>
            <a:cxnLst/>
            <a:rect l="l" t="t" r="r" b="b"/>
            <a:pathLst>
              <a:path w="875030" h="897255">
                <a:moveTo>
                  <a:pt x="874779" y="0"/>
                </a:moveTo>
                <a:lnTo>
                  <a:pt x="0" y="897210"/>
                </a:lnTo>
              </a:path>
            </a:pathLst>
          </a:custGeom>
          <a:ln w="4191">
            <a:solidFill>
              <a:srgbClr val="DADB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2" name="object 192"/>
          <p:cNvSpPr/>
          <p:nvPr/>
        </p:nvSpPr>
        <p:spPr>
          <a:xfrm>
            <a:off x="508" y="0"/>
            <a:ext cx="748665" cy="767715"/>
          </a:xfrm>
          <a:custGeom>
            <a:avLst/>
            <a:gdLst/>
            <a:ahLst/>
            <a:cxnLst/>
            <a:rect l="l" t="t" r="r" b="b"/>
            <a:pathLst>
              <a:path w="748665" h="767715">
                <a:moveTo>
                  <a:pt x="748181" y="0"/>
                </a:moveTo>
                <a:lnTo>
                  <a:pt x="0" y="767365"/>
                </a:lnTo>
              </a:path>
            </a:pathLst>
          </a:custGeom>
          <a:ln w="4191">
            <a:solidFill>
              <a:srgbClr val="DADB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3" name="object 193"/>
          <p:cNvSpPr/>
          <p:nvPr/>
        </p:nvSpPr>
        <p:spPr>
          <a:xfrm>
            <a:off x="508" y="0"/>
            <a:ext cx="621665" cy="637540"/>
          </a:xfrm>
          <a:custGeom>
            <a:avLst/>
            <a:gdLst/>
            <a:ahLst/>
            <a:cxnLst/>
            <a:rect l="l" t="t" r="r" b="b"/>
            <a:pathLst>
              <a:path w="621665" h="637540">
                <a:moveTo>
                  <a:pt x="621604" y="0"/>
                </a:moveTo>
                <a:lnTo>
                  <a:pt x="0" y="637544"/>
                </a:lnTo>
              </a:path>
            </a:pathLst>
          </a:custGeom>
          <a:ln w="4191">
            <a:solidFill>
              <a:srgbClr val="DADB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4" name="object 194"/>
          <p:cNvSpPr/>
          <p:nvPr/>
        </p:nvSpPr>
        <p:spPr>
          <a:xfrm>
            <a:off x="507" y="0"/>
            <a:ext cx="495300" cy="508000"/>
          </a:xfrm>
          <a:custGeom>
            <a:avLst/>
            <a:gdLst/>
            <a:ahLst/>
            <a:cxnLst/>
            <a:rect l="l" t="t" r="r" b="b"/>
            <a:pathLst>
              <a:path w="495300" h="508000">
                <a:moveTo>
                  <a:pt x="494895" y="0"/>
                </a:moveTo>
                <a:lnTo>
                  <a:pt x="0" y="507586"/>
                </a:lnTo>
              </a:path>
            </a:pathLst>
          </a:custGeom>
          <a:ln w="4191">
            <a:solidFill>
              <a:srgbClr val="DADB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5" name="object 195"/>
          <p:cNvSpPr/>
          <p:nvPr/>
        </p:nvSpPr>
        <p:spPr>
          <a:xfrm>
            <a:off x="507" y="0"/>
            <a:ext cx="368300" cy="377825"/>
          </a:xfrm>
          <a:custGeom>
            <a:avLst/>
            <a:gdLst/>
            <a:ahLst/>
            <a:cxnLst/>
            <a:rect l="l" t="t" r="r" b="b"/>
            <a:pathLst>
              <a:path w="368300" h="377825">
                <a:moveTo>
                  <a:pt x="368300" y="0"/>
                </a:moveTo>
                <a:lnTo>
                  <a:pt x="0" y="377744"/>
                </a:lnTo>
              </a:path>
            </a:pathLst>
          </a:custGeom>
          <a:ln w="4191">
            <a:solidFill>
              <a:srgbClr val="D9DB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6" name="object 196"/>
          <p:cNvSpPr/>
          <p:nvPr/>
        </p:nvSpPr>
        <p:spPr>
          <a:xfrm>
            <a:off x="507" y="0"/>
            <a:ext cx="241935" cy="248285"/>
          </a:xfrm>
          <a:custGeom>
            <a:avLst/>
            <a:gdLst/>
            <a:ahLst/>
            <a:cxnLst/>
            <a:rect l="l" t="t" r="r" b="b"/>
            <a:pathLst>
              <a:path w="241935" h="248285">
                <a:moveTo>
                  <a:pt x="241588" y="0"/>
                </a:moveTo>
                <a:lnTo>
                  <a:pt x="0" y="247783"/>
                </a:lnTo>
              </a:path>
            </a:pathLst>
          </a:custGeom>
          <a:ln w="4191">
            <a:solidFill>
              <a:srgbClr val="D9DA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7" name="object 197"/>
          <p:cNvSpPr/>
          <p:nvPr/>
        </p:nvSpPr>
        <p:spPr>
          <a:xfrm>
            <a:off x="507" y="0"/>
            <a:ext cx="115570" cy="118110"/>
          </a:xfrm>
          <a:custGeom>
            <a:avLst/>
            <a:gdLst/>
            <a:ahLst/>
            <a:cxnLst/>
            <a:rect l="l" t="t" r="r" b="b"/>
            <a:pathLst>
              <a:path w="115570" h="118110">
                <a:moveTo>
                  <a:pt x="115001" y="0"/>
                </a:moveTo>
                <a:lnTo>
                  <a:pt x="0" y="117950"/>
                </a:lnTo>
              </a:path>
            </a:pathLst>
          </a:custGeom>
          <a:ln w="4190">
            <a:solidFill>
              <a:srgbClr val="D9DA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8" name="object 198"/>
          <p:cNvSpPr/>
          <p:nvPr/>
        </p:nvSpPr>
        <p:spPr>
          <a:xfrm>
            <a:off x="940676" y="1351127"/>
            <a:ext cx="8089392" cy="18465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9" name="object 199"/>
          <p:cNvSpPr/>
          <p:nvPr/>
        </p:nvSpPr>
        <p:spPr>
          <a:xfrm>
            <a:off x="9957765" y="932662"/>
            <a:ext cx="352425" cy="337820"/>
          </a:xfrm>
          <a:custGeom>
            <a:avLst/>
            <a:gdLst/>
            <a:ahLst/>
            <a:cxnLst/>
            <a:rect l="l" t="t" r="r" b="b"/>
            <a:pathLst>
              <a:path w="352425" h="337819">
                <a:moveTo>
                  <a:pt x="309120" y="245236"/>
                </a:moveTo>
                <a:lnTo>
                  <a:pt x="242684" y="245236"/>
                </a:lnTo>
                <a:lnTo>
                  <a:pt x="233535" y="271822"/>
                </a:lnTo>
                <a:lnTo>
                  <a:pt x="218541" y="296475"/>
                </a:lnTo>
                <a:lnTo>
                  <a:pt x="195374" y="318403"/>
                </a:lnTo>
                <a:lnTo>
                  <a:pt x="161709" y="336816"/>
                </a:lnTo>
                <a:lnTo>
                  <a:pt x="163372" y="337070"/>
                </a:lnTo>
                <a:lnTo>
                  <a:pt x="164401" y="337439"/>
                </a:lnTo>
                <a:lnTo>
                  <a:pt x="165531" y="337388"/>
                </a:lnTo>
                <a:lnTo>
                  <a:pt x="212633" y="330674"/>
                </a:lnTo>
                <a:lnTo>
                  <a:pt x="250958" y="315626"/>
                </a:lnTo>
                <a:lnTo>
                  <a:pt x="280824" y="292082"/>
                </a:lnTo>
                <a:lnTo>
                  <a:pt x="302552" y="259880"/>
                </a:lnTo>
                <a:lnTo>
                  <a:pt x="309120" y="245236"/>
                </a:lnTo>
                <a:close/>
              </a:path>
              <a:path w="352425" h="337819">
                <a:moveTo>
                  <a:pt x="102488" y="106565"/>
                </a:moveTo>
                <a:lnTo>
                  <a:pt x="65522" y="128158"/>
                </a:lnTo>
                <a:lnTo>
                  <a:pt x="31559" y="165125"/>
                </a:lnTo>
                <a:lnTo>
                  <a:pt x="5778" y="212650"/>
                </a:lnTo>
                <a:lnTo>
                  <a:pt x="0" y="260146"/>
                </a:lnTo>
                <a:lnTo>
                  <a:pt x="5091" y="279236"/>
                </a:lnTo>
                <a:lnTo>
                  <a:pt x="15340" y="295346"/>
                </a:lnTo>
                <a:lnTo>
                  <a:pt x="30577" y="308429"/>
                </a:lnTo>
                <a:lnTo>
                  <a:pt x="50634" y="318439"/>
                </a:lnTo>
                <a:lnTo>
                  <a:pt x="46662" y="311073"/>
                </a:lnTo>
                <a:lnTo>
                  <a:pt x="42527" y="303574"/>
                </a:lnTo>
                <a:lnTo>
                  <a:pt x="38642" y="295865"/>
                </a:lnTo>
                <a:lnTo>
                  <a:pt x="35420" y="287870"/>
                </a:lnTo>
                <a:lnTo>
                  <a:pt x="33871" y="279352"/>
                </a:lnTo>
                <a:lnTo>
                  <a:pt x="34583" y="270594"/>
                </a:lnTo>
                <a:lnTo>
                  <a:pt x="37165" y="261819"/>
                </a:lnTo>
                <a:lnTo>
                  <a:pt x="41224" y="253250"/>
                </a:lnTo>
                <a:lnTo>
                  <a:pt x="79888" y="253250"/>
                </a:lnTo>
                <a:lnTo>
                  <a:pt x="85097" y="240963"/>
                </a:lnTo>
                <a:lnTo>
                  <a:pt x="106782" y="217450"/>
                </a:lnTo>
                <a:lnTo>
                  <a:pt x="133616" y="199351"/>
                </a:lnTo>
                <a:lnTo>
                  <a:pt x="327445" y="199351"/>
                </a:lnTo>
                <a:lnTo>
                  <a:pt x="327844" y="198285"/>
                </a:lnTo>
                <a:lnTo>
                  <a:pt x="74015" y="198285"/>
                </a:lnTo>
                <a:lnTo>
                  <a:pt x="73405" y="190766"/>
                </a:lnTo>
                <a:lnTo>
                  <a:pt x="72618" y="185102"/>
                </a:lnTo>
                <a:lnTo>
                  <a:pt x="72491" y="179298"/>
                </a:lnTo>
                <a:lnTo>
                  <a:pt x="75103" y="160992"/>
                </a:lnTo>
                <a:lnTo>
                  <a:pt x="82439" y="142786"/>
                </a:lnTo>
                <a:lnTo>
                  <a:pt x="92233" y="124779"/>
                </a:lnTo>
                <a:lnTo>
                  <a:pt x="102488" y="106565"/>
                </a:lnTo>
                <a:close/>
              </a:path>
              <a:path w="352425" h="337819">
                <a:moveTo>
                  <a:pt x="79888" y="253250"/>
                </a:moveTo>
                <a:lnTo>
                  <a:pt x="41224" y="253250"/>
                </a:lnTo>
                <a:lnTo>
                  <a:pt x="44551" y="257975"/>
                </a:lnTo>
                <a:lnTo>
                  <a:pt x="47980" y="263169"/>
                </a:lnTo>
                <a:lnTo>
                  <a:pt x="55486" y="272999"/>
                </a:lnTo>
                <a:lnTo>
                  <a:pt x="59093" y="277939"/>
                </a:lnTo>
                <a:lnTo>
                  <a:pt x="68033" y="286537"/>
                </a:lnTo>
                <a:lnTo>
                  <a:pt x="73558" y="290106"/>
                </a:lnTo>
                <a:lnTo>
                  <a:pt x="78612" y="293966"/>
                </a:lnTo>
                <a:lnTo>
                  <a:pt x="73921" y="267324"/>
                </a:lnTo>
                <a:lnTo>
                  <a:pt x="79888" y="253250"/>
                </a:lnTo>
                <a:close/>
              </a:path>
              <a:path w="352425" h="337819">
                <a:moveTo>
                  <a:pt x="319009" y="221411"/>
                </a:moveTo>
                <a:lnTo>
                  <a:pt x="181470" y="221411"/>
                </a:lnTo>
                <a:lnTo>
                  <a:pt x="177384" y="237395"/>
                </a:lnTo>
                <a:lnTo>
                  <a:pt x="173175" y="253250"/>
                </a:lnTo>
                <a:lnTo>
                  <a:pt x="171183" y="268882"/>
                </a:lnTo>
                <a:lnTo>
                  <a:pt x="173697" y="284594"/>
                </a:lnTo>
                <a:lnTo>
                  <a:pt x="242684" y="245236"/>
                </a:lnTo>
                <a:lnTo>
                  <a:pt x="309120" y="245236"/>
                </a:lnTo>
                <a:lnTo>
                  <a:pt x="313064" y="236414"/>
                </a:lnTo>
                <a:lnTo>
                  <a:pt x="319009" y="221411"/>
                </a:lnTo>
                <a:close/>
              </a:path>
              <a:path w="352425" h="337819">
                <a:moveTo>
                  <a:pt x="327445" y="199351"/>
                </a:moveTo>
                <a:lnTo>
                  <a:pt x="133616" y="199351"/>
                </a:lnTo>
                <a:lnTo>
                  <a:pt x="126828" y="219596"/>
                </a:lnTo>
                <a:lnTo>
                  <a:pt x="123294" y="239314"/>
                </a:lnTo>
                <a:lnTo>
                  <a:pt x="125119" y="258300"/>
                </a:lnTo>
                <a:lnTo>
                  <a:pt x="134404" y="276352"/>
                </a:lnTo>
                <a:lnTo>
                  <a:pt x="143733" y="261356"/>
                </a:lnTo>
                <a:lnTo>
                  <a:pt x="154117" y="247253"/>
                </a:lnTo>
                <a:lnTo>
                  <a:pt x="166411" y="233964"/>
                </a:lnTo>
                <a:lnTo>
                  <a:pt x="181470" y="221411"/>
                </a:lnTo>
                <a:lnTo>
                  <a:pt x="319009" y="221411"/>
                </a:lnTo>
                <a:lnTo>
                  <a:pt x="322254" y="213223"/>
                </a:lnTo>
                <a:lnTo>
                  <a:pt x="327445" y="199351"/>
                </a:lnTo>
                <a:close/>
              </a:path>
              <a:path w="352425" h="337819">
                <a:moveTo>
                  <a:pt x="312927" y="0"/>
                </a:moveTo>
                <a:lnTo>
                  <a:pt x="282487" y="34191"/>
                </a:lnTo>
                <a:lnTo>
                  <a:pt x="241515" y="48691"/>
                </a:lnTo>
                <a:lnTo>
                  <a:pt x="231946" y="50180"/>
                </a:lnTo>
                <a:lnTo>
                  <a:pt x="212794" y="53356"/>
                </a:lnTo>
                <a:lnTo>
                  <a:pt x="168452" y="66868"/>
                </a:lnTo>
                <a:lnTo>
                  <a:pt x="125318" y="103348"/>
                </a:lnTo>
                <a:lnTo>
                  <a:pt x="101713" y="136597"/>
                </a:lnTo>
                <a:lnTo>
                  <a:pt x="83369" y="175299"/>
                </a:lnTo>
                <a:lnTo>
                  <a:pt x="78830" y="186514"/>
                </a:lnTo>
                <a:lnTo>
                  <a:pt x="74015" y="198285"/>
                </a:lnTo>
                <a:lnTo>
                  <a:pt x="327844" y="198285"/>
                </a:lnTo>
                <a:lnTo>
                  <a:pt x="331014" y="189814"/>
                </a:lnTo>
                <a:lnTo>
                  <a:pt x="307479" y="189814"/>
                </a:lnTo>
                <a:lnTo>
                  <a:pt x="307521" y="159505"/>
                </a:lnTo>
                <a:lnTo>
                  <a:pt x="241771" y="159505"/>
                </a:lnTo>
                <a:lnTo>
                  <a:pt x="233425" y="158115"/>
                </a:lnTo>
                <a:lnTo>
                  <a:pt x="227227" y="154157"/>
                </a:lnTo>
                <a:lnTo>
                  <a:pt x="224764" y="148709"/>
                </a:lnTo>
                <a:lnTo>
                  <a:pt x="226235" y="141971"/>
                </a:lnTo>
                <a:lnTo>
                  <a:pt x="261665" y="111760"/>
                </a:lnTo>
                <a:lnTo>
                  <a:pt x="279264" y="101556"/>
                </a:lnTo>
                <a:lnTo>
                  <a:pt x="287947" y="96342"/>
                </a:lnTo>
                <a:lnTo>
                  <a:pt x="312813" y="67462"/>
                </a:lnTo>
                <a:lnTo>
                  <a:pt x="318652" y="32926"/>
                </a:lnTo>
                <a:lnTo>
                  <a:pt x="316896" y="16343"/>
                </a:lnTo>
                <a:lnTo>
                  <a:pt x="312927" y="0"/>
                </a:lnTo>
                <a:close/>
              </a:path>
              <a:path w="352425" h="337819">
                <a:moveTo>
                  <a:pt x="340309" y="165442"/>
                </a:moveTo>
                <a:lnTo>
                  <a:pt x="307479" y="189814"/>
                </a:lnTo>
                <a:lnTo>
                  <a:pt x="331014" y="189814"/>
                </a:lnTo>
                <a:lnTo>
                  <a:pt x="340309" y="165442"/>
                </a:lnTo>
                <a:close/>
              </a:path>
              <a:path w="352425" h="337819">
                <a:moveTo>
                  <a:pt x="349745" y="84823"/>
                </a:moveTo>
                <a:lnTo>
                  <a:pt x="311921" y="98832"/>
                </a:lnTo>
                <a:lnTo>
                  <a:pt x="284568" y="127279"/>
                </a:lnTo>
                <a:lnTo>
                  <a:pt x="281097" y="132523"/>
                </a:lnTo>
                <a:lnTo>
                  <a:pt x="277212" y="137701"/>
                </a:lnTo>
                <a:lnTo>
                  <a:pt x="241771" y="159505"/>
                </a:lnTo>
                <a:lnTo>
                  <a:pt x="307521" y="159505"/>
                </a:lnTo>
                <a:lnTo>
                  <a:pt x="316466" y="116039"/>
                </a:lnTo>
                <a:lnTo>
                  <a:pt x="352005" y="85102"/>
                </a:lnTo>
                <a:lnTo>
                  <a:pt x="350329" y="84963"/>
                </a:lnTo>
                <a:lnTo>
                  <a:pt x="349745" y="8482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0" name="object 200"/>
          <p:cNvSpPr/>
          <p:nvPr/>
        </p:nvSpPr>
        <p:spPr>
          <a:xfrm>
            <a:off x="10280565" y="977849"/>
            <a:ext cx="79375" cy="96520"/>
          </a:xfrm>
          <a:custGeom>
            <a:avLst/>
            <a:gdLst/>
            <a:ahLst/>
            <a:cxnLst/>
            <a:rect l="l" t="t" r="r" b="b"/>
            <a:pathLst>
              <a:path w="79375" h="96519">
                <a:moveTo>
                  <a:pt x="78493" y="0"/>
                </a:moveTo>
                <a:lnTo>
                  <a:pt x="53222" y="31357"/>
                </a:lnTo>
                <a:lnTo>
                  <a:pt x="33795" y="44897"/>
                </a:lnTo>
                <a:lnTo>
                  <a:pt x="26635" y="50455"/>
                </a:lnTo>
                <a:lnTo>
                  <a:pt x="0" y="87945"/>
                </a:lnTo>
                <a:lnTo>
                  <a:pt x="554" y="96443"/>
                </a:lnTo>
                <a:lnTo>
                  <a:pt x="34285" y="77419"/>
                </a:lnTo>
                <a:lnTo>
                  <a:pt x="56876" y="61393"/>
                </a:lnTo>
                <a:lnTo>
                  <a:pt x="71905" y="43072"/>
                </a:lnTo>
                <a:lnTo>
                  <a:pt x="79176" y="22569"/>
                </a:lnTo>
                <a:lnTo>
                  <a:pt x="784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1" name="object 201"/>
          <p:cNvSpPr/>
          <p:nvPr/>
        </p:nvSpPr>
        <p:spPr>
          <a:xfrm>
            <a:off x="10002583" y="990879"/>
            <a:ext cx="114935" cy="74295"/>
          </a:xfrm>
          <a:custGeom>
            <a:avLst/>
            <a:gdLst/>
            <a:ahLst/>
            <a:cxnLst/>
            <a:rect l="l" t="t" r="r" b="b"/>
            <a:pathLst>
              <a:path w="114934" h="74294">
                <a:moveTo>
                  <a:pt x="114350" y="0"/>
                </a:moveTo>
                <a:lnTo>
                  <a:pt x="65747" y="11899"/>
                </a:lnTo>
                <a:lnTo>
                  <a:pt x="27930" y="41395"/>
                </a:lnTo>
                <a:lnTo>
                  <a:pt x="0" y="74244"/>
                </a:lnTo>
                <a:lnTo>
                  <a:pt x="11435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2" name="object 202"/>
          <p:cNvSpPr/>
          <p:nvPr/>
        </p:nvSpPr>
        <p:spPr>
          <a:xfrm>
            <a:off x="10225633" y="885177"/>
            <a:ext cx="43180" cy="80645"/>
          </a:xfrm>
          <a:custGeom>
            <a:avLst/>
            <a:gdLst/>
            <a:ahLst/>
            <a:cxnLst/>
            <a:rect l="l" t="t" r="r" b="b"/>
            <a:pathLst>
              <a:path w="43179" h="80644">
                <a:moveTo>
                  <a:pt x="15862" y="0"/>
                </a:moveTo>
                <a:lnTo>
                  <a:pt x="21325" y="19462"/>
                </a:lnTo>
                <a:lnTo>
                  <a:pt x="18175" y="39508"/>
                </a:lnTo>
                <a:lnTo>
                  <a:pt x="9902" y="59912"/>
                </a:lnTo>
                <a:lnTo>
                  <a:pt x="0" y="80454"/>
                </a:lnTo>
                <a:lnTo>
                  <a:pt x="15454" y="70906"/>
                </a:lnTo>
                <a:lnTo>
                  <a:pt x="28519" y="60499"/>
                </a:lnTo>
                <a:lnTo>
                  <a:pt x="38024" y="48782"/>
                </a:lnTo>
                <a:lnTo>
                  <a:pt x="42799" y="35306"/>
                </a:lnTo>
                <a:lnTo>
                  <a:pt x="41963" y="23588"/>
                </a:lnTo>
                <a:lnTo>
                  <a:pt x="36517" y="14138"/>
                </a:lnTo>
                <a:lnTo>
                  <a:pt x="27477" y="6445"/>
                </a:lnTo>
                <a:lnTo>
                  <a:pt x="158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3" name="object 203"/>
          <p:cNvSpPr/>
          <p:nvPr/>
        </p:nvSpPr>
        <p:spPr>
          <a:xfrm>
            <a:off x="9790417" y="1120584"/>
            <a:ext cx="490220" cy="442595"/>
          </a:xfrm>
          <a:custGeom>
            <a:avLst/>
            <a:gdLst/>
            <a:ahLst/>
            <a:cxnLst/>
            <a:rect l="l" t="t" r="r" b="b"/>
            <a:pathLst>
              <a:path w="490220" h="442594">
                <a:moveTo>
                  <a:pt x="305600" y="0"/>
                </a:moveTo>
                <a:lnTo>
                  <a:pt x="267366" y="1438"/>
                </a:lnTo>
                <a:lnTo>
                  <a:pt x="212552" y="12865"/>
                </a:lnTo>
                <a:lnTo>
                  <a:pt x="161772" y="33477"/>
                </a:lnTo>
                <a:lnTo>
                  <a:pt x="115318" y="62105"/>
                </a:lnTo>
                <a:lnTo>
                  <a:pt x="73529" y="98959"/>
                </a:lnTo>
                <a:lnTo>
                  <a:pt x="49021" y="128193"/>
                </a:lnTo>
                <a:lnTo>
                  <a:pt x="28152" y="161194"/>
                </a:lnTo>
                <a:lnTo>
                  <a:pt x="7318" y="213364"/>
                </a:lnTo>
                <a:lnTo>
                  <a:pt x="0" y="268389"/>
                </a:lnTo>
                <a:lnTo>
                  <a:pt x="1098" y="287924"/>
                </a:lnTo>
                <a:lnTo>
                  <a:pt x="9577" y="325837"/>
                </a:lnTo>
                <a:lnTo>
                  <a:pt x="27761" y="362579"/>
                </a:lnTo>
                <a:lnTo>
                  <a:pt x="57373" y="396011"/>
                </a:lnTo>
                <a:lnTo>
                  <a:pt x="99779" y="423010"/>
                </a:lnTo>
                <a:lnTo>
                  <a:pt x="151932" y="438938"/>
                </a:lnTo>
                <a:lnTo>
                  <a:pt x="180225" y="442023"/>
                </a:lnTo>
                <a:lnTo>
                  <a:pt x="211139" y="441707"/>
                </a:lnTo>
                <a:lnTo>
                  <a:pt x="273851" y="430218"/>
                </a:lnTo>
                <a:lnTo>
                  <a:pt x="335700" y="404623"/>
                </a:lnTo>
                <a:lnTo>
                  <a:pt x="391859" y="366327"/>
                </a:lnTo>
                <a:lnTo>
                  <a:pt x="437889" y="317990"/>
                </a:lnTo>
                <a:lnTo>
                  <a:pt x="470434" y="263291"/>
                </a:lnTo>
                <a:lnTo>
                  <a:pt x="487483" y="206491"/>
                </a:lnTo>
                <a:lnTo>
                  <a:pt x="489980" y="179992"/>
                </a:lnTo>
                <a:lnTo>
                  <a:pt x="488945" y="154715"/>
                </a:lnTo>
                <a:lnTo>
                  <a:pt x="477930" y="110194"/>
                </a:lnTo>
                <a:lnTo>
                  <a:pt x="457555" y="73578"/>
                </a:lnTo>
                <a:lnTo>
                  <a:pt x="430386" y="44772"/>
                </a:lnTo>
                <a:lnTo>
                  <a:pt x="398524" y="23505"/>
                </a:lnTo>
                <a:lnTo>
                  <a:pt x="344844" y="4608"/>
                </a:lnTo>
                <a:lnTo>
                  <a:pt x="305600" y="0"/>
                </a:lnTo>
                <a:close/>
              </a:path>
            </a:pathLst>
          </a:custGeom>
          <a:solidFill>
            <a:srgbClr val="DA413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4" name="object 204"/>
          <p:cNvSpPr/>
          <p:nvPr/>
        </p:nvSpPr>
        <p:spPr>
          <a:xfrm>
            <a:off x="9964329" y="1120584"/>
            <a:ext cx="316230" cy="282575"/>
          </a:xfrm>
          <a:custGeom>
            <a:avLst/>
            <a:gdLst/>
            <a:ahLst/>
            <a:cxnLst/>
            <a:rect l="l" t="t" r="r" b="b"/>
            <a:pathLst>
              <a:path w="316229" h="282575">
                <a:moveTo>
                  <a:pt x="131687" y="0"/>
                </a:moveTo>
                <a:lnTo>
                  <a:pt x="93454" y="1438"/>
                </a:lnTo>
                <a:lnTo>
                  <a:pt x="45965" y="10724"/>
                </a:lnTo>
                <a:lnTo>
                  <a:pt x="11281" y="32902"/>
                </a:lnTo>
                <a:lnTo>
                  <a:pt x="0" y="87701"/>
                </a:lnTo>
                <a:lnTo>
                  <a:pt x="1654" y="127850"/>
                </a:lnTo>
                <a:lnTo>
                  <a:pt x="11857" y="164823"/>
                </a:lnTo>
                <a:lnTo>
                  <a:pt x="55511" y="226554"/>
                </a:lnTo>
                <a:lnTo>
                  <a:pt x="87763" y="249971"/>
                </a:lnTo>
                <a:lnTo>
                  <a:pt x="126166" y="267527"/>
                </a:lnTo>
                <a:lnTo>
                  <a:pt x="170120" y="278550"/>
                </a:lnTo>
                <a:lnTo>
                  <a:pt x="219025" y="282371"/>
                </a:lnTo>
                <a:lnTo>
                  <a:pt x="237131" y="281877"/>
                </a:lnTo>
                <a:lnTo>
                  <a:pt x="291072" y="274866"/>
                </a:lnTo>
                <a:lnTo>
                  <a:pt x="307315" y="234048"/>
                </a:lnTo>
                <a:lnTo>
                  <a:pt x="316067" y="179992"/>
                </a:lnTo>
                <a:lnTo>
                  <a:pt x="315032" y="154715"/>
                </a:lnTo>
                <a:lnTo>
                  <a:pt x="304018" y="110194"/>
                </a:lnTo>
                <a:lnTo>
                  <a:pt x="283642" y="73578"/>
                </a:lnTo>
                <a:lnTo>
                  <a:pt x="256473" y="44772"/>
                </a:lnTo>
                <a:lnTo>
                  <a:pt x="224611" y="23505"/>
                </a:lnTo>
                <a:lnTo>
                  <a:pt x="170932" y="4608"/>
                </a:lnTo>
                <a:lnTo>
                  <a:pt x="131687" y="0"/>
                </a:lnTo>
                <a:close/>
              </a:path>
            </a:pathLst>
          </a:custGeom>
          <a:solidFill>
            <a:srgbClr val="EF413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5" name="object 205"/>
          <p:cNvSpPr/>
          <p:nvPr/>
        </p:nvSpPr>
        <p:spPr>
          <a:xfrm>
            <a:off x="9810724" y="1134804"/>
            <a:ext cx="435609" cy="392430"/>
          </a:xfrm>
          <a:custGeom>
            <a:avLst/>
            <a:gdLst/>
            <a:ahLst/>
            <a:cxnLst/>
            <a:rect l="l" t="t" r="r" b="b"/>
            <a:pathLst>
              <a:path w="435609" h="392430">
                <a:moveTo>
                  <a:pt x="259719" y="0"/>
                </a:moveTo>
                <a:lnTo>
                  <a:pt x="208343" y="6734"/>
                </a:lnTo>
                <a:lnTo>
                  <a:pt x="160623" y="22654"/>
                </a:lnTo>
                <a:lnTo>
                  <a:pt x="116393" y="46584"/>
                </a:lnTo>
                <a:lnTo>
                  <a:pt x="76484" y="78027"/>
                </a:lnTo>
                <a:lnTo>
                  <a:pt x="42049" y="117275"/>
                </a:lnTo>
                <a:lnTo>
                  <a:pt x="16078" y="162966"/>
                </a:lnTo>
                <a:lnTo>
                  <a:pt x="1979" y="211650"/>
                </a:lnTo>
                <a:lnTo>
                  <a:pt x="0" y="244554"/>
                </a:lnTo>
                <a:lnTo>
                  <a:pt x="1541" y="261864"/>
                </a:lnTo>
                <a:lnTo>
                  <a:pt x="17589" y="310887"/>
                </a:lnTo>
                <a:lnTo>
                  <a:pt x="40109" y="341789"/>
                </a:lnTo>
                <a:lnTo>
                  <a:pt x="72288" y="367033"/>
                </a:lnTo>
                <a:lnTo>
                  <a:pt x="115514" y="385050"/>
                </a:lnTo>
                <a:lnTo>
                  <a:pt x="164045" y="391913"/>
                </a:lnTo>
                <a:lnTo>
                  <a:pt x="190860" y="391015"/>
                </a:lnTo>
                <a:lnTo>
                  <a:pt x="245047" y="380238"/>
                </a:lnTo>
                <a:lnTo>
                  <a:pt x="298293" y="357768"/>
                </a:lnTo>
                <a:lnTo>
                  <a:pt x="346813" y="324800"/>
                </a:lnTo>
                <a:lnTo>
                  <a:pt x="387042" y="283453"/>
                </a:lnTo>
                <a:lnTo>
                  <a:pt x="416220" y="236467"/>
                </a:lnTo>
                <a:lnTo>
                  <a:pt x="432520" y="187324"/>
                </a:lnTo>
                <a:lnTo>
                  <a:pt x="435514" y="164189"/>
                </a:lnTo>
                <a:lnTo>
                  <a:pt x="435460" y="141987"/>
                </a:lnTo>
                <a:lnTo>
                  <a:pt x="427395" y="102430"/>
                </a:lnTo>
                <a:lnTo>
                  <a:pt x="399681" y="55058"/>
                </a:lnTo>
                <a:lnTo>
                  <a:pt x="360139" y="23225"/>
                </a:lnTo>
                <a:lnTo>
                  <a:pt x="312532" y="5058"/>
                </a:lnTo>
                <a:lnTo>
                  <a:pt x="259719" y="0"/>
                </a:lnTo>
                <a:close/>
              </a:path>
            </a:pathLst>
          </a:custGeom>
          <a:solidFill>
            <a:srgbClr val="F0F1F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6" name="object 206"/>
          <p:cNvSpPr/>
          <p:nvPr/>
        </p:nvSpPr>
        <p:spPr>
          <a:xfrm>
            <a:off x="9964333" y="1134804"/>
            <a:ext cx="281940" cy="268605"/>
          </a:xfrm>
          <a:custGeom>
            <a:avLst/>
            <a:gdLst/>
            <a:ahLst/>
            <a:cxnLst/>
            <a:rect l="l" t="t" r="r" b="b"/>
            <a:pathLst>
              <a:path w="281940" h="268605">
                <a:moveTo>
                  <a:pt x="106110" y="0"/>
                </a:moveTo>
                <a:lnTo>
                  <a:pt x="54734" y="6734"/>
                </a:lnTo>
                <a:lnTo>
                  <a:pt x="10449" y="21200"/>
                </a:lnTo>
                <a:lnTo>
                  <a:pt x="0" y="73485"/>
                </a:lnTo>
                <a:lnTo>
                  <a:pt x="1657" y="113637"/>
                </a:lnTo>
                <a:lnTo>
                  <a:pt x="11862" y="150612"/>
                </a:lnTo>
                <a:lnTo>
                  <a:pt x="55519" y="212346"/>
                </a:lnTo>
                <a:lnTo>
                  <a:pt x="87772" y="235763"/>
                </a:lnTo>
                <a:lnTo>
                  <a:pt x="126175" y="253319"/>
                </a:lnTo>
                <a:lnTo>
                  <a:pt x="170129" y="264343"/>
                </a:lnTo>
                <a:lnTo>
                  <a:pt x="219034" y="268164"/>
                </a:lnTo>
                <a:lnTo>
                  <a:pt x="225601" y="268094"/>
                </a:lnTo>
                <a:lnTo>
                  <a:pt x="260960" y="239890"/>
                </a:lnTo>
                <a:lnTo>
                  <a:pt x="278911" y="187324"/>
                </a:lnTo>
                <a:lnTo>
                  <a:pt x="281905" y="164189"/>
                </a:lnTo>
                <a:lnTo>
                  <a:pt x="281851" y="141987"/>
                </a:lnTo>
                <a:lnTo>
                  <a:pt x="273786" y="102430"/>
                </a:lnTo>
                <a:lnTo>
                  <a:pt x="246072" y="55058"/>
                </a:lnTo>
                <a:lnTo>
                  <a:pt x="206530" y="23225"/>
                </a:lnTo>
                <a:lnTo>
                  <a:pt x="158923" y="5058"/>
                </a:lnTo>
                <a:lnTo>
                  <a:pt x="10611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7" name="object 207"/>
          <p:cNvSpPr/>
          <p:nvPr/>
        </p:nvSpPr>
        <p:spPr>
          <a:xfrm>
            <a:off x="9844521" y="1159582"/>
            <a:ext cx="349885" cy="313055"/>
          </a:xfrm>
          <a:custGeom>
            <a:avLst/>
            <a:gdLst/>
            <a:ahLst/>
            <a:cxnLst/>
            <a:rect l="l" t="t" r="r" b="b"/>
            <a:pathLst>
              <a:path w="349884" h="313055">
                <a:moveTo>
                  <a:pt x="214933" y="0"/>
                </a:moveTo>
                <a:lnTo>
                  <a:pt x="171892" y="4791"/>
                </a:lnTo>
                <a:lnTo>
                  <a:pt x="131453" y="17880"/>
                </a:lnTo>
                <a:lnTo>
                  <a:pt x="93933" y="38045"/>
                </a:lnTo>
                <a:lnTo>
                  <a:pt x="60249" y="64760"/>
                </a:lnTo>
                <a:lnTo>
                  <a:pt x="31608" y="98200"/>
                </a:lnTo>
                <a:lnTo>
                  <a:pt x="10932" y="136638"/>
                </a:lnTo>
                <a:lnTo>
                  <a:pt x="829" y="176776"/>
                </a:lnTo>
                <a:lnTo>
                  <a:pt x="0" y="190241"/>
                </a:lnTo>
                <a:lnTo>
                  <a:pt x="506" y="203521"/>
                </a:lnTo>
                <a:lnTo>
                  <a:pt x="11053" y="243283"/>
                </a:lnTo>
                <a:lnTo>
                  <a:pt x="37148" y="278478"/>
                </a:lnTo>
                <a:lnTo>
                  <a:pt x="80708" y="303884"/>
                </a:lnTo>
                <a:lnTo>
                  <a:pt x="136510" y="312588"/>
                </a:lnTo>
                <a:lnTo>
                  <a:pt x="157100" y="311154"/>
                </a:lnTo>
                <a:lnTo>
                  <a:pt x="198500" y="301923"/>
                </a:lnTo>
                <a:lnTo>
                  <a:pt x="238982" y="284354"/>
                </a:lnTo>
                <a:lnTo>
                  <a:pt x="276010" y="259273"/>
                </a:lnTo>
                <a:lnTo>
                  <a:pt x="307272" y="228097"/>
                </a:lnTo>
                <a:lnTo>
                  <a:pt x="330794" y="192575"/>
                </a:lnTo>
                <a:lnTo>
                  <a:pt x="345094" y="155025"/>
                </a:lnTo>
                <a:lnTo>
                  <a:pt x="349454" y="119694"/>
                </a:lnTo>
                <a:lnTo>
                  <a:pt x="348270" y="103000"/>
                </a:lnTo>
                <a:lnTo>
                  <a:pt x="333927" y="61161"/>
                </a:lnTo>
                <a:lnTo>
                  <a:pt x="307074" y="29866"/>
                </a:lnTo>
                <a:lnTo>
                  <a:pt x="271411" y="9695"/>
                </a:lnTo>
                <a:lnTo>
                  <a:pt x="229372" y="549"/>
                </a:lnTo>
                <a:lnTo>
                  <a:pt x="214933" y="0"/>
                </a:lnTo>
                <a:close/>
              </a:path>
            </a:pathLst>
          </a:custGeom>
          <a:solidFill>
            <a:srgbClr val="DA413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8" name="object 208"/>
          <p:cNvSpPr/>
          <p:nvPr/>
        </p:nvSpPr>
        <p:spPr>
          <a:xfrm>
            <a:off x="9964018" y="1159586"/>
            <a:ext cx="229957" cy="24053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9" name="object 209"/>
          <p:cNvSpPr/>
          <p:nvPr/>
        </p:nvSpPr>
        <p:spPr>
          <a:xfrm>
            <a:off x="9126346" y="742530"/>
            <a:ext cx="1151420" cy="122935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0" name="object 210"/>
          <p:cNvSpPr/>
          <p:nvPr/>
        </p:nvSpPr>
        <p:spPr>
          <a:xfrm>
            <a:off x="4063" y="6890410"/>
            <a:ext cx="11047933" cy="102960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1" name="object 211"/>
          <p:cNvSpPr/>
          <p:nvPr/>
        </p:nvSpPr>
        <p:spPr>
          <a:xfrm>
            <a:off x="7184110" y="6890410"/>
            <a:ext cx="3867886" cy="102960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2" name="object 212"/>
          <p:cNvSpPr/>
          <p:nvPr/>
        </p:nvSpPr>
        <p:spPr>
          <a:xfrm>
            <a:off x="10787902" y="7850131"/>
            <a:ext cx="264160" cy="70485"/>
          </a:xfrm>
          <a:custGeom>
            <a:avLst/>
            <a:gdLst/>
            <a:ahLst/>
            <a:cxnLst/>
            <a:rect l="l" t="t" r="r" b="b"/>
            <a:pathLst>
              <a:path w="264159" h="70484">
                <a:moveTo>
                  <a:pt x="264095" y="0"/>
                </a:moveTo>
                <a:lnTo>
                  <a:pt x="214922" y="14564"/>
                </a:lnTo>
                <a:lnTo>
                  <a:pt x="167300" y="27979"/>
                </a:lnTo>
                <a:lnTo>
                  <a:pt x="119356" y="40821"/>
                </a:lnTo>
                <a:lnTo>
                  <a:pt x="71096" y="53085"/>
                </a:lnTo>
                <a:lnTo>
                  <a:pt x="22527" y="64767"/>
                </a:lnTo>
                <a:lnTo>
                  <a:pt x="0" y="69880"/>
                </a:lnTo>
              </a:path>
            </a:pathLst>
          </a:custGeom>
          <a:ln w="9436">
            <a:solidFill>
              <a:srgbClr val="F8F8F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3" name="object 213"/>
          <p:cNvSpPr/>
          <p:nvPr/>
        </p:nvSpPr>
        <p:spPr>
          <a:xfrm>
            <a:off x="7184183" y="6890410"/>
            <a:ext cx="1808480" cy="1029969"/>
          </a:xfrm>
          <a:custGeom>
            <a:avLst/>
            <a:gdLst/>
            <a:ahLst/>
            <a:cxnLst/>
            <a:rect l="l" t="t" r="r" b="b"/>
            <a:pathLst>
              <a:path w="1808479" h="1029970">
                <a:moveTo>
                  <a:pt x="1808234" y="1029601"/>
                </a:moveTo>
                <a:lnTo>
                  <a:pt x="1737137" y="1012806"/>
                </a:lnTo>
                <a:lnTo>
                  <a:pt x="1688877" y="1000542"/>
                </a:lnTo>
                <a:lnTo>
                  <a:pt x="1640932" y="987700"/>
                </a:lnTo>
                <a:lnTo>
                  <a:pt x="1593310" y="974285"/>
                </a:lnTo>
                <a:lnTo>
                  <a:pt x="1546016" y="960303"/>
                </a:lnTo>
                <a:lnTo>
                  <a:pt x="1499057" y="945758"/>
                </a:lnTo>
                <a:lnTo>
                  <a:pt x="1452437" y="930655"/>
                </a:lnTo>
                <a:lnTo>
                  <a:pt x="1406165" y="914999"/>
                </a:lnTo>
                <a:lnTo>
                  <a:pt x="1360245" y="898795"/>
                </a:lnTo>
                <a:lnTo>
                  <a:pt x="1314683" y="882049"/>
                </a:lnTo>
                <a:lnTo>
                  <a:pt x="1269487" y="864765"/>
                </a:lnTo>
                <a:lnTo>
                  <a:pt x="1224661" y="846947"/>
                </a:lnTo>
                <a:lnTo>
                  <a:pt x="1180213" y="828603"/>
                </a:lnTo>
                <a:lnTo>
                  <a:pt x="1136147" y="809735"/>
                </a:lnTo>
                <a:lnTo>
                  <a:pt x="1092471" y="790349"/>
                </a:lnTo>
                <a:lnTo>
                  <a:pt x="1049191" y="770451"/>
                </a:lnTo>
                <a:lnTo>
                  <a:pt x="1006311" y="750045"/>
                </a:lnTo>
                <a:lnTo>
                  <a:pt x="963840" y="729136"/>
                </a:lnTo>
                <a:lnTo>
                  <a:pt x="921782" y="707729"/>
                </a:lnTo>
                <a:lnTo>
                  <a:pt x="880144" y="685829"/>
                </a:lnTo>
                <a:lnTo>
                  <a:pt x="838932" y="663442"/>
                </a:lnTo>
                <a:lnTo>
                  <a:pt x="798153" y="640571"/>
                </a:lnTo>
                <a:lnTo>
                  <a:pt x="757811" y="617223"/>
                </a:lnTo>
                <a:lnTo>
                  <a:pt x="717914" y="593401"/>
                </a:lnTo>
                <a:lnTo>
                  <a:pt x="678467" y="569112"/>
                </a:lnTo>
                <a:lnTo>
                  <a:pt x="639476" y="544360"/>
                </a:lnTo>
                <a:lnTo>
                  <a:pt x="600948" y="519150"/>
                </a:lnTo>
                <a:lnTo>
                  <a:pt x="562889" y="493487"/>
                </a:lnTo>
                <a:lnTo>
                  <a:pt x="525305" y="467377"/>
                </a:lnTo>
                <a:lnTo>
                  <a:pt x="488202" y="440823"/>
                </a:lnTo>
                <a:lnTo>
                  <a:pt x="451586" y="413831"/>
                </a:lnTo>
                <a:lnTo>
                  <a:pt x="415463" y="386407"/>
                </a:lnTo>
                <a:lnTo>
                  <a:pt x="379839" y="358554"/>
                </a:lnTo>
                <a:lnTo>
                  <a:pt x="344721" y="330279"/>
                </a:lnTo>
                <a:lnTo>
                  <a:pt x="310115" y="301586"/>
                </a:lnTo>
                <a:lnTo>
                  <a:pt x="276026" y="272479"/>
                </a:lnTo>
                <a:lnTo>
                  <a:pt x="242460" y="242965"/>
                </a:lnTo>
                <a:lnTo>
                  <a:pt x="209425" y="213048"/>
                </a:lnTo>
                <a:lnTo>
                  <a:pt x="176926" y="182732"/>
                </a:lnTo>
                <a:lnTo>
                  <a:pt x="144968" y="152024"/>
                </a:lnTo>
                <a:lnTo>
                  <a:pt x="113559" y="120928"/>
                </a:lnTo>
                <a:lnTo>
                  <a:pt x="82704" y="89449"/>
                </a:lnTo>
                <a:lnTo>
                  <a:pt x="52410" y="57591"/>
                </a:lnTo>
                <a:lnTo>
                  <a:pt x="22682" y="25361"/>
                </a:lnTo>
                <a:lnTo>
                  <a:pt x="0" y="0"/>
                </a:lnTo>
              </a:path>
            </a:pathLst>
          </a:custGeom>
          <a:ln w="9436">
            <a:solidFill>
              <a:srgbClr val="F8F8F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4" name="object 214"/>
          <p:cNvSpPr/>
          <p:nvPr/>
        </p:nvSpPr>
        <p:spPr>
          <a:xfrm>
            <a:off x="10906107" y="7826592"/>
            <a:ext cx="146050" cy="93980"/>
          </a:xfrm>
          <a:custGeom>
            <a:avLst/>
            <a:gdLst/>
            <a:ahLst/>
            <a:cxnLst/>
            <a:rect l="l" t="t" r="r" b="b"/>
            <a:pathLst>
              <a:path w="146050" h="93979">
                <a:moveTo>
                  <a:pt x="145890" y="0"/>
                </a:moveTo>
                <a:lnTo>
                  <a:pt x="0" y="93420"/>
                </a:lnTo>
              </a:path>
            </a:pathLst>
          </a:custGeom>
          <a:ln w="4191">
            <a:solidFill>
              <a:srgbClr val="ECECE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5" name="object 215"/>
          <p:cNvSpPr/>
          <p:nvPr/>
        </p:nvSpPr>
        <p:spPr>
          <a:xfrm>
            <a:off x="10771386" y="7740323"/>
            <a:ext cx="280670" cy="179705"/>
          </a:xfrm>
          <a:custGeom>
            <a:avLst/>
            <a:gdLst/>
            <a:ahLst/>
            <a:cxnLst/>
            <a:rect l="l" t="t" r="r" b="b"/>
            <a:pathLst>
              <a:path w="280670" h="179704">
                <a:moveTo>
                  <a:pt x="280611" y="0"/>
                </a:moveTo>
                <a:lnTo>
                  <a:pt x="0" y="179688"/>
                </a:lnTo>
              </a:path>
            </a:pathLst>
          </a:custGeom>
          <a:ln w="4190">
            <a:solidFill>
              <a:srgbClr val="EBECE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6" name="object 216"/>
          <p:cNvSpPr/>
          <p:nvPr/>
        </p:nvSpPr>
        <p:spPr>
          <a:xfrm>
            <a:off x="10636653" y="7654049"/>
            <a:ext cx="415925" cy="266065"/>
          </a:xfrm>
          <a:custGeom>
            <a:avLst/>
            <a:gdLst/>
            <a:ahLst/>
            <a:cxnLst/>
            <a:rect l="l" t="t" r="r" b="b"/>
            <a:pathLst>
              <a:path w="415925" h="266065">
                <a:moveTo>
                  <a:pt x="415343" y="0"/>
                </a:moveTo>
                <a:lnTo>
                  <a:pt x="0" y="265962"/>
                </a:lnTo>
              </a:path>
            </a:pathLst>
          </a:custGeom>
          <a:ln w="4191">
            <a:solidFill>
              <a:srgbClr val="EBECE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7" name="object 217"/>
          <p:cNvSpPr/>
          <p:nvPr/>
        </p:nvSpPr>
        <p:spPr>
          <a:xfrm>
            <a:off x="10501945" y="7567789"/>
            <a:ext cx="550545" cy="352425"/>
          </a:xfrm>
          <a:custGeom>
            <a:avLst/>
            <a:gdLst/>
            <a:ahLst/>
            <a:cxnLst/>
            <a:rect l="l" t="t" r="r" b="b"/>
            <a:pathLst>
              <a:path w="550545" h="352425">
                <a:moveTo>
                  <a:pt x="550051" y="0"/>
                </a:moveTo>
                <a:lnTo>
                  <a:pt x="0" y="352222"/>
                </a:lnTo>
              </a:path>
            </a:pathLst>
          </a:custGeom>
          <a:ln w="4191">
            <a:solidFill>
              <a:srgbClr val="EBEC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8" name="object 218"/>
          <p:cNvSpPr/>
          <p:nvPr/>
        </p:nvSpPr>
        <p:spPr>
          <a:xfrm>
            <a:off x="10367326" y="7481587"/>
            <a:ext cx="685165" cy="438784"/>
          </a:xfrm>
          <a:custGeom>
            <a:avLst/>
            <a:gdLst/>
            <a:ahLst/>
            <a:cxnLst/>
            <a:rect l="l" t="t" r="r" b="b"/>
            <a:pathLst>
              <a:path w="685165" h="438784">
                <a:moveTo>
                  <a:pt x="684669" y="0"/>
                </a:moveTo>
                <a:lnTo>
                  <a:pt x="0" y="438424"/>
                </a:lnTo>
              </a:path>
            </a:pathLst>
          </a:custGeom>
          <a:ln w="4191">
            <a:solidFill>
              <a:srgbClr val="EB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9" name="object 219"/>
          <p:cNvSpPr/>
          <p:nvPr/>
        </p:nvSpPr>
        <p:spPr>
          <a:xfrm>
            <a:off x="10232618" y="7395326"/>
            <a:ext cx="819785" cy="525145"/>
          </a:xfrm>
          <a:custGeom>
            <a:avLst/>
            <a:gdLst/>
            <a:ahLst/>
            <a:cxnLst/>
            <a:rect l="l" t="t" r="r" b="b"/>
            <a:pathLst>
              <a:path w="819784" h="525145">
                <a:moveTo>
                  <a:pt x="819378" y="0"/>
                </a:moveTo>
                <a:lnTo>
                  <a:pt x="0" y="524684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0" name="object 220"/>
          <p:cNvSpPr/>
          <p:nvPr/>
        </p:nvSpPr>
        <p:spPr>
          <a:xfrm>
            <a:off x="10097878" y="7309046"/>
            <a:ext cx="954405" cy="611505"/>
          </a:xfrm>
          <a:custGeom>
            <a:avLst/>
            <a:gdLst/>
            <a:ahLst/>
            <a:cxnLst/>
            <a:rect l="l" t="t" r="r" b="b"/>
            <a:pathLst>
              <a:path w="954404" h="611504">
                <a:moveTo>
                  <a:pt x="954117" y="0"/>
                </a:moveTo>
                <a:lnTo>
                  <a:pt x="0" y="610965"/>
                </a:lnTo>
              </a:path>
            </a:pathLst>
          </a:custGeom>
          <a:ln w="4190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1" name="object 221"/>
          <p:cNvSpPr/>
          <p:nvPr/>
        </p:nvSpPr>
        <p:spPr>
          <a:xfrm>
            <a:off x="9963156" y="7222779"/>
            <a:ext cx="1089025" cy="697230"/>
          </a:xfrm>
          <a:custGeom>
            <a:avLst/>
            <a:gdLst/>
            <a:ahLst/>
            <a:cxnLst/>
            <a:rect l="l" t="t" r="r" b="b"/>
            <a:pathLst>
              <a:path w="1089025" h="697229">
                <a:moveTo>
                  <a:pt x="1088840" y="0"/>
                </a:moveTo>
                <a:lnTo>
                  <a:pt x="0" y="697232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2" name="object 222"/>
          <p:cNvSpPr/>
          <p:nvPr/>
        </p:nvSpPr>
        <p:spPr>
          <a:xfrm>
            <a:off x="9828436" y="7136510"/>
            <a:ext cx="1223645" cy="783590"/>
          </a:xfrm>
          <a:custGeom>
            <a:avLst/>
            <a:gdLst/>
            <a:ahLst/>
            <a:cxnLst/>
            <a:rect l="l" t="t" r="r" b="b"/>
            <a:pathLst>
              <a:path w="1223645" h="783590">
                <a:moveTo>
                  <a:pt x="1223559" y="0"/>
                </a:moveTo>
                <a:lnTo>
                  <a:pt x="0" y="783501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3" name="object 223"/>
          <p:cNvSpPr/>
          <p:nvPr/>
        </p:nvSpPr>
        <p:spPr>
          <a:xfrm>
            <a:off x="9693702" y="7050235"/>
            <a:ext cx="1358900" cy="869950"/>
          </a:xfrm>
          <a:custGeom>
            <a:avLst/>
            <a:gdLst/>
            <a:ahLst/>
            <a:cxnLst/>
            <a:rect l="l" t="t" r="r" b="b"/>
            <a:pathLst>
              <a:path w="1358900" h="869950">
                <a:moveTo>
                  <a:pt x="1358293" y="0"/>
                </a:moveTo>
                <a:lnTo>
                  <a:pt x="0" y="869776"/>
                </a:lnTo>
              </a:path>
            </a:pathLst>
          </a:custGeom>
          <a:ln w="4191">
            <a:solidFill>
              <a:srgbClr val="EAEB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4" name="object 224"/>
          <p:cNvSpPr/>
          <p:nvPr/>
        </p:nvSpPr>
        <p:spPr>
          <a:xfrm>
            <a:off x="9558974" y="6963962"/>
            <a:ext cx="1493520" cy="956310"/>
          </a:xfrm>
          <a:custGeom>
            <a:avLst/>
            <a:gdLst/>
            <a:ahLst/>
            <a:cxnLst/>
            <a:rect l="l" t="t" r="r" b="b"/>
            <a:pathLst>
              <a:path w="1493520" h="956309">
                <a:moveTo>
                  <a:pt x="1493022" y="0"/>
                </a:moveTo>
                <a:lnTo>
                  <a:pt x="0" y="956049"/>
                </a:lnTo>
              </a:path>
            </a:pathLst>
          </a:custGeom>
          <a:ln w="4191">
            <a:solidFill>
              <a:srgbClr val="EA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5" name="object 225"/>
          <p:cNvSpPr/>
          <p:nvPr/>
        </p:nvSpPr>
        <p:spPr>
          <a:xfrm>
            <a:off x="9424396" y="6890410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4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6" name="object 226"/>
          <p:cNvSpPr/>
          <p:nvPr/>
        </p:nvSpPr>
        <p:spPr>
          <a:xfrm>
            <a:off x="9289643" y="6890410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6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7" name="object 227"/>
          <p:cNvSpPr/>
          <p:nvPr/>
        </p:nvSpPr>
        <p:spPr>
          <a:xfrm>
            <a:off x="9154928" y="6890410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8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8" name="object 228"/>
          <p:cNvSpPr/>
          <p:nvPr/>
        </p:nvSpPr>
        <p:spPr>
          <a:xfrm>
            <a:off x="9020191" y="6890410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90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E9EA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9" name="object 229"/>
          <p:cNvSpPr/>
          <p:nvPr/>
        </p:nvSpPr>
        <p:spPr>
          <a:xfrm>
            <a:off x="8885475" y="6890410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6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E9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0" name="object 230"/>
          <p:cNvSpPr/>
          <p:nvPr/>
        </p:nvSpPr>
        <p:spPr>
          <a:xfrm>
            <a:off x="8750737" y="6890410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9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1" name="object 231"/>
          <p:cNvSpPr/>
          <p:nvPr/>
        </p:nvSpPr>
        <p:spPr>
          <a:xfrm>
            <a:off x="8616140" y="6890410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8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2" name="object 232"/>
          <p:cNvSpPr/>
          <p:nvPr/>
        </p:nvSpPr>
        <p:spPr>
          <a:xfrm>
            <a:off x="8481421" y="6890410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4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3" name="object 233"/>
          <p:cNvSpPr/>
          <p:nvPr/>
        </p:nvSpPr>
        <p:spPr>
          <a:xfrm>
            <a:off x="8346697" y="6890410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9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E8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4" name="object 234"/>
          <p:cNvSpPr/>
          <p:nvPr/>
        </p:nvSpPr>
        <p:spPr>
          <a:xfrm>
            <a:off x="8211959" y="6890410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6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5" name="object 235"/>
          <p:cNvSpPr/>
          <p:nvPr/>
        </p:nvSpPr>
        <p:spPr>
          <a:xfrm>
            <a:off x="8077244" y="6890410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8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6" name="object 236"/>
          <p:cNvSpPr/>
          <p:nvPr/>
        </p:nvSpPr>
        <p:spPr>
          <a:xfrm>
            <a:off x="7942506" y="6890410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4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7" name="object 237"/>
          <p:cNvSpPr/>
          <p:nvPr/>
        </p:nvSpPr>
        <p:spPr>
          <a:xfrm>
            <a:off x="7807918" y="6890410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6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8" name="object 238"/>
          <p:cNvSpPr/>
          <p:nvPr/>
        </p:nvSpPr>
        <p:spPr>
          <a:xfrm>
            <a:off x="7673191" y="6890410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6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E7E8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9" name="object 239"/>
          <p:cNvSpPr/>
          <p:nvPr/>
        </p:nvSpPr>
        <p:spPr>
          <a:xfrm>
            <a:off x="7538466" y="6890410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5" y="0"/>
                </a:moveTo>
                <a:lnTo>
                  <a:pt x="0" y="1029601"/>
                </a:lnTo>
              </a:path>
            </a:pathLst>
          </a:custGeom>
          <a:ln w="4190">
            <a:solidFill>
              <a:srgbClr val="E7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0" name="object 240"/>
          <p:cNvSpPr/>
          <p:nvPr/>
        </p:nvSpPr>
        <p:spPr>
          <a:xfrm>
            <a:off x="7403727" y="6890410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7" y="0"/>
                </a:moveTo>
                <a:lnTo>
                  <a:pt x="0" y="1029601"/>
                </a:lnTo>
              </a:path>
            </a:pathLst>
          </a:custGeom>
          <a:ln w="4190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1" name="object 241"/>
          <p:cNvSpPr/>
          <p:nvPr/>
        </p:nvSpPr>
        <p:spPr>
          <a:xfrm>
            <a:off x="7269014" y="6890410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3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2" name="object 242"/>
          <p:cNvSpPr/>
          <p:nvPr/>
        </p:nvSpPr>
        <p:spPr>
          <a:xfrm>
            <a:off x="7134275" y="6890410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6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3" name="object 243"/>
          <p:cNvSpPr/>
          <p:nvPr/>
        </p:nvSpPr>
        <p:spPr>
          <a:xfrm>
            <a:off x="6999687" y="6890410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8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E6E7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4" name="object 244"/>
          <p:cNvSpPr/>
          <p:nvPr/>
        </p:nvSpPr>
        <p:spPr>
          <a:xfrm>
            <a:off x="6864939" y="6890410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7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5" name="object 245"/>
          <p:cNvSpPr/>
          <p:nvPr/>
        </p:nvSpPr>
        <p:spPr>
          <a:xfrm>
            <a:off x="6730227" y="6890410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8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6" name="object 246"/>
          <p:cNvSpPr/>
          <p:nvPr/>
        </p:nvSpPr>
        <p:spPr>
          <a:xfrm>
            <a:off x="6595499" y="6890410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8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7" name="object 247"/>
          <p:cNvSpPr/>
          <p:nvPr/>
        </p:nvSpPr>
        <p:spPr>
          <a:xfrm>
            <a:off x="6460771" y="6890410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8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8" name="object 248"/>
          <p:cNvSpPr/>
          <p:nvPr/>
        </p:nvSpPr>
        <p:spPr>
          <a:xfrm>
            <a:off x="6326047" y="6890410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6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E5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9" name="object 249"/>
          <p:cNvSpPr/>
          <p:nvPr/>
        </p:nvSpPr>
        <p:spPr>
          <a:xfrm>
            <a:off x="6191327" y="6890410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9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0" name="object 250"/>
          <p:cNvSpPr/>
          <p:nvPr/>
        </p:nvSpPr>
        <p:spPr>
          <a:xfrm>
            <a:off x="6056668" y="6890410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6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1" name="object 251"/>
          <p:cNvSpPr/>
          <p:nvPr/>
        </p:nvSpPr>
        <p:spPr>
          <a:xfrm>
            <a:off x="5921972" y="6890410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6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2" name="object 252"/>
          <p:cNvSpPr/>
          <p:nvPr/>
        </p:nvSpPr>
        <p:spPr>
          <a:xfrm>
            <a:off x="5787266" y="6890410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6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3" name="object 253"/>
          <p:cNvSpPr/>
          <p:nvPr/>
        </p:nvSpPr>
        <p:spPr>
          <a:xfrm>
            <a:off x="5652539" y="6890410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9" y="0"/>
                </a:moveTo>
                <a:lnTo>
                  <a:pt x="0" y="1029601"/>
                </a:lnTo>
              </a:path>
            </a:pathLst>
          </a:custGeom>
          <a:ln w="4190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4" name="object 254"/>
          <p:cNvSpPr/>
          <p:nvPr/>
        </p:nvSpPr>
        <p:spPr>
          <a:xfrm>
            <a:off x="5517860" y="6890410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8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5" name="object 255"/>
          <p:cNvSpPr/>
          <p:nvPr/>
        </p:nvSpPr>
        <p:spPr>
          <a:xfrm>
            <a:off x="5383138" y="6890410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5" y="0"/>
                </a:moveTo>
                <a:lnTo>
                  <a:pt x="0" y="1029601"/>
                </a:lnTo>
              </a:path>
            </a:pathLst>
          </a:custGeom>
          <a:ln w="4190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6" name="object 256"/>
          <p:cNvSpPr/>
          <p:nvPr/>
        </p:nvSpPr>
        <p:spPr>
          <a:xfrm>
            <a:off x="5248434" y="6890410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9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7" name="object 257"/>
          <p:cNvSpPr/>
          <p:nvPr/>
        </p:nvSpPr>
        <p:spPr>
          <a:xfrm>
            <a:off x="5113724" y="6890410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3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8" name="object 258"/>
          <p:cNvSpPr/>
          <p:nvPr/>
        </p:nvSpPr>
        <p:spPr>
          <a:xfrm>
            <a:off x="4979021" y="6890410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8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9" name="object 259"/>
          <p:cNvSpPr/>
          <p:nvPr/>
        </p:nvSpPr>
        <p:spPr>
          <a:xfrm>
            <a:off x="4844306" y="6890410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8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0" name="object 260"/>
          <p:cNvSpPr/>
          <p:nvPr/>
        </p:nvSpPr>
        <p:spPr>
          <a:xfrm>
            <a:off x="4709608" y="6890410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6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1" name="object 261"/>
          <p:cNvSpPr/>
          <p:nvPr/>
        </p:nvSpPr>
        <p:spPr>
          <a:xfrm>
            <a:off x="4574905" y="6890410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6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2" name="object 262"/>
          <p:cNvSpPr/>
          <p:nvPr/>
        </p:nvSpPr>
        <p:spPr>
          <a:xfrm>
            <a:off x="4440208" y="6890410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5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3" name="object 263"/>
          <p:cNvSpPr/>
          <p:nvPr/>
        </p:nvSpPr>
        <p:spPr>
          <a:xfrm>
            <a:off x="4305479" y="6890410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8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4" name="object 264"/>
          <p:cNvSpPr/>
          <p:nvPr/>
        </p:nvSpPr>
        <p:spPr>
          <a:xfrm>
            <a:off x="4170801" y="6890410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6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E1E2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5" name="object 265"/>
          <p:cNvSpPr/>
          <p:nvPr/>
        </p:nvSpPr>
        <p:spPr>
          <a:xfrm>
            <a:off x="4036066" y="6890410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6" y="0"/>
                </a:moveTo>
                <a:lnTo>
                  <a:pt x="0" y="1029601"/>
                </a:lnTo>
              </a:path>
            </a:pathLst>
          </a:custGeom>
          <a:ln w="4190">
            <a:solidFill>
              <a:srgbClr val="E1E2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6" name="object 266"/>
          <p:cNvSpPr/>
          <p:nvPr/>
        </p:nvSpPr>
        <p:spPr>
          <a:xfrm>
            <a:off x="3901375" y="6890410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8" y="0"/>
                </a:moveTo>
                <a:lnTo>
                  <a:pt x="0" y="1029601"/>
                </a:lnTo>
              </a:path>
            </a:pathLst>
          </a:custGeom>
          <a:ln w="4190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7" name="object 267"/>
          <p:cNvSpPr/>
          <p:nvPr/>
        </p:nvSpPr>
        <p:spPr>
          <a:xfrm>
            <a:off x="3766651" y="6890410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9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8" name="object 268"/>
          <p:cNvSpPr/>
          <p:nvPr/>
        </p:nvSpPr>
        <p:spPr>
          <a:xfrm>
            <a:off x="3631953" y="6890410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8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9" name="object 269"/>
          <p:cNvSpPr/>
          <p:nvPr/>
        </p:nvSpPr>
        <p:spPr>
          <a:xfrm>
            <a:off x="3497247" y="6890410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6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0" name="object 270"/>
          <p:cNvSpPr/>
          <p:nvPr/>
        </p:nvSpPr>
        <p:spPr>
          <a:xfrm>
            <a:off x="3362549" y="6890410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5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E0E1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1" name="object 271"/>
          <p:cNvSpPr/>
          <p:nvPr/>
        </p:nvSpPr>
        <p:spPr>
          <a:xfrm>
            <a:off x="3227825" y="6890410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7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2" name="object 272"/>
          <p:cNvSpPr/>
          <p:nvPr/>
        </p:nvSpPr>
        <p:spPr>
          <a:xfrm>
            <a:off x="3093137" y="6890410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7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3" name="object 273"/>
          <p:cNvSpPr/>
          <p:nvPr/>
        </p:nvSpPr>
        <p:spPr>
          <a:xfrm>
            <a:off x="2958435" y="6890410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3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4" name="object 274"/>
          <p:cNvSpPr/>
          <p:nvPr/>
        </p:nvSpPr>
        <p:spPr>
          <a:xfrm>
            <a:off x="2823719" y="6890410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90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DF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5" name="object 275"/>
          <p:cNvSpPr/>
          <p:nvPr/>
        </p:nvSpPr>
        <p:spPr>
          <a:xfrm>
            <a:off x="2689004" y="6890410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9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DFE0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6" name="object 276"/>
          <p:cNvSpPr/>
          <p:nvPr/>
        </p:nvSpPr>
        <p:spPr>
          <a:xfrm>
            <a:off x="2554307" y="6890410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8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7" name="object 277"/>
          <p:cNvSpPr/>
          <p:nvPr/>
        </p:nvSpPr>
        <p:spPr>
          <a:xfrm>
            <a:off x="2419592" y="6890410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8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8" name="object 278"/>
          <p:cNvSpPr/>
          <p:nvPr/>
        </p:nvSpPr>
        <p:spPr>
          <a:xfrm>
            <a:off x="2284891" y="6890410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5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9" name="object 279"/>
          <p:cNvSpPr/>
          <p:nvPr/>
        </p:nvSpPr>
        <p:spPr>
          <a:xfrm>
            <a:off x="2150165" y="6890410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9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DE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0" name="object 280"/>
          <p:cNvSpPr/>
          <p:nvPr/>
        </p:nvSpPr>
        <p:spPr>
          <a:xfrm>
            <a:off x="2015484" y="6890410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6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DE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1" name="object 281"/>
          <p:cNvSpPr/>
          <p:nvPr/>
        </p:nvSpPr>
        <p:spPr>
          <a:xfrm>
            <a:off x="1880752" y="6890410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8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DEDF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2" name="object 282"/>
          <p:cNvSpPr/>
          <p:nvPr/>
        </p:nvSpPr>
        <p:spPr>
          <a:xfrm>
            <a:off x="1746057" y="6890410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8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3" name="object 283"/>
          <p:cNvSpPr/>
          <p:nvPr/>
        </p:nvSpPr>
        <p:spPr>
          <a:xfrm>
            <a:off x="1611356" y="6890410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5" h="1029970">
                <a:moveTo>
                  <a:pt x="1607884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4" name="object 284"/>
          <p:cNvSpPr/>
          <p:nvPr/>
        </p:nvSpPr>
        <p:spPr>
          <a:xfrm>
            <a:off x="1476658" y="6890410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5" h="1029970">
                <a:moveTo>
                  <a:pt x="1607886" y="0"/>
                </a:moveTo>
                <a:lnTo>
                  <a:pt x="0" y="1029601"/>
                </a:lnTo>
              </a:path>
            </a:pathLst>
          </a:custGeom>
          <a:ln w="4190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5" name="object 285"/>
          <p:cNvSpPr/>
          <p:nvPr/>
        </p:nvSpPr>
        <p:spPr>
          <a:xfrm>
            <a:off x="1341945" y="6890410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5" h="1029970">
                <a:moveTo>
                  <a:pt x="1607888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DD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6" name="object 286"/>
          <p:cNvSpPr/>
          <p:nvPr/>
        </p:nvSpPr>
        <p:spPr>
          <a:xfrm>
            <a:off x="1207246" y="6890410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5" h="1029970">
                <a:moveTo>
                  <a:pt x="1607885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DDDE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7" name="object 287"/>
          <p:cNvSpPr/>
          <p:nvPr/>
        </p:nvSpPr>
        <p:spPr>
          <a:xfrm>
            <a:off x="1072533" y="6890410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5" h="1029970">
                <a:moveTo>
                  <a:pt x="1607887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8" name="object 288"/>
          <p:cNvSpPr/>
          <p:nvPr/>
        </p:nvSpPr>
        <p:spPr>
          <a:xfrm>
            <a:off x="937822" y="6890410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5" h="1029970">
                <a:moveTo>
                  <a:pt x="1607889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9" name="object 289"/>
          <p:cNvSpPr/>
          <p:nvPr/>
        </p:nvSpPr>
        <p:spPr>
          <a:xfrm>
            <a:off x="803122" y="6890410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5" h="1029970">
                <a:moveTo>
                  <a:pt x="1607885" y="0"/>
                </a:moveTo>
                <a:lnTo>
                  <a:pt x="0" y="1029601"/>
                </a:lnTo>
              </a:path>
            </a:pathLst>
          </a:custGeom>
          <a:ln w="4190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0" name="object 290"/>
          <p:cNvSpPr/>
          <p:nvPr/>
        </p:nvSpPr>
        <p:spPr>
          <a:xfrm>
            <a:off x="668411" y="6890410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5" h="1029970">
                <a:moveTo>
                  <a:pt x="1607888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DC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1" name="object 291"/>
          <p:cNvSpPr/>
          <p:nvPr/>
        </p:nvSpPr>
        <p:spPr>
          <a:xfrm>
            <a:off x="533698" y="6890410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5" h="1029970">
                <a:moveTo>
                  <a:pt x="1607889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DCDD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2" name="object 292"/>
          <p:cNvSpPr/>
          <p:nvPr/>
        </p:nvSpPr>
        <p:spPr>
          <a:xfrm>
            <a:off x="399016" y="6890410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5" h="1029970">
                <a:moveTo>
                  <a:pt x="1607884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DC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3" name="object 293"/>
          <p:cNvSpPr/>
          <p:nvPr/>
        </p:nvSpPr>
        <p:spPr>
          <a:xfrm>
            <a:off x="264286" y="6890410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5" h="1029970">
                <a:moveTo>
                  <a:pt x="1607888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DC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4" name="object 294"/>
          <p:cNvSpPr/>
          <p:nvPr/>
        </p:nvSpPr>
        <p:spPr>
          <a:xfrm>
            <a:off x="129578" y="6890410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5" h="1029970">
                <a:moveTo>
                  <a:pt x="1607887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DB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5" name="object 295"/>
          <p:cNvSpPr/>
          <p:nvPr/>
        </p:nvSpPr>
        <p:spPr>
          <a:xfrm>
            <a:off x="4063" y="6890410"/>
            <a:ext cx="1598930" cy="1024255"/>
          </a:xfrm>
          <a:custGeom>
            <a:avLst/>
            <a:gdLst/>
            <a:ahLst/>
            <a:cxnLst/>
            <a:rect l="l" t="t" r="r" b="b"/>
            <a:pathLst>
              <a:path w="1598930" h="1024254">
                <a:moveTo>
                  <a:pt x="1598675" y="0"/>
                </a:moveTo>
                <a:lnTo>
                  <a:pt x="0" y="1023700"/>
                </a:lnTo>
              </a:path>
            </a:pathLst>
          </a:custGeom>
          <a:ln w="4191">
            <a:solidFill>
              <a:srgbClr val="DB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6" name="object 296"/>
          <p:cNvSpPr/>
          <p:nvPr/>
        </p:nvSpPr>
        <p:spPr>
          <a:xfrm>
            <a:off x="4064" y="6890410"/>
            <a:ext cx="1464310" cy="937894"/>
          </a:xfrm>
          <a:custGeom>
            <a:avLst/>
            <a:gdLst/>
            <a:ahLst/>
            <a:cxnLst/>
            <a:rect l="l" t="t" r="r" b="b"/>
            <a:pathLst>
              <a:path w="1464310" h="937895">
                <a:moveTo>
                  <a:pt x="1463988" y="0"/>
                </a:moveTo>
                <a:lnTo>
                  <a:pt x="0" y="937457"/>
                </a:lnTo>
              </a:path>
            </a:pathLst>
          </a:custGeom>
          <a:ln w="4191">
            <a:solidFill>
              <a:srgbClr val="DBDC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7" name="object 297"/>
          <p:cNvSpPr/>
          <p:nvPr/>
        </p:nvSpPr>
        <p:spPr>
          <a:xfrm>
            <a:off x="4064" y="6890410"/>
            <a:ext cx="1329690" cy="851535"/>
          </a:xfrm>
          <a:custGeom>
            <a:avLst/>
            <a:gdLst/>
            <a:ahLst/>
            <a:cxnLst/>
            <a:rect l="l" t="t" r="r" b="b"/>
            <a:pathLst>
              <a:path w="1329690" h="851534">
                <a:moveTo>
                  <a:pt x="1329276" y="0"/>
                </a:moveTo>
                <a:lnTo>
                  <a:pt x="0" y="851194"/>
                </a:lnTo>
              </a:path>
            </a:pathLst>
          </a:custGeom>
          <a:ln w="4191">
            <a:solidFill>
              <a:srgbClr val="DBDC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8" name="object 298"/>
          <p:cNvSpPr/>
          <p:nvPr/>
        </p:nvSpPr>
        <p:spPr>
          <a:xfrm>
            <a:off x="4063" y="6890410"/>
            <a:ext cx="1195070" cy="765175"/>
          </a:xfrm>
          <a:custGeom>
            <a:avLst/>
            <a:gdLst/>
            <a:ahLst/>
            <a:cxnLst/>
            <a:rect l="l" t="t" r="r" b="b"/>
            <a:pathLst>
              <a:path w="1195070" h="765175">
                <a:moveTo>
                  <a:pt x="1194580" y="0"/>
                </a:moveTo>
                <a:lnTo>
                  <a:pt x="0" y="764941"/>
                </a:lnTo>
              </a:path>
            </a:pathLst>
          </a:custGeom>
          <a:ln w="4191">
            <a:solidFill>
              <a:srgbClr val="DBDC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9" name="object 299"/>
          <p:cNvSpPr/>
          <p:nvPr/>
        </p:nvSpPr>
        <p:spPr>
          <a:xfrm>
            <a:off x="4064" y="6890410"/>
            <a:ext cx="1060450" cy="678815"/>
          </a:xfrm>
          <a:custGeom>
            <a:avLst/>
            <a:gdLst/>
            <a:ahLst/>
            <a:cxnLst/>
            <a:rect l="l" t="t" r="r" b="b"/>
            <a:pathLst>
              <a:path w="1060450" h="678815">
                <a:moveTo>
                  <a:pt x="1059859" y="0"/>
                </a:moveTo>
                <a:lnTo>
                  <a:pt x="0" y="678675"/>
                </a:lnTo>
              </a:path>
            </a:pathLst>
          </a:custGeom>
          <a:ln w="4191">
            <a:solidFill>
              <a:srgbClr val="DBDC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0" name="object 300"/>
          <p:cNvSpPr/>
          <p:nvPr/>
        </p:nvSpPr>
        <p:spPr>
          <a:xfrm>
            <a:off x="4064" y="6890410"/>
            <a:ext cx="925194" cy="592455"/>
          </a:xfrm>
          <a:custGeom>
            <a:avLst/>
            <a:gdLst/>
            <a:ahLst/>
            <a:cxnLst/>
            <a:rect l="l" t="t" r="r" b="b"/>
            <a:pathLst>
              <a:path w="925194" h="592454">
                <a:moveTo>
                  <a:pt x="925167" y="0"/>
                </a:moveTo>
                <a:lnTo>
                  <a:pt x="0" y="592425"/>
                </a:lnTo>
              </a:path>
            </a:pathLst>
          </a:custGeom>
          <a:ln w="4191">
            <a:solidFill>
              <a:srgbClr val="DADC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1" name="object 301"/>
          <p:cNvSpPr/>
          <p:nvPr/>
        </p:nvSpPr>
        <p:spPr>
          <a:xfrm>
            <a:off x="4063" y="6890410"/>
            <a:ext cx="790575" cy="506730"/>
          </a:xfrm>
          <a:custGeom>
            <a:avLst/>
            <a:gdLst/>
            <a:ahLst/>
            <a:cxnLst/>
            <a:rect l="l" t="t" r="r" b="b"/>
            <a:pathLst>
              <a:path w="790575" h="506729">
                <a:moveTo>
                  <a:pt x="790447" y="0"/>
                </a:moveTo>
                <a:lnTo>
                  <a:pt x="0" y="506159"/>
                </a:lnTo>
              </a:path>
            </a:pathLst>
          </a:custGeom>
          <a:ln w="4191">
            <a:solidFill>
              <a:srgbClr val="DADB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2" name="object 302"/>
          <p:cNvSpPr/>
          <p:nvPr/>
        </p:nvSpPr>
        <p:spPr>
          <a:xfrm>
            <a:off x="4063" y="6890410"/>
            <a:ext cx="655955" cy="420370"/>
          </a:xfrm>
          <a:custGeom>
            <a:avLst/>
            <a:gdLst/>
            <a:ahLst/>
            <a:cxnLst/>
            <a:rect l="l" t="t" r="r" b="b"/>
            <a:pathLst>
              <a:path w="655955" h="420370">
                <a:moveTo>
                  <a:pt x="655770" y="0"/>
                </a:moveTo>
                <a:lnTo>
                  <a:pt x="0" y="419919"/>
                </a:lnTo>
              </a:path>
            </a:pathLst>
          </a:custGeom>
          <a:ln w="4191">
            <a:solidFill>
              <a:srgbClr val="DADB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3" name="object 303"/>
          <p:cNvSpPr/>
          <p:nvPr/>
        </p:nvSpPr>
        <p:spPr>
          <a:xfrm>
            <a:off x="4064" y="6890410"/>
            <a:ext cx="521334" cy="334010"/>
          </a:xfrm>
          <a:custGeom>
            <a:avLst/>
            <a:gdLst/>
            <a:ahLst/>
            <a:cxnLst/>
            <a:rect l="l" t="t" r="r" b="b"/>
            <a:pathLst>
              <a:path w="521334" h="334009">
                <a:moveTo>
                  <a:pt x="521043" y="0"/>
                </a:moveTo>
                <a:lnTo>
                  <a:pt x="0" y="333646"/>
                </a:lnTo>
              </a:path>
            </a:pathLst>
          </a:custGeom>
          <a:ln w="4190">
            <a:solidFill>
              <a:srgbClr val="DADB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4" name="object 304"/>
          <p:cNvSpPr/>
          <p:nvPr/>
        </p:nvSpPr>
        <p:spPr>
          <a:xfrm>
            <a:off x="4063" y="6890409"/>
            <a:ext cx="386715" cy="247650"/>
          </a:xfrm>
          <a:custGeom>
            <a:avLst/>
            <a:gdLst/>
            <a:ahLst/>
            <a:cxnLst/>
            <a:rect l="l" t="t" r="r" b="b"/>
            <a:pathLst>
              <a:path w="386715" h="247650">
                <a:moveTo>
                  <a:pt x="386343" y="0"/>
                </a:moveTo>
                <a:lnTo>
                  <a:pt x="0" y="247393"/>
                </a:lnTo>
              </a:path>
            </a:pathLst>
          </a:custGeom>
          <a:ln w="4190">
            <a:solidFill>
              <a:srgbClr val="DADB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5" name="object 305"/>
          <p:cNvSpPr/>
          <p:nvPr/>
        </p:nvSpPr>
        <p:spPr>
          <a:xfrm>
            <a:off x="4064" y="6890410"/>
            <a:ext cx="252095" cy="161290"/>
          </a:xfrm>
          <a:custGeom>
            <a:avLst/>
            <a:gdLst/>
            <a:ahLst/>
            <a:cxnLst/>
            <a:rect l="l" t="t" r="r" b="b"/>
            <a:pathLst>
              <a:path w="252095" h="161290">
                <a:moveTo>
                  <a:pt x="251627" y="0"/>
                </a:moveTo>
                <a:lnTo>
                  <a:pt x="0" y="161128"/>
                </a:lnTo>
              </a:path>
            </a:pathLst>
          </a:custGeom>
          <a:ln w="4191">
            <a:solidFill>
              <a:srgbClr val="D9DB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6" name="object 306"/>
          <p:cNvSpPr/>
          <p:nvPr/>
        </p:nvSpPr>
        <p:spPr>
          <a:xfrm>
            <a:off x="4064" y="6890409"/>
            <a:ext cx="117475" cy="74930"/>
          </a:xfrm>
          <a:custGeom>
            <a:avLst/>
            <a:gdLst/>
            <a:ahLst/>
            <a:cxnLst/>
            <a:rect l="l" t="t" r="r" b="b"/>
            <a:pathLst>
              <a:path w="117475" h="74929">
                <a:moveTo>
                  <a:pt x="116936" y="0"/>
                </a:moveTo>
                <a:lnTo>
                  <a:pt x="0" y="74879"/>
                </a:lnTo>
              </a:path>
            </a:pathLst>
          </a:custGeom>
          <a:ln w="4191">
            <a:solidFill>
              <a:srgbClr val="D9DA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7" name="object 307"/>
          <p:cNvSpPr/>
          <p:nvPr/>
        </p:nvSpPr>
        <p:spPr>
          <a:xfrm>
            <a:off x="4064" y="7891384"/>
            <a:ext cx="45085" cy="29209"/>
          </a:xfrm>
          <a:custGeom>
            <a:avLst/>
            <a:gdLst/>
            <a:ahLst/>
            <a:cxnLst/>
            <a:rect l="l" t="t" r="r" b="b"/>
            <a:pathLst>
              <a:path w="45085" h="29209">
                <a:moveTo>
                  <a:pt x="0" y="0"/>
                </a:moveTo>
                <a:lnTo>
                  <a:pt x="44706" y="28627"/>
                </a:lnTo>
              </a:path>
            </a:pathLst>
          </a:custGeom>
          <a:ln w="4191">
            <a:solidFill>
              <a:srgbClr val="EBEC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8" name="object 308"/>
          <p:cNvSpPr/>
          <p:nvPr/>
        </p:nvSpPr>
        <p:spPr>
          <a:xfrm>
            <a:off x="4064" y="7810151"/>
            <a:ext cx="172085" cy="109855"/>
          </a:xfrm>
          <a:custGeom>
            <a:avLst/>
            <a:gdLst/>
            <a:ahLst/>
            <a:cxnLst/>
            <a:rect l="l" t="t" r="r" b="b"/>
            <a:pathLst>
              <a:path w="172085" h="109854">
                <a:moveTo>
                  <a:pt x="0" y="0"/>
                </a:moveTo>
                <a:lnTo>
                  <a:pt x="171563" y="109859"/>
                </a:lnTo>
              </a:path>
            </a:pathLst>
          </a:custGeom>
          <a:ln w="4191">
            <a:solidFill>
              <a:srgbClr val="EB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9" name="object 309"/>
          <p:cNvSpPr/>
          <p:nvPr/>
        </p:nvSpPr>
        <p:spPr>
          <a:xfrm>
            <a:off x="4063" y="7728926"/>
            <a:ext cx="298450" cy="191135"/>
          </a:xfrm>
          <a:custGeom>
            <a:avLst/>
            <a:gdLst/>
            <a:ahLst/>
            <a:cxnLst/>
            <a:rect l="l" t="t" r="r" b="b"/>
            <a:pathLst>
              <a:path w="298450" h="191134">
                <a:moveTo>
                  <a:pt x="0" y="0"/>
                </a:moveTo>
                <a:lnTo>
                  <a:pt x="298409" y="191084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0" name="object 310"/>
          <p:cNvSpPr/>
          <p:nvPr/>
        </p:nvSpPr>
        <p:spPr>
          <a:xfrm>
            <a:off x="4063" y="7647697"/>
            <a:ext cx="425450" cy="272415"/>
          </a:xfrm>
          <a:custGeom>
            <a:avLst/>
            <a:gdLst/>
            <a:ahLst/>
            <a:cxnLst/>
            <a:rect l="l" t="t" r="r" b="b"/>
            <a:pathLst>
              <a:path w="425450" h="272415">
                <a:moveTo>
                  <a:pt x="0" y="0"/>
                </a:moveTo>
                <a:lnTo>
                  <a:pt x="425262" y="272314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1" name="object 311"/>
          <p:cNvSpPr/>
          <p:nvPr/>
        </p:nvSpPr>
        <p:spPr>
          <a:xfrm>
            <a:off x="4064" y="7566457"/>
            <a:ext cx="552450" cy="353695"/>
          </a:xfrm>
          <a:custGeom>
            <a:avLst/>
            <a:gdLst/>
            <a:ahLst/>
            <a:cxnLst/>
            <a:rect l="l" t="t" r="r" b="b"/>
            <a:pathLst>
              <a:path w="552450" h="353695">
                <a:moveTo>
                  <a:pt x="0" y="0"/>
                </a:moveTo>
                <a:lnTo>
                  <a:pt x="552133" y="353554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2" name="object 312"/>
          <p:cNvSpPr/>
          <p:nvPr/>
        </p:nvSpPr>
        <p:spPr>
          <a:xfrm>
            <a:off x="4063" y="7485232"/>
            <a:ext cx="679450" cy="434975"/>
          </a:xfrm>
          <a:custGeom>
            <a:avLst/>
            <a:gdLst/>
            <a:ahLst/>
            <a:cxnLst/>
            <a:rect l="l" t="t" r="r" b="b"/>
            <a:pathLst>
              <a:path w="679450" h="434975">
                <a:moveTo>
                  <a:pt x="0" y="0"/>
                </a:moveTo>
                <a:lnTo>
                  <a:pt x="678978" y="434779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3" name="object 313"/>
          <p:cNvSpPr/>
          <p:nvPr/>
        </p:nvSpPr>
        <p:spPr>
          <a:xfrm>
            <a:off x="4064" y="7403995"/>
            <a:ext cx="806450" cy="516255"/>
          </a:xfrm>
          <a:custGeom>
            <a:avLst/>
            <a:gdLst/>
            <a:ahLst/>
            <a:cxnLst/>
            <a:rect l="l" t="t" r="r" b="b"/>
            <a:pathLst>
              <a:path w="806450" h="516254">
                <a:moveTo>
                  <a:pt x="0" y="0"/>
                </a:moveTo>
                <a:lnTo>
                  <a:pt x="805843" y="516016"/>
                </a:lnTo>
              </a:path>
            </a:pathLst>
          </a:custGeom>
          <a:ln w="4190">
            <a:solidFill>
              <a:srgbClr val="EAEB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4" name="object 314"/>
          <p:cNvSpPr/>
          <p:nvPr/>
        </p:nvSpPr>
        <p:spPr>
          <a:xfrm>
            <a:off x="4064" y="7322783"/>
            <a:ext cx="932815" cy="597535"/>
          </a:xfrm>
          <a:custGeom>
            <a:avLst/>
            <a:gdLst/>
            <a:ahLst/>
            <a:cxnLst/>
            <a:rect l="l" t="t" r="r" b="b"/>
            <a:pathLst>
              <a:path w="932815" h="597534">
                <a:moveTo>
                  <a:pt x="0" y="0"/>
                </a:moveTo>
                <a:lnTo>
                  <a:pt x="932668" y="597228"/>
                </a:lnTo>
              </a:path>
            </a:pathLst>
          </a:custGeom>
          <a:ln w="4191">
            <a:solidFill>
              <a:srgbClr val="EA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5" name="object 315"/>
          <p:cNvSpPr/>
          <p:nvPr/>
        </p:nvSpPr>
        <p:spPr>
          <a:xfrm>
            <a:off x="4064" y="7241550"/>
            <a:ext cx="1059815" cy="678815"/>
          </a:xfrm>
          <a:custGeom>
            <a:avLst/>
            <a:gdLst/>
            <a:ahLst/>
            <a:cxnLst/>
            <a:rect l="l" t="t" r="r" b="b"/>
            <a:pathLst>
              <a:path w="1059815" h="678815">
                <a:moveTo>
                  <a:pt x="0" y="0"/>
                </a:moveTo>
                <a:lnTo>
                  <a:pt x="1059525" y="678461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6" name="object 316"/>
          <p:cNvSpPr/>
          <p:nvPr/>
        </p:nvSpPr>
        <p:spPr>
          <a:xfrm>
            <a:off x="4064" y="7160325"/>
            <a:ext cx="1186815" cy="760095"/>
          </a:xfrm>
          <a:custGeom>
            <a:avLst/>
            <a:gdLst/>
            <a:ahLst/>
            <a:cxnLst/>
            <a:rect l="l" t="t" r="r" b="b"/>
            <a:pathLst>
              <a:path w="1186815" h="760095">
                <a:moveTo>
                  <a:pt x="0" y="0"/>
                </a:moveTo>
                <a:lnTo>
                  <a:pt x="1186369" y="759686"/>
                </a:lnTo>
              </a:path>
            </a:pathLst>
          </a:custGeom>
          <a:ln w="4190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7" name="object 317"/>
          <p:cNvSpPr/>
          <p:nvPr/>
        </p:nvSpPr>
        <p:spPr>
          <a:xfrm>
            <a:off x="4063" y="7079101"/>
            <a:ext cx="1313815" cy="841375"/>
          </a:xfrm>
          <a:custGeom>
            <a:avLst/>
            <a:gdLst/>
            <a:ahLst/>
            <a:cxnLst/>
            <a:rect l="l" t="t" r="r" b="b"/>
            <a:pathLst>
              <a:path w="1313815" h="841375">
                <a:moveTo>
                  <a:pt x="0" y="0"/>
                </a:moveTo>
                <a:lnTo>
                  <a:pt x="1313215" y="840910"/>
                </a:lnTo>
              </a:path>
            </a:pathLst>
          </a:custGeom>
          <a:ln w="4190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8" name="object 318"/>
          <p:cNvSpPr/>
          <p:nvPr/>
        </p:nvSpPr>
        <p:spPr>
          <a:xfrm>
            <a:off x="4064" y="6997861"/>
            <a:ext cx="1440180" cy="922655"/>
          </a:xfrm>
          <a:custGeom>
            <a:avLst/>
            <a:gdLst/>
            <a:ahLst/>
            <a:cxnLst/>
            <a:rect l="l" t="t" r="r" b="b"/>
            <a:pathLst>
              <a:path w="1440180" h="922654">
                <a:moveTo>
                  <a:pt x="0" y="0"/>
                </a:moveTo>
                <a:lnTo>
                  <a:pt x="1440087" y="922150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9" name="object 319"/>
          <p:cNvSpPr/>
          <p:nvPr/>
        </p:nvSpPr>
        <p:spPr>
          <a:xfrm>
            <a:off x="4064" y="6916636"/>
            <a:ext cx="1567180" cy="1003935"/>
          </a:xfrm>
          <a:custGeom>
            <a:avLst/>
            <a:gdLst/>
            <a:ahLst/>
            <a:cxnLst/>
            <a:rect l="l" t="t" r="r" b="b"/>
            <a:pathLst>
              <a:path w="1567180" h="1003934">
                <a:moveTo>
                  <a:pt x="0" y="0"/>
                </a:moveTo>
                <a:lnTo>
                  <a:pt x="1566931" y="1003375"/>
                </a:lnTo>
              </a:path>
            </a:pathLst>
          </a:custGeom>
          <a:ln w="4191">
            <a:solidFill>
              <a:srgbClr val="E9EA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0" name="object 320"/>
          <p:cNvSpPr/>
          <p:nvPr/>
        </p:nvSpPr>
        <p:spPr>
          <a:xfrm>
            <a:off x="89946" y="6890410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5" h="1029970">
                <a:moveTo>
                  <a:pt x="0" y="0"/>
                </a:moveTo>
                <a:lnTo>
                  <a:pt x="1607886" y="1029601"/>
                </a:lnTo>
              </a:path>
            </a:pathLst>
          </a:custGeom>
          <a:ln w="4191">
            <a:solidFill>
              <a:srgbClr val="E9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1" name="object 321"/>
          <p:cNvSpPr/>
          <p:nvPr/>
        </p:nvSpPr>
        <p:spPr>
          <a:xfrm>
            <a:off x="216798" y="6890410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5" h="1029970">
                <a:moveTo>
                  <a:pt x="0" y="0"/>
                </a:moveTo>
                <a:lnTo>
                  <a:pt x="1607887" y="1029601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2" name="object 322"/>
          <p:cNvSpPr/>
          <p:nvPr/>
        </p:nvSpPr>
        <p:spPr>
          <a:xfrm>
            <a:off x="343660" y="6890410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5" h="1029970">
                <a:moveTo>
                  <a:pt x="0" y="0"/>
                </a:moveTo>
                <a:lnTo>
                  <a:pt x="1607888" y="1029601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3" name="object 323"/>
          <p:cNvSpPr/>
          <p:nvPr/>
        </p:nvSpPr>
        <p:spPr>
          <a:xfrm>
            <a:off x="470488" y="6890410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5" h="1029970">
                <a:moveTo>
                  <a:pt x="0" y="0"/>
                </a:moveTo>
                <a:lnTo>
                  <a:pt x="1607887" y="1029601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4" name="object 324"/>
          <p:cNvSpPr/>
          <p:nvPr/>
        </p:nvSpPr>
        <p:spPr>
          <a:xfrm>
            <a:off x="597366" y="6890410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5" h="1029970">
                <a:moveTo>
                  <a:pt x="0" y="0"/>
                </a:moveTo>
                <a:lnTo>
                  <a:pt x="1607885" y="1029601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5" name="object 325"/>
          <p:cNvSpPr/>
          <p:nvPr/>
        </p:nvSpPr>
        <p:spPr>
          <a:xfrm>
            <a:off x="724216" y="6890410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5" h="1029970">
                <a:moveTo>
                  <a:pt x="0" y="0"/>
                </a:moveTo>
                <a:lnTo>
                  <a:pt x="1607886" y="1029601"/>
                </a:lnTo>
              </a:path>
            </a:pathLst>
          </a:custGeom>
          <a:ln w="4191">
            <a:solidFill>
              <a:srgbClr val="E8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6" name="object 326"/>
          <p:cNvSpPr/>
          <p:nvPr/>
        </p:nvSpPr>
        <p:spPr>
          <a:xfrm>
            <a:off x="851068" y="6890410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5" h="1029970">
                <a:moveTo>
                  <a:pt x="0" y="0"/>
                </a:moveTo>
                <a:lnTo>
                  <a:pt x="1607891" y="1029601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7" name="object 327"/>
          <p:cNvSpPr/>
          <p:nvPr/>
        </p:nvSpPr>
        <p:spPr>
          <a:xfrm>
            <a:off x="977919" y="6890410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5" h="1029970">
                <a:moveTo>
                  <a:pt x="0" y="0"/>
                </a:moveTo>
                <a:lnTo>
                  <a:pt x="1607885" y="1029601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8" name="object 328"/>
          <p:cNvSpPr/>
          <p:nvPr/>
        </p:nvSpPr>
        <p:spPr>
          <a:xfrm>
            <a:off x="1104764" y="6890410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5" h="1029970">
                <a:moveTo>
                  <a:pt x="0" y="0"/>
                </a:moveTo>
                <a:lnTo>
                  <a:pt x="1607883" y="1029601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9" name="object 329"/>
          <p:cNvSpPr/>
          <p:nvPr/>
        </p:nvSpPr>
        <p:spPr>
          <a:xfrm>
            <a:off x="1231617" y="6890410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5" h="1029970">
                <a:moveTo>
                  <a:pt x="0" y="0"/>
                </a:moveTo>
                <a:lnTo>
                  <a:pt x="1607889" y="1029601"/>
                </a:lnTo>
              </a:path>
            </a:pathLst>
          </a:custGeom>
          <a:ln w="4191">
            <a:solidFill>
              <a:srgbClr val="E7E8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0" name="object 330"/>
          <p:cNvSpPr/>
          <p:nvPr/>
        </p:nvSpPr>
        <p:spPr>
          <a:xfrm>
            <a:off x="1358462" y="6890410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5" h="1029970">
                <a:moveTo>
                  <a:pt x="0" y="0"/>
                </a:moveTo>
                <a:lnTo>
                  <a:pt x="1607887" y="1029601"/>
                </a:lnTo>
              </a:path>
            </a:pathLst>
          </a:custGeom>
          <a:ln w="4191">
            <a:solidFill>
              <a:srgbClr val="E7E8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1" name="object 331"/>
          <p:cNvSpPr/>
          <p:nvPr/>
        </p:nvSpPr>
        <p:spPr>
          <a:xfrm>
            <a:off x="1485325" y="6890410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5" h="1029970">
                <a:moveTo>
                  <a:pt x="0" y="0"/>
                </a:moveTo>
                <a:lnTo>
                  <a:pt x="1607887" y="1029601"/>
                </a:lnTo>
              </a:path>
            </a:pathLst>
          </a:custGeom>
          <a:ln w="4191">
            <a:solidFill>
              <a:srgbClr val="E7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2" name="object 332"/>
          <p:cNvSpPr/>
          <p:nvPr/>
        </p:nvSpPr>
        <p:spPr>
          <a:xfrm>
            <a:off x="1612171" y="6890410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5" h="1029970">
                <a:moveTo>
                  <a:pt x="0" y="0"/>
                </a:moveTo>
                <a:lnTo>
                  <a:pt x="1607889" y="1029601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3" name="object 333"/>
          <p:cNvSpPr/>
          <p:nvPr/>
        </p:nvSpPr>
        <p:spPr>
          <a:xfrm>
            <a:off x="1739010" y="6890410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4" y="1029601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4" name="object 334"/>
          <p:cNvSpPr/>
          <p:nvPr/>
        </p:nvSpPr>
        <p:spPr>
          <a:xfrm>
            <a:off x="1865861" y="6890410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8" y="1029601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5" name="object 335"/>
          <p:cNvSpPr/>
          <p:nvPr/>
        </p:nvSpPr>
        <p:spPr>
          <a:xfrm>
            <a:off x="1992706" y="6890410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6" y="1029601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6" name="object 336"/>
          <p:cNvSpPr/>
          <p:nvPr/>
        </p:nvSpPr>
        <p:spPr>
          <a:xfrm>
            <a:off x="2119583" y="6890410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5" y="1029601"/>
                </a:lnTo>
              </a:path>
            </a:pathLst>
          </a:custGeom>
          <a:ln w="4191">
            <a:solidFill>
              <a:srgbClr val="E6E7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7" name="object 337"/>
          <p:cNvSpPr/>
          <p:nvPr/>
        </p:nvSpPr>
        <p:spPr>
          <a:xfrm>
            <a:off x="2246424" y="6890410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90" y="1029601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8" name="object 338"/>
          <p:cNvSpPr/>
          <p:nvPr/>
        </p:nvSpPr>
        <p:spPr>
          <a:xfrm>
            <a:off x="2373281" y="6890410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8" y="1029601"/>
                </a:lnTo>
              </a:path>
            </a:pathLst>
          </a:custGeom>
          <a:ln w="4190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9" name="object 339"/>
          <p:cNvSpPr/>
          <p:nvPr/>
        </p:nvSpPr>
        <p:spPr>
          <a:xfrm>
            <a:off x="2500145" y="6890410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8" y="1029601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0" name="object 340"/>
          <p:cNvSpPr/>
          <p:nvPr/>
        </p:nvSpPr>
        <p:spPr>
          <a:xfrm>
            <a:off x="2626978" y="6890410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90" y="1029601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1" name="object 341"/>
          <p:cNvSpPr/>
          <p:nvPr/>
        </p:nvSpPr>
        <p:spPr>
          <a:xfrm>
            <a:off x="2753826" y="6890410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4" y="1029601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2" name="object 342"/>
          <p:cNvSpPr/>
          <p:nvPr/>
        </p:nvSpPr>
        <p:spPr>
          <a:xfrm>
            <a:off x="2880679" y="6890410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6" y="1029601"/>
                </a:lnTo>
              </a:path>
            </a:pathLst>
          </a:custGeom>
          <a:ln w="4191">
            <a:solidFill>
              <a:srgbClr val="E5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3" name="object 343"/>
          <p:cNvSpPr/>
          <p:nvPr/>
        </p:nvSpPr>
        <p:spPr>
          <a:xfrm>
            <a:off x="3007521" y="6890410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5" y="1029601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4" name="object 344"/>
          <p:cNvSpPr/>
          <p:nvPr/>
        </p:nvSpPr>
        <p:spPr>
          <a:xfrm>
            <a:off x="3134376" y="6890410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6" y="1029601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5" name="object 345"/>
          <p:cNvSpPr/>
          <p:nvPr/>
        </p:nvSpPr>
        <p:spPr>
          <a:xfrm>
            <a:off x="3261240" y="6890410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90" y="1029601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6" name="object 346"/>
          <p:cNvSpPr/>
          <p:nvPr/>
        </p:nvSpPr>
        <p:spPr>
          <a:xfrm>
            <a:off x="3388080" y="6890410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9" y="1029601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7" name="object 347"/>
          <p:cNvSpPr/>
          <p:nvPr/>
        </p:nvSpPr>
        <p:spPr>
          <a:xfrm>
            <a:off x="3514949" y="6890410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7" y="1029601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8" name="object 348"/>
          <p:cNvSpPr/>
          <p:nvPr/>
        </p:nvSpPr>
        <p:spPr>
          <a:xfrm>
            <a:off x="3641793" y="6890410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4" y="1029601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9" name="object 349"/>
          <p:cNvSpPr/>
          <p:nvPr/>
        </p:nvSpPr>
        <p:spPr>
          <a:xfrm>
            <a:off x="3768632" y="6890410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3" y="1029601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0" name="object 350"/>
          <p:cNvSpPr/>
          <p:nvPr/>
        </p:nvSpPr>
        <p:spPr>
          <a:xfrm>
            <a:off x="3895497" y="6890410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7" y="1029601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1" name="object 351"/>
          <p:cNvSpPr/>
          <p:nvPr/>
        </p:nvSpPr>
        <p:spPr>
          <a:xfrm>
            <a:off x="4022346" y="6890410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5" y="1029601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2" name="object 352"/>
          <p:cNvSpPr/>
          <p:nvPr/>
        </p:nvSpPr>
        <p:spPr>
          <a:xfrm>
            <a:off x="4149191" y="6890410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7" y="1029601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4" name="object 354"/>
          <p:cNvSpPr/>
          <p:nvPr/>
        </p:nvSpPr>
        <p:spPr>
          <a:xfrm>
            <a:off x="4402885" y="6890410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9" y="1029601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5" name="object 355"/>
          <p:cNvSpPr/>
          <p:nvPr/>
        </p:nvSpPr>
        <p:spPr>
          <a:xfrm>
            <a:off x="4529740" y="6890410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7" y="1029601"/>
                </a:lnTo>
              </a:path>
            </a:pathLst>
          </a:custGeom>
          <a:ln w="4190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6" name="object 356"/>
          <p:cNvSpPr/>
          <p:nvPr/>
        </p:nvSpPr>
        <p:spPr>
          <a:xfrm>
            <a:off x="4656581" y="6890410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3" y="1029601"/>
                </a:lnTo>
              </a:path>
            </a:pathLst>
          </a:custGeom>
          <a:ln w="4190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7" name="object 357"/>
          <p:cNvSpPr/>
          <p:nvPr/>
        </p:nvSpPr>
        <p:spPr>
          <a:xfrm>
            <a:off x="4783427" y="6890410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7" y="1029601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8" name="object 358"/>
          <p:cNvSpPr/>
          <p:nvPr/>
        </p:nvSpPr>
        <p:spPr>
          <a:xfrm>
            <a:off x="4910294" y="6890410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8" y="1029601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9" name="object 359"/>
          <p:cNvSpPr/>
          <p:nvPr/>
        </p:nvSpPr>
        <p:spPr>
          <a:xfrm>
            <a:off x="5037168" y="6890410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9" y="1029601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0" name="object 360"/>
          <p:cNvSpPr/>
          <p:nvPr/>
        </p:nvSpPr>
        <p:spPr>
          <a:xfrm>
            <a:off x="5164008" y="6890410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8" y="1029601"/>
                </a:lnTo>
              </a:path>
            </a:pathLst>
          </a:custGeom>
          <a:ln w="4191">
            <a:solidFill>
              <a:srgbClr val="E1E2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1" name="object 361"/>
          <p:cNvSpPr/>
          <p:nvPr/>
        </p:nvSpPr>
        <p:spPr>
          <a:xfrm>
            <a:off x="5290855" y="6890410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6" y="1029601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2" name="object 362"/>
          <p:cNvSpPr/>
          <p:nvPr/>
        </p:nvSpPr>
        <p:spPr>
          <a:xfrm>
            <a:off x="5417703" y="6890410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4" y="1029601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3" name="object 363"/>
          <p:cNvSpPr/>
          <p:nvPr/>
        </p:nvSpPr>
        <p:spPr>
          <a:xfrm>
            <a:off x="5544549" y="6890410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6" y="1029601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4" name="object 364"/>
          <p:cNvSpPr/>
          <p:nvPr/>
        </p:nvSpPr>
        <p:spPr>
          <a:xfrm>
            <a:off x="5671404" y="6890410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6" y="1029601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5" name="object 365"/>
          <p:cNvSpPr/>
          <p:nvPr/>
        </p:nvSpPr>
        <p:spPr>
          <a:xfrm>
            <a:off x="5798252" y="6890410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4" y="1029601"/>
                </a:lnTo>
              </a:path>
            </a:pathLst>
          </a:custGeom>
          <a:ln w="4191">
            <a:solidFill>
              <a:srgbClr val="E0E1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6" name="object 366"/>
          <p:cNvSpPr/>
          <p:nvPr/>
        </p:nvSpPr>
        <p:spPr>
          <a:xfrm>
            <a:off x="5925111" y="6890410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9" y="1029601"/>
                </a:lnTo>
              </a:path>
            </a:pathLst>
          </a:custGeom>
          <a:ln w="4191">
            <a:solidFill>
              <a:srgbClr val="E0E1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7" name="object 367"/>
          <p:cNvSpPr/>
          <p:nvPr/>
        </p:nvSpPr>
        <p:spPr>
          <a:xfrm>
            <a:off x="6051958" y="6890410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8" y="1029601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8" name="object 368"/>
          <p:cNvSpPr/>
          <p:nvPr/>
        </p:nvSpPr>
        <p:spPr>
          <a:xfrm>
            <a:off x="6178801" y="6890410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4" y="1029601"/>
                </a:lnTo>
              </a:path>
            </a:pathLst>
          </a:custGeom>
          <a:ln w="4190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0" name="object 370"/>
          <p:cNvSpPr/>
          <p:nvPr/>
        </p:nvSpPr>
        <p:spPr>
          <a:xfrm>
            <a:off x="6432518" y="6890410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5" y="1029601"/>
                </a:lnTo>
              </a:path>
            </a:pathLst>
          </a:custGeom>
          <a:ln w="4191">
            <a:solidFill>
              <a:srgbClr val="DF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1" name="object 371"/>
          <p:cNvSpPr/>
          <p:nvPr/>
        </p:nvSpPr>
        <p:spPr>
          <a:xfrm>
            <a:off x="6559374" y="6890410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6" y="1029601"/>
                </a:lnTo>
              </a:path>
            </a:pathLst>
          </a:custGeom>
          <a:ln w="4191">
            <a:solidFill>
              <a:srgbClr val="DFE0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2" name="object 372"/>
          <p:cNvSpPr/>
          <p:nvPr/>
        </p:nvSpPr>
        <p:spPr>
          <a:xfrm>
            <a:off x="6686222" y="6890410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90" y="1029601"/>
                </a:lnTo>
              </a:path>
            </a:pathLst>
          </a:custGeom>
          <a:ln w="4191">
            <a:solidFill>
              <a:srgbClr val="DFE0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3" name="object 373"/>
          <p:cNvSpPr/>
          <p:nvPr/>
        </p:nvSpPr>
        <p:spPr>
          <a:xfrm>
            <a:off x="6813067" y="6890410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5" y="1029601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4" name="object 374"/>
          <p:cNvSpPr/>
          <p:nvPr/>
        </p:nvSpPr>
        <p:spPr>
          <a:xfrm>
            <a:off x="6939927" y="6890410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7" y="1029601"/>
                </a:lnTo>
              </a:path>
            </a:pathLst>
          </a:custGeom>
          <a:ln w="4190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5" name="object 375"/>
          <p:cNvSpPr/>
          <p:nvPr/>
        </p:nvSpPr>
        <p:spPr>
          <a:xfrm>
            <a:off x="7066770" y="6890410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7" y="1029601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7" name="object 377"/>
          <p:cNvSpPr/>
          <p:nvPr/>
        </p:nvSpPr>
        <p:spPr>
          <a:xfrm>
            <a:off x="7320454" y="6890410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5" y="1029601"/>
                </a:lnTo>
              </a:path>
            </a:pathLst>
          </a:custGeom>
          <a:ln w="4191">
            <a:solidFill>
              <a:srgbClr val="DE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8" name="object 378"/>
          <p:cNvSpPr/>
          <p:nvPr/>
        </p:nvSpPr>
        <p:spPr>
          <a:xfrm>
            <a:off x="7447324" y="6890410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9" y="1029601"/>
                </a:lnTo>
              </a:path>
            </a:pathLst>
          </a:custGeom>
          <a:ln w="4191">
            <a:solidFill>
              <a:srgbClr val="DEDF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9" name="object 379"/>
          <p:cNvSpPr/>
          <p:nvPr/>
        </p:nvSpPr>
        <p:spPr>
          <a:xfrm>
            <a:off x="7574162" y="6890410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5" y="1029601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0" name="object 380"/>
          <p:cNvSpPr/>
          <p:nvPr/>
        </p:nvSpPr>
        <p:spPr>
          <a:xfrm>
            <a:off x="7701018" y="6890410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8" y="1029601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1" name="object 381"/>
          <p:cNvSpPr/>
          <p:nvPr/>
        </p:nvSpPr>
        <p:spPr>
          <a:xfrm>
            <a:off x="7827884" y="6890410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7" y="1029601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2" name="object 382"/>
          <p:cNvSpPr/>
          <p:nvPr/>
        </p:nvSpPr>
        <p:spPr>
          <a:xfrm>
            <a:off x="7954740" y="6890410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7" y="1029601"/>
                </a:lnTo>
              </a:path>
            </a:pathLst>
          </a:custGeom>
          <a:ln w="4191">
            <a:solidFill>
              <a:srgbClr val="DD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3" name="object 383"/>
          <p:cNvSpPr/>
          <p:nvPr/>
        </p:nvSpPr>
        <p:spPr>
          <a:xfrm>
            <a:off x="8081584" y="6890410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3" y="1029601"/>
                </a:lnTo>
              </a:path>
            </a:pathLst>
          </a:custGeom>
          <a:ln w="4191">
            <a:solidFill>
              <a:srgbClr val="DDDE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4" name="object 384"/>
          <p:cNvSpPr/>
          <p:nvPr/>
        </p:nvSpPr>
        <p:spPr>
          <a:xfrm>
            <a:off x="8208429" y="6890409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7" y="1029601"/>
                </a:lnTo>
              </a:path>
            </a:pathLst>
          </a:custGeom>
          <a:ln w="4191">
            <a:solidFill>
              <a:srgbClr val="DDDE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5" name="object 385"/>
          <p:cNvSpPr/>
          <p:nvPr/>
        </p:nvSpPr>
        <p:spPr>
          <a:xfrm>
            <a:off x="8335284" y="6890410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5" y="1029601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6" name="object 386"/>
          <p:cNvSpPr/>
          <p:nvPr/>
        </p:nvSpPr>
        <p:spPr>
          <a:xfrm>
            <a:off x="8462147" y="6890410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90" y="1029601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7" name="object 387"/>
          <p:cNvSpPr/>
          <p:nvPr/>
        </p:nvSpPr>
        <p:spPr>
          <a:xfrm>
            <a:off x="8588988" y="6890410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8" y="1029601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8" name="object 388"/>
          <p:cNvSpPr/>
          <p:nvPr/>
        </p:nvSpPr>
        <p:spPr>
          <a:xfrm>
            <a:off x="8715830" y="6890410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6" y="1029601"/>
                </a:lnTo>
              </a:path>
            </a:pathLst>
          </a:custGeom>
          <a:ln w="4191">
            <a:solidFill>
              <a:srgbClr val="DC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9" name="object 389"/>
          <p:cNvSpPr/>
          <p:nvPr/>
        </p:nvSpPr>
        <p:spPr>
          <a:xfrm>
            <a:off x="8842673" y="6890410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7" y="1029601"/>
                </a:lnTo>
              </a:path>
            </a:pathLst>
          </a:custGeom>
          <a:ln w="4191">
            <a:solidFill>
              <a:srgbClr val="DCDD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0" name="object 390"/>
          <p:cNvSpPr/>
          <p:nvPr/>
        </p:nvSpPr>
        <p:spPr>
          <a:xfrm>
            <a:off x="8969533" y="6890410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6" y="1029601"/>
                </a:lnTo>
              </a:path>
            </a:pathLst>
          </a:custGeom>
          <a:ln w="4191">
            <a:solidFill>
              <a:srgbClr val="DCDD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1" name="object 391"/>
          <p:cNvSpPr/>
          <p:nvPr/>
        </p:nvSpPr>
        <p:spPr>
          <a:xfrm>
            <a:off x="9096383" y="6890410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6" y="1029601"/>
                </a:lnTo>
              </a:path>
            </a:pathLst>
          </a:custGeom>
          <a:ln w="4190">
            <a:solidFill>
              <a:srgbClr val="DC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2" name="object 392"/>
          <p:cNvSpPr/>
          <p:nvPr/>
        </p:nvSpPr>
        <p:spPr>
          <a:xfrm>
            <a:off x="9223239" y="6890410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8" y="1029601"/>
                </a:lnTo>
              </a:path>
            </a:pathLst>
          </a:custGeom>
          <a:ln w="4191">
            <a:solidFill>
              <a:srgbClr val="DC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3" name="object 393"/>
          <p:cNvSpPr/>
          <p:nvPr/>
        </p:nvSpPr>
        <p:spPr>
          <a:xfrm>
            <a:off x="9350072" y="6890410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6" y="1029601"/>
                </a:lnTo>
              </a:path>
            </a:pathLst>
          </a:custGeom>
          <a:ln w="4191">
            <a:solidFill>
              <a:srgbClr val="DB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4" name="object 394"/>
          <p:cNvSpPr/>
          <p:nvPr/>
        </p:nvSpPr>
        <p:spPr>
          <a:xfrm>
            <a:off x="9476961" y="6890410"/>
            <a:ext cx="1575435" cy="1009015"/>
          </a:xfrm>
          <a:custGeom>
            <a:avLst/>
            <a:gdLst/>
            <a:ahLst/>
            <a:cxnLst/>
            <a:rect l="l" t="t" r="r" b="b"/>
            <a:pathLst>
              <a:path w="1575434" h="1009015">
                <a:moveTo>
                  <a:pt x="0" y="0"/>
                </a:moveTo>
                <a:lnTo>
                  <a:pt x="1575035" y="1008564"/>
                </a:lnTo>
              </a:path>
            </a:pathLst>
          </a:custGeom>
          <a:ln w="4191">
            <a:solidFill>
              <a:srgbClr val="DBDC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5" name="object 395"/>
          <p:cNvSpPr/>
          <p:nvPr/>
        </p:nvSpPr>
        <p:spPr>
          <a:xfrm>
            <a:off x="9603792" y="6890410"/>
            <a:ext cx="1448435" cy="927735"/>
          </a:xfrm>
          <a:custGeom>
            <a:avLst/>
            <a:gdLst/>
            <a:ahLst/>
            <a:cxnLst/>
            <a:rect l="l" t="t" r="r" b="b"/>
            <a:pathLst>
              <a:path w="1448434" h="927734">
                <a:moveTo>
                  <a:pt x="0" y="0"/>
                </a:moveTo>
                <a:lnTo>
                  <a:pt x="1448204" y="927348"/>
                </a:lnTo>
              </a:path>
            </a:pathLst>
          </a:custGeom>
          <a:ln w="4191">
            <a:solidFill>
              <a:srgbClr val="DBDC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6" name="object 396"/>
          <p:cNvSpPr/>
          <p:nvPr/>
        </p:nvSpPr>
        <p:spPr>
          <a:xfrm>
            <a:off x="9730635" y="6890410"/>
            <a:ext cx="1321435" cy="846455"/>
          </a:xfrm>
          <a:custGeom>
            <a:avLst/>
            <a:gdLst/>
            <a:ahLst/>
            <a:cxnLst/>
            <a:rect l="l" t="t" r="r" b="b"/>
            <a:pathLst>
              <a:path w="1321434" h="846454">
                <a:moveTo>
                  <a:pt x="0" y="0"/>
                </a:moveTo>
                <a:lnTo>
                  <a:pt x="1321361" y="846128"/>
                </a:lnTo>
              </a:path>
            </a:pathLst>
          </a:custGeom>
          <a:ln w="4191">
            <a:solidFill>
              <a:srgbClr val="DBDC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7" name="object 397"/>
          <p:cNvSpPr/>
          <p:nvPr/>
        </p:nvSpPr>
        <p:spPr>
          <a:xfrm>
            <a:off x="9857482" y="6890410"/>
            <a:ext cx="1195070" cy="765175"/>
          </a:xfrm>
          <a:custGeom>
            <a:avLst/>
            <a:gdLst/>
            <a:ahLst/>
            <a:cxnLst/>
            <a:rect l="l" t="t" r="r" b="b"/>
            <a:pathLst>
              <a:path w="1195070" h="765175">
                <a:moveTo>
                  <a:pt x="0" y="0"/>
                </a:moveTo>
                <a:lnTo>
                  <a:pt x="1194514" y="764900"/>
                </a:lnTo>
              </a:path>
            </a:pathLst>
          </a:custGeom>
          <a:ln w="4191">
            <a:solidFill>
              <a:srgbClr val="DBDC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8" name="object 398"/>
          <p:cNvSpPr/>
          <p:nvPr/>
        </p:nvSpPr>
        <p:spPr>
          <a:xfrm>
            <a:off x="9984352" y="6890410"/>
            <a:ext cx="1068070" cy="683895"/>
          </a:xfrm>
          <a:custGeom>
            <a:avLst/>
            <a:gdLst/>
            <a:ahLst/>
            <a:cxnLst/>
            <a:rect l="l" t="t" r="r" b="b"/>
            <a:pathLst>
              <a:path w="1068070" h="683895">
                <a:moveTo>
                  <a:pt x="0" y="0"/>
                </a:moveTo>
                <a:lnTo>
                  <a:pt x="1067644" y="683659"/>
                </a:lnTo>
              </a:path>
            </a:pathLst>
          </a:custGeom>
          <a:ln w="4190">
            <a:solidFill>
              <a:srgbClr val="DBDC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9" name="object 399"/>
          <p:cNvSpPr/>
          <p:nvPr/>
        </p:nvSpPr>
        <p:spPr>
          <a:xfrm>
            <a:off x="10111205" y="6890410"/>
            <a:ext cx="941069" cy="602615"/>
          </a:xfrm>
          <a:custGeom>
            <a:avLst/>
            <a:gdLst/>
            <a:ahLst/>
            <a:cxnLst/>
            <a:rect l="l" t="t" r="r" b="b"/>
            <a:pathLst>
              <a:path w="941070" h="602615">
                <a:moveTo>
                  <a:pt x="0" y="0"/>
                </a:moveTo>
                <a:lnTo>
                  <a:pt x="940792" y="602430"/>
                </a:lnTo>
              </a:path>
            </a:pathLst>
          </a:custGeom>
          <a:ln w="4191">
            <a:solidFill>
              <a:srgbClr val="DADC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0" name="object 400"/>
          <p:cNvSpPr/>
          <p:nvPr/>
        </p:nvSpPr>
        <p:spPr>
          <a:xfrm>
            <a:off x="10238047" y="6890410"/>
            <a:ext cx="814069" cy="521334"/>
          </a:xfrm>
          <a:custGeom>
            <a:avLst/>
            <a:gdLst/>
            <a:ahLst/>
            <a:cxnLst/>
            <a:rect l="l" t="t" r="r" b="b"/>
            <a:pathLst>
              <a:path w="814070" h="521334">
                <a:moveTo>
                  <a:pt x="0" y="0"/>
                </a:moveTo>
                <a:lnTo>
                  <a:pt x="813950" y="521209"/>
                </a:lnTo>
              </a:path>
            </a:pathLst>
          </a:custGeom>
          <a:ln w="4190">
            <a:solidFill>
              <a:srgbClr val="DADB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1" name="object 401"/>
          <p:cNvSpPr/>
          <p:nvPr/>
        </p:nvSpPr>
        <p:spPr>
          <a:xfrm>
            <a:off x="10364894" y="6890410"/>
            <a:ext cx="687705" cy="440055"/>
          </a:xfrm>
          <a:custGeom>
            <a:avLst/>
            <a:gdLst/>
            <a:ahLst/>
            <a:cxnLst/>
            <a:rect l="l" t="t" r="r" b="b"/>
            <a:pathLst>
              <a:path w="687704" h="440054">
                <a:moveTo>
                  <a:pt x="0" y="0"/>
                </a:moveTo>
                <a:lnTo>
                  <a:pt x="687102" y="439982"/>
                </a:lnTo>
              </a:path>
            </a:pathLst>
          </a:custGeom>
          <a:ln w="4191">
            <a:solidFill>
              <a:srgbClr val="DADB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2" name="object 402"/>
          <p:cNvSpPr/>
          <p:nvPr/>
        </p:nvSpPr>
        <p:spPr>
          <a:xfrm>
            <a:off x="10491745" y="6890410"/>
            <a:ext cx="560705" cy="358775"/>
          </a:xfrm>
          <a:custGeom>
            <a:avLst/>
            <a:gdLst/>
            <a:ahLst/>
            <a:cxnLst/>
            <a:rect l="l" t="t" r="r" b="b"/>
            <a:pathLst>
              <a:path w="560704" h="358775">
                <a:moveTo>
                  <a:pt x="0" y="0"/>
                </a:moveTo>
                <a:lnTo>
                  <a:pt x="560251" y="358753"/>
                </a:lnTo>
              </a:path>
            </a:pathLst>
          </a:custGeom>
          <a:ln w="4191">
            <a:solidFill>
              <a:srgbClr val="DADB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3" name="object 403"/>
          <p:cNvSpPr/>
          <p:nvPr/>
        </p:nvSpPr>
        <p:spPr>
          <a:xfrm>
            <a:off x="10618584" y="6890410"/>
            <a:ext cx="433705" cy="278130"/>
          </a:xfrm>
          <a:custGeom>
            <a:avLst/>
            <a:gdLst/>
            <a:ahLst/>
            <a:cxnLst/>
            <a:rect l="l" t="t" r="r" b="b"/>
            <a:pathLst>
              <a:path w="433704" h="278129">
                <a:moveTo>
                  <a:pt x="0" y="0"/>
                </a:moveTo>
                <a:lnTo>
                  <a:pt x="433412" y="277533"/>
                </a:lnTo>
              </a:path>
            </a:pathLst>
          </a:custGeom>
          <a:ln w="4191">
            <a:solidFill>
              <a:srgbClr val="DADB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4" name="object 404"/>
          <p:cNvSpPr/>
          <p:nvPr/>
        </p:nvSpPr>
        <p:spPr>
          <a:xfrm>
            <a:off x="10745437" y="6890410"/>
            <a:ext cx="306705" cy="196850"/>
          </a:xfrm>
          <a:custGeom>
            <a:avLst/>
            <a:gdLst/>
            <a:ahLst/>
            <a:cxnLst/>
            <a:rect l="l" t="t" r="r" b="b"/>
            <a:pathLst>
              <a:path w="306704" h="196850">
                <a:moveTo>
                  <a:pt x="0" y="0"/>
                </a:moveTo>
                <a:lnTo>
                  <a:pt x="306559" y="196303"/>
                </a:lnTo>
              </a:path>
            </a:pathLst>
          </a:custGeom>
          <a:ln w="4191">
            <a:solidFill>
              <a:srgbClr val="DADB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5" name="object 405"/>
          <p:cNvSpPr/>
          <p:nvPr/>
        </p:nvSpPr>
        <p:spPr>
          <a:xfrm>
            <a:off x="10872307" y="6890410"/>
            <a:ext cx="179705" cy="115570"/>
          </a:xfrm>
          <a:custGeom>
            <a:avLst/>
            <a:gdLst/>
            <a:ahLst/>
            <a:cxnLst/>
            <a:rect l="l" t="t" r="r" b="b"/>
            <a:pathLst>
              <a:path w="179704" h="115570">
                <a:moveTo>
                  <a:pt x="0" y="0"/>
                </a:moveTo>
                <a:lnTo>
                  <a:pt x="179689" y="115063"/>
                </a:lnTo>
              </a:path>
            </a:pathLst>
          </a:custGeom>
          <a:ln w="4191">
            <a:solidFill>
              <a:srgbClr val="D9DB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6" name="object 406"/>
          <p:cNvSpPr/>
          <p:nvPr/>
        </p:nvSpPr>
        <p:spPr>
          <a:xfrm>
            <a:off x="10999162" y="6890410"/>
            <a:ext cx="53340" cy="34290"/>
          </a:xfrm>
          <a:custGeom>
            <a:avLst/>
            <a:gdLst/>
            <a:ahLst/>
            <a:cxnLst/>
            <a:rect l="l" t="t" r="r" b="b"/>
            <a:pathLst>
              <a:path w="53340" h="34290">
                <a:moveTo>
                  <a:pt x="0" y="0"/>
                </a:moveTo>
                <a:lnTo>
                  <a:pt x="52834" y="33832"/>
                </a:lnTo>
              </a:path>
            </a:pathLst>
          </a:custGeom>
          <a:ln w="4191">
            <a:solidFill>
              <a:srgbClr val="D9DA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7" name="object 407"/>
          <p:cNvSpPr/>
          <p:nvPr/>
        </p:nvSpPr>
        <p:spPr>
          <a:xfrm>
            <a:off x="940688" y="6890410"/>
            <a:ext cx="8820150" cy="184785"/>
          </a:xfrm>
          <a:custGeom>
            <a:avLst/>
            <a:gdLst/>
            <a:ahLst/>
            <a:cxnLst/>
            <a:rect l="l" t="t" r="r" b="b"/>
            <a:pathLst>
              <a:path w="8820150" h="184784">
                <a:moveTo>
                  <a:pt x="8819997" y="184658"/>
                </a:moveTo>
                <a:lnTo>
                  <a:pt x="0" y="184658"/>
                </a:lnTo>
                <a:lnTo>
                  <a:pt x="0" y="0"/>
                </a:lnTo>
                <a:lnTo>
                  <a:pt x="8819997" y="0"/>
                </a:lnTo>
                <a:lnTo>
                  <a:pt x="8819997" y="184658"/>
                </a:lnTo>
                <a:close/>
              </a:path>
            </a:pathLst>
          </a:custGeom>
          <a:solidFill>
            <a:srgbClr val="DA413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8" name="object 408"/>
          <p:cNvSpPr/>
          <p:nvPr/>
        </p:nvSpPr>
        <p:spPr>
          <a:xfrm>
            <a:off x="949980" y="6533641"/>
            <a:ext cx="9359133" cy="75167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0" name="object 410"/>
          <p:cNvSpPr/>
          <p:nvPr/>
        </p:nvSpPr>
        <p:spPr>
          <a:xfrm>
            <a:off x="9690468" y="6894114"/>
            <a:ext cx="613410" cy="414020"/>
          </a:xfrm>
          <a:custGeom>
            <a:avLst/>
            <a:gdLst/>
            <a:ahLst/>
            <a:cxnLst/>
            <a:rect l="l" t="t" r="r" b="b"/>
            <a:pathLst>
              <a:path w="613409" h="414020">
                <a:moveTo>
                  <a:pt x="58686" y="388392"/>
                </a:moveTo>
                <a:lnTo>
                  <a:pt x="40335" y="388392"/>
                </a:lnTo>
                <a:lnTo>
                  <a:pt x="79133" y="399822"/>
                </a:lnTo>
                <a:lnTo>
                  <a:pt x="115292" y="408712"/>
                </a:lnTo>
                <a:lnTo>
                  <a:pt x="152607" y="413792"/>
                </a:lnTo>
                <a:lnTo>
                  <a:pt x="190806" y="413792"/>
                </a:lnTo>
                <a:lnTo>
                  <a:pt x="229615" y="411252"/>
                </a:lnTo>
                <a:lnTo>
                  <a:pt x="269634" y="404902"/>
                </a:lnTo>
                <a:lnTo>
                  <a:pt x="309213" y="393472"/>
                </a:lnTo>
                <a:lnTo>
                  <a:pt x="312741" y="392202"/>
                </a:lnTo>
                <a:lnTo>
                  <a:pt x="88442" y="392202"/>
                </a:lnTo>
                <a:lnTo>
                  <a:pt x="86537" y="390932"/>
                </a:lnTo>
                <a:lnTo>
                  <a:pt x="72174" y="390932"/>
                </a:lnTo>
                <a:lnTo>
                  <a:pt x="71221" y="389662"/>
                </a:lnTo>
                <a:lnTo>
                  <a:pt x="60490" y="389662"/>
                </a:lnTo>
                <a:lnTo>
                  <a:pt x="58686" y="388392"/>
                </a:lnTo>
                <a:close/>
              </a:path>
              <a:path w="613409" h="414020">
                <a:moveTo>
                  <a:pt x="612879" y="0"/>
                </a:moveTo>
                <a:lnTo>
                  <a:pt x="612127" y="3582"/>
                </a:lnTo>
                <a:lnTo>
                  <a:pt x="611517" y="7392"/>
                </a:lnTo>
                <a:lnTo>
                  <a:pt x="610565" y="11202"/>
                </a:lnTo>
                <a:lnTo>
                  <a:pt x="608901" y="18822"/>
                </a:lnTo>
                <a:lnTo>
                  <a:pt x="606945" y="26442"/>
                </a:lnTo>
                <a:lnTo>
                  <a:pt x="605828" y="30252"/>
                </a:lnTo>
                <a:lnTo>
                  <a:pt x="604875" y="34062"/>
                </a:lnTo>
                <a:lnTo>
                  <a:pt x="588227" y="81052"/>
                </a:lnTo>
                <a:lnTo>
                  <a:pt x="567843" y="122962"/>
                </a:lnTo>
                <a:lnTo>
                  <a:pt x="542872" y="163602"/>
                </a:lnTo>
                <a:lnTo>
                  <a:pt x="513562" y="201702"/>
                </a:lnTo>
                <a:lnTo>
                  <a:pt x="479508" y="238532"/>
                </a:lnTo>
                <a:lnTo>
                  <a:pt x="441999" y="271552"/>
                </a:lnTo>
                <a:lnTo>
                  <a:pt x="401407" y="300762"/>
                </a:lnTo>
                <a:lnTo>
                  <a:pt x="358101" y="327432"/>
                </a:lnTo>
                <a:lnTo>
                  <a:pt x="357238" y="327432"/>
                </a:lnTo>
                <a:lnTo>
                  <a:pt x="356361" y="328702"/>
                </a:lnTo>
                <a:lnTo>
                  <a:pt x="354533" y="328702"/>
                </a:lnTo>
                <a:lnTo>
                  <a:pt x="353542" y="329972"/>
                </a:lnTo>
                <a:lnTo>
                  <a:pt x="352640" y="329972"/>
                </a:lnTo>
                <a:lnTo>
                  <a:pt x="351739" y="331242"/>
                </a:lnTo>
                <a:lnTo>
                  <a:pt x="349834" y="331242"/>
                </a:lnTo>
                <a:lnTo>
                  <a:pt x="347967" y="332512"/>
                </a:lnTo>
                <a:lnTo>
                  <a:pt x="346976" y="332512"/>
                </a:lnTo>
                <a:lnTo>
                  <a:pt x="346201" y="333782"/>
                </a:lnTo>
                <a:lnTo>
                  <a:pt x="345160" y="333782"/>
                </a:lnTo>
                <a:lnTo>
                  <a:pt x="344271" y="335052"/>
                </a:lnTo>
                <a:lnTo>
                  <a:pt x="342493" y="335052"/>
                </a:lnTo>
                <a:lnTo>
                  <a:pt x="341439" y="336322"/>
                </a:lnTo>
                <a:lnTo>
                  <a:pt x="340575" y="336322"/>
                </a:lnTo>
                <a:lnTo>
                  <a:pt x="337769" y="337592"/>
                </a:lnTo>
                <a:lnTo>
                  <a:pt x="336778" y="338862"/>
                </a:lnTo>
                <a:lnTo>
                  <a:pt x="334822" y="338862"/>
                </a:lnTo>
                <a:lnTo>
                  <a:pt x="333997" y="340132"/>
                </a:lnTo>
                <a:lnTo>
                  <a:pt x="332092" y="340132"/>
                </a:lnTo>
                <a:lnTo>
                  <a:pt x="331139" y="341402"/>
                </a:lnTo>
                <a:lnTo>
                  <a:pt x="330276" y="341402"/>
                </a:lnTo>
                <a:lnTo>
                  <a:pt x="327355" y="342672"/>
                </a:lnTo>
                <a:lnTo>
                  <a:pt x="326529" y="342672"/>
                </a:lnTo>
                <a:lnTo>
                  <a:pt x="325602" y="343942"/>
                </a:lnTo>
                <a:lnTo>
                  <a:pt x="323634" y="343942"/>
                </a:lnTo>
                <a:lnTo>
                  <a:pt x="322656" y="345212"/>
                </a:lnTo>
                <a:lnTo>
                  <a:pt x="320776" y="345212"/>
                </a:lnTo>
                <a:lnTo>
                  <a:pt x="319887" y="346482"/>
                </a:lnTo>
                <a:lnTo>
                  <a:pt x="317995" y="346482"/>
                </a:lnTo>
                <a:lnTo>
                  <a:pt x="316166" y="347752"/>
                </a:lnTo>
                <a:lnTo>
                  <a:pt x="315112" y="347752"/>
                </a:lnTo>
                <a:lnTo>
                  <a:pt x="314248" y="349022"/>
                </a:lnTo>
                <a:lnTo>
                  <a:pt x="312318" y="349022"/>
                </a:lnTo>
                <a:lnTo>
                  <a:pt x="311213" y="350292"/>
                </a:lnTo>
                <a:lnTo>
                  <a:pt x="309435" y="350292"/>
                </a:lnTo>
                <a:lnTo>
                  <a:pt x="307530" y="351562"/>
                </a:lnTo>
                <a:lnTo>
                  <a:pt x="306603" y="351562"/>
                </a:lnTo>
                <a:lnTo>
                  <a:pt x="305612" y="352832"/>
                </a:lnTo>
                <a:lnTo>
                  <a:pt x="303745" y="352832"/>
                </a:lnTo>
                <a:lnTo>
                  <a:pt x="302767" y="354102"/>
                </a:lnTo>
                <a:lnTo>
                  <a:pt x="299897" y="354102"/>
                </a:lnTo>
                <a:lnTo>
                  <a:pt x="298919" y="355372"/>
                </a:lnTo>
                <a:lnTo>
                  <a:pt x="297002" y="355372"/>
                </a:lnTo>
                <a:lnTo>
                  <a:pt x="296125" y="356642"/>
                </a:lnTo>
                <a:lnTo>
                  <a:pt x="294157" y="356642"/>
                </a:lnTo>
                <a:lnTo>
                  <a:pt x="293154" y="357912"/>
                </a:lnTo>
                <a:lnTo>
                  <a:pt x="291274" y="357912"/>
                </a:lnTo>
                <a:lnTo>
                  <a:pt x="289407" y="359182"/>
                </a:lnTo>
                <a:lnTo>
                  <a:pt x="287426" y="359182"/>
                </a:lnTo>
                <a:lnTo>
                  <a:pt x="286511" y="360452"/>
                </a:lnTo>
                <a:lnTo>
                  <a:pt x="284492" y="360452"/>
                </a:lnTo>
                <a:lnTo>
                  <a:pt x="282663" y="361722"/>
                </a:lnTo>
                <a:lnTo>
                  <a:pt x="280746" y="361722"/>
                </a:lnTo>
                <a:lnTo>
                  <a:pt x="279755" y="362992"/>
                </a:lnTo>
                <a:lnTo>
                  <a:pt x="276783" y="362992"/>
                </a:lnTo>
                <a:lnTo>
                  <a:pt x="275793" y="364262"/>
                </a:lnTo>
                <a:lnTo>
                  <a:pt x="272961" y="364262"/>
                </a:lnTo>
                <a:lnTo>
                  <a:pt x="272072" y="365532"/>
                </a:lnTo>
                <a:lnTo>
                  <a:pt x="270001" y="365532"/>
                </a:lnTo>
                <a:lnTo>
                  <a:pt x="268109" y="366802"/>
                </a:lnTo>
                <a:lnTo>
                  <a:pt x="265201" y="366802"/>
                </a:lnTo>
                <a:lnTo>
                  <a:pt x="264312" y="368072"/>
                </a:lnTo>
                <a:lnTo>
                  <a:pt x="261289" y="368072"/>
                </a:lnTo>
                <a:lnTo>
                  <a:pt x="260400" y="369342"/>
                </a:lnTo>
                <a:lnTo>
                  <a:pt x="257479" y="369342"/>
                </a:lnTo>
                <a:lnTo>
                  <a:pt x="256451" y="370612"/>
                </a:lnTo>
                <a:lnTo>
                  <a:pt x="253542" y="370612"/>
                </a:lnTo>
                <a:lnTo>
                  <a:pt x="252514" y="371882"/>
                </a:lnTo>
                <a:lnTo>
                  <a:pt x="248754" y="371882"/>
                </a:lnTo>
                <a:lnTo>
                  <a:pt x="247751" y="373152"/>
                </a:lnTo>
                <a:lnTo>
                  <a:pt x="244817" y="373152"/>
                </a:lnTo>
                <a:lnTo>
                  <a:pt x="243878" y="374422"/>
                </a:lnTo>
                <a:lnTo>
                  <a:pt x="239953" y="374422"/>
                </a:lnTo>
                <a:lnTo>
                  <a:pt x="238963" y="375692"/>
                </a:lnTo>
                <a:lnTo>
                  <a:pt x="234988" y="375692"/>
                </a:lnTo>
                <a:lnTo>
                  <a:pt x="234073" y="376962"/>
                </a:lnTo>
                <a:lnTo>
                  <a:pt x="230085" y="376962"/>
                </a:lnTo>
                <a:lnTo>
                  <a:pt x="229095" y="378232"/>
                </a:lnTo>
                <a:lnTo>
                  <a:pt x="226174" y="378232"/>
                </a:lnTo>
                <a:lnTo>
                  <a:pt x="224269" y="379502"/>
                </a:lnTo>
                <a:lnTo>
                  <a:pt x="219392" y="379502"/>
                </a:lnTo>
                <a:lnTo>
                  <a:pt x="218351" y="380772"/>
                </a:lnTo>
                <a:lnTo>
                  <a:pt x="215468" y="380772"/>
                </a:lnTo>
                <a:lnTo>
                  <a:pt x="213499" y="382042"/>
                </a:lnTo>
                <a:lnTo>
                  <a:pt x="208584" y="382042"/>
                </a:lnTo>
                <a:lnTo>
                  <a:pt x="206489" y="383312"/>
                </a:lnTo>
                <a:lnTo>
                  <a:pt x="201675" y="383312"/>
                </a:lnTo>
                <a:lnTo>
                  <a:pt x="200698" y="384582"/>
                </a:lnTo>
                <a:lnTo>
                  <a:pt x="194805" y="384582"/>
                </a:lnTo>
                <a:lnTo>
                  <a:pt x="192760" y="385852"/>
                </a:lnTo>
                <a:lnTo>
                  <a:pt x="186905" y="385852"/>
                </a:lnTo>
                <a:lnTo>
                  <a:pt x="185966" y="387122"/>
                </a:lnTo>
                <a:lnTo>
                  <a:pt x="179095" y="387122"/>
                </a:lnTo>
                <a:lnTo>
                  <a:pt x="177114" y="388392"/>
                </a:lnTo>
                <a:lnTo>
                  <a:pt x="169405" y="388392"/>
                </a:lnTo>
                <a:lnTo>
                  <a:pt x="168414" y="389662"/>
                </a:lnTo>
                <a:lnTo>
                  <a:pt x="157035" y="389662"/>
                </a:lnTo>
                <a:lnTo>
                  <a:pt x="156121" y="390932"/>
                </a:lnTo>
                <a:lnTo>
                  <a:pt x="141071" y="390932"/>
                </a:lnTo>
                <a:lnTo>
                  <a:pt x="140119" y="392202"/>
                </a:lnTo>
                <a:lnTo>
                  <a:pt x="312741" y="392202"/>
                </a:lnTo>
                <a:lnTo>
                  <a:pt x="385724" y="361722"/>
                </a:lnTo>
                <a:lnTo>
                  <a:pt x="421825" y="338862"/>
                </a:lnTo>
                <a:lnTo>
                  <a:pt x="455677" y="314732"/>
                </a:lnTo>
                <a:lnTo>
                  <a:pt x="486988" y="285522"/>
                </a:lnTo>
                <a:lnTo>
                  <a:pt x="515467" y="255042"/>
                </a:lnTo>
                <a:lnTo>
                  <a:pt x="540103" y="222022"/>
                </a:lnTo>
                <a:lnTo>
                  <a:pt x="561154" y="187732"/>
                </a:lnTo>
                <a:lnTo>
                  <a:pt x="578402" y="152172"/>
                </a:lnTo>
                <a:lnTo>
                  <a:pt x="591629" y="114072"/>
                </a:lnTo>
                <a:lnTo>
                  <a:pt x="592010" y="112802"/>
                </a:lnTo>
                <a:lnTo>
                  <a:pt x="592340" y="111532"/>
                </a:lnTo>
                <a:lnTo>
                  <a:pt x="592480" y="111532"/>
                </a:lnTo>
                <a:lnTo>
                  <a:pt x="592810" y="110262"/>
                </a:lnTo>
                <a:lnTo>
                  <a:pt x="592962" y="108992"/>
                </a:lnTo>
                <a:lnTo>
                  <a:pt x="593115" y="108992"/>
                </a:lnTo>
                <a:lnTo>
                  <a:pt x="593509" y="107722"/>
                </a:lnTo>
                <a:lnTo>
                  <a:pt x="593699" y="106452"/>
                </a:lnTo>
                <a:lnTo>
                  <a:pt x="593991" y="105182"/>
                </a:lnTo>
                <a:lnTo>
                  <a:pt x="594283" y="105182"/>
                </a:lnTo>
                <a:lnTo>
                  <a:pt x="594474" y="103912"/>
                </a:lnTo>
                <a:lnTo>
                  <a:pt x="594956" y="102642"/>
                </a:lnTo>
                <a:lnTo>
                  <a:pt x="595325" y="100102"/>
                </a:lnTo>
                <a:lnTo>
                  <a:pt x="595820" y="98832"/>
                </a:lnTo>
                <a:lnTo>
                  <a:pt x="596036" y="97562"/>
                </a:lnTo>
                <a:lnTo>
                  <a:pt x="596531" y="95022"/>
                </a:lnTo>
                <a:lnTo>
                  <a:pt x="596798" y="95022"/>
                </a:lnTo>
                <a:lnTo>
                  <a:pt x="596861" y="93752"/>
                </a:lnTo>
                <a:lnTo>
                  <a:pt x="596988" y="93752"/>
                </a:lnTo>
                <a:lnTo>
                  <a:pt x="597306" y="92482"/>
                </a:lnTo>
                <a:lnTo>
                  <a:pt x="597598" y="89942"/>
                </a:lnTo>
                <a:lnTo>
                  <a:pt x="597788" y="89942"/>
                </a:lnTo>
                <a:lnTo>
                  <a:pt x="598271" y="87402"/>
                </a:lnTo>
                <a:lnTo>
                  <a:pt x="598436" y="86132"/>
                </a:lnTo>
                <a:lnTo>
                  <a:pt x="598627" y="86132"/>
                </a:lnTo>
                <a:lnTo>
                  <a:pt x="598754" y="84862"/>
                </a:lnTo>
                <a:lnTo>
                  <a:pt x="598919" y="84862"/>
                </a:lnTo>
                <a:lnTo>
                  <a:pt x="599071" y="83592"/>
                </a:lnTo>
                <a:lnTo>
                  <a:pt x="599897" y="79782"/>
                </a:lnTo>
                <a:lnTo>
                  <a:pt x="600036" y="78512"/>
                </a:lnTo>
                <a:lnTo>
                  <a:pt x="600240" y="77242"/>
                </a:lnTo>
                <a:lnTo>
                  <a:pt x="600519" y="74702"/>
                </a:lnTo>
                <a:lnTo>
                  <a:pt x="600786" y="73432"/>
                </a:lnTo>
                <a:lnTo>
                  <a:pt x="612879" y="0"/>
                </a:lnTo>
                <a:close/>
              </a:path>
              <a:path w="613409" h="414020">
                <a:moveTo>
                  <a:pt x="8331" y="378232"/>
                </a:moveTo>
                <a:lnTo>
                  <a:pt x="4381" y="378232"/>
                </a:lnTo>
                <a:lnTo>
                  <a:pt x="39433" y="388392"/>
                </a:lnTo>
                <a:lnTo>
                  <a:pt x="53403" y="388392"/>
                </a:lnTo>
                <a:lnTo>
                  <a:pt x="49796" y="387122"/>
                </a:lnTo>
                <a:lnTo>
                  <a:pt x="42824" y="387122"/>
                </a:lnTo>
                <a:lnTo>
                  <a:pt x="38531" y="385852"/>
                </a:lnTo>
                <a:lnTo>
                  <a:pt x="37541" y="385852"/>
                </a:lnTo>
                <a:lnTo>
                  <a:pt x="36652" y="384582"/>
                </a:lnTo>
                <a:lnTo>
                  <a:pt x="30632" y="384582"/>
                </a:lnTo>
                <a:lnTo>
                  <a:pt x="29768" y="383312"/>
                </a:lnTo>
                <a:lnTo>
                  <a:pt x="24523" y="383312"/>
                </a:lnTo>
                <a:lnTo>
                  <a:pt x="23774" y="382042"/>
                </a:lnTo>
                <a:lnTo>
                  <a:pt x="19392" y="382042"/>
                </a:lnTo>
                <a:lnTo>
                  <a:pt x="18592" y="380772"/>
                </a:lnTo>
                <a:lnTo>
                  <a:pt x="13423" y="380772"/>
                </a:lnTo>
                <a:lnTo>
                  <a:pt x="12611" y="379502"/>
                </a:lnTo>
                <a:lnTo>
                  <a:pt x="10121" y="379502"/>
                </a:lnTo>
                <a:lnTo>
                  <a:pt x="8331" y="378232"/>
                </a:lnTo>
                <a:close/>
              </a:path>
              <a:path w="613409" h="414020">
                <a:moveTo>
                  <a:pt x="4203" y="378180"/>
                </a:moveTo>
                <a:lnTo>
                  <a:pt x="4381" y="378232"/>
                </a:lnTo>
                <a:lnTo>
                  <a:pt x="4203" y="378180"/>
                </a:lnTo>
                <a:close/>
              </a:path>
              <a:path w="613409" h="414020">
                <a:moveTo>
                  <a:pt x="3301" y="376962"/>
                </a:moveTo>
                <a:lnTo>
                  <a:pt x="0" y="376962"/>
                </a:lnTo>
                <a:lnTo>
                  <a:pt x="4203" y="378180"/>
                </a:lnTo>
                <a:lnTo>
                  <a:pt x="3301" y="376962"/>
                </a:lnTo>
                <a:close/>
              </a:path>
            </a:pathLst>
          </a:custGeom>
          <a:solidFill>
            <a:srgbClr val="C4151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3" name="object 413"/>
          <p:cNvSpPr txBox="1">
            <a:spLocks noGrp="1"/>
          </p:cNvSpPr>
          <p:nvPr>
            <p:ph type="title"/>
          </p:nvPr>
        </p:nvSpPr>
        <p:spPr>
          <a:xfrm>
            <a:off x="354841" y="718755"/>
            <a:ext cx="9241160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55445" algn="ctr">
              <a:lnSpc>
                <a:spcPts val="4180"/>
              </a:lnSpc>
            </a:pPr>
            <a:r>
              <a:rPr spc="-15" dirty="0"/>
              <a:t>Показания </a:t>
            </a:r>
            <a:r>
              <a:rPr spc="50" dirty="0"/>
              <a:t>к</a:t>
            </a:r>
            <a:r>
              <a:rPr spc="40" dirty="0"/>
              <a:t> </a:t>
            </a:r>
            <a:r>
              <a:rPr spc="-65" dirty="0"/>
              <a:t>применению</a:t>
            </a:r>
          </a:p>
        </p:txBody>
      </p:sp>
      <p:sp>
        <p:nvSpPr>
          <p:cNvPr id="415" name="object 415"/>
          <p:cNvSpPr txBox="1"/>
          <p:nvPr/>
        </p:nvSpPr>
        <p:spPr>
          <a:xfrm>
            <a:off x="2715816" y="1685478"/>
            <a:ext cx="6665693" cy="54655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600" b="1" spc="70" dirty="0">
                <a:solidFill>
                  <a:srgbClr val="231F20"/>
                </a:solidFill>
                <a:latin typeface="Arial"/>
                <a:cs typeface="Arial"/>
              </a:rPr>
              <a:t>Оказание первой помощи и лечение </a:t>
            </a:r>
            <a:r>
              <a:rPr sz="1600" b="1" spc="70" dirty="0">
                <a:solidFill>
                  <a:srgbClr val="231F20"/>
                </a:solidFill>
                <a:latin typeface="Arial"/>
                <a:cs typeface="Arial"/>
              </a:rPr>
              <a:t>ОЖОГ</a:t>
            </a:r>
            <a:r>
              <a:rPr lang="ru-RU" sz="1600" b="1" spc="70" dirty="0">
                <a:solidFill>
                  <a:srgbClr val="231F20"/>
                </a:solidFill>
                <a:latin typeface="Arial"/>
                <a:cs typeface="Arial"/>
              </a:rPr>
              <a:t>ов (</a:t>
            </a:r>
            <a:r>
              <a:rPr lang="en-US" sz="1600" b="1" spc="70" dirty="0">
                <a:solidFill>
                  <a:srgbClr val="231F20"/>
                </a:solidFill>
                <a:latin typeface="Arial"/>
                <a:cs typeface="Arial"/>
              </a:rPr>
              <a:t>I-II</a:t>
            </a:r>
            <a:r>
              <a:rPr lang="ru-RU" sz="1600" b="1" spc="70" dirty="0">
                <a:solidFill>
                  <a:srgbClr val="231F20"/>
                </a:solidFill>
                <a:latin typeface="Arial"/>
                <a:cs typeface="Arial"/>
              </a:rPr>
              <a:t> степени)</a:t>
            </a:r>
            <a:endParaRPr sz="1600" dirty="0">
              <a:latin typeface="Arial"/>
              <a:cs typeface="Arial"/>
            </a:endParaRPr>
          </a:p>
          <a:p>
            <a:pPr marL="158750" indent="-128905">
              <a:lnSpc>
                <a:spcPts val="1910"/>
              </a:lnSpc>
              <a:spcBef>
                <a:spcPts val="1210"/>
              </a:spcBef>
              <a:buFontTx/>
              <a:buChar char="•"/>
              <a:tabLst>
                <a:tab pos="159385" algn="l"/>
              </a:tabLst>
            </a:pPr>
            <a:r>
              <a:rPr lang="ru-RU" sz="1600" dirty="0" err="1">
                <a:solidFill>
                  <a:srgbClr val="231F20"/>
                </a:solidFill>
                <a:latin typeface="Arial"/>
                <a:cs typeface="Arial"/>
              </a:rPr>
              <a:t>с</a:t>
            </a:r>
            <a:r>
              <a:rPr sz="1600" dirty="0" err="1">
                <a:solidFill>
                  <a:srgbClr val="231F20"/>
                </a:solidFill>
                <a:latin typeface="Arial"/>
                <a:cs typeface="Arial"/>
              </a:rPr>
              <a:t>олнечны</a:t>
            </a:r>
            <a:r>
              <a:rPr lang="ru-RU" sz="1600" dirty="0">
                <a:solidFill>
                  <a:srgbClr val="231F20"/>
                </a:solidFill>
                <a:latin typeface="Arial"/>
                <a:cs typeface="Arial"/>
              </a:rPr>
              <a:t>х и лучевых </a:t>
            </a:r>
            <a:r>
              <a:rPr lang="ru-RU" sz="1600" spc="5" dirty="0">
                <a:solidFill>
                  <a:srgbClr val="4C4D4F"/>
                </a:solidFill>
                <a:latin typeface="Arial"/>
                <a:cs typeface="Arial"/>
              </a:rPr>
              <a:t>(радиационные, действие </a:t>
            </a:r>
            <a:r>
              <a:rPr lang="ru-RU" sz="1600" spc="50" dirty="0">
                <a:solidFill>
                  <a:srgbClr val="4C4D4F"/>
                </a:solidFill>
                <a:latin typeface="Arial"/>
                <a:cs typeface="Arial"/>
              </a:rPr>
              <a:t>УФ </a:t>
            </a:r>
            <a:r>
              <a:rPr lang="ru-RU" sz="1600" spc="15" dirty="0">
                <a:solidFill>
                  <a:srgbClr val="4C4D4F"/>
                </a:solidFill>
                <a:latin typeface="Arial"/>
                <a:cs typeface="Arial"/>
              </a:rPr>
              <a:t>при</a:t>
            </a:r>
            <a:r>
              <a:rPr lang="ru-RU" sz="1600" spc="-85" dirty="0">
                <a:solidFill>
                  <a:srgbClr val="4C4D4F"/>
                </a:solidFill>
                <a:latin typeface="Arial"/>
                <a:cs typeface="Arial"/>
              </a:rPr>
              <a:t> </a:t>
            </a:r>
            <a:r>
              <a:rPr lang="ru-RU" sz="1600" spc="15" dirty="0">
                <a:solidFill>
                  <a:srgbClr val="4C4D4F"/>
                </a:solidFill>
                <a:latin typeface="Arial"/>
                <a:cs typeface="Arial"/>
              </a:rPr>
              <a:t>посещении  </a:t>
            </a:r>
            <a:r>
              <a:rPr lang="ru-RU" sz="1600" spc="-10" dirty="0">
                <a:solidFill>
                  <a:srgbClr val="4C4D4F"/>
                </a:solidFill>
                <a:latin typeface="Arial"/>
                <a:cs typeface="Arial"/>
              </a:rPr>
              <a:t>солярия</a:t>
            </a:r>
            <a:r>
              <a:rPr lang="ru-RU" sz="1600" spc="25" dirty="0">
                <a:solidFill>
                  <a:srgbClr val="4C4D4F"/>
                </a:solidFill>
                <a:latin typeface="Arial"/>
                <a:cs typeface="Arial"/>
              </a:rPr>
              <a:t>)</a:t>
            </a:r>
            <a:endParaRPr sz="1600" dirty="0">
              <a:latin typeface="Arial"/>
              <a:cs typeface="Arial"/>
            </a:endParaRPr>
          </a:p>
          <a:p>
            <a:pPr marL="158750" indent="-128905">
              <a:lnSpc>
                <a:spcPct val="100000"/>
              </a:lnSpc>
              <a:spcBef>
                <a:spcPts val="920"/>
              </a:spcBef>
              <a:buChar char="•"/>
              <a:tabLst>
                <a:tab pos="159385" algn="l"/>
              </a:tabLst>
            </a:pPr>
            <a:r>
              <a:rPr lang="ru-RU" sz="1600" spc="20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sz="1600" spc="20" dirty="0" err="1">
                <a:solidFill>
                  <a:srgbClr val="231F20"/>
                </a:solidFill>
                <a:latin typeface="Arial"/>
                <a:cs typeface="Arial"/>
              </a:rPr>
              <a:t>ермически</a:t>
            </a:r>
            <a:r>
              <a:rPr lang="ru-RU" sz="1600" spc="20" dirty="0">
                <a:solidFill>
                  <a:srgbClr val="231F20"/>
                </a:solidFill>
                <a:latin typeface="Arial"/>
                <a:cs typeface="Arial"/>
              </a:rPr>
              <a:t>х </a:t>
            </a:r>
            <a:r>
              <a:rPr sz="1600" spc="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600" spc="15" dirty="0">
                <a:solidFill>
                  <a:srgbClr val="4C4D4F"/>
                </a:solidFill>
                <a:latin typeface="Arial"/>
                <a:cs typeface="Arial"/>
              </a:rPr>
              <a:t>(воздействие </a:t>
            </a:r>
            <a:r>
              <a:rPr sz="1600" spc="20" dirty="0">
                <a:solidFill>
                  <a:srgbClr val="4C4D4F"/>
                </a:solidFill>
                <a:latin typeface="Arial"/>
                <a:cs typeface="Arial"/>
              </a:rPr>
              <a:t>высокой</a:t>
            </a:r>
            <a:r>
              <a:rPr sz="1600" spc="-45" dirty="0">
                <a:solidFill>
                  <a:srgbClr val="4C4D4F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4C4D4F"/>
                </a:solidFill>
                <a:latin typeface="Arial"/>
                <a:cs typeface="Arial"/>
              </a:rPr>
              <a:t>температуры)</a:t>
            </a:r>
            <a:endParaRPr sz="1600" dirty="0">
              <a:latin typeface="Arial"/>
              <a:cs typeface="Arial"/>
            </a:endParaRPr>
          </a:p>
          <a:p>
            <a:pPr marL="158750" indent="-128905">
              <a:lnSpc>
                <a:spcPts val="1910"/>
              </a:lnSpc>
              <a:spcBef>
                <a:spcPts val="980"/>
              </a:spcBef>
              <a:buChar char="•"/>
              <a:tabLst>
                <a:tab pos="159385" algn="l"/>
              </a:tabLst>
            </a:pPr>
            <a:r>
              <a:rPr lang="ru-RU" sz="1600" spc="20" dirty="0">
                <a:solidFill>
                  <a:srgbClr val="231F20"/>
                </a:solidFill>
                <a:latin typeface="Arial"/>
                <a:cs typeface="Arial"/>
              </a:rPr>
              <a:t>х</a:t>
            </a:r>
            <a:r>
              <a:rPr sz="1600" spc="20" dirty="0" err="1">
                <a:solidFill>
                  <a:srgbClr val="231F20"/>
                </a:solidFill>
                <a:latin typeface="Arial"/>
                <a:cs typeface="Arial"/>
              </a:rPr>
              <a:t>имически</a:t>
            </a:r>
            <a:r>
              <a:rPr lang="ru-RU" sz="1600" spc="20" dirty="0">
                <a:solidFill>
                  <a:srgbClr val="231F20"/>
                </a:solidFill>
                <a:latin typeface="Arial"/>
                <a:cs typeface="Arial"/>
              </a:rPr>
              <a:t>х</a:t>
            </a:r>
            <a:endParaRPr sz="1600" dirty="0">
              <a:latin typeface="Arial"/>
              <a:cs typeface="Arial"/>
            </a:endParaRPr>
          </a:p>
          <a:p>
            <a:pPr marL="156845" marR="443865">
              <a:lnSpc>
                <a:spcPts val="1900"/>
              </a:lnSpc>
              <a:spcBef>
                <a:spcPts val="70"/>
              </a:spcBef>
            </a:pPr>
            <a:r>
              <a:rPr sz="1600" spc="15" dirty="0">
                <a:solidFill>
                  <a:srgbClr val="4C4D4F"/>
                </a:solidFill>
                <a:latin typeface="Arial"/>
                <a:cs typeface="Arial"/>
              </a:rPr>
              <a:t>(воздействие </a:t>
            </a:r>
            <a:r>
              <a:rPr sz="1600" spc="20" dirty="0">
                <a:solidFill>
                  <a:srgbClr val="4C4D4F"/>
                </a:solidFill>
                <a:latin typeface="Arial"/>
                <a:cs typeface="Arial"/>
              </a:rPr>
              <a:t>кислот, </a:t>
            </a:r>
            <a:r>
              <a:rPr sz="1600" spc="5" dirty="0">
                <a:solidFill>
                  <a:srgbClr val="4C4D4F"/>
                </a:solidFill>
                <a:latin typeface="Arial"/>
                <a:cs typeface="Arial"/>
              </a:rPr>
              <a:t>щелочей</a:t>
            </a:r>
            <a:r>
              <a:rPr sz="1600" dirty="0">
                <a:solidFill>
                  <a:srgbClr val="4C4D4F"/>
                </a:solidFill>
                <a:latin typeface="Arial"/>
                <a:cs typeface="Arial"/>
              </a:rPr>
              <a:t>, </a:t>
            </a:r>
            <a:r>
              <a:rPr sz="1600" spc="30" dirty="0" err="1">
                <a:solidFill>
                  <a:srgbClr val="4C4D4F"/>
                </a:solidFill>
                <a:latin typeface="Arial"/>
                <a:cs typeface="Arial"/>
              </a:rPr>
              <a:t>ожоги</a:t>
            </a:r>
            <a:r>
              <a:rPr lang="ru-RU" sz="1600" spc="30" dirty="0">
                <a:solidFill>
                  <a:srgbClr val="4C4D4F"/>
                </a:solidFill>
                <a:latin typeface="Arial"/>
                <a:cs typeface="Arial"/>
              </a:rPr>
              <a:t> от </a:t>
            </a:r>
            <a:r>
              <a:rPr sz="1600" spc="20" dirty="0" err="1">
                <a:solidFill>
                  <a:srgbClr val="4C4D4F"/>
                </a:solidFill>
                <a:latin typeface="Arial"/>
                <a:cs typeface="Arial"/>
              </a:rPr>
              <a:t>борщевика</a:t>
            </a:r>
            <a:r>
              <a:rPr sz="1600" spc="20" dirty="0">
                <a:solidFill>
                  <a:srgbClr val="4C4D4F"/>
                </a:solidFill>
                <a:latin typeface="Arial"/>
                <a:cs typeface="Arial"/>
              </a:rPr>
              <a:t>,</a:t>
            </a:r>
            <a:endParaRPr lang="ru-RU" sz="1600" spc="20" dirty="0">
              <a:solidFill>
                <a:srgbClr val="4C4D4F"/>
              </a:solidFill>
              <a:latin typeface="Arial"/>
              <a:cs typeface="Arial"/>
            </a:endParaRPr>
          </a:p>
          <a:p>
            <a:pPr marL="156845" marR="443865">
              <a:lnSpc>
                <a:spcPts val="1900"/>
              </a:lnSpc>
              <a:spcBef>
                <a:spcPts val="70"/>
              </a:spcBef>
            </a:pPr>
            <a:r>
              <a:rPr sz="1600" spc="-70" dirty="0">
                <a:solidFill>
                  <a:srgbClr val="4C4D4F"/>
                </a:solidFill>
                <a:latin typeface="Arial"/>
                <a:cs typeface="Arial"/>
              </a:rPr>
              <a:t> </a:t>
            </a:r>
            <a:r>
              <a:rPr lang="ru-RU" sz="1600" spc="-70" dirty="0">
                <a:solidFill>
                  <a:srgbClr val="4C4D4F"/>
                </a:solidFill>
                <a:latin typeface="Arial"/>
                <a:cs typeface="Arial"/>
              </a:rPr>
              <a:t> «укусы» </a:t>
            </a:r>
            <a:r>
              <a:rPr sz="1600" spc="15" dirty="0" err="1">
                <a:solidFill>
                  <a:srgbClr val="4C4D4F"/>
                </a:solidFill>
                <a:latin typeface="Arial"/>
                <a:cs typeface="Arial"/>
              </a:rPr>
              <a:t>медуз</a:t>
            </a:r>
            <a:r>
              <a:rPr lang="ru-RU" sz="1600" spc="15" dirty="0">
                <a:solidFill>
                  <a:srgbClr val="4C4D4F"/>
                </a:solidFill>
                <a:latin typeface="Arial"/>
                <a:cs typeface="Arial"/>
              </a:rPr>
              <a:t>, последствия </a:t>
            </a:r>
            <a:r>
              <a:rPr lang="ru-RU" sz="1600" spc="15" dirty="0" err="1">
                <a:solidFill>
                  <a:srgbClr val="4C4D4F"/>
                </a:solidFill>
                <a:latin typeface="Arial"/>
                <a:cs typeface="Arial"/>
              </a:rPr>
              <a:t>пилинга</a:t>
            </a:r>
            <a:r>
              <a:rPr sz="1600" spc="15" dirty="0">
                <a:solidFill>
                  <a:srgbClr val="4C4D4F"/>
                </a:solidFill>
                <a:latin typeface="Arial"/>
                <a:cs typeface="Arial"/>
              </a:rPr>
              <a:t>)</a:t>
            </a:r>
            <a:endParaRPr sz="1600" dirty="0">
              <a:latin typeface="Arial"/>
              <a:cs typeface="Arial"/>
            </a:endParaRPr>
          </a:p>
          <a:p>
            <a:pPr marL="158750" indent="-128905">
              <a:lnSpc>
                <a:spcPts val="1910"/>
              </a:lnSpc>
              <a:spcBef>
                <a:spcPts val="920"/>
              </a:spcBef>
              <a:buChar char="•"/>
              <a:tabLst>
                <a:tab pos="159385" algn="l"/>
              </a:tabLst>
            </a:pPr>
            <a:r>
              <a:rPr lang="ru-RU" sz="1600" spc="25" dirty="0" err="1">
                <a:solidFill>
                  <a:srgbClr val="231F20"/>
                </a:solidFill>
                <a:latin typeface="Arial"/>
                <a:cs typeface="Arial"/>
              </a:rPr>
              <a:t>э</a:t>
            </a:r>
            <a:r>
              <a:rPr sz="1600" spc="25" dirty="0" err="1">
                <a:solidFill>
                  <a:srgbClr val="231F20"/>
                </a:solidFill>
                <a:latin typeface="Arial"/>
                <a:cs typeface="Arial"/>
              </a:rPr>
              <a:t>лектрически</a:t>
            </a:r>
            <a:r>
              <a:rPr lang="ru-RU" sz="1600" spc="25" dirty="0">
                <a:solidFill>
                  <a:srgbClr val="231F20"/>
                </a:solidFill>
                <a:latin typeface="Arial"/>
                <a:cs typeface="Arial"/>
              </a:rPr>
              <a:t>х</a:t>
            </a:r>
            <a:endParaRPr sz="1600" dirty="0">
              <a:latin typeface="Arial"/>
              <a:cs typeface="Arial"/>
            </a:endParaRPr>
          </a:p>
          <a:p>
            <a:pPr marL="156845" marR="239395">
              <a:lnSpc>
                <a:spcPts val="1900"/>
              </a:lnSpc>
              <a:spcBef>
                <a:spcPts val="70"/>
              </a:spcBef>
            </a:pPr>
            <a:r>
              <a:rPr sz="1600" spc="10" dirty="0">
                <a:solidFill>
                  <a:srgbClr val="4C4D4F"/>
                </a:solidFill>
                <a:latin typeface="Arial"/>
                <a:cs typeface="Arial"/>
              </a:rPr>
              <a:t>(поражение </a:t>
            </a:r>
            <a:r>
              <a:rPr sz="1600" spc="5" dirty="0">
                <a:solidFill>
                  <a:srgbClr val="4C4D4F"/>
                </a:solidFill>
                <a:latin typeface="Arial"/>
                <a:cs typeface="Arial"/>
              </a:rPr>
              <a:t>переменным или постоянным </a:t>
            </a:r>
            <a:r>
              <a:rPr sz="1600" spc="20" dirty="0">
                <a:solidFill>
                  <a:srgbClr val="4C4D4F"/>
                </a:solidFill>
                <a:latin typeface="Arial"/>
                <a:cs typeface="Arial"/>
              </a:rPr>
              <a:t>током</a:t>
            </a:r>
            <a:r>
              <a:rPr sz="1600" dirty="0">
                <a:solidFill>
                  <a:srgbClr val="4C4D4F"/>
                </a:solidFill>
                <a:latin typeface="Arial"/>
                <a:cs typeface="Arial"/>
              </a:rPr>
              <a:t>)</a:t>
            </a:r>
            <a:endParaRPr sz="1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lang="ru-RU" sz="1600" b="1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lang="ru-RU" sz="1600" b="1" spc="-10" dirty="0">
                <a:solidFill>
                  <a:srgbClr val="231F20"/>
                </a:solidFill>
                <a:latin typeface="Arial"/>
                <a:cs typeface="Arial"/>
              </a:rPr>
              <a:t>Лечение гранулирующих ран различной этиологии</a:t>
            </a:r>
            <a:endParaRPr sz="1600" dirty="0">
              <a:latin typeface="Arial"/>
              <a:cs typeface="Arial"/>
            </a:endParaRPr>
          </a:p>
          <a:p>
            <a:pPr marL="29845">
              <a:lnSpc>
                <a:spcPct val="100000"/>
              </a:lnSpc>
              <a:spcBef>
                <a:spcPts val="920"/>
              </a:spcBef>
              <a:tabLst>
                <a:tab pos="159385" algn="l"/>
              </a:tabLst>
            </a:pPr>
            <a:endParaRPr lang="ru-RU" sz="1600" b="1" spc="30" dirty="0">
              <a:solidFill>
                <a:srgbClr val="231F20"/>
              </a:solidFill>
              <a:latin typeface="Arial"/>
              <a:cs typeface="Arial"/>
            </a:endParaRPr>
          </a:p>
          <a:p>
            <a:pPr marL="29845">
              <a:lnSpc>
                <a:spcPct val="100000"/>
              </a:lnSpc>
              <a:spcBef>
                <a:spcPts val="920"/>
              </a:spcBef>
              <a:tabLst>
                <a:tab pos="159385" algn="l"/>
              </a:tabLst>
            </a:pPr>
            <a:r>
              <a:rPr sz="1600" b="1" spc="30" dirty="0" err="1">
                <a:solidFill>
                  <a:srgbClr val="231F20"/>
                </a:solidFill>
                <a:latin typeface="Arial"/>
                <a:cs typeface="Arial"/>
              </a:rPr>
              <a:t>Укусы</a:t>
            </a:r>
            <a:r>
              <a:rPr sz="1600" b="1" spc="-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600" b="1" spc="15" dirty="0" err="1">
                <a:solidFill>
                  <a:srgbClr val="231F20"/>
                </a:solidFill>
                <a:latin typeface="Arial"/>
                <a:cs typeface="Arial"/>
              </a:rPr>
              <a:t>насекомы</a:t>
            </a:r>
            <a:r>
              <a:rPr lang="ru-RU" sz="1600" b="1" spc="15" dirty="0">
                <a:solidFill>
                  <a:srgbClr val="231F20"/>
                </a:solidFill>
                <a:latin typeface="Arial"/>
                <a:cs typeface="Arial"/>
              </a:rPr>
              <a:t>х</a:t>
            </a:r>
          </a:p>
          <a:p>
            <a:pPr marL="29845">
              <a:lnSpc>
                <a:spcPct val="100000"/>
              </a:lnSpc>
              <a:spcBef>
                <a:spcPts val="920"/>
              </a:spcBef>
              <a:tabLst>
                <a:tab pos="159385" algn="l"/>
              </a:tabLst>
            </a:pPr>
            <a:endParaRPr lang="ru-RU" sz="1600" b="1" spc="15" dirty="0">
              <a:solidFill>
                <a:srgbClr val="231F20"/>
              </a:solidFill>
              <a:latin typeface="Arial"/>
              <a:cs typeface="Arial"/>
            </a:endParaRPr>
          </a:p>
          <a:p>
            <a:pPr marL="29845">
              <a:lnSpc>
                <a:spcPct val="100000"/>
              </a:lnSpc>
              <a:spcBef>
                <a:spcPts val="920"/>
              </a:spcBef>
              <a:tabLst>
                <a:tab pos="159385" algn="l"/>
              </a:tabLst>
            </a:pPr>
            <a:r>
              <a:rPr lang="ru-RU" sz="1600" b="1" spc="15" dirty="0">
                <a:solidFill>
                  <a:srgbClr val="231F20"/>
                </a:solidFill>
                <a:latin typeface="Arial"/>
                <a:cs typeface="Arial"/>
              </a:rPr>
              <a:t>Состояния, связанные с кожными воспалениями,              высыпаниями и зудом.</a:t>
            </a:r>
            <a:endParaRPr lang="ru-RU" sz="1600" dirty="0">
              <a:latin typeface="Arial"/>
              <a:cs typeface="Arial"/>
            </a:endParaRPr>
          </a:p>
          <a:p>
            <a:pPr marL="29845">
              <a:lnSpc>
                <a:spcPct val="100000"/>
              </a:lnSpc>
              <a:spcBef>
                <a:spcPts val="920"/>
              </a:spcBef>
              <a:tabLst>
                <a:tab pos="159385" algn="l"/>
              </a:tabLst>
            </a:pPr>
            <a:endParaRPr lang="ru-RU" sz="2200" b="1" spc="15" dirty="0">
              <a:solidFill>
                <a:srgbClr val="231F20"/>
              </a:solidFill>
              <a:latin typeface="Arial"/>
              <a:cs typeface="Arial"/>
            </a:endParaRPr>
          </a:p>
        </p:txBody>
      </p:sp>
      <p:sp>
        <p:nvSpPr>
          <p:cNvPr id="416" name="object 416"/>
          <p:cNvSpPr/>
          <p:nvPr/>
        </p:nvSpPr>
        <p:spPr>
          <a:xfrm>
            <a:off x="52997" y="1179931"/>
            <a:ext cx="2542019" cy="200733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7" name="object 417"/>
          <p:cNvSpPr/>
          <p:nvPr/>
        </p:nvSpPr>
        <p:spPr>
          <a:xfrm>
            <a:off x="52997" y="4272546"/>
            <a:ext cx="2561234" cy="179071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8" name="object 418"/>
          <p:cNvSpPr/>
          <p:nvPr/>
        </p:nvSpPr>
        <p:spPr>
          <a:xfrm>
            <a:off x="52997" y="6072194"/>
            <a:ext cx="2346286" cy="182623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9" name="object 419"/>
          <p:cNvSpPr/>
          <p:nvPr/>
        </p:nvSpPr>
        <p:spPr>
          <a:xfrm>
            <a:off x="52997" y="38633"/>
            <a:ext cx="2307704" cy="140511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0" name="object 420"/>
          <p:cNvSpPr/>
          <p:nvPr/>
        </p:nvSpPr>
        <p:spPr>
          <a:xfrm>
            <a:off x="52997" y="2931401"/>
            <a:ext cx="2564676" cy="144703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1" name="object 421"/>
          <p:cNvSpPr/>
          <p:nvPr/>
        </p:nvSpPr>
        <p:spPr>
          <a:xfrm>
            <a:off x="52999" y="0"/>
            <a:ext cx="2564765" cy="7901940"/>
          </a:xfrm>
          <a:custGeom>
            <a:avLst/>
            <a:gdLst/>
            <a:ahLst/>
            <a:cxnLst/>
            <a:rect l="l" t="t" r="r" b="b"/>
            <a:pathLst>
              <a:path w="2564765" h="7901940">
                <a:moveTo>
                  <a:pt x="0" y="0"/>
                </a:moveTo>
                <a:lnTo>
                  <a:pt x="0" y="7901888"/>
                </a:lnTo>
                <a:lnTo>
                  <a:pt x="1850199" y="7901888"/>
                </a:lnTo>
                <a:lnTo>
                  <a:pt x="1866516" y="7866187"/>
                </a:lnTo>
                <a:lnTo>
                  <a:pt x="1882681" y="7830051"/>
                </a:lnTo>
                <a:lnTo>
                  <a:pt x="1898694" y="7793486"/>
                </a:lnTo>
                <a:lnTo>
                  <a:pt x="1914553" y="7756493"/>
                </a:lnTo>
                <a:lnTo>
                  <a:pt x="1930257" y="7719077"/>
                </a:lnTo>
                <a:lnTo>
                  <a:pt x="1945805" y="7681241"/>
                </a:lnTo>
                <a:lnTo>
                  <a:pt x="1961194" y="7642989"/>
                </a:lnTo>
                <a:lnTo>
                  <a:pt x="1976425" y="7604325"/>
                </a:lnTo>
                <a:lnTo>
                  <a:pt x="1991494" y="7565251"/>
                </a:lnTo>
                <a:lnTo>
                  <a:pt x="2006402" y="7525771"/>
                </a:lnTo>
                <a:lnTo>
                  <a:pt x="2021145" y="7485890"/>
                </a:lnTo>
                <a:lnTo>
                  <a:pt x="2035725" y="7445610"/>
                </a:lnTo>
                <a:lnTo>
                  <a:pt x="2050137" y="7404934"/>
                </a:lnTo>
                <a:lnTo>
                  <a:pt x="2064383" y="7363868"/>
                </a:lnTo>
                <a:lnTo>
                  <a:pt x="2078459" y="7322413"/>
                </a:lnTo>
                <a:lnTo>
                  <a:pt x="2092365" y="7280573"/>
                </a:lnTo>
                <a:lnTo>
                  <a:pt x="2106099" y="7238353"/>
                </a:lnTo>
                <a:lnTo>
                  <a:pt x="2119660" y="7195755"/>
                </a:lnTo>
                <a:lnTo>
                  <a:pt x="2133046" y="7152784"/>
                </a:lnTo>
                <a:lnTo>
                  <a:pt x="2146257" y="7109442"/>
                </a:lnTo>
                <a:lnTo>
                  <a:pt x="2159290" y="7065733"/>
                </a:lnTo>
                <a:lnTo>
                  <a:pt x="2172145" y="7021661"/>
                </a:lnTo>
                <a:lnTo>
                  <a:pt x="2184820" y="6977229"/>
                </a:lnTo>
                <a:lnTo>
                  <a:pt x="2197313" y="6932440"/>
                </a:lnTo>
                <a:lnTo>
                  <a:pt x="2209623" y="6887299"/>
                </a:lnTo>
                <a:lnTo>
                  <a:pt x="2221749" y="6841809"/>
                </a:lnTo>
                <a:lnTo>
                  <a:pt x="2233690" y="6795973"/>
                </a:lnTo>
                <a:lnTo>
                  <a:pt x="2245444" y="6749795"/>
                </a:lnTo>
                <a:lnTo>
                  <a:pt x="2257009" y="6703278"/>
                </a:lnTo>
                <a:lnTo>
                  <a:pt x="2268385" y="6656426"/>
                </a:lnTo>
                <a:lnTo>
                  <a:pt x="2279569" y="6609243"/>
                </a:lnTo>
                <a:lnTo>
                  <a:pt x="2290561" y="6561732"/>
                </a:lnTo>
                <a:lnTo>
                  <a:pt x="2301360" y="6513896"/>
                </a:lnTo>
                <a:lnTo>
                  <a:pt x="2311963" y="6465739"/>
                </a:lnTo>
                <a:lnTo>
                  <a:pt x="2322369" y="6417264"/>
                </a:lnTo>
                <a:lnTo>
                  <a:pt x="2332578" y="6368476"/>
                </a:lnTo>
                <a:lnTo>
                  <a:pt x="2342587" y="6319377"/>
                </a:lnTo>
                <a:lnTo>
                  <a:pt x="2352395" y="6269971"/>
                </a:lnTo>
                <a:lnTo>
                  <a:pt x="2362001" y="6220262"/>
                </a:lnTo>
                <a:lnTo>
                  <a:pt x="2371404" y="6170253"/>
                </a:lnTo>
                <a:lnTo>
                  <a:pt x="2380602" y="6119948"/>
                </a:lnTo>
                <a:lnTo>
                  <a:pt x="2389593" y="6069350"/>
                </a:lnTo>
                <a:lnTo>
                  <a:pt x="2398377" y="6018462"/>
                </a:lnTo>
                <a:lnTo>
                  <a:pt x="2406952" y="5967289"/>
                </a:lnTo>
                <a:lnTo>
                  <a:pt x="2415316" y="5915834"/>
                </a:lnTo>
                <a:lnTo>
                  <a:pt x="2423469" y="5864100"/>
                </a:lnTo>
                <a:lnTo>
                  <a:pt x="2431408" y="5812091"/>
                </a:lnTo>
                <a:lnTo>
                  <a:pt x="2439133" y="5759810"/>
                </a:lnTo>
                <a:lnTo>
                  <a:pt x="2446642" y="5707262"/>
                </a:lnTo>
                <a:lnTo>
                  <a:pt x="2453933" y="5654448"/>
                </a:lnTo>
                <a:lnTo>
                  <a:pt x="2461006" y="5601374"/>
                </a:lnTo>
                <a:lnTo>
                  <a:pt x="2467859" y="5548042"/>
                </a:lnTo>
                <a:lnTo>
                  <a:pt x="2474490" y="5494456"/>
                </a:lnTo>
                <a:lnTo>
                  <a:pt x="2480899" y="5440620"/>
                </a:lnTo>
                <a:lnTo>
                  <a:pt x="2487083" y="5386537"/>
                </a:lnTo>
                <a:lnTo>
                  <a:pt x="2493042" y="5332210"/>
                </a:lnTo>
                <a:lnTo>
                  <a:pt x="2498773" y="5277643"/>
                </a:lnTo>
                <a:lnTo>
                  <a:pt x="2504277" y="5222840"/>
                </a:lnTo>
                <a:lnTo>
                  <a:pt x="2509550" y="5167805"/>
                </a:lnTo>
                <a:lnTo>
                  <a:pt x="2514593" y="5112540"/>
                </a:lnTo>
                <a:lnTo>
                  <a:pt x="2519403" y="5057049"/>
                </a:lnTo>
                <a:lnTo>
                  <a:pt x="2523979" y="5001336"/>
                </a:lnTo>
                <a:lnTo>
                  <a:pt x="2528319" y="4945404"/>
                </a:lnTo>
                <a:lnTo>
                  <a:pt x="2532423" y="4889257"/>
                </a:lnTo>
                <a:lnTo>
                  <a:pt x="2536290" y="4832899"/>
                </a:lnTo>
                <a:lnTo>
                  <a:pt x="2539916" y="4776332"/>
                </a:lnTo>
                <a:lnTo>
                  <a:pt x="2543302" y="4719561"/>
                </a:lnTo>
                <a:lnTo>
                  <a:pt x="2546446" y="4662588"/>
                </a:lnTo>
                <a:lnTo>
                  <a:pt x="2549346" y="4605419"/>
                </a:lnTo>
                <a:lnTo>
                  <a:pt x="2552001" y="4548055"/>
                </a:lnTo>
                <a:lnTo>
                  <a:pt x="2554410" y="4490500"/>
                </a:lnTo>
                <a:lnTo>
                  <a:pt x="2556571" y="4432759"/>
                </a:lnTo>
                <a:lnTo>
                  <a:pt x="2558483" y="4374834"/>
                </a:lnTo>
                <a:lnTo>
                  <a:pt x="2560145" y="4316729"/>
                </a:lnTo>
                <a:lnTo>
                  <a:pt x="2561554" y="4258448"/>
                </a:lnTo>
                <a:lnTo>
                  <a:pt x="2562711" y="4199994"/>
                </a:lnTo>
                <a:lnTo>
                  <a:pt x="2563613" y="4141371"/>
                </a:lnTo>
                <a:lnTo>
                  <a:pt x="2564259" y="4082582"/>
                </a:lnTo>
                <a:lnTo>
                  <a:pt x="2564647" y="4023630"/>
                </a:lnTo>
                <a:lnTo>
                  <a:pt x="2564777" y="3964520"/>
                </a:lnTo>
                <a:lnTo>
                  <a:pt x="2564646" y="3905201"/>
                </a:lnTo>
                <a:lnTo>
                  <a:pt x="2564255" y="3846042"/>
                </a:lnTo>
                <a:lnTo>
                  <a:pt x="2563605" y="3787046"/>
                </a:lnTo>
                <a:lnTo>
                  <a:pt x="2562696" y="3728217"/>
                </a:lnTo>
                <a:lnTo>
                  <a:pt x="2561532" y="3669559"/>
                </a:lnTo>
                <a:lnTo>
                  <a:pt x="2560112" y="3611075"/>
                </a:lnTo>
                <a:lnTo>
                  <a:pt x="2558439" y="3552769"/>
                </a:lnTo>
                <a:lnTo>
                  <a:pt x="2556514" y="3494644"/>
                </a:lnTo>
                <a:lnTo>
                  <a:pt x="2554338" y="3436704"/>
                </a:lnTo>
                <a:lnTo>
                  <a:pt x="2551912" y="3378953"/>
                </a:lnTo>
                <a:lnTo>
                  <a:pt x="2549238" y="3321393"/>
                </a:lnTo>
                <a:lnTo>
                  <a:pt x="2546318" y="3264029"/>
                </a:lnTo>
                <a:lnTo>
                  <a:pt x="2543153" y="3206864"/>
                </a:lnTo>
                <a:lnTo>
                  <a:pt x="2539744" y="3149902"/>
                </a:lnTo>
                <a:lnTo>
                  <a:pt x="2536092" y="3093146"/>
                </a:lnTo>
                <a:lnTo>
                  <a:pt x="2532199" y="3036600"/>
                </a:lnTo>
                <a:lnTo>
                  <a:pt x="2528067" y="2980267"/>
                </a:lnTo>
                <a:lnTo>
                  <a:pt x="2523697" y="2924151"/>
                </a:lnTo>
                <a:lnTo>
                  <a:pt x="2519089" y="2868255"/>
                </a:lnTo>
                <a:lnTo>
                  <a:pt x="2514246" y="2812584"/>
                </a:lnTo>
                <a:lnTo>
                  <a:pt x="2509170" y="2757140"/>
                </a:lnTo>
                <a:lnTo>
                  <a:pt x="2503860" y="2701928"/>
                </a:lnTo>
                <a:lnTo>
                  <a:pt x="2498319" y="2646950"/>
                </a:lnTo>
                <a:lnTo>
                  <a:pt x="2492549" y="2592211"/>
                </a:lnTo>
                <a:lnTo>
                  <a:pt x="2486550" y="2537713"/>
                </a:lnTo>
                <a:lnTo>
                  <a:pt x="2480323" y="2483461"/>
                </a:lnTo>
                <a:lnTo>
                  <a:pt x="2473872" y="2429458"/>
                </a:lnTo>
                <a:lnTo>
                  <a:pt x="2467195" y="2375708"/>
                </a:lnTo>
                <a:lnTo>
                  <a:pt x="2460296" y="2322214"/>
                </a:lnTo>
                <a:lnTo>
                  <a:pt x="2453176" y="2268979"/>
                </a:lnTo>
                <a:lnTo>
                  <a:pt x="2445835" y="2216008"/>
                </a:lnTo>
                <a:lnTo>
                  <a:pt x="2438276" y="2163303"/>
                </a:lnTo>
                <a:lnTo>
                  <a:pt x="2430499" y="2110869"/>
                </a:lnTo>
                <a:lnTo>
                  <a:pt x="2422507" y="2058709"/>
                </a:lnTo>
                <a:lnTo>
                  <a:pt x="2414300" y="2006827"/>
                </a:lnTo>
                <a:lnTo>
                  <a:pt x="2405880" y="1955225"/>
                </a:lnTo>
                <a:lnTo>
                  <a:pt x="2397248" y="1903908"/>
                </a:lnTo>
                <a:lnTo>
                  <a:pt x="2388405" y="1852880"/>
                </a:lnTo>
                <a:lnTo>
                  <a:pt x="2379354" y="1802143"/>
                </a:lnTo>
                <a:lnTo>
                  <a:pt x="2370096" y="1751702"/>
                </a:lnTo>
                <a:lnTo>
                  <a:pt x="2360631" y="1701559"/>
                </a:lnTo>
                <a:lnTo>
                  <a:pt x="2350961" y="1651719"/>
                </a:lnTo>
                <a:lnTo>
                  <a:pt x="2341088" y="1602185"/>
                </a:lnTo>
                <a:lnTo>
                  <a:pt x="2331013" y="1552961"/>
                </a:lnTo>
                <a:lnTo>
                  <a:pt x="2320738" y="1504050"/>
                </a:lnTo>
                <a:lnTo>
                  <a:pt x="2310263" y="1455455"/>
                </a:lnTo>
                <a:lnTo>
                  <a:pt x="2299591" y="1407181"/>
                </a:lnTo>
                <a:lnTo>
                  <a:pt x="2288722" y="1359231"/>
                </a:lnTo>
                <a:lnTo>
                  <a:pt x="2277658" y="1311608"/>
                </a:lnTo>
                <a:lnTo>
                  <a:pt x="2266401" y="1264316"/>
                </a:lnTo>
                <a:lnTo>
                  <a:pt x="2254951" y="1217359"/>
                </a:lnTo>
                <a:lnTo>
                  <a:pt x="2243311" y="1170739"/>
                </a:lnTo>
                <a:lnTo>
                  <a:pt x="2231481" y="1124462"/>
                </a:lnTo>
                <a:lnTo>
                  <a:pt x="2219463" y="1078530"/>
                </a:lnTo>
                <a:lnTo>
                  <a:pt x="2207259" y="1032946"/>
                </a:lnTo>
                <a:lnTo>
                  <a:pt x="2194869" y="987715"/>
                </a:lnTo>
                <a:lnTo>
                  <a:pt x="2182296" y="942840"/>
                </a:lnTo>
                <a:lnTo>
                  <a:pt x="2169540" y="898325"/>
                </a:lnTo>
                <a:lnTo>
                  <a:pt x="2156603" y="854172"/>
                </a:lnTo>
                <a:lnTo>
                  <a:pt x="2143487" y="810386"/>
                </a:lnTo>
                <a:lnTo>
                  <a:pt x="2130192" y="766971"/>
                </a:lnTo>
                <a:lnTo>
                  <a:pt x="2116720" y="723929"/>
                </a:lnTo>
                <a:lnTo>
                  <a:pt x="2103073" y="681264"/>
                </a:lnTo>
                <a:lnTo>
                  <a:pt x="2089252" y="638981"/>
                </a:lnTo>
                <a:lnTo>
                  <a:pt x="2075258" y="597081"/>
                </a:lnTo>
                <a:lnTo>
                  <a:pt x="2061093" y="555570"/>
                </a:lnTo>
                <a:lnTo>
                  <a:pt x="2046759" y="514451"/>
                </a:lnTo>
                <a:lnTo>
                  <a:pt x="2032255" y="473726"/>
                </a:lnTo>
                <a:lnTo>
                  <a:pt x="2017585" y="433400"/>
                </a:lnTo>
                <a:lnTo>
                  <a:pt x="2002749" y="393477"/>
                </a:lnTo>
                <a:lnTo>
                  <a:pt x="1987748" y="353959"/>
                </a:lnTo>
                <a:lnTo>
                  <a:pt x="1972585" y="314851"/>
                </a:lnTo>
                <a:lnTo>
                  <a:pt x="1957260" y="276156"/>
                </a:lnTo>
                <a:lnTo>
                  <a:pt x="1941775" y="237877"/>
                </a:lnTo>
                <a:lnTo>
                  <a:pt x="1926132" y="200019"/>
                </a:lnTo>
                <a:lnTo>
                  <a:pt x="1910331" y="162584"/>
                </a:lnTo>
                <a:lnTo>
                  <a:pt x="1894374" y="125576"/>
                </a:lnTo>
                <a:lnTo>
                  <a:pt x="1878263" y="88999"/>
                </a:lnTo>
                <a:lnTo>
                  <a:pt x="1861998" y="52857"/>
                </a:lnTo>
                <a:lnTo>
                  <a:pt x="1845582" y="17152"/>
                </a:lnTo>
                <a:lnTo>
                  <a:pt x="1837524" y="0"/>
                </a:lnTo>
              </a:path>
            </a:pathLst>
          </a:custGeom>
          <a:ln w="127000">
            <a:solidFill>
              <a:srgbClr val="F8F8F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0052" y="2687108"/>
            <a:ext cx="3468687" cy="346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890791"/>
            <a:ext cx="11048707" cy="10292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7179144" y="6890791"/>
            <a:ext cx="3869562" cy="10292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0784683" y="7849997"/>
            <a:ext cx="264160" cy="70485"/>
          </a:xfrm>
          <a:custGeom>
            <a:avLst/>
            <a:gdLst/>
            <a:ahLst/>
            <a:cxnLst/>
            <a:rect l="l" t="t" r="r" b="b"/>
            <a:pathLst>
              <a:path w="264159" h="70484">
                <a:moveTo>
                  <a:pt x="264023" y="0"/>
                </a:moveTo>
                <a:lnTo>
                  <a:pt x="213188" y="15079"/>
                </a:lnTo>
                <a:lnTo>
                  <a:pt x="165566" y="28494"/>
                </a:lnTo>
                <a:lnTo>
                  <a:pt x="117622" y="41336"/>
                </a:lnTo>
                <a:lnTo>
                  <a:pt x="69362" y="53600"/>
                </a:lnTo>
                <a:lnTo>
                  <a:pt x="20793" y="65281"/>
                </a:lnTo>
                <a:lnTo>
                  <a:pt x="0" y="70001"/>
                </a:lnTo>
              </a:path>
            </a:pathLst>
          </a:custGeom>
          <a:ln w="9436">
            <a:solidFill>
              <a:srgbClr val="F8F8F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7179230" y="6890791"/>
            <a:ext cx="1806575" cy="1029335"/>
          </a:xfrm>
          <a:custGeom>
            <a:avLst/>
            <a:gdLst/>
            <a:ahLst/>
            <a:cxnLst/>
            <a:rect l="l" t="t" r="r" b="b"/>
            <a:pathLst>
              <a:path w="1806575" h="1029334">
                <a:moveTo>
                  <a:pt x="1806500" y="1029208"/>
                </a:moveTo>
                <a:lnTo>
                  <a:pt x="1737137" y="1012806"/>
                </a:lnTo>
                <a:lnTo>
                  <a:pt x="1688876" y="1000542"/>
                </a:lnTo>
                <a:lnTo>
                  <a:pt x="1640932" y="987700"/>
                </a:lnTo>
                <a:lnTo>
                  <a:pt x="1593310" y="974285"/>
                </a:lnTo>
                <a:lnTo>
                  <a:pt x="1546016" y="960303"/>
                </a:lnTo>
                <a:lnTo>
                  <a:pt x="1499057" y="945758"/>
                </a:lnTo>
                <a:lnTo>
                  <a:pt x="1452437" y="930655"/>
                </a:lnTo>
                <a:lnTo>
                  <a:pt x="1406165" y="914999"/>
                </a:lnTo>
                <a:lnTo>
                  <a:pt x="1360245" y="898795"/>
                </a:lnTo>
                <a:lnTo>
                  <a:pt x="1314683" y="882049"/>
                </a:lnTo>
                <a:lnTo>
                  <a:pt x="1269487" y="864764"/>
                </a:lnTo>
                <a:lnTo>
                  <a:pt x="1224661" y="846947"/>
                </a:lnTo>
                <a:lnTo>
                  <a:pt x="1180212" y="828603"/>
                </a:lnTo>
                <a:lnTo>
                  <a:pt x="1136147" y="809735"/>
                </a:lnTo>
                <a:lnTo>
                  <a:pt x="1092471" y="790349"/>
                </a:lnTo>
                <a:lnTo>
                  <a:pt x="1049190" y="770451"/>
                </a:lnTo>
                <a:lnTo>
                  <a:pt x="1006311" y="750045"/>
                </a:lnTo>
                <a:lnTo>
                  <a:pt x="963840" y="729136"/>
                </a:lnTo>
                <a:lnTo>
                  <a:pt x="921782" y="707729"/>
                </a:lnTo>
                <a:lnTo>
                  <a:pt x="880144" y="685829"/>
                </a:lnTo>
                <a:lnTo>
                  <a:pt x="838932" y="663441"/>
                </a:lnTo>
                <a:lnTo>
                  <a:pt x="798152" y="640571"/>
                </a:lnTo>
                <a:lnTo>
                  <a:pt x="757811" y="617223"/>
                </a:lnTo>
                <a:lnTo>
                  <a:pt x="717913" y="593401"/>
                </a:lnTo>
                <a:lnTo>
                  <a:pt x="678466" y="569112"/>
                </a:lnTo>
                <a:lnTo>
                  <a:pt x="639476" y="544360"/>
                </a:lnTo>
                <a:lnTo>
                  <a:pt x="600948" y="519150"/>
                </a:lnTo>
                <a:lnTo>
                  <a:pt x="562889" y="493487"/>
                </a:lnTo>
                <a:lnTo>
                  <a:pt x="525305" y="467377"/>
                </a:lnTo>
                <a:lnTo>
                  <a:pt x="488202" y="440823"/>
                </a:lnTo>
                <a:lnTo>
                  <a:pt x="451586" y="413831"/>
                </a:lnTo>
                <a:lnTo>
                  <a:pt x="415463" y="386407"/>
                </a:lnTo>
                <a:lnTo>
                  <a:pt x="379839" y="358554"/>
                </a:lnTo>
                <a:lnTo>
                  <a:pt x="344721" y="330279"/>
                </a:lnTo>
                <a:lnTo>
                  <a:pt x="310114" y="301585"/>
                </a:lnTo>
                <a:lnTo>
                  <a:pt x="276025" y="272479"/>
                </a:lnTo>
                <a:lnTo>
                  <a:pt x="242460" y="242965"/>
                </a:lnTo>
                <a:lnTo>
                  <a:pt x="209425" y="213047"/>
                </a:lnTo>
                <a:lnTo>
                  <a:pt x="176925" y="182732"/>
                </a:lnTo>
                <a:lnTo>
                  <a:pt x="144968" y="152024"/>
                </a:lnTo>
                <a:lnTo>
                  <a:pt x="113559" y="120928"/>
                </a:lnTo>
                <a:lnTo>
                  <a:pt x="82704" y="89449"/>
                </a:lnTo>
                <a:lnTo>
                  <a:pt x="52410" y="57591"/>
                </a:lnTo>
                <a:lnTo>
                  <a:pt x="22682" y="25361"/>
                </a:lnTo>
                <a:lnTo>
                  <a:pt x="0" y="0"/>
                </a:lnTo>
              </a:path>
            </a:pathLst>
          </a:custGeom>
          <a:ln w="9436">
            <a:solidFill>
              <a:srgbClr val="F8F8F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10901769" y="7825908"/>
            <a:ext cx="147320" cy="94615"/>
          </a:xfrm>
          <a:custGeom>
            <a:avLst/>
            <a:gdLst/>
            <a:ahLst/>
            <a:cxnLst/>
            <a:rect l="l" t="t" r="r" b="b"/>
            <a:pathLst>
              <a:path w="147320" h="94615">
                <a:moveTo>
                  <a:pt x="146938" y="0"/>
                </a:moveTo>
                <a:lnTo>
                  <a:pt x="0" y="94090"/>
                </a:lnTo>
              </a:path>
            </a:pathLst>
          </a:custGeom>
          <a:ln w="4191">
            <a:solidFill>
              <a:srgbClr val="ECECE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10767048" y="7739640"/>
            <a:ext cx="281940" cy="180975"/>
          </a:xfrm>
          <a:custGeom>
            <a:avLst/>
            <a:gdLst/>
            <a:ahLst/>
            <a:cxnLst/>
            <a:rect l="l" t="t" r="r" b="b"/>
            <a:pathLst>
              <a:path w="281940" h="180975">
                <a:moveTo>
                  <a:pt x="281658" y="0"/>
                </a:moveTo>
                <a:lnTo>
                  <a:pt x="0" y="180358"/>
                </a:lnTo>
              </a:path>
            </a:pathLst>
          </a:custGeom>
          <a:ln w="4191">
            <a:solidFill>
              <a:srgbClr val="EBECE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10632315" y="7653365"/>
            <a:ext cx="416559" cy="266700"/>
          </a:xfrm>
          <a:custGeom>
            <a:avLst/>
            <a:gdLst/>
            <a:ahLst/>
            <a:cxnLst/>
            <a:rect l="l" t="t" r="r" b="b"/>
            <a:pathLst>
              <a:path w="416559" h="266700">
                <a:moveTo>
                  <a:pt x="416392" y="0"/>
                </a:moveTo>
                <a:lnTo>
                  <a:pt x="0" y="266634"/>
                </a:lnTo>
              </a:path>
            </a:pathLst>
          </a:custGeom>
          <a:ln w="4191">
            <a:solidFill>
              <a:srgbClr val="EBECE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10497606" y="7567105"/>
            <a:ext cx="551180" cy="353060"/>
          </a:xfrm>
          <a:custGeom>
            <a:avLst/>
            <a:gdLst/>
            <a:ahLst/>
            <a:cxnLst/>
            <a:rect l="l" t="t" r="r" b="b"/>
            <a:pathLst>
              <a:path w="551179" h="353059">
                <a:moveTo>
                  <a:pt x="551100" y="0"/>
                </a:moveTo>
                <a:lnTo>
                  <a:pt x="0" y="352894"/>
                </a:lnTo>
              </a:path>
            </a:pathLst>
          </a:custGeom>
          <a:ln w="4190">
            <a:solidFill>
              <a:srgbClr val="EBEC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10362861" y="7480821"/>
            <a:ext cx="686435" cy="439420"/>
          </a:xfrm>
          <a:custGeom>
            <a:avLst/>
            <a:gdLst/>
            <a:ahLst/>
            <a:cxnLst/>
            <a:rect l="l" t="t" r="r" b="b"/>
            <a:pathLst>
              <a:path w="686434" h="439420">
                <a:moveTo>
                  <a:pt x="685845" y="0"/>
                </a:moveTo>
                <a:lnTo>
                  <a:pt x="0" y="439177"/>
                </a:lnTo>
              </a:path>
            </a:pathLst>
          </a:custGeom>
          <a:ln w="4191">
            <a:solidFill>
              <a:srgbClr val="EB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10228280" y="7394643"/>
            <a:ext cx="820419" cy="525780"/>
          </a:xfrm>
          <a:custGeom>
            <a:avLst/>
            <a:gdLst/>
            <a:ahLst/>
            <a:cxnLst/>
            <a:rect l="l" t="t" r="r" b="b"/>
            <a:pathLst>
              <a:path w="820420" h="525779">
                <a:moveTo>
                  <a:pt x="820427" y="0"/>
                </a:moveTo>
                <a:lnTo>
                  <a:pt x="0" y="525356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10093540" y="7308361"/>
            <a:ext cx="955675" cy="612140"/>
          </a:xfrm>
          <a:custGeom>
            <a:avLst/>
            <a:gdLst/>
            <a:ahLst/>
            <a:cxnLst/>
            <a:rect l="l" t="t" r="r" b="b"/>
            <a:pathLst>
              <a:path w="955675" h="612140">
                <a:moveTo>
                  <a:pt x="955167" y="0"/>
                </a:moveTo>
                <a:lnTo>
                  <a:pt x="0" y="611637"/>
                </a:lnTo>
              </a:path>
            </a:pathLst>
          </a:custGeom>
          <a:ln w="4190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9958818" y="7222094"/>
            <a:ext cx="1090295" cy="698500"/>
          </a:xfrm>
          <a:custGeom>
            <a:avLst/>
            <a:gdLst/>
            <a:ahLst/>
            <a:cxnLst/>
            <a:rect l="l" t="t" r="r" b="b"/>
            <a:pathLst>
              <a:path w="1090295" h="698500">
                <a:moveTo>
                  <a:pt x="1089889" y="0"/>
                </a:moveTo>
                <a:lnTo>
                  <a:pt x="0" y="697904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9824098" y="7135826"/>
            <a:ext cx="1224915" cy="784225"/>
          </a:xfrm>
          <a:custGeom>
            <a:avLst/>
            <a:gdLst/>
            <a:ahLst/>
            <a:cxnLst/>
            <a:rect l="l" t="t" r="r" b="b"/>
            <a:pathLst>
              <a:path w="1224915" h="784225">
                <a:moveTo>
                  <a:pt x="1224609" y="0"/>
                </a:moveTo>
                <a:lnTo>
                  <a:pt x="0" y="784172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9689364" y="7049551"/>
            <a:ext cx="1359535" cy="870585"/>
          </a:xfrm>
          <a:custGeom>
            <a:avLst/>
            <a:gdLst/>
            <a:ahLst/>
            <a:cxnLst/>
            <a:rect l="l" t="t" r="r" b="b"/>
            <a:pathLst>
              <a:path w="1359534" h="870584">
                <a:moveTo>
                  <a:pt x="1359342" y="0"/>
                </a:moveTo>
                <a:lnTo>
                  <a:pt x="0" y="870448"/>
                </a:lnTo>
              </a:path>
            </a:pathLst>
          </a:custGeom>
          <a:ln w="4191">
            <a:solidFill>
              <a:srgbClr val="EAEB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9554656" y="6963291"/>
            <a:ext cx="1494155" cy="956944"/>
          </a:xfrm>
          <a:custGeom>
            <a:avLst/>
            <a:gdLst/>
            <a:ahLst/>
            <a:cxnLst/>
            <a:rect l="l" t="t" r="r" b="b"/>
            <a:pathLst>
              <a:path w="1494154" h="956945">
                <a:moveTo>
                  <a:pt x="1494051" y="0"/>
                </a:moveTo>
                <a:lnTo>
                  <a:pt x="0" y="956708"/>
                </a:lnTo>
              </a:path>
            </a:pathLst>
          </a:custGeom>
          <a:ln w="4191">
            <a:solidFill>
              <a:srgbClr val="EA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9420058" y="6890791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1607269" y="0"/>
                </a:moveTo>
                <a:lnTo>
                  <a:pt x="0" y="1029208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9285324" y="6890791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1607271" y="0"/>
                </a:moveTo>
                <a:lnTo>
                  <a:pt x="0" y="1029208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9150590" y="6890791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1607273" y="0"/>
                </a:moveTo>
                <a:lnTo>
                  <a:pt x="0" y="1029208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9015872" y="6890791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1607275" y="0"/>
                </a:moveTo>
                <a:lnTo>
                  <a:pt x="0" y="1029208"/>
                </a:lnTo>
              </a:path>
            </a:pathLst>
          </a:custGeom>
          <a:ln w="4191">
            <a:solidFill>
              <a:srgbClr val="E9EA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/>
          <p:nvPr/>
        </p:nvSpPr>
        <p:spPr>
          <a:xfrm>
            <a:off x="8881137" y="6890791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1607271" y="0"/>
                </a:moveTo>
                <a:lnTo>
                  <a:pt x="0" y="1029208"/>
                </a:lnTo>
              </a:path>
            </a:pathLst>
          </a:custGeom>
          <a:ln w="4191">
            <a:solidFill>
              <a:srgbClr val="E9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/>
          <p:nvPr/>
        </p:nvSpPr>
        <p:spPr>
          <a:xfrm>
            <a:off x="8746419" y="6890791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1607274" y="0"/>
                </a:moveTo>
                <a:lnTo>
                  <a:pt x="0" y="1029208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23"/>
          <p:cNvSpPr/>
          <p:nvPr/>
        </p:nvSpPr>
        <p:spPr>
          <a:xfrm>
            <a:off x="8611675" y="6890791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1607273" y="0"/>
                </a:moveTo>
                <a:lnTo>
                  <a:pt x="0" y="1029208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4"/>
          <p:cNvSpPr/>
          <p:nvPr/>
        </p:nvSpPr>
        <p:spPr>
          <a:xfrm>
            <a:off x="8477103" y="6890791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1607270" y="0"/>
                </a:moveTo>
                <a:lnTo>
                  <a:pt x="0" y="1029207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/>
          <p:nvPr/>
        </p:nvSpPr>
        <p:spPr>
          <a:xfrm>
            <a:off x="8342359" y="6890791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1607274" y="0"/>
                </a:moveTo>
                <a:lnTo>
                  <a:pt x="0" y="1029208"/>
                </a:lnTo>
              </a:path>
            </a:pathLst>
          </a:custGeom>
          <a:ln w="4191">
            <a:solidFill>
              <a:srgbClr val="E8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object 26"/>
          <p:cNvSpPr/>
          <p:nvPr/>
        </p:nvSpPr>
        <p:spPr>
          <a:xfrm>
            <a:off x="8207640" y="6890791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1607271" y="0"/>
                </a:moveTo>
                <a:lnTo>
                  <a:pt x="0" y="1029207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27"/>
          <p:cNvSpPr/>
          <p:nvPr/>
        </p:nvSpPr>
        <p:spPr>
          <a:xfrm>
            <a:off x="8072906" y="6890791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1607273" y="0"/>
                </a:moveTo>
                <a:lnTo>
                  <a:pt x="0" y="1029208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" name="object 28"/>
          <p:cNvSpPr/>
          <p:nvPr/>
        </p:nvSpPr>
        <p:spPr>
          <a:xfrm>
            <a:off x="7938188" y="6890791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1607270" y="0"/>
                </a:moveTo>
                <a:lnTo>
                  <a:pt x="0" y="1029208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" name="object 29"/>
          <p:cNvSpPr/>
          <p:nvPr/>
        </p:nvSpPr>
        <p:spPr>
          <a:xfrm>
            <a:off x="7803453" y="6890791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1607271" y="0"/>
                </a:moveTo>
                <a:lnTo>
                  <a:pt x="0" y="1029208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" name="object 30"/>
          <p:cNvSpPr/>
          <p:nvPr/>
        </p:nvSpPr>
        <p:spPr>
          <a:xfrm>
            <a:off x="7668872" y="6890791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1607271" y="0"/>
                </a:moveTo>
                <a:lnTo>
                  <a:pt x="0" y="1029208"/>
                </a:lnTo>
              </a:path>
            </a:pathLst>
          </a:custGeom>
          <a:ln w="4191">
            <a:solidFill>
              <a:srgbClr val="E7E8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" name="object 31"/>
          <p:cNvSpPr/>
          <p:nvPr/>
        </p:nvSpPr>
        <p:spPr>
          <a:xfrm>
            <a:off x="7534128" y="6890791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1607270" y="0"/>
                </a:moveTo>
                <a:lnTo>
                  <a:pt x="0" y="1029207"/>
                </a:lnTo>
              </a:path>
            </a:pathLst>
          </a:custGeom>
          <a:ln w="4191">
            <a:solidFill>
              <a:srgbClr val="E7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" name="object 32"/>
          <p:cNvSpPr/>
          <p:nvPr/>
        </p:nvSpPr>
        <p:spPr>
          <a:xfrm>
            <a:off x="7399409" y="6890791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1607273" y="0"/>
                </a:moveTo>
                <a:lnTo>
                  <a:pt x="0" y="1029207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" name="object 33"/>
          <p:cNvSpPr/>
          <p:nvPr/>
        </p:nvSpPr>
        <p:spPr>
          <a:xfrm>
            <a:off x="7264675" y="6890791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1607268" y="0"/>
                </a:moveTo>
                <a:lnTo>
                  <a:pt x="0" y="1029207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" name="object 34"/>
          <p:cNvSpPr/>
          <p:nvPr/>
        </p:nvSpPr>
        <p:spPr>
          <a:xfrm>
            <a:off x="7129957" y="6890791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1607271" y="0"/>
                </a:moveTo>
                <a:lnTo>
                  <a:pt x="0" y="1029208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" name="object 35"/>
          <p:cNvSpPr/>
          <p:nvPr/>
        </p:nvSpPr>
        <p:spPr>
          <a:xfrm>
            <a:off x="6995221" y="6890791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1607273" y="0"/>
                </a:moveTo>
                <a:lnTo>
                  <a:pt x="0" y="1029207"/>
                </a:lnTo>
              </a:path>
            </a:pathLst>
          </a:custGeom>
          <a:ln w="4191">
            <a:solidFill>
              <a:srgbClr val="E6E7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object 36"/>
          <p:cNvSpPr/>
          <p:nvPr/>
        </p:nvSpPr>
        <p:spPr>
          <a:xfrm>
            <a:off x="6860494" y="6890791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1607273" y="0"/>
                </a:moveTo>
                <a:lnTo>
                  <a:pt x="0" y="1029208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" name="object 37"/>
          <p:cNvSpPr/>
          <p:nvPr/>
        </p:nvSpPr>
        <p:spPr>
          <a:xfrm>
            <a:off x="6725897" y="6890791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1607271" y="0"/>
                </a:moveTo>
                <a:lnTo>
                  <a:pt x="0" y="1029207"/>
                </a:lnTo>
              </a:path>
            </a:pathLst>
          </a:custGeom>
          <a:ln w="4190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" name="object 38"/>
          <p:cNvSpPr/>
          <p:nvPr/>
        </p:nvSpPr>
        <p:spPr>
          <a:xfrm>
            <a:off x="6591181" y="6890791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1607273" y="0"/>
                </a:moveTo>
                <a:lnTo>
                  <a:pt x="0" y="1029208"/>
                </a:lnTo>
              </a:path>
            </a:pathLst>
          </a:custGeom>
          <a:ln w="4190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" name="object 39"/>
          <p:cNvSpPr/>
          <p:nvPr/>
        </p:nvSpPr>
        <p:spPr>
          <a:xfrm>
            <a:off x="6456433" y="6890791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1607273" y="0"/>
                </a:moveTo>
                <a:lnTo>
                  <a:pt x="0" y="1029208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" name="object 40"/>
          <p:cNvSpPr/>
          <p:nvPr/>
        </p:nvSpPr>
        <p:spPr>
          <a:xfrm>
            <a:off x="6321729" y="6890791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1607272" y="0"/>
                </a:moveTo>
                <a:lnTo>
                  <a:pt x="0" y="1029208"/>
                </a:lnTo>
              </a:path>
            </a:pathLst>
          </a:custGeom>
          <a:ln w="4190">
            <a:solidFill>
              <a:srgbClr val="E5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" name="object 41"/>
          <p:cNvSpPr/>
          <p:nvPr/>
        </p:nvSpPr>
        <p:spPr>
          <a:xfrm>
            <a:off x="6186989" y="6890791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1607274" y="0"/>
                </a:moveTo>
                <a:lnTo>
                  <a:pt x="0" y="1029208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" name="object 42"/>
          <p:cNvSpPr/>
          <p:nvPr/>
        </p:nvSpPr>
        <p:spPr>
          <a:xfrm>
            <a:off x="6052323" y="6890791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1607271" y="0"/>
                </a:moveTo>
                <a:lnTo>
                  <a:pt x="0" y="1029207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" name="object 43"/>
          <p:cNvSpPr/>
          <p:nvPr/>
        </p:nvSpPr>
        <p:spPr>
          <a:xfrm>
            <a:off x="5917608" y="6890791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1607271" y="0"/>
                </a:moveTo>
                <a:lnTo>
                  <a:pt x="0" y="1029208"/>
                </a:lnTo>
              </a:path>
            </a:pathLst>
          </a:custGeom>
          <a:ln w="4190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" name="object 44"/>
          <p:cNvSpPr/>
          <p:nvPr/>
        </p:nvSpPr>
        <p:spPr>
          <a:xfrm>
            <a:off x="5782903" y="6890791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1607272" y="0"/>
                </a:moveTo>
                <a:lnTo>
                  <a:pt x="0" y="1029207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5" name="object 45"/>
          <p:cNvSpPr/>
          <p:nvPr/>
        </p:nvSpPr>
        <p:spPr>
          <a:xfrm>
            <a:off x="5648175" y="6890791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1607274" y="0"/>
                </a:moveTo>
                <a:lnTo>
                  <a:pt x="0" y="1029208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6" name="object 46"/>
          <p:cNvSpPr/>
          <p:nvPr/>
        </p:nvSpPr>
        <p:spPr>
          <a:xfrm>
            <a:off x="5513497" y="6890791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1607273" y="0"/>
                </a:moveTo>
                <a:lnTo>
                  <a:pt x="0" y="1029208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7" name="object 47"/>
          <p:cNvSpPr/>
          <p:nvPr/>
        </p:nvSpPr>
        <p:spPr>
          <a:xfrm>
            <a:off x="5378795" y="6890791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1607268" y="0"/>
                </a:moveTo>
                <a:lnTo>
                  <a:pt x="0" y="1029208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8" name="object 48"/>
          <p:cNvSpPr/>
          <p:nvPr/>
        </p:nvSpPr>
        <p:spPr>
          <a:xfrm>
            <a:off x="5244084" y="6890791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1607274" y="0"/>
                </a:moveTo>
                <a:lnTo>
                  <a:pt x="0" y="1029208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9" name="object 49"/>
          <p:cNvSpPr/>
          <p:nvPr/>
        </p:nvSpPr>
        <p:spPr>
          <a:xfrm>
            <a:off x="5109381" y="6890791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1607267" y="0"/>
                </a:moveTo>
                <a:lnTo>
                  <a:pt x="0" y="1029208"/>
                </a:lnTo>
              </a:path>
            </a:pathLst>
          </a:custGeom>
          <a:ln w="4190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0" name="object 50"/>
          <p:cNvSpPr/>
          <p:nvPr/>
        </p:nvSpPr>
        <p:spPr>
          <a:xfrm>
            <a:off x="4974678" y="6890791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1607271" y="0"/>
                </a:moveTo>
                <a:lnTo>
                  <a:pt x="0" y="1029208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1" name="object 51"/>
          <p:cNvSpPr/>
          <p:nvPr/>
        </p:nvSpPr>
        <p:spPr>
          <a:xfrm>
            <a:off x="4839955" y="6890791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1607273" y="0"/>
                </a:moveTo>
                <a:lnTo>
                  <a:pt x="0" y="1029208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2" name="object 52"/>
          <p:cNvSpPr/>
          <p:nvPr/>
        </p:nvSpPr>
        <p:spPr>
          <a:xfrm>
            <a:off x="4705256" y="6890791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1607272" y="0"/>
                </a:moveTo>
                <a:lnTo>
                  <a:pt x="0" y="1029207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3" name="object 53"/>
          <p:cNvSpPr/>
          <p:nvPr/>
        </p:nvSpPr>
        <p:spPr>
          <a:xfrm>
            <a:off x="4570541" y="6890791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1607271" y="0"/>
                </a:moveTo>
                <a:lnTo>
                  <a:pt x="0" y="1029208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4" name="object 54"/>
          <p:cNvSpPr/>
          <p:nvPr/>
        </p:nvSpPr>
        <p:spPr>
          <a:xfrm>
            <a:off x="4435852" y="6890791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1607268" y="0"/>
                </a:moveTo>
                <a:lnTo>
                  <a:pt x="0" y="1029208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5" name="object 55"/>
          <p:cNvSpPr/>
          <p:nvPr/>
        </p:nvSpPr>
        <p:spPr>
          <a:xfrm>
            <a:off x="4301115" y="6890791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1607273" y="0"/>
                </a:moveTo>
                <a:lnTo>
                  <a:pt x="0" y="1029208"/>
                </a:lnTo>
              </a:path>
            </a:pathLst>
          </a:custGeom>
          <a:ln w="4190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6" name="object 56"/>
          <p:cNvSpPr/>
          <p:nvPr/>
        </p:nvSpPr>
        <p:spPr>
          <a:xfrm>
            <a:off x="4166438" y="6890791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1607272" y="0"/>
                </a:moveTo>
                <a:lnTo>
                  <a:pt x="0" y="1029208"/>
                </a:lnTo>
              </a:path>
            </a:pathLst>
          </a:custGeom>
          <a:ln w="4191">
            <a:solidFill>
              <a:srgbClr val="E1E2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7" name="object 57"/>
          <p:cNvSpPr/>
          <p:nvPr/>
        </p:nvSpPr>
        <p:spPr>
          <a:xfrm>
            <a:off x="4031702" y="6890791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1607271" y="0"/>
                </a:moveTo>
                <a:lnTo>
                  <a:pt x="0" y="1029207"/>
                </a:lnTo>
              </a:path>
            </a:pathLst>
          </a:custGeom>
          <a:ln w="4191">
            <a:solidFill>
              <a:srgbClr val="E1E2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8" name="object 58"/>
          <p:cNvSpPr/>
          <p:nvPr/>
        </p:nvSpPr>
        <p:spPr>
          <a:xfrm>
            <a:off x="3897024" y="6890791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1607273" y="0"/>
                </a:moveTo>
                <a:lnTo>
                  <a:pt x="0" y="1029208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9" name="object 59"/>
          <p:cNvSpPr/>
          <p:nvPr/>
        </p:nvSpPr>
        <p:spPr>
          <a:xfrm>
            <a:off x="3762287" y="6890791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1607275" y="0"/>
                </a:moveTo>
                <a:lnTo>
                  <a:pt x="0" y="1029207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0" name="object 60"/>
          <p:cNvSpPr/>
          <p:nvPr/>
        </p:nvSpPr>
        <p:spPr>
          <a:xfrm>
            <a:off x="3627602" y="6890791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1607273" y="0"/>
                </a:moveTo>
                <a:lnTo>
                  <a:pt x="0" y="1029208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1" name="object 61"/>
          <p:cNvSpPr/>
          <p:nvPr/>
        </p:nvSpPr>
        <p:spPr>
          <a:xfrm>
            <a:off x="3492896" y="6890791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1607271" y="0"/>
                </a:moveTo>
                <a:lnTo>
                  <a:pt x="0" y="1029207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2" name="object 62"/>
          <p:cNvSpPr/>
          <p:nvPr/>
        </p:nvSpPr>
        <p:spPr>
          <a:xfrm>
            <a:off x="3358198" y="6890791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1607270" y="0"/>
                </a:moveTo>
                <a:lnTo>
                  <a:pt x="0" y="1029208"/>
                </a:lnTo>
              </a:path>
            </a:pathLst>
          </a:custGeom>
          <a:ln w="4191">
            <a:solidFill>
              <a:srgbClr val="E0E1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3" name="object 63"/>
          <p:cNvSpPr/>
          <p:nvPr/>
        </p:nvSpPr>
        <p:spPr>
          <a:xfrm>
            <a:off x="3223474" y="6890791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1607272" y="0"/>
                </a:moveTo>
                <a:lnTo>
                  <a:pt x="0" y="1029207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4" name="object 64"/>
          <p:cNvSpPr/>
          <p:nvPr/>
        </p:nvSpPr>
        <p:spPr>
          <a:xfrm>
            <a:off x="3088774" y="6890791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1607273" y="0"/>
                </a:moveTo>
                <a:lnTo>
                  <a:pt x="0" y="1029208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5" name="object 65"/>
          <p:cNvSpPr/>
          <p:nvPr/>
        </p:nvSpPr>
        <p:spPr>
          <a:xfrm>
            <a:off x="2954071" y="6890791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1607268" y="0"/>
                </a:moveTo>
                <a:lnTo>
                  <a:pt x="0" y="1029208"/>
                </a:lnTo>
              </a:path>
            </a:pathLst>
          </a:custGeom>
          <a:ln w="4190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6" name="object 66"/>
          <p:cNvSpPr/>
          <p:nvPr/>
        </p:nvSpPr>
        <p:spPr>
          <a:xfrm>
            <a:off x="2819365" y="6890791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1607273" y="0"/>
                </a:moveTo>
                <a:lnTo>
                  <a:pt x="0" y="1029208"/>
                </a:lnTo>
              </a:path>
            </a:pathLst>
          </a:custGeom>
          <a:ln w="4191">
            <a:solidFill>
              <a:srgbClr val="DF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8" name="object 68"/>
          <p:cNvSpPr/>
          <p:nvPr/>
        </p:nvSpPr>
        <p:spPr>
          <a:xfrm>
            <a:off x="2549953" y="6890791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1607272" y="0"/>
                </a:moveTo>
                <a:lnTo>
                  <a:pt x="0" y="1029208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9" name="object 69"/>
          <p:cNvSpPr/>
          <p:nvPr/>
        </p:nvSpPr>
        <p:spPr>
          <a:xfrm>
            <a:off x="2415237" y="6890791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1607271" y="0"/>
                </a:moveTo>
                <a:lnTo>
                  <a:pt x="0" y="1029208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0" name="object 70"/>
          <p:cNvSpPr/>
          <p:nvPr/>
        </p:nvSpPr>
        <p:spPr>
          <a:xfrm>
            <a:off x="2280537" y="6890791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1607268" y="0"/>
                </a:moveTo>
                <a:lnTo>
                  <a:pt x="0" y="1029208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1" name="object 71"/>
          <p:cNvSpPr/>
          <p:nvPr/>
        </p:nvSpPr>
        <p:spPr>
          <a:xfrm>
            <a:off x="2145830" y="6890791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1607273" y="0"/>
                </a:moveTo>
                <a:lnTo>
                  <a:pt x="0" y="1029208"/>
                </a:lnTo>
              </a:path>
            </a:pathLst>
          </a:custGeom>
          <a:ln w="4191">
            <a:solidFill>
              <a:srgbClr val="DE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2" name="object 72"/>
          <p:cNvSpPr/>
          <p:nvPr/>
        </p:nvSpPr>
        <p:spPr>
          <a:xfrm>
            <a:off x="2011143" y="6890791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1607270" y="0"/>
                </a:moveTo>
                <a:lnTo>
                  <a:pt x="0" y="1029208"/>
                </a:lnTo>
              </a:path>
            </a:pathLst>
          </a:custGeom>
          <a:ln w="4191">
            <a:solidFill>
              <a:srgbClr val="DE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3" name="object 73"/>
          <p:cNvSpPr/>
          <p:nvPr/>
        </p:nvSpPr>
        <p:spPr>
          <a:xfrm>
            <a:off x="1876411" y="6890791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1607271" y="0"/>
                </a:moveTo>
                <a:lnTo>
                  <a:pt x="0" y="1029208"/>
                </a:lnTo>
              </a:path>
            </a:pathLst>
          </a:custGeom>
          <a:ln w="4191">
            <a:solidFill>
              <a:srgbClr val="DEDF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4" name="object 74"/>
          <p:cNvSpPr/>
          <p:nvPr/>
        </p:nvSpPr>
        <p:spPr>
          <a:xfrm>
            <a:off x="1741716" y="6890791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1607271" y="0"/>
                </a:moveTo>
                <a:lnTo>
                  <a:pt x="0" y="1029207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5" name="object 75"/>
          <p:cNvSpPr/>
          <p:nvPr/>
        </p:nvSpPr>
        <p:spPr>
          <a:xfrm>
            <a:off x="1607035" y="6890791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1607267" y="0"/>
                </a:moveTo>
                <a:lnTo>
                  <a:pt x="0" y="1029208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6" name="object 76"/>
          <p:cNvSpPr/>
          <p:nvPr/>
        </p:nvSpPr>
        <p:spPr>
          <a:xfrm>
            <a:off x="1472294" y="6890791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1607272" y="0"/>
                </a:moveTo>
                <a:lnTo>
                  <a:pt x="0" y="1029208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7" name="object 77"/>
          <p:cNvSpPr/>
          <p:nvPr/>
        </p:nvSpPr>
        <p:spPr>
          <a:xfrm>
            <a:off x="1337582" y="6890791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1607273" y="0"/>
                </a:moveTo>
                <a:lnTo>
                  <a:pt x="0" y="1029208"/>
                </a:lnTo>
              </a:path>
            </a:pathLst>
          </a:custGeom>
          <a:ln w="4191">
            <a:solidFill>
              <a:srgbClr val="DD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8" name="object 78"/>
          <p:cNvSpPr/>
          <p:nvPr/>
        </p:nvSpPr>
        <p:spPr>
          <a:xfrm>
            <a:off x="1202883" y="6890791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1607270" y="0"/>
                </a:moveTo>
                <a:lnTo>
                  <a:pt x="0" y="1029208"/>
                </a:lnTo>
              </a:path>
            </a:pathLst>
          </a:custGeom>
          <a:ln w="4191">
            <a:solidFill>
              <a:srgbClr val="DDDE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9" name="object 79"/>
          <p:cNvSpPr/>
          <p:nvPr/>
        </p:nvSpPr>
        <p:spPr>
          <a:xfrm>
            <a:off x="1068190" y="6890791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1607272" y="0"/>
                </a:moveTo>
                <a:lnTo>
                  <a:pt x="0" y="1029208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0" name="object 80"/>
          <p:cNvSpPr/>
          <p:nvPr/>
        </p:nvSpPr>
        <p:spPr>
          <a:xfrm>
            <a:off x="933459" y="6890791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1607274" y="0"/>
                </a:moveTo>
                <a:lnTo>
                  <a:pt x="0" y="1029208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1" name="object 81"/>
          <p:cNvSpPr/>
          <p:nvPr/>
        </p:nvSpPr>
        <p:spPr>
          <a:xfrm>
            <a:off x="798778" y="6890791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1607270" y="0"/>
                </a:moveTo>
                <a:lnTo>
                  <a:pt x="0" y="1029207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2" name="object 82"/>
          <p:cNvSpPr/>
          <p:nvPr/>
        </p:nvSpPr>
        <p:spPr>
          <a:xfrm>
            <a:off x="664047" y="6890791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1607273" y="0"/>
                </a:moveTo>
                <a:lnTo>
                  <a:pt x="0" y="1029208"/>
                </a:lnTo>
              </a:path>
            </a:pathLst>
          </a:custGeom>
          <a:ln w="4191">
            <a:solidFill>
              <a:srgbClr val="DC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3" name="object 83"/>
          <p:cNvSpPr/>
          <p:nvPr/>
        </p:nvSpPr>
        <p:spPr>
          <a:xfrm>
            <a:off x="529367" y="6890791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1607275" y="0"/>
                </a:moveTo>
                <a:lnTo>
                  <a:pt x="0" y="1029208"/>
                </a:lnTo>
              </a:path>
            </a:pathLst>
          </a:custGeom>
          <a:ln w="4191">
            <a:solidFill>
              <a:srgbClr val="DCDD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4" name="object 84"/>
          <p:cNvSpPr/>
          <p:nvPr/>
        </p:nvSpPr>
        <p:spPr>
          <a:xfrm>
            <a:off x="394665" y="6890791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1607269" y="0"/>
                </a:moveTo>
                <a:lnTo>
                  <a:pt x="0" y="1029208"/>
                </a:lnTo>
              </a:path>
            </a:pathLst>
          </a:custGeom>
          <a:ln w="4191">
            <a:solidFill>
              <a:srgbClr val="DC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5" name="object 85"/>
          <p:cNvSpPr/>
          <p:nvPr/>
        </p:nvSpPr>
        <p:spPr>
          <a:xfrm>
            <a:off x="259956" y="6890791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1607273" y="0"/>
                </a:moveTo>
                <a:lnTo>
                  <a:pt x="0" y="1029208"/>
                </a:lnTo>
              </a:path>
            </a:pathLst>
          </a:custGeom>
          <a:ln w="4191">
            <a:solidFill>
              <a:srgbClr val="DC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6" name="object 86"/>
          <p:cNvSpPr/>
          <p:nvPr/>
        </p:nvSpPr>
        <p:spPr>
          <a:xfrm>
            <a:off x="125237" y="6890791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1607270" y="0"/>
                </a:moveTo>
                <a:lnTo>
                  <a:pt x="0" y="1029208"/>
                </a:lnTo>
              </a:path>
            </a:pathLst>
          </a:custGeom>
          <a:ln w="4191">
            <a:solidFill>
              <a:srgbClr val="DB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7" name="object 87"/>
          <p:cNvSpPr/>
          <p:nvPr/>
        </p:nvSpPr>
        <p:spPr>
          <a:xfrm>
            <a:off x="0" y="6890791"/>
            <a:ext cx="1598295" cy="1023619"/>
          </a:xfrm>
          <a:custGeom>
            <a:avLst/>
            <a:gdLst/>
            <a:ahLst/>
            <a:cxnLst/>
            <a:rect l="l" t="t" r="r" b="b"/>
            <a:pathLst>
              <a:path w="1598295" h="1023620">
                <a:moveTo>
                  <a:pt x="1597803" y="0"/>
                </a:moveTo>
                <a:lnTo>
                  <a:pt x="0" y="1023142"/>
                </a:lnTo>
              </a:path>
            </a:pathLst>
          </a:custGeom>
          <a:ln w="4191">
            <a:solidFill>
              <a:srgbClr val="DB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8" name="object 88"/>
          <p:cNvSpPr/>
          <p:nvPr/>
        </p:nvSpPr>
        <p:spPr>
          <a:xfrm>
            <a:off x="0" y="6890791"/>
            <a:ext cx="1463675" cy="937260"/>
          </a:xfrm>
          <a:custGeom>
            <a:avLst/>
            <a:gdLst/>
            <a:ahLst/>
            <a:cxnLst/>
            <a:rect l="l" t="t" r="r" b="b"/>
            <a:pathLst>
              <a:path w="1463675" h="937259">
                <a:moveTo>
                  <a:pt x="1463096" y="0"/>
                </a:moveTo>
                <a:lnTo>
                  <a:pt x="0" y="936887"/>
                </a:lnTo>
              </a:path>
            </a:pathLst>
          </a:custGeom>
          <a:ln w="4191">
            <a:solidFill>
              <a:srgbClr val="DBDC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9" name="object 89"/>
          <p:cNvSpPr/>
          <p:nvPr/>
        </p:nvSpPr>
        <p:spPr>
          <a:xfrm>
            <a:off x="0" y="6890791"/>
            <a:ext cx="1328420" cy="850900"/>
          </a:xfrm>
          <a:custGeom>
            <a:avLst/>
            <a:gdLst/>
            <a:ahLst/>
            <a:cxnLst/>
            <a:rect l="l" t="t" r="r" b="b"/>
            <a:pathLst>
              <a:path w="1328420" h="850900">
                <a:moveTo>
                  <a:pt x="1328404" y="0"/>
                </a:moveTo>
                <a:lnTo>
                  <a:pt x="0" y="850637"/>
                </a:lnTo>
              </a:path>
            </a:pathLst>
          </a:custGeom>
          <a:ln w="4191">
            <a:solidFill>
              <a:srgbClr val="DBDC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0" name="object 90"/>
          <p:cNvSpPr/>
          <p:nvPr/>
        </p:nvSpPr>
        <p:spPr>
          <a:xfrm>
            <a:off x="0" y="6890791"/>
            <a:ext cx="1193800" cy="764540"/>
          </a:xfrm>
          <a:custGeom>
            <a:avLst/>
            <a:gdLst/>
            <a:ahLst/>
            <a:cxnLst/>
            <a:rect l="l" t="t" r="r" b="b"/>
            <a:pathLst>
              <a:path w="1193800" h="764540">
                <a:moveTo>
                  <a:pt x="1193674" y="0"/>
                </a:moveTo>
                <a:lnTo>
                  <a:pt x="0" y="764362"/>
                </a:lnTo>
              </a:path>
            </a:pathLst>
          </a:custGeom>
          <a:ln w="4191">
            <a:solidFill>
              <a:srgbClr val="DBDC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1" name="object 91"/>
          <p:cNvSpPr/>
          <p:nvPr/>
        </p:nvSpPr>
        <p:spPr>
          <a:xfrm>
            <a:off x="0" y="6890791"/>
            <a:ext cx="1059180" cy="678180"/>
          </a:xfrm>
          <a:custGeom>
            <a:avLst/>
            <a:gdLst/>
            <a:ahLst/>
            <a:cxnLst/>
            <a:rect l="l" t="t" r="r" b="b"/>
            <a:pathLst>
              <a:path w="1059180" h="678179">
                <a:moveTo>
                  <a:pt x="1058974" y="0"/>
                </a:moveTo>
                <a:lnTo>
                  <a:pt x="0" y="678109"/>
                </a:lnTo>
              </a:path>
            </a:pathLst>
          </a:custGeom>
          <a:ln w="4191">
            <a:solidFill>
              <a:srgbClr val="DBDC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2" name="object 92"/>
          <p:cNvSpPr/>
          <p:nvPr/>
        </p:nvSpPr>
        <p:spPr>
          <a:xfrm>
            <a:off x="0" y="6890791"/>
            <a:ext cx="924560" cy="592455"/>
          </a:xfrm>
          <a:custGeom>
            <a:avLst/>
            <a:gdLst/>
            <a:ahLst/>
            <a:cxnLst/>
            <a:rect l="l" t="t" r="r" b="b"/>
            <a:pathLst>
              <a:path w="924560" h="592454">
                <a:moveTo>
                  <a:pt x="924262" y="0"/>
                </a:moveTo>
                <a:lnTo>
                  <a:pt x="0" y="591846"/>
                </a:lnTo>
              </a:path>
            </a:pathLst>
          </a:custGeom>
          <a:ln w="4191">
            <a:solidFill>
              <a:srgbClr val="DADC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3" name="object 93"/>
          <p:cNvSpPr/>
          <p:nvPr/>
        </p:nvSpPr>
        <p:spPr>
          <a:xfrm>
            <a:off x="0" y="6890791"/>
            <a:ext cx="789940" cy="506095"/>
          </a:xfrm>
          <a:custGeom>
            <a:avLst/>
            <a:gdLst/>
            <a:ahLst/>
            <a:cxnLst/>
            <a:rect l="l" t="t" r="r" b="b"/>
            <a:pathLst>
              <a:path w="789940" h="506095">
                <a:moveTo>
                  <a:pt x="789561" y="0"/>
                </a:moveTo>
                <a:lnTo>
                  <a:pt x="0" y="505592"/>
                </a:lnTo>
              </a:path>
            </a:pathLst>
          </a:custGeom>
          <a:ln w="4191">
            <a:solidFill>
              <a:srgbClr val="DADB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4" name="object 94"/>
          <p:cNvSpPr/>
          <p:nvPr/>
        </p:nvSpPr>
        <p:spPr>
          <a:xfrm>
            <a:off x="0" y="6890791"/>
            <a:ext cx="655320" cy="419734"/>
          </a:xfrm>
          <a:custGeom>
            <a:avLst/>
            <a:gdLst/>
            <a:ahLst/>
            <a:cxnLst/>
            <a:rect l="l" t="t" r="r" b="b"/>
            <a:pathLst>
              <a:path w="655320" h="419734">
                <a:moveTo>
                  <a:pt x="654865" y="0"/>
                </a:moveTo>
                <a:lnTo>
                  <a:pt x="0" y="419340"/>
                </a:lnTo>
              </a:path>
            </a:pathLst>
          </a:custGeom>
          <a:ln w="4191">
            <a:solidFill>
              <a:srgbClr val="DADB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5" name="object 95"/>
          <p:cNvSpPr/>
          <p:nvPr/>
        </p:nvSpPr>
        <p:spPr>
          <a:xfrm>
            <a:off x="0" y="6890791"/>
            <a:ext cx="520700" cy="333375"/>
          </a:xfrm>
          <a:custGeom>
            <a:avLst/>
            <a:gdLst/>
            <a:ahLst/>
            <a:cxnLst/>
            <a:rect l="l" t="t" r="r" b="b"/>
            <a:pathLst>
              <a:path w="520700" h="333375">
                <a:moveTo>
                  <a:pt x="520148" y="0"/>
                </a:moveTo>
                <a:lnTo>
                  <a:pt x="0" y="333073"/>
                </a:lnTo>
              </a:path>
            </a:pathLst>
          </a:custGeom>
          <a:ln w="4191">
            <a:solidFill>
              <a:srgbClr val="DADB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6" name="object 96"/>
          <p:cNvSpPr/>
          <p:nvPr/>
        </p:nvSpPr>
        <p:spPr>
          <a:xfrm>
            <a:off x="0" y="6890791"/>
            <a:ext cx="385445" cy="247015"/>
          </a:xfrm>
          <a:custGeom>
            <a:avLst/>
            <a:gdLst/>
            <a:ahLst/>
            <a:cxnLst/>
            <a:rect l="l" t="t" r="r" b="b"/>
            <a:pathLst>
              <a:path w="385445" h="247015">
                <a:moveTo>
                  <a:pt x="385441" y="0"/>
                </a:moveTo>
                <a:lnTo>
                  <a:pt x="0" y="246815"/>
                </a:lnTo>
              </a:path>
            </a:pathLst>
          </a:custGeom>
          <a:ln w="4191">
            <a:solidFill>
              <a:srgbClr val="DADB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7" name="object 97"/>
          <p:cNvSpPr/>
          <p:nvPr/>
        </p:nvSpPr>
        <p:spPr>
          <a:xfrm>
            <a:off x="0" y="6890791"/>
            <a:ext cx="250825" cy="160655"/>
          </a:xfrm>
          <a:custGeom>
            <a:avLst/>
            <a:gdLst/>
            <a:ahLst/>
            <a:cxnLst/>
            <a:rect l="l" t="t" r="r" b="b"/>
            <a:pathLst>
              <a:path w="250825" h="160654">
                <a:moveTo>
                  <a:pt x="250746" y="0"/>
                </a:moveTo>
                <a:lnTo>
                  <a:pt x="0" y="160564"/>
                </a:lnTo>
              </a:path>
            </a:pathLst>
          </a:custGeom>
          <a:ln w="4191">
            <a:solidFill>
              <a:srgbClr val="D9DB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8" name="object 98"/>
          <p:cNvSpPr/>
          <p:nvPr/>
        </p:nvSpPr>
        <p:spPr>
          <a:xfrm>
            <a:off x="0" y="6890791"/>
            <a:ext cx="116205" cy="74295"/>
          </a:xfrm>
          <a:custGeom>
            <a:avLst/>
            <a:gdLst/>
            <a:ahLst/>
            <a:cxnLst/>
            <a:rect l="l" t="t" r="r" b="b"/>
            <a:pathLst>
              <a:path w="116205" h="74295">
                <a:moveTo>
                  <a:pt x="116033" y="0"/>
                </a:moveTo>
                <a:lnTo>
                  <a:pt x="0" y="74301"/>
                </a:lnTo>
              </a:path>
            </a:pathLst>
          </a:custGeom>
          <a:ln w="4191">
            <a:solidFill>
              <a:srgbClr val="D9DA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9" name="object 99"/>
          <p:cNvSpPr/>
          <p:nvPr/>
        </p:nvSpPr>
        <p:spPr>
          <a:xfrm>
            <a:off x="0" y="7892343"/>
            <a:ext cx="43180" cy="27940"/>
          </a:xfrm>
          <a:custGeom>
            <a:avLst/>
            <a:gdLst/>
            <a:ahLst/>
            <a:cxnLst/>
            <a:rect l="l" t="t" r="r" b="b"/>
            <a:pathLst>
              <a:path w="43180" h="27940">
                <a:moveTo>
                  <a:pt x="0" y="0"/>
                </a:moveTo>
                <a:lnTo>
                  <a:pt x="43189" y="27656"/>
                </a:lnTo>
              </a:path>
            </a:pathLst>
          </a:custGeom>
          <a:ln w="4191">
            <a:solidFill>
              <a:srgbClr val="EBEC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0" name="object 100"/>
          <p:cNvSpPr/>
          <p:nvPr/>
        </p:nvSpPr>
        <p:spPr>
          <a:xfrm>
            <a:off x="0" y="7811110"/>
            <a:ext cx="170180" cy="109220"/>
          </a:xfrm>
          <a:custGeom>
            <a:avLst/>
            <a:gdLst/>
            <a:ahLst/>
            <a:cxnLst/>
            <a:rect l="l" t="t" r="r" b="b"/>
            <a:pathLst>
              <a:path w="170180" h="109220">
                <a:moveTo>
                  <a:pt x="0" y="0"/>
                </a:moveTo>
                <a:lnTo>
                  <a:pt x="170046" y="108888"/>
                </a:lnTo>
              </a:path>
            </a:pathLst>
          </a:custGeom>
          <a:ln w="4191">
            <a:solidFill>
              <a:srgbClr val="EB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1" name="object 101"/>
          <p:cNvSpPr/>
          <p:nvPr/>
        </p:nvSpPr>
        <p:spPr>
          <a:xfrm>
            <a:off x="0" y="7729890"/>
            <a:ext cx="297180" cy="190500"/>
          </a:xfrm>
          <a:custGeom>
            <a:avLst/>
            <a:gdLst/>
            <a:ahLst/>
            <a:cxnLst/>
            <a:rect l="l" t="t" r="r" b="b"/>
            <a:pathLst>
              <a:path w="297180" h="190500">
                <a:moveTo>
                  <a:pt x="0" y="0"/>
                </a:moveTo>
                <a:lnTo>
                  <a:pt x="296885" y="190108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2" name="object 102"/>
          <p:cNvSpPr/>
          <p:nvPr/>
        </p:nvSpPr>
        <p:spPr>
          <a:xfrm>
            <a:off x="0" y="7648656"/>
            <a:ext cx="424180" cy="271780"/>
          </a:xfrm>
          <a:custGeom>
            <a:avLst/>
            <a:gdLst/>
            <a:ahLst/>
            <a:cxnLst/>
            <a:rect l="l" t="t" r="r" b="b"/>
            <a:pathLst>
              <a:path w="424180" h="271779">
                <a:moveTo>
                  <a:pt x="0" y="0"/>
                </a:moveTo>
                <a:lnTo>
                  <a:pt x="423745" y="271343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3" name="object 103"/>
          <p:cNvSpPr/>
          <p:nvPr/>
        </p:nvSpPr>
        <p:spPr>
          <a:xfrm>
            <a:off x="0" y="7567436"/>
            <a:ext cx="551180" cy="353060"/>
          </a:xfrm>
          <a:custGeom>
            <a:avLst/>
            <a:gdLst/>
            <a:ahLst/>
            <a:cxnLst/>
            <a:rect l="l" t="t" r="r" b="b"/>
            <a:pathLst>
              <a:path w="551180" h="353059">
                <a:moveTo>
                  <a:pt x="0" y="0"/>
                </a:moveTo>
                <a:lnTo>
                  <a:pt x="550584" y="352562"/>
                </a:lnTo>
              </a:path>
            </a:pathLst>
          </a:custGeom>
          <a:ln w="4190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4" name="object 104"/>
          <p:cNvSpPr/>
          <p:nvPr/>
        </p:nvSpPr>
        <p:spPr>
          <a:xfrm>
            <a:off x="0" y="7486206"/>
            <a:ext cx="677545" cy="434340"/>
          </a:xfrm>
          <a:custGeom>
            <a:avLst/>
            <a:gdLst/>
            <a:ahLst/>
            <a:cxnLst/>
            <a:rect l="l" t="t" r="r" b="b"/>
            <a:pathLst>
              <a:path w="677545" h="434340">
                <a:moveTo>
                  <a:pt x="0" y="0"/>
                </a:moveTo>
                <a:lnTo>
                  <a:pt x="677435" y="433792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5" name="object 105"/>
          <p:cNvSpPr/>
          <p:nvPr/>
        </p:nvSpPr>
        <p:spPr>
          <a:xfrm>
            <a:off x="0" y="7404969"/>
            <a:ext cx="804545" cy="515620"/>
          </a:xfrm>
          <a:custGeom>
            <a:avLst/>
            <a:gdLst/>
            <a:ahLst/>
            <a:cxnLst/>
            <a:rect l="l" t="t" r="r" b="b"/>
            <a:pathLst>
              <a:path w="804545" h="515620">
                <a:moveTo>
                  <a:pt x="0" y="0"/>
                </a:moveTo>
                <a:lnTo>
                  <a:pt x="804302" y="515030"/>
                </a:lnTo>
              </a:path>
            </a:pathLst>
          </a:custGeom>
          <a:ln w="4191">
            <a:solidFill>
              <a:srgbClr val="EAEB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6" name="object 106"/>
          <p:cNvSpPr/>
          <p:nvPr/>
        </p:nvSpPr>
        <p:spPr>
          <a:xfrm>
            <a:off x="0" y="7323754"/>
            <a:ext cx="931544" cy="596265"/>
          </a:xfrm>
          <a:custGeom>
            <a:avLst/>
            <a:gdLst/>
            <a:ahLst/>
            <a:cxnLst/>
            <a:rect l="l" t="t" r="r" b="b"/>
            <a:pathLst>
              <a:path w="931544" h="596265">
                <a:moveTo>
                  <a:pt x="0" y="0"/>
                </a:moveTo>
                <a:lnTo>
                  <a:pt x="931131" y="596244"/>
                </a:lnTo>
              </a:path>
            </a:pathLst>
          </a:custGeom>
          <a:ln w="4191">
            <a:solidFill>
              <a:srgbClr val="EA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7" name="object 107"/>
          <p:cNvSpPr/>
          <p:nvPr/>
        </p:nvSpPr>
        <p:spPr>
          <a:xfrm>
            <a:off x="0" y="7242509"/>
            <a:ext cx="1058545" cy="677545"/>
          </a:xfrm>
          <a:custGeom>
            <a:avLst/>
            <a:gdLst/>
            <a:ahLst/>
            <a:cxnLst/>
            <a:rect l="l" t="t" r="r" b="b"/>
            <a:pathLst>
              <a:path w="1058545" h="677545">
                <a:moveTo>
                  <a:pt x="0" y="0"/>
                </a:moveTo>
                <a:lnTo>
                  <a:pt x="1058008" y="677490"/>
                </a:lnTo>
              </a:path>
            </a:pathLst>
          </a:custGeom>
          <a:ln w="4190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8" name="object 108"/>
          <p:cNvSpPr/>
          <p:nvPr/>
        </p:nvSpPr>
        <p:spPr>
          <a:xfrm>
            <a:off x="0" y="7161284"/>
            <a:ext cx="1184910" cy="758825"/>
          </a:xfrm>
          <a:custGeom>
            <a:avLst/>
            <a:gdLst/>
            <a:ahLst/>
            <a:cxnLst/>
            <a:rect l="l" t="t" r="r" b="b"/>
            <a:pathLst>
              <a:path w="1184910" h="758825">
                <a:moveTo>
                  <a:pt x="0" y="0"/>
                </a:moveTo>
                <a:lnTo>
                  <a:pt x="1184852" y="758715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9" name="object 109"/>
          <p:cNvSpPr/>
          <p:nvPr/>
        </p:nvSpPr>
        <p:spPr>
          <a:xfrm>
            <a:off x="0" y="7080067"/>
            <a:ext cx="1311910" cy="840105"/>
          </a:xfrm>
          <a:custGeom>
            <a:avLst/>
            <a:gdLst/>
            <a:ahLst/>
            <a:cxnLst/>
            <a:rect l="l" t="t" r="r" b="b"/>
            <a:pathLst>
              <a:path w="1311910" h="840104">
                <a:moveTo>
                  <a:pt x="0" y="0"/>
                </a:moveTo>
                <a:lnTo>
                  <a:pt x="1311686" y="839931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1" name="object 111"/>
          <p:cNvSpPr/>
          <p:nvPr/>
        </p:nvSpPr>
        <p:spPr>
          <a:xfrm>
            <a:off x="0" y="6917594"/>
            <a:ext cx="1565910" cy="1002665"/>
          </a:xfrm>
          <a:custGeom>
            <a:avLst/>
            <a:gdLst/>
            <a:ahLst/>
            <a:cxnLst/>
            <a:rect l="l" t="t" r="r" b="b"/>
            <a:pathLst>
              <a:path w="1565910" h="1002665">
                <a:moveTo>
                  <a:pt x="0" y="0"/>
                </a:moveTo>
                <a:lnTo>
                  <a:pt x="1565415" y="1002404"/>
                </a:lnTo>
              </a:path>
            </a:pathLst>
          </a:custGeom>
          <a:ln w="4191">
            <a:solidFill>
              <a:srgbClr val="E9EA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2" name="object 112"/>
          <p:cNvSpPr/>
          <p:nvPr/>
        </p:nvSpPr>
        <p:spPr>
          <a:xfrm>
            <a:off x="84976" y="6890791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0" y="0"/>
                </a:moveTo>
                <a:lnTo>
                  <a:pt x="1607269" y="1029207"/>
                </a:lnTo>
              </a:path>
            </a:pathLst>
          </a:custGeom>
          <a:ln w="4191">
            <a:solidFill>
              <a:srgbClr val="E9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3" name="object 113"/>
          <p:cNvSpPr/>
          <p:nvPr/>
        </p:nvSpPr>
        <p:spPr>
          <a:xfrm>
            <a:off x="211832" y="6890791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0" y="0"/>
                </a:moveTo>
                <a:lnTo>
                  <a:pt x="1607273" y="1029208"/>
                </a:lnTo>
              </a:path>
            </a:pathLst>
          </a:custGeom>
          <a:ln w="4190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4" name="object 114"/>
          <p:cNvSpPr/>
          <p:nvPr/>
        </p:nvSpPr>
        <p:spPr>
          <a:xfrm>
            <a:off x="338682" y="6890791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0" y="0"/>
                </a:moveTo>
                <a:lnTo>
                  <a:pt x="1607273" y="1029207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5" name="object 115"/>
          <p:cNvSpPr/>
          <p:nvPr/>
        </p:nvSpPr>
        <p:spPr>
          <a:xfrm>
            <a:off x="465523" y="6890791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0" y="0"/>
                </a:moveTo>
                <a:lnTo>
                  <a:pt x="1607272" y="1029208"/>
                </a:lnTo>
              </a:path>
            </a:pathLst>
          </a:custGeom>
          <a:ln w="4190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6" name="object 116"/>
          <p:cNvSpPr/>
          <p:nvPr/>
        </p:nvSpPr>
        <p:spPr>
          <a:xfrm>
            <a:off x="592381" y="6890791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0" y="0"/>
                </a:moveTo>
                <a:lnTo>
                  <a:pt x="1607270" y="1029208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7" name="object 117"/>
          <p:cNvSpPr/>
          <p:nvPr/>
        </p:nvSpPr>
        <p:spPr>
          <a:xfrm>
            <a:off x="719239" y="6890791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0" y="0"/>
                </a:moveTo>
                <a:lnTo>
                  <a:pt x="1607268" y="1029207"/>
                </a:lnTo>
              </a:path>
            </a:pathLst>
          </a:custGeom>
          <a:ln w="4191">
            <a:solidFill>
              <a:srgbClr val="E8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8" name="object 118"/>
          <p:cNvSpPr/>
          <p:nvPr/>
        </p:nvSpPr>
        <p:spPr>
          <a:xfrm>
            <a:off x="846083" y="6890791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0" y="0"/>
                </a:moveTo>
                <a:lnTo>
                  <a:pt x="1607276" y="1029208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9" name="object 119"/>
          <p:cNvSpPr/>
          <p:nvPr/>
        </p:nvSpPr>
        <p:spPr>
          <a:xfrm>
            <a:off x="972941" y="6890791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0" y="0"/>
                </a:moveTo>
                <a:lnTo>
                  <a:pt x="1607270" y="1029208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0" name="object 120"/>
          <p:cNvSpPr/>
          <p:nvPr/>
        </p:nvSpPr>
        <p:spPr>
          <a:xfrm>
            <a:off x="1099799" y="6890791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0" y="0"/>
                </a:moveTo>
                <a:lnTo>
                  <a:pt x="1607269" y="1029207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1" name="object 121"/>
          <p:cNvSpPr/>
          <p:nvPr/>
        </p:nvSpPr>
        <p:spPr>
          <a:xfrm>
            <a:off x="1226651" y="6890791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0" y="0"/>
                </a:moveTo>
                <a:lnTo>
                  <a:pt x="1607274" y="1029208"/>
                </a:lnTo>
              </a:path>
            </a:pathLst>
          </a:custGeom>
          <a:ln w="4191">
            <a:solidFill>
              <a:srgbClr val="E7E8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3" name="object 123"/>
          <p:cNvSpPr/>
          <p:nvPr/>
        </p:nvSpPr>
        <p:spPr>
          <a:xfrm>
            <a:off x="1480354" y="6890791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0" y="0"/>
                </a:moveTo>
                <a:lnTo>
                  <a:pt x="1607270" y="1029208"/>
                </a:lnTo>
              </a:path>
            </a:pathLst>
          </a:custGeom>
          <a:ln w="4191">
            <a:solidFill>
              <a:srgbClr val="E7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4" name="object 124"/>
          <p:cNvSpPr/>
          <p:nvPr/>
        </p:nvSpPr>
        <p:spPr>
          <a:xfrm>
            <a:off x="1607192" y="6890791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0" y="0"/>
                </a:moveTo>
                <a:lnTo>
                  <a:pt x="1607274" y="1029207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5" name="object 125"/>
          <p:cNvSpPr/>
          <p:nvPr/>
        </p:nvSpPr>
        <p:spPr>
          <a:xfrm>
            <a:off x="1734044" y="6890791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0" y="0"/>
                </a:moveTo>
                <a:lnTo>
                  <a:pt x="1607270" y="1029208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6" name="object 126"/>
          <p:cNvSpPr/>
          <p:nvPr/>
        </p:nvSpPr>
        <p:spPr>
          <a:xfrm>
            <a:off x="1860883" y="6890791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0" y="0"/>
                </a:moveTo>
                <a:lnTo>
                  <a:pt x="1607274" y="1029208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7" name="object 127"/>
          <p:cNvSpPr/>
          <p:nvPr/>
        </p:nvSpPr>
        <p:spPr>
          <a:xfrm>
            <a:off x="1987740" y="6890791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0" y="0"/>
                </a:moveTo>
                <a:lnTo>
                  <a:pt x="1607272" y="1029208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8" name="object 128"/>
          <p:cNvSpPr/>
          <p:nvPr/>
        </p:nvSpPr>
        <p:spPr>
          <a:xfrm>
            <a:off x="2114592" y="6890791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0" y="0"/>
                </a:moveTo>
                <a:lnTo>
                  <a:pt x="1607267" y="1029207"/>
                </a:lnTo>
              </a:path>
            </a:pathLst>
          </a:custGeom>
          <a:ln w="4191">
            <a:solidFill>
              <a:srgbClr val="E6E7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9" name="object 129"/>
          <p:cNvSpPr/>
          <p:nvPr/>
        </p:nvSpPr>
        <p:spPr>
          <a:xfrm>
            <a:off x="2241439" y="6890791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0" y="0"/>
                </a:moveTo>
                <a:lnTo>
                  <a:pt x="1607275" y="1029208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0" name="object 130"/>
          <p:cNvSpPr/>
          <p:nvPr/>
        </p:nvSpPr>
        <p:spPr>
          <a:xfrm>
            <a:off x="2368296" y="6890791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0" y="0"/>
                </a:moveTo>
                <a:lnTo>
                  <a:pt x="1607273" y="1029208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1" name="object 131"/>
          <p:cNvSpPr/>
          <p:nvPr/>
        </p:nvSpPr>
        <p:spPr>
          <a:xfrm>
            <a:off x="2495166" y="6890791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0" y="0"/>
                </a:moveTo>
                <a:lnTo>
                  <a:pt x="1607273" y="1029208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2" name="object 132"/>
          <p:cNvSpPr/>
          <p:nvPr/>
        </p:nvSpPr>
        <p:spPr>
          <a:xfrm>
            <a:off x="2622000" y="6890791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0" y="0"/>
                </a:moveTo>
                <a:lnTo>
                  <a:pt x="1607275" y="1029207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3" name="object 133"/>
          <p:cNvSpPr/>
          <p:nvPr/>
        </p:nvSpPr>
        <p:spPr>
          <a:xfrm>
            <a:off x="2748854" y="6890791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0" y="0"/>
                </a:moveTo>
                <a:lnTo>
                  <a:pt x="1607267" y="1029208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4" name="object 134"/>
          <p:cNvSpPr/>
          <p:nvPr/>
        </p:nvSpPr>
        <p:spPr>
          <a:xfrm>
            <a:off x="2875714" y="6890791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0" y="0"/>
                </a:moveTo>
                <a:lnTo>
                  <a:pt x="1607271" y="1029208"/>
                </a:lnTo>
              </a:path>
            </a:pathLst>
          </a:custGeom>
          <a:ln w="4191">
            <a:solidFill>
              <a:srgbClr val="E5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5" name="object 135"/>
          <p:cNvSpPr/>
          <p:nvPr/>
        </p:nvSpPr>
        <p:spPr>
          <a:xfrm>
            <a:off x="3002548" y="6890791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0" y="0"/>
                </a:moveTo>
                <a:lnTo>
                  <a:pt x="1607271" y="1029208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6" name="object 136"/>
          <p:cNvSpPr/>
          <p:nvPr/>
        </p:nvSpPr>
        <p:spPr>
          <a:xfrm>
            <a:off x="3129404" y="6890791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0" y="0"/>
                </a:moveTo>
                <a:lnTo>
                  <a:pt x="1607271" y="1029208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7" name="object 137"/>
          <p:cNvSpPr/>
          <p:nvPr/>
        </p:nvSpPr>
        <p:spPr>
          <a:xfrm>
            <a:off x="3256267" y="6890791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0" y="0"/>
                </a:moveTo>
                <a:lnTo>
                  <a:pt x="1607275" y="1029207"/>
                </a:lnTo>
              </a:path>
            </a:pathLst>
          </a:custGeom>
          <a:ln w="4190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8" name="object 138"/>
          <p:cNvSpPr/>
          <p:nvPr/>
        </p:nvSpPr>
        <p:spPr>
          <a:xfrm>
            <a:off x="3383106" y="6890791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0" y="0"/>
                </a:moveTo>
                <a:lnTo>
                  <a:pt x="1607272" y="1029208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9" name="object 139"/>
          <p:cNvSpPr/>
          <p:nvPr/>
        </p:nvSpPr>
        <p:spPr>
          <a:xfrm>
            <a:off x="3509961" y="6890791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0" y="0"/>
                </a:moveTo>
                <a:lnTo>
                  <a:pt x="1607272" y="1029208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0" name="object 140"/>
          <p:cNvSpPr/>
          <p:nvPr/>
        </p:nvSpPr>
        <p:spPr>
          <a:xfrm>
            <a:off x="3636800" y="6890791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0" y="0"/>
                </a:moveTo>
                <a:lnTo>
                  <a:pt x="1607267" y="1029207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1" name="object 141"/>
          <p:cNvSpPr/>
          <p:nvPr/>
        </p:nvSpPr>
        <p:spPr>
          <a:xfrm>
            <a:off x="3763639" y="6890791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0" y="0"/>
                </a:moveTo>
                <a:lnTo>
                  <a:pt x="1607268" y="1029208"/>
                </a:lnTo>
              </a:path>
            </a:pathLst>
          </a:custGeom>
          <a:ln w="4190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2" name="object 142"/>
          <p:cNvSpPr/>
          <p:nvPr/>
        </p:nvSpPr>
        <p:spPr>
          <a:xfrm>
            <a:off x="3890524" y="6890791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0" y="0"/>
                </a:moveTo>
                <a:lnTo>
                  <a:pt x="1607272" y="1029208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4" name="object 144"/>
          <p:cNvSpPr/>
          <p:nvPr/>
        </p:nvSpPr>
        <p:spPr>
          <a:xfrm>
            <a:off x="4144225" y="6890791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0" y="0"/>
                </a:moveTo>
                <a:lnTo>
                  <a:pt x="1607272" y="1029207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5" name="object 145"/>
          <p:cNvSpPr/>
          <p:nvPr/>
        </p:nvSpPr>
        <p:spPr>
          <a:xfrm>
            <a:off x="4271084" y="6890791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0" y="0"/>
                </a:moveTo>
                <a:lnTo>
                  <a:pt x="1607274" y="1029208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6" name="object 146"/>
          <p:cNvSpPr/>
          <p:nvPr/>
        </p:nvSpPr>
        <p:spPr>
          <a:xfrm>
            <a:off x="4397912" y="6890791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0" y="0"/>
                </a:moveTo>
                <a:lnTo>
                  <a:pt x="1607272" y="1029208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7" name="object 147"/>
          <p:cNvSpPr/>
          <p:nvPr/>
        </p:nvSpPr>
        <p:spPr>
          <a:xfrm>
            <a:off x="4524767" y="6890791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0" y="0"/>
                </a:moveTo>
                <a:lnTo>
                  <a:pt x="1607272" y="1029208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8" name="object 148"/>
          <p:cNvSpPr/>
          <p:nvPr/>
        </p:nvSpPr>
        <p:spPr>
          <a:xfrm>
            <a:off x="4651609" y="6890791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0" y="0"/>
                </a:moveTo>
                <a:lnTo>
                  <a:pt x="1607268" y="1029207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9" name="object 149"/>
          <p:cNvSpPr/>
          <p:nvPr/>
        </p:nvSpPr>
        <p:spPr>
          <a:xfrm>
            <a:off x="4778455" y="6890791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0" y="0"/>
                </a:moveTo>
                <a:lnTo>
                  <a:pt x="1607272" y="1029208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0" name="object 150"/>
          <p:cNvSpPr/>
          <p:nvPr/>
        </p:nvSpPr>
        <p:spPr>
          <a:xfrm>
            <a:off x="4905328" y="6890791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0" y="0"/>
                </a:moveTo>
                <a:lnTo>
                  <a:pt x="1607273" y="1029208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1" name="object 151"/>
          <p:cNvSpPr/>
          <p:nvPr/>
        </p:nvSpPr>
        <p:spPr>
          <a:xfrm>
            <a:off x="5032175" y="6890791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0" y="0"/>
                </a:moveTo>
                <a:lnTo>
                  <a:pt x="1607272" y="1029208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2" name="object 152"/>
          <p:cNvSpPr/>
          <p:nvPr/>
        </p:nvSpPr>
        <p:spPr>
          <a:xfrm>
            <a:off x="5159015" y="6890791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0" y="0"/>
                </a:moveTo>
                <a:lnTo>
                  <a:pt x="1607273" y="1029207"/>
                </a:lnTo>
              </a:path>
            </a:pathLst>
          </a:custGeom>
          <a:ln w="4191">
            <a:solidFill>
              <a:srgbClr val="E1E2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4" name="object 154"/>
          <p:cNvSpPr/>
          <p:nvPr/>
        </p:nvSpPr>
        <p:spPr>
          <a:xfrm>
            <a:off x="5412731" y="6890791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0" y="0"/>
                </a:moveTo>
                <a:lnTo>
                  <a:pt x="1607269" y="1029208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5" name="object 155"/>
          <p:cNvSpPr/>
          <p:nvPr/>
        </p:nvSpPr>
        <p:spPr>
          <a:xfrm>
            <a:off x="5539582" y="6890791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0" y="0"/>
                </a:moveTo>
                <a:lnTo>
                  <a:pt x="1607271" y="1029207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6" name="object 156"/>
          <p:cNvSpPr/>
          <p:nvPr/>
        </p:nvSpPr>
        <p:spPr>
          <a:xfrm>
            <a:off x="5666430" y="6890791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0" y="0"/>
                </a:moveTo>
                <a:lnTo>
                  <a:pt x="1607269" y="1029208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7" name="object 157"/>
          <p:cNvSpPr/>
          <p:nvPr/>
        </p:nvSpPr>
        <p:spPr>
          <a:xfrm>
            <a:off x="5793285" y="6890791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0" y="0"/>
                </a:moveTo>
                <a:lnTo>
                  <a:pt x="1607270" y="1029208"/>
                </a:lnTo>
              </a:path>
            </a:pathLst>
          </a:custGeom>
          <a:ln w="4191">
            <a:solidFill>
              <a:srgbClr val="E0E1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8" name="object 158"/>
          <p:cNvSpPr/>
          <p:nvPr/>
        </p:nvSpPr>
        <p:spPr>
          <a:xfrm>
            <a:off x="5920137" y="6890791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0" y="0"/>
                </a:moveTo>
                <a:lnTo>
                  <a:pt x="1607275" y="1029208"/>
                </a:lnTo>
              </a:path>
            </a:pathLst>
          </a:custGeom>
          <a:ln w="4191">
            <a:solidFill>
              <a:srgbClr val="E0E1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9" name="object 159"/>
          <p:cNvSpPr/>
          <p:nvPr/>
        </p:nvSpPr>
        <p:spPr>
          <a:xfrm>
            <a:off x="6046985" y="6890791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0" y="0"/>
                </a:moveTo>
                <a:lnTo>
                  <a:pt x="1607273" y="1029208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0" name="object 160"/>
          <p:cNvSpPr/>
          <p:nvPr/>
        </p:nvSpPr>
        <p:spPr>
          <a:xfrm>
            <a:off x="6173828" y="6890791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0" y="0"/>
                </a:moveTo>
                <a:lnTo>
                  <a:pt x="1607270" y="1029208"/>
                </a:lnTo>
              </a:path>
            </a:pathLst>
          </a:custGeom>
          <a:ln w="4190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1" name="object 161"/>
          <p:cNvSpPr/>
          <p:nvPr/>
        </p:nvSpPr>
        <p:spPr>
          <a:xfrm>
            <a:off x="6300664" y="6890791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0" y="0"/>
                </a:moveTo>
                <a:lnTo>
                  <a:pt x="1607267" y="1029207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2" name="object 162"/>
          <p:cNvSpPr/>
          <p:nvPr/>
        </p:nvSpPr>
        <p:spPr>
          <a:xfrm>
            <a:off x="6427532" y="6890791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0" y="0"/>
                </a:moveTo>
                <a:lnTo>
                  <a:pt x="1607271" y="1029207"/>
                </a:lnTo>
              </a:path>
            </a:pathLst>
          </a:custGeom>
          <a:ln w="4191">
            <a:solidFill>
              <a:srgbClr val="DF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3" name="object 163"/>
          <p:cNvSpPr/>
          <p:nvPr/>
        </p:nvSpPr>
        <p:spPr>
          <a:xfrm>
            <a:off x="6554388" y="6890791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0" y="0"/>
                </a:moveTo>
                <a:lnTo>
                  <a:pt x="1607271" y="1029208"/>
                </a:lnTo>
              </a:path>
            </a:pathLst>
          </a:custGeom>
          <a:ln w="4191">
            <a:solidFill>
              <a:srgbClr val="DFE0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4" name="object 164"/>
          <p:cNvSpPr/>
          <p:nvPr/>
        </p:nvSpPr>
        <p:spPr>
          <a:xfrm>
            <a:off x="6681228" y="6890791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0" y="0"/>
                </a:moveTo>
                <a:lnTo>
                  <a:pt x="1607273" y="1029208"/>
                </a:lnTo>
              </a:path>
            </a:pathLst>
          </a:custGeom>
          <a:ln w="4191">
            <a:solidFill>
              <a:srgbClr val="DFE0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5" name="object 165"/>
          <p:cNvSpPr/>
          <p:nvPr/>
        </p:nvSpPr>
        <p:spPr>
          <a:xfrm>
            <a:off x="6808075" y="6890791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0" y="0"/>
                </a:moveTo>
                <a:lnTo>
                  <a:pt x="1607271" y="1029208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6" name="object 166"/>
          <p:cNvSpPr/>
          <p:nvPr/>
        </p:nvSpPr>
        <p:spPr>
          <a:xfrm>
            <a:off x="6934955" y="6890791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0" y="0"/>
                </a:moveTo>
                <a:lnTo>
                  <a:pt x="1607272" y="1029208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7" name="object 167"/>
          <p:cNvSpPr/>
          <p:nvPr/>
        </p:nvSpPr>
        <p:spPr>
          <a:xfrm>
            <a:off x="7061795" y="6890791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0" y="0"/>
                </a:moveTo>
                <a:lnTo>
                  <a:pt x="1607270" y="1029208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8" name="object 168"/>
          <p:cNvSpPr/>
          <p:nvPr/>
        </p:nvSpPr>
        <p:spPr>
          <a:xfrm>
            <a:off x="7188642" y="6890791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0" y="0"/>
                </a:moveTo>
                <a:lnTo>
                  <a:pt x="1607269" y="1029208"/>
                </a:lnTo>
              </a:path>
            </a:pathLst>
          </a:custGeom>
          <a:ln w="4191">
            <a:solidFill>
              <a:srgbClr val="DE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0" name="object 170"/>
          <p:cNvSpPr/>
          <p:nvPr/>
        </p:nvSpPr>
        <p:spPr>
          <a:xfrm>
            <a:off x="7442352" y="6890791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0" y="0"/>
                </a:moveTo>
                <a:lnTo>
                  <a:pt x="1607274" y="1029208"/>
                </a:lnTo>
              </a:path>
            </a:pathLst>
          </a:custGeom>
          <a:ln w="4191">
            <a:solidFill>
              <a:srgbClr val="DEDF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2" name="object 172"/>
          <p:cNvSpPr/>
          <p:nvPr/>
        </p:nvSpPr>
        <p:spPr>
          <a:xfrm>
            <a:off x="7696042" y="6890791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0" y="0"/>
                </a:moveTo>
                <a:lnTo>
                  <a:pt x="1607271" y="1029207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3" name="object 173"/>
          <p:cNvSpPr/>
          <p:nvPr/>
        </p:nvSpPr>
        <p:spPr>
          <a:xfrm>
            <a:off x="7822897" y="6890791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0" y="0"/>
                </a:moveTo>
                <a:lnTo>
                  <a:pt x="1607272" y="1029208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4" name="object 174"/>
          <p:cNvSpPr/>
          <p:nvPr/>
        </p:nvSpPr>
        <p:spPr>
          <a:xfrm>
            <a:off x="7949744" y="6890791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0" y="0"/>
                </a:moveTo>
                <a:lnTo>
                  <a:pt x="1607270" y="1029208"/>
                </a:lnTo>
              </a:path>
            </a:pathLst>
          </a:custGeom>
          <a:ln w="4191">
            <a:solidFill>
              <a:srgbClr val="DD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5" name="object 175"/>
          <p:cNvSpPr/>
          <p:nvPr/>
        </p:nvSpPr>
        <p:spPr>
          <a:xfrm>
            <a:off x="8076590" y="6890791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0" y="0"/>
                </a:moveTo>
                <a:lnTo>
                  <a:pt x="1607268" y="1029207"/>
                </a:lnTo>
              </a:path>
            </a:pathLst>
          </a:custGeom>
          <a:ln w="4191">
            <a:solidFill>
              <a:srgbClr val="DDDE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6" name="object 176"/>
          <p:cNvSpPr/>
          <p:nvPr/>
        </p:nvSpPr>
        <p:spPr>
          <a:xfrm>
            <a:off x="8203445" y="6890791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0" y="0"/>
                </a:moveTo>
                <a:lnTo>
                  <a:pt x="1607272" y="1029207"/>
                </a:lnTo>
              </a:path>
            </a:pathLst>
          </a:custGeom>
          <a:ln w="4191">
            <a:solidFill>
              <a:srgbClr val="DDDE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7" name="object 177"/>
          <p:cNvSpPr/>
          <p:nvPr/>
        </p:nvSpPr>
        <p:spPr>
          <a:xfrm>
            <a:off x="8330305" y="6890791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0" y="0"/>
                </a:moveTo>
                <a:lnTo>
                  <a:pt x="1607270" y="1029208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8" name="object 178"/>
          <p:cNvSpPr/>
          <p:nvPr/>
        </p:nvSpPr>
        <p:spPr>
          <a:xfrm>
            <a:off x="8457182" y="6890791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0" y="0"/>
                </a:moveTo>
                <a:lnTo>
                  <a:pt x="1607275" y="1029208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9" name="object 179"/>
          <p:cNvSpPr/>
          <p:nvPr/>
        </p:nvSpPr>
        <p:spPr>
          <a:xfrm>
            <a:off x="8584013" y="6890791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0" y="0"/>
                </a:moveTo>
                <a:lnTo>
                  <a:pt x="1607271" y="1029208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0" name="object 180"/>
          <p:cNvSpPr/>
          <p:nvPr/>
        </p:nvSpPr>
        <p:spPr>
          <a:xfrm>
            <a:off x="8710864" y="6890791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0" y="0"/>
                </a:moveTo>
                <a:lnTo>
                  <a:pt x="1607271" y="1029208"/>
                </a:lnTo>
              </a:path>
            </a:pathLst>
          </a:custGeom>
          <a:ln w="4191">
            <a:solidFill>
              <a:srgbClr val="DC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1" name="object 181"/>
          <p:cNvSpPr/>
          <p:nvPr/>
        </p:nvSpPr>
        <p:spPr>
          <a:xfrm>
            <a:off x="8837707" y="6890791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0" y="0"/>
                </a:moveTo>
                <a:lnTo>
                  <a:pt x="1607272" y="1029208"/>
                </a:lnTo>
              </a:path>
            </a:pathLst>
          </a:custGeom>
          <a:ln w="4191">
            <a:solidFill>
              <a:srgbClr val="DCDD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2" name="object 182"/>
          <p:cNvSpPr/>
          <p:nvPr/>
        </p:nvSpPr>
        <p:spPr>
          <a:xfrm>
            <a:off x="8964554" y="6890791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0" y="0"/>
                </a:moveTo>
                <a:lnTo>
                  <a:pt x="1607271" y="1029207"/>
                </a:lnTo>
              </a:path>
            </a:pathLst>
          </a:custGeom>
          <a:ln w="4191">
            <a:solidFill>
              <a:srgbClr val="DCDD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3" name="object 183"/>
          <p:cNvSpPr/>
          <p:nvPr/>
        </p:nvSpPr>
        <p:spPr>
          <a:xfrm>
            <a:off x="9091417" y="6890791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0" y="0"/>
                </a:moveTo>
                <a:lnTo>
                  <a:pt x="1607271" y="1029208"/>
                </a:lnTo>
              </a:path>
            </a:pathLst>
          </a:custGeom>
          <a:ln w="4191">
            <a:solidFill>
              <a:srgbClr val="DC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4" name="object 184"/>
          <p:cNvSpPr/>
          <p:nvPr/>
        </p:nvSpPr>
        <p:spPr>
          <a:xfrm>
            <a:off x="9218253" y="6890791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0" y="0"/>
                </a:moveTo>
                <a:lnTo>
                  <a:pt x="1607273" y="1029208"/>
                </a:lnTo>
              </a:path>
            </a:pathLst>
          </a:custGeom>
          <a:ln w="4191">
            <a:solidFill>
              <a:srgbClr val="DC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5" name="object 185"/>
          <p:cNvSpPr/>
          <p:nvPr/>
        </p:nvSpPr>
        <p:spPr>
          <a:xfrm>
            <a:off x="9345097" y="6890791"/>
            <a:ext cx="1607820" cy="1029335"/>
          </a:xfrm>
          <a:custGeom>
            <a:avLst/>
            <a:gdLst/>
            <a:ahLst/>
            <a:cxnLst/>
            <a:rect l="l" t="t" r="r" b="b"/>
            <a:pathLst>
              <a:path w="1607820" h="1029334">
                <a:moveTo>
                  <a:pt x="0" y="0"/>
                </a:moveTo>
                <a:lnTo>
                  <a:pt x="1607269" y="1029208"/>
                </a:lnTo>
              </a:path>
            </a:pathLst>
          </a:custGeom>
          <a:ln w="4191">
            <a:solidFill>
              <a:srgbClr val="DB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6" name="object 186"/>
          <p:cNvSpPr/>
          <p:nvPr/>
        </p:nvSpPr>
        <p:spPr>
          <a:xfrm>
            <a:off x="9471976" y="6890791"/>
            <a:ext cx="1577340" cy="1009650"/>
          </a:xfrm>
          <a:custGeom>
            <a:avLst/>
            <a:gdLst/>
            <a:ahLst/>
            <a:cxnLst/>
            <a:rect l="l" t="t" r="r" b="b"/>
            <a:pathLst>
              <a:path w="1577340" h="1009650">
                <a:moveTo>
                  <a:pt x="0" y="0"/>
                </a:moveTo>
                <a:lnTo>
                  <a:pt x="1576731" y="1009650"/>
                </a:lnTo>
              </a:path>
            </a:pathLst>
          </a:custGeom>
          <a:ln w="4191">
            <a:solidFill>
              <a:srgbClr val="DBDC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7" name="object 187"/>
          <p:cNvSpPr/>
          <p:nvPr/>
        </p:nvSpPr>
        <p:spPr>
          <a:xfrm>
            <a:off x="9598797" y="6890791"/>
            <a:ext cx="1450340" cy="929005"/>
          </a:xfrm>
          <a:custGeom>
            <a:avLst/>
            <a:gdLst/>
            <a:ahLst/>
            <a:cxnLst/>
            <a:rect l="l" t="t" r="r" b="b"/>
            <a:pathLst>
              <a:path w="1450340" h="929004">
                <a:moveTo>
                  <a:pt x="0" y="0"/>
                </a:moveTo>
                <a:lnTo>
                  <a:pt x="1449911" y="928443"/>
                </a:lnTo>
              </a:path>
            </a:pathLst>
          </a:custGeom>
          <a:ln w="4191">
            <a:solidFill>
              <a:srgbClr val="DBDC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8" name="object 188"/>
          <p:cNvSpPr/>
          <p:nvPr/>
        </p:nvSpPr>
        <p:spPr>
          <a:xfrm>
            <a:off x="9725637" y="6890791"/>
            <a:ext cx="1323340" cy="847725"/>
          </a:xfrm>
          <a:custGeom>
            <a:avLst/>
            <a:gdLst/>
            <a:ahLst/>
            <a:cxnLst/>
            <a:rect l="l" t="t" r="r" b="b"/>
            <a:pathLst>
              <a:path w="1323340" h="847725">
                <a:moveTo>
                  <a:pt x="0" y="0"/>
                </a:moveTo>
                <a:lnTo>
                  <a:pt x="1323070" y="847222"/>
                </a:lnTo>
              </a:path>
            </a:pathLst>
          </a:custGeom>
          <a:ln w="4190">
            <a:solidFill>
              <a:srgbClr val="DBDC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9" name="object 189"/>
          <p:cNvSpPr/>
          <p:nvPr/>
        </p:nvSpPr>
        <p:spPr>
          <a:xfrm>
            <a:off x="9852516" y="6890791"/>
            <a:ext cx="1196340" cy="766445"/>
          </a:xfrm>
          <a:custGeom>
            <a:avLst/>
            <a:gdLst/>
            <a:ahLst/>
            <a:cxnLst/>
            <a:rect l="l" t="t" r="r" b="b"/>
            <a:pathLst>
              <a:path w="1196340" h="766445">
                <a:moveTo>
                  <a:pt x="0" y="0"/>
                </a:moveTo>
                <a:lnTo>
                  <a:pt x="1196191" y="765973"/>
                </a:lnTo>
              </a:path>
            </a:pathLst>
          </a:custGeom>
          <a:ln w="4191">
            <a:solidFill>
              <a:srgbClr val="DBDC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0" name="object 190"/>
          <p:cNvSpPr/>
          <p:nvPr/>
        </p:nvSpPr>
        <p:spPr>
          <a:xfrm>
            <a:off x="9979376" y="6890791"/>
            <a:ext cx="1069340" cy="685165"/>
          </a:xfrm>
          <a:custGeom>
            <a:avLst/>
            <a:gdLst/>
            <a:ahLst/>
            <a:cxnLst/>
            <a:rect l="l" t="t" r="r" b="b"/>
            <a:pathLst>
              <a:path w="1069340" h="685165">
                <a:moveTo>
                  <a:pt x="0" y="0"/>
                </a:moveTo>
                <a:lnTo>
                  <a:pt x="1069331" y="684740"/>
                </a:lnTo>
              </a:path>
            </a:pathLst>
          </a:custGeom>
          <a:ln w="4191">
            <a:solidFill>
              <a:srgbClr val="DBDC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1" name="object 191"/>
          <p:cNvSpPr/>
          <p:nvPr/>
        </p:nvSpPr>
        <p:spPr>
          <a:xfrm>
            <a:off x="10106238" y="6890791"/>
            <a:ext cx="942975" cy="603885"/>
          </a:xfrm>
          <a:custGeom>
            <a:avLst/>
            <a:gdLst/>
            <a:ahLst/>
            <a:cxnLst/>
            <a:rect l="l" t="t" r="r" b="b"/>
            <a:pathLst>
              <a:path w="942975" h="603884">
                <a:moveTo>
                  <a:pt x="0" y="0"/>
                </a:moveTo>
                <a:lnTo>
                  <a:pt x="942468" y="603504"/>
                </a:lnTo>
              </a:path>
            </a:pathLst>
          </a:custGeom>
          <a:ln w="4191">
            <a:solidFill>
              <a:srgbClr val="DADC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2" name="object 192"/>
          <p:cNvSpPr/>
          <p:nvPr/>
        </p:nvSpPr>
        <p:spPr>
          <a:xfrm>
            <a:off x="10233069" y="6890791"/>
            <a:ext cx="815975" cy="522605"/>
          </a:xfrm>
          <a:custGeom>
            <a:avLst/>
            <a:gdLst/>
            <a:ahLst/>
            <a:cxnLst/>
            <a:rect l="l" t="t" r="r" b="b"/>
            <a:pathLst>
              <a:path w="815975" h="522604">
                <a:moveTo>
                  <a:pt x="0" y="0"/>
                </a:moveTo>
                <a:lnTo>
                  <a:pt x="815638" y="522290"/>
                </a:lnTo>
              </a:path>
            </a:pathLst>
          </a:custGeom>
          <a:ln w="4191">
            <a:solidFill>
              <a:srgbClr val="DADB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3" name="object 193"/>
          <p:cNvSpPr/>
          <p:nvPr/>
        </p:nvSpPr>
        <p:spPr>
          <a:xfrm>
            <a:off x="10359916" y="6890791"/>
            <a:ext cx="688975" cy="441325"/>
          </a:xfrm>
          <a:custGeom>
            <a:avLst/>
            <a:gdLst/>
            <a:ahLst/>
            <a:cxnLst/>
            <a:rect l="l" t="t" r="r" b="b"/>
            <a:pathLst>
              <a:path w="688975" h="441325">
                <a:moveTo>
                  <a:pt x="0" y="0"/>
                </a:moveTo>
                <a:lnTo>
                  <a:pt x="688791" y="441063"/>
                </a:lnTo>
              </a:path>
            </a:pathLst>
          </a:custGeom>
          <a:ln w="4191">
            <a:solidFill>
              <a:srgbClr val="DADB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4" name="object 194"/>
          <p:cNvSpPr/>
          <p:nvPr/>
        </p:nvSpPr>
        <p:spPr>
          <a:xfrm>
            <a:off x="10486780" y="6890791"/>
            <a:ext cx="561975" cy="360045"/>
          </a:xfrm>
          <a:custGeom>
            <a:avLst/>
            <a:gdLst/>
            <a:ahLst/>
            <a:cxnLst/>
            <a:rect l="l" t="t" r="r" b="b"/>
            <a:pathLst>
              <a:path w="561975" h="360045">
                <a:moveTo>
                  <a:pt x="0" y="0"/>
                </a:moveTo>
                <a:lnTo>
                  <a:pt x="561927" y="359827"/>
                </a:lnTo>
              </a:path>
            </a:pathLst>
          </a:custGeom>
          <a:ln w="4191">
            <a:solidFill>
              <a:srgbClr val="DADB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5" name="object 195"/>
          <p:cNvSpPr/>
          <p:nvPr/>
        </p:nvSpPr>
        <p:spPr>
          <a:xfrm>
            <a:off x="10613607" y="6890791"/>
            <a:ext cx="435609" cy="278765"/>
          </a:xfrm>
          <a:custGeom>
            <a:avLst/>
            <a:gdLst/>
            <a:ahLst/>
            <a:cxnLst/>
            <a:rect l="l" t="t" r="r" b="b"/>
            <a:pathLst>
              <a:path w="435609" h="278765">
                <a:moveTo>
                  <a:pt x="0" y="0"/>
                </a:moveTo>
                <a:lnTo>
                  <a:pt x="435099" y="278614"/>
                </a:lnTo>
              </a:path>
            </a:pathLst>
          </a:custGeom>
          <a:ln w="4191">
            <a:solidFill>
              <a:srgbClr val="DADB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6" name="object 196"/>
          <p:cNvSpPr/>
          <p:nvPr/>
        </p:nvSpPr>
        <p:spPr>
          <a:xfrm>
            <a:off x="10740471" y="6890791"/>
            <a:ext cx="308610" cy="197485"/>
          </a:xfrm>
          <a:custGeom>
            <a:avLst/>
            <a:gdLst/>
            <a:ahLst/>
            <a:cxnLst/>
            <a:rect l="l" t="t" r="r" b="b"/>
            <a:pathLst>
              <a:path w="308609" h="197484">
                <a:moveTo>
                  <a:pt x="0" y="0"/>
                </a:moveTo>
                <a:lnTo>
                  <a:pt x="308236" y="197377"/>
                </a:lnTo>
              </a:path>
            </a:pathLst>
          </a:custGeom>
          <a:ln w="4191">
            <a:solidFill>
              <a:srgbClr val="DADB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7" name="object 197"/>
          <p:cNvSpPr/>
          <p:nvPr/>
        </p:nvSpPr>
        <p:spPr>
          <a:xfrm>
            <a:off x="10867311" y="6890791"/>
            <a:ext cx="181610" cy="116205"/>
          </a:xfrm>
          <a:custGeom>
            <a:avLst/>
            <a:gdLst/>
            <a:ahLst/>
            <a:cxnLst/>
            <a:rect l="l" t="t" r="r" b="b"/>
            <a:pathLst>
              <a:path w="181609" h="116204">
                <a:moveTo>
                  <a:pt x="0" y="0"/>
                </a:moveTo>
                <a:lnTo>
                  <a:pt x="181396" y="116156"/>
                </a:lnTo>
              </a:path>
            </a:pathLst>
          </a:custGeom>
          <a:ln w="4191">
            <a:solidFill>
              <a:srgbClr val="D9DB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8" name="object 198"/>
          <p:cNvSpPr/>
          <p:nvPr/>
        </p:nvSpPr>
        <p:spPr>
          <a:xfrm>
            <a:off x="10994166" y="6890791"/>
            <a:ext cx="54610" cy="34925"/>
          </a:xfrm>
          <a:custGeom>
            <a:avLst/>
            <a:gdLst/>
            <a:ahLst/>
            <a:cxnLst/>
            <a:rect l="l" t="t" r="r" b="b"/>
            <a:pathLst>
              <a:path w="54609" h="34925">
                <a:moveTo>
                  <a:pt x="0" y="0"/>
                </a:moveTo>
                <a:lnTo>
                  <a:pt x="54542" y="34925"/>
                </a:lnTo>
              </a:path>
            </a:pathLst>
          </a:custGeom>
          <a:ln w="4191">
            <a:solidFill>
              <a:srgbClr val="D9DA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9" name="object 199"/>
          <p:cNvSpPr/>
          <p:nvPr/>
        </p:nvSpPr>
        <p:spPr>
          <a:xfrm>
            <a:off x="935710" y="6890804"/>
            <a:ext cx="8820150" cy="184785"/>
          </a:xfrm>
          <a:custGeom>
            <a:avLst/>
            <a:gdLst/>
            <a:ahLst/>
            <a:cxnLst/>
            <a:rect l="l" t="t" r="r" b="b"/>
            <a:pathLst>
              <a:path w="8820150" h="184784">
                <a:moveTo>
                  <a:pt x="8819997" y="184657"/>
                </a:moveTo>
                <a:lnTo>
                  <a:pt x="0" y="184657"/>
                </a:lnTo>
                <a:lnTo>
                  <a:pt x="0" y="0"/>
                </a:lnTo>
                <a:lnTo>
                  <a:pt x="8819997" y="0"/>
                </a:lnTo>
                <a:lnTo>
                  <a:pt x="8819997" y="184657"/>
                </a:lnTo>
                <a:close/>
              </a:path>
            </a:pathLst>
          </a:custGeom>
          <a:solidFill>
            <a:srgbClr val="DA413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0" name="object 200"/>
          <p:cNvSpPr/>
          <p:nvPr/>
        </p:nvSpPr>
        <p:spPr>
          <a:xfrm>
            <a:off x="945014" y="6534022"/>
            <a:ext cx="9359146" cy="75167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1" name="object 201"/>
          <p:cNvSpPr/>
          <p:nvPr/>
        </p:nvSpPr>
        <p:spPr>
          <a:xfrm>
            <a:off x="9766675" y="6600342"/>
            <a:ext cx="390511" cy="40904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2" name="object 202"/>
          <p:cNvSpPr/>
          <p:nvPr/>
        </p:nvSpPr>
        <p:spPr>
          <a:xfrm>
            <a:off x="9685502" y="6894500"/>
            <a:ext cx="613410" cy="414020"/>
          </a:xfrm>
          <a:custGeom>
            <a:avLst/>
            <a:gdLst/>
            <a:ahLst/>
            <a:cxnLst/>
            <a:rect l="l" t="t" r="r" b="b"/>
            <a:pathLst>
              <a:path w="613409" h="414020">
                <a:moveTo>
                  <a:pt x="58686" y="388392"/>
                </a:moveTo>
                <a:lnTo>
                  <a:pt x="40335" y="388392"/>
                </a:lnTo>
                <a:lnTo>
                  <a:pt x="79133" y="399822"/>
                </a:lnTo>
                <a:lnTo>
                  <a:pt x="115292" y="408712"/>
                </a:lnTo>
                <a:lnTo>
                  <a:pt x="152607" y="413792"/>
                </a:lnTo>
                <a:lnTo>
                  <a:pt x="190806" y="413792"/>
                </a:lnTo>
                <a:lnTo>
                  <a:pt x="229615" y="411252"/>
                </a:lnTo>
                <a:lnTo>
                  <a:pt x="269634" y="404902"/>
                </a:lnTo>
                <a:lnTo>
                  <a:pt x="309213" y="393472"/>
                </a:lnTo>
                <a:lnTo>
                  <a:pt x="312741" y="392202"/>
                </a:lnTo>
                <a:lnTo>
                  <a:pt x="88442" y="392202"/>
                </a:lnTo>
                <a:lnTo>
                  <a:pt x="86537" y="390932"/>
                </a:lnTo>
                <a:lnTo>
                  <a:pt x="72174" y="390932"/>
                </a:lnTo>
                <a:lnTo>
                  <a:pt x="71221" y="389662"/>
                </a:lnTo>
                <a:lnTo>
                  <a:pt x="60490" y="389662"/>
                </a:lnTo>
                <a:lnTo>
                  <a:pt x="58686" y="388392"/>
                </a:lnTo>
                <a:close/>
              </a:path>
              <a:path w="613409" h="414020">
                <a:moveTo>
                  <a:pt x="612879" y="0"/>
                </a:moveTo>
                <a:lnTo>
                  <a:pt x="612127" y="3582"/>
                </a:lnTo>
                <a:lnTo>
                  <a:pt x="611517" y="7392"/>
                </a:lnTo>
                <a:lnTo>
                  <a:pt x="610565" y="11202"/>
                </a:lnTo>
                <a:lnTo>
                  <a:pt x="608901" y="18822"/>
                </a:lnTo>
                <a:lnTo>
                  <a:pt x="606945" y="26442"/>
                </a:lnTo>
                <a:lnTo>
                  <a:pt x="605828" y="30252"/>
                </a:lnTo>
                <a:lnTo>
                  <a:pt x="604875" y="34062"/>
                </a:lnTo>
                <a:lnTo>
                  <a:pt x="588227" y="81052"/>
                </a:lnTo>
                <a:lnTo>
                  <a:pt x="567843" y="122962"/>
                </a:lnTo>
                <a:lnTo>
                  <a:pt x="542872" y="163602"/>
                </a:lnTo>
                <a:lnTo>
                  <a:pt x="513562" y="201702"/>
                </a:lnTo>
                <a:lnTo>
                  <a:pt x="479508" y="238532"/>
                </a:lnTo>
                <a:lnTo>
                  <a:pt x="441999" y="271552"/>
                </a:lnTo>
                <a:lnTo>
                  <a:pt x="401407" y="300762"/>
                </a:lnTo>
                <a:lnTo>
                  <a:pt x="358101" y="327432"/>
                </a:lnTo>
                <a:lnTo>
                  <a:pt x="357238" y="327432"/>
                </a:lnTo>
                <a:lnTo>
                  <a:pt x="356361" y="328702"/>
                </a:lnTo>
                <a:lnTo>
                  <a:pt x="354533" y="328702"/>
                </a:lnTo>
                <a:lnTo>
                  <a:pt x="353542" y="329972"/>
                </a:lnTo>
                <a:lnTo>
                  <a:pt x="352640" y="329972"/>
                </a:lnTo>
                <a:lnTo>
                  <a:pt x="351739" y="331242"/>
                </a:lnTo>
                <a:lnTo>
                  <a:pt x="349834" y="331242"/>
                </a:lnTo>
                <a:lnTo>
                  <a:pt x="347967" y="332512"/>
                </a:lnTo>
                <a:lnTo>
                  <a:pt x="346976" y="332512"/>
                </a:lnTo>
                <a:lnTo>
                  <a:pt x="346201" y="333782"/>
                </a:lnTo>
                <a:lnTo>
                  <a:pt x="345160" y="333782"/>
                </a:lnTo>
                <a:lnTo>
                  <a:pt x="344271" y="335052"/>
                </a:lnTo>
                <a:lnTo>
                  <a:pt x="342493" y="335052"/>
                </a:lnTo>
                <a:lnTo>
                  <a:pt x="341439" y="336322"/>
                </a:lnTo>
                <a:lnTo>
                  <a:pt x="340575" y="336322"/>
                </a:lnTo>
                <a:lnTo>
                  <a:pt x="337769" y="337592"/>
                </a:lnTo>
                <a:lnTo>
                  <a:pt x="336778" y="338862"/>
                </a:lnTo>
                <a:lnTo>
                  <a:pt x="334822" y="338862"/>
                </a:lnTo>
                <a:lnTo>
                  <a:pt x="333997" y="340132"/>
                </a:lnTo>
                <a:lnTo>
                  <a:pt x="332092" y="340132"/>
                </a:lnTo>
                <a:lnTo>
                  <a:pt x="331139" y="341402"/>
                </a:lnTo>
                <a:lnTo>
                  <a:pt x="330276" y="341402"/>
                </a:lnTo>
                <a:lnTo>
                  <a:pt x="327355" y="342672"/>
                </a:lnTo>
                <a:lnTo>
                  <a:pt x="326529" y="342672"/>
                </a:lnTo>
                <a:lnTo>
                  <a:pt x="325602" y="343942"/>
                </a:lnTo>
                <a:lnTo>
                  <a:pt x="323634" y="343942"/>
                </a:lnTo>
                <a:lnTo>
                  <a:pt x="322656" y="345212"/>
                </a:lnTo>
                <a:lnTo>
                  <a:pt x="320776" y="345212"/>
                </a:lnTo>
                <a:lnTo>
                  <a:pt x="319887" y="346482"/>
                </a:lnTo>
                <a:lnTo>
                  <a:pt x="317995" y="346482"/>
                </a:lnTo>
                <a:lnTo>
                  <a:pt x="316166" y="347752"/>
                </a:lnTo>
                <a:lnTo>
                  <a:pt x="315112" y="347752"/>
                </a:lnTo>
                <a:lnTo>
                  <a:pt x="314248" y="349022"/>
                </a:lnTo>
                <a:lnTo>
                  <a:pt x="312318" y="349022"/>
                </a:lnTo>
                <a:lnTo>
                  <a:pt x="311213" y="350292"/>
                </a:lnTo>
                <a:lnTo>
                  <a:pt x="309435" y="350292"/>
                </a:lnTo>
                <a:lnTo>
                  <a:pt x="307530" y="351562"/>
                </a:lnTo>
                <a:lnTo>
                  <a:pt x="306603" y="351562"/>
                </a:lnTo>
                <a:lnTo>
                  <a:pt x="305612" y="352832"/>
                </a:lnTo>
                <a:lnTo>
                  <a:pt x="303745" y="352832"/>
                </a:lnTo>
                <a:lnTo>
                  <a:pt x="302767" y="354102"/>
                </a:lnTo>
                <a:lnTo>
                  <a:pt x="299897" y="354102"/>
                </a:lnTo>
                <a:lnTo>
                  <a:pt x="298919" y="355372"/>
                </a:lnTo>
                <a:lnTo>
                  <a:pt x="297002" y="355372"/>
                </a:lnTo>
                <a:lnTo>
                  <a:pt x="296125" y="356642"/>
                </a:lnTo>
                <a:lnTo>
                  <a:pt x="294157" y="356642"/>
                </a:lnTo>
                <a:lnTo>
                  <a:pt x="293154" y="357912"/>
                </a:lnTo>
                <a:lnTo>
                  <a:pt x="291274" y="357912"/>
                </a:lnTo>
                <a:lnTo>
                  <a:pt x="289407" y="359182"/>
                </a:lnTo>
                <a:lnTo>
                  <a:pt x="287426" y="359182"/>
                </a:lnTo>
                <a:lnTo>
                  <a:pt x="286511" y="360452"/>
                </a:lnTo>
                <a:lnTo>
                  <a:pt x="284492" y="360452"/>
                </a:lnTo>
                <a:lnTo>
                  <a:pt x="282663" y="361722"/>
                </a:lnTo>
                <a:lnTo>
                  <a:pt x="280746" y="361722"/>
                </a:lnTo>
                <a:lnTo>
                  <a:pt x="279755" y="362992"/>
                </a:lnTo>
                <a:lnTo>
                  <a:pt x="276783" y="362992"/>
                </a:lnTo>
                <a:lnTo>
                  <a:pt x="275793" y="364262"/>
                </a:lnTo>
                <a:lnTo>
                  <a:pt x="272961" y="364262"/>
                </a:lnTo>
                <a:lnTo>
                  <a:pt x="272072" y="365532"/>
                </a:lnTo>
                <a:lnTo>
                  <a:pt x="270001" y="365532"/>
                </a:lnTo>
                <a:lnTo>
                  <a:pt x="268109" y="366802"/>
                </a:lnTo>
                <a:lnTo>
                  <a:pt x="265201" y="366802"/>
                </a:lnTo>
                <a:lnTo>
                  <a:pt x="264312" y="368072"/>
                </a:lnTo>
                <a:lnTo>
                  <a:pt x="261289" y="368072"/>
                </a:lnTo>
                <a:lnTo>
                  <a:pt x="260400" y="369342"/>
                </a:lnTo>
                <a:lnTo>
                  <a:pt x="257479" y="369342"/>
                </a:lnTo>
                <a:lnTo>
                  <a:pt x="256451" y="370612"/>
                </a:lnTo>
                <a:lnTo>
                  <a:pt x="253542" y="370612"/>
                </a:lnTo>
                <a:lnTo>
                  <a:pt x="252514" y="371882"/>
                </a:lnTo>
                <a:lnTo>
                  <a:pt x="248754" y="371882"/>
                </a:lnTo>
                <a:lnTo>
                  <a:pt x="247751" y="373152"/>
                </a:lnTo>
                <a:lnTo>
                  <a:pt x="244817" y="373152"/>
                </a:lnTo>
                <a:lnTo>
                  <a:pt x="243878" y="374422"/>
                </a:lnTo>
                <a:lnTo>
                  <a:pt x="239953" y="374422"/>
                </a:lnTo>
                <a:lnTo>
                  <a:pt x="238963" y="375692"/>
                </a:lnTo>
                <a:lnTo>
                  <a:pt x="234988" y="375692"/>
                </a:lnTo>
                <a:lnTo>
                  <a:pt x="234073" y="376962"/>
                </a:lnTo>
                <a:lnTo>
                  <a:pt x="230085" y="376962"/>
                </a:lnTo>
                <a:lnTo>
                  <a:pt x="229095" y="378232"/>
                </a:lnTo>
                <a:lnTo>
                  <a:pt x="226174" y="378232"/>
                </a:lnTo>
                <a:lnTo>
                  <a:pt x="224269" y="379502"/>
                </a:lnTo>
                <a:lnTo>
                  <a:pt x="219392" y="379502"/>
                </a:lnTo>
                <a:lnTo>
                  <a:pt x="218351" y="380772"/>
                </a:lnTo>
                <a:lnTo>
                  <a:pt x="215468" y="380772"/>
                </a:lnTo>
                <a:lnTo>
                  <a:pt x="213499" y="382042"/>
                </a:lnTo>
                <a:lnTo>
                  <a:pt x="208584" y="382042"/>
                </a:lnTo>
                <a:lnTo>
                  <a:pt x="206489" y="383312"/>
                </a:lnTo>
                <a:lnTo>
                  <a:pt x="201675" y="383312"/>
                </a:lnTo>
                <a:lnTo>
                  <a:pt x="200698" y="384582"/>
                </a:lnTo>
                <a:lnTo>
                  <a:pt x="194805" y="384582"/>
                </a:lnTo>
                <a:lnTo>
                  <a:pt x="192760" y="385852"/>
                </a:lnTo>
                <a:lnTo>
                  <a:pt x="186905" y="385852"/>
                </a:lnTo>
                <a:lnTo>
                  <a:pt x="185966" y="387122"/>
                </a:lnTo>
                <a:lnTo>
                  <a:pt x="179095" y="387122"/>
                </a:lnTo>
                <a:lnTo>
                  <a:pt x="177114" y="388392"/>
                </a:lnTo>
                <a:lnTo>
                  <a:pt x="169405" y="388392"/>
                </a:lnTo>
                <a:lnTo>
                  <a:pt x="168414" y="389662"/>
                </a:lnTo>
                <a:lnTo>
                  <a:pt x="157035" y="389662"/>
                </a:lnTo>
                <a:lnTo>
                  <a:pt x="156121" y="390932"/>
                </a:lnTo>
                <a:lnTo>
                  <a:pt x="141071" y="390932"/>
                </a:lnTo>
                <a:lnTo>
                  <a:pt x="140119" y="392202"/>
                </a:lnTo>
                <a:lnTo>
                  <a:pt x="312741" y="392202"/>
                </a:lnTo>
                <a:lnTo>
                  <a:pt x="385724" y="361722"/>
                </a:lnTo>
                <a:lnTo>
                  <a:pt x="421825" y="338862"/>
                </a:lnTo>
                <a:lnTo>
                  <a:pt x="455677" y="314732"/>
                </a:lnTo>
                <a:lnTo>
                  <a:pt x="486988" y="285522"/>
                </a:lnTo>
                <a:lnTo>
                  <a:pt x="515467" y="255042"/>
                </a:lnTo>
                <a:lnTo>
                  <a:pt x="540103" y="222022"/>
                </a:lnTo>
                <a:lnTo>
                  <a:pt x="561154" y="187732"/>
                </a:lnTo>
                <a:lnTo>
                  <a:pt x="578402" y="152172"/>
                </a:lnTo>
                <a:lnTo>
                  <a:pt x="591629" y="114072"/>
                </a:lnTo>
                <a:lnTo>
                  <a:pt x="592010" y="112802"/>
                </a:lnTo>
                <a:lnTo>
                  <a:pt x="592340" y="111532"/>
                </a:lnTo>
                <a:lnTo>
                  <a:pt x="592480" y="111532"/>
                </a:lnTo>
                <a:lnTo>
                  <a:pt x="592810" y="110262"/>
                </a:lnTo>
                <a:lnTo>
                  <a:pt x="592962" y="108992"/>
                </a:lnTo>
                <a:lnTo>
                  <a:pt x="593115" y="108992"/>
                </a:lnTo>
                <a:lnTo>
                  <a:pt x="593509" y="107722"/>
                </a:lnTo>
                <a:lnTo>
                  <a:pt x="593699" y="106452"/>
                </a:lnTo>
                <a:lnTo>
                  <a:pt x="593991" y="105182"/>
                </a:lnTo>
                <a:lnTo>
                  <a:pt x="594283" y="105182"/>
                </a:lnTo>
                <a:lnTo>
                  <a:pt x="594474" y="103912"/>
                </a:lnTo>
                <a:lnTo>
                  <a:pt x="594956" y="102642"/>
                </a:lnTo>
                <a:lnTo>
                  <a:pt x="595325" y="100102"/>
                </a:lnTo>
                <a:lnTo>
                  <a:pt x="595820" y="98832"/>
                </a:lnTo>
                <a:lnTo>
                  <a:pt x="596036" y="97562"/>
                </a:lnTo>
                <a:lnTo>
                  <a:pt x="596531" y="95022"/>
                </a:lnTo>
                <a:lnTo>
                  <a:pt x="596798" y="95022"/>
                </a:lnTo>
                <a:lnTo>
                  <a:pt x="596861" y="93752"/>
                </a:lnTo>
                <a:lnTo>
                  <a:pt x="596988" y="93752"/>
                </a:lnTo>
                <a:lnTo>
                  <a:pt x="597306" y="92482"/>
                </a:lnTo>
                <a:lnTo>
                  <a:pt x="597598" y="89942"/>
                </a:lnTo>
                <a:lnTo>
                  <a:pt x="597788" y="89942"/>
                </a:lnTo>
                <a:lnTo>
                  <a:pt x="598271" y="87402"/>
                </a:lnTo>
                <a:lnTo>
                  <a:pt x="598436" y="86132"/>
                </a:lnTo>
                <a:lnTo>
                  <a:pt x="598627" y="86132"/>
                </a:lnTo>
                <a:lnTo>
                  <a:pt x="598754" y="84862"/>
                </a:lnTo>
                <a:lnTo>
                  <a:pt x="598919" y="84862"/>
                </a:lnTo>
                <a:lnTo>
                  <a:pt x="599071" y="83592"/>
                </a:lnTo>
                <a:lnTo>
                  <a:pt x="599897" y="79782"/>
                </a:lnTo>
                <a:lnTo>
                  <a:pt x="600036" y="78512"/>
                </a:lnTo>
                <a:lnTo>
                  <a:pt x="600240" y="77242"/>
                </a:lnTo>
                <a:lnTo>
                  <a:pt x="600519" y="74702"/>
                </a:lnTo>
                <a:lnTo>
                  <a:pt x="600786" y="73432"/>
                </a:lnTo>
                <a:lnTo>
                  <a:pt x="612879" y="0"/>
                </a:lnTo>
                <a:close/>
              </a:path>
              <a:path w="613409" h="414020">
                <a:moveTo>
                  <a:pt x="8331" y="378232"/>
                </a:moveTo>
                <a:lnTo>
                  <a:pt x="4381" y="378232"/>
                </a:lnTo>
                <a:lnTo>
                  <a:pt x="39433" y="388392"/>
                </a:lnTo>
                <a:lnTo>
                  <a:pt x="53403" y="388392"/>
                </a:lnTo>
                <a:lnTo>
                  <a:pt x="49796" y="387122"/>
                </a:lnTo>
                <a:lnTo>
                  <a:pt x="42824" y="387122"/>
                </a:lnTo>
                <a:lnTo>
                  <a:pt x="38531" y="385852"/>
                </a:lnTo>
                <a:lnTo>
                  <a:pt x="37541" y="385852"/>
                </a:lnTo>
                <a:lnTo>
                  <a:pt x="36652" y="384582"/>
                </a:lnTo>
                <a:lnTo>
                  <a:pt x="30632" y="384582"/>
                </a:lnTo>
                <a:lnTo>
                  <a:pt x="29768" y="383312"/>
                </a:lnTo>
                <a:lnTo>
                  <a:pt x="24523" y="383312"/>
                </a:lnTo>
                <a:lnTo>
                  <a:pt x="23774" y="382042"/>
                </a:lnTo>
                <a:lnTo>
                  <a:pt x="19392" y="382042"/>
                </a:lnTo>
                <a:lnTo>
                  <a:pt x="18592" y="380772"/>
                </a:lnTo>
                <a:lnTo>
                  <a:pt x="13423" y="380772"/>
                </a:lnTo>
                <a:lnTo>
                  <a:pt x="12611" y="379502"/>
                </a:lnTo>
                <a:lnTo>
                  <a:pt x="10121" y="379502"/>
                </a:lnTo>
                <a:lnTo>
                  <a:pt x="8331" y="378232"/>
                </a:lnTo>
                <a:close/>
              </a:path>
              <a:path w="613409" h="414020">
                <a:moveTo>
                  <a:pt x="4203" y="378180"/>
                </a:moveTo>
                <a:lnTo>
                  <a:pt x="4381" y="378232"/>
                </a:lnTo>
                <a:lnTo>
                  <a:pt x="4203" y="378180"/>
                </a:lnTo>
                <a:close/>
              </a:path>
              <a:path w="613409" h="414020">
                <a:moveTo>
                  <a:pt x="3301" y="376962"/>
                </a:moveTo>
                <a:lnTo>
                  <a:pt x="0" y="376962"/>
                </a:lnTo>
                <a:lnTo>
                  <a:pt x="4203" y="378180"/>
                </a:lnTo>
                <a:lnTo>
                  <a:pt x="3301" y="376962"/>
                </a:lnTo>
                <a:close/>
              </a:path>
            </a:pathLst>
          </a:custGeom>
          <a:solidFill>
            <a:srgbClr val="C4151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3" name="object 203"/>
          <p:cNvSpPr/>
          <p:nvPr/>
        </p:nvSpPr>
        <p:spPr>
          <a:xfrm>
            <a:off x="0" y="0"/>
            <a:ext cx="11048530" cy="153578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4" name="object 204"/>
          <p:cNvSpPr/>
          <p:nvPr/>
        </p:nvSpPr>
        <p:spPr>
          <a:xfrm>
            <a:off x="0" y="0"/>
            <a:ext cx="3971124" cy="153578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5" name="object 205"/>
          <p:cNvSpPr/>
          <p:nvPr/>
        </p:nvSpPr>
        <p:spPr>
          <a:xfrm>
            <a:off x="2648012" y="0"/>
            <a:ext cx="1323340" cy="1536065"/>
          </a:xfrm>
          <a:custGeom>
            <a:avLst/>
            <a:gdLst/>
            <a:ahLst/>
            <a:cxnLst/>
            <a:rect l="l" t="t" r="r" b="b"/>
            <a:pathLst>
              <a:path w="1323339" h="1536065">
                <a:moveTo>
                  <a:pt x="0" y="1535785"/>
                </a:moveTo>
                <a:lnTo>
                  <a:pt x="39878" y="1509679"/>
                </a:lnTo>
                <a:lnTo>
                  <a:pt x="74655" y="1486157"/>
                </a:lnTo>
                <a:lnTo>
                  <a:pt x="109192" y="1462117"/>
                </a:lnTo>
                <a:lnTo>
                  <a:pt x="143487" y="1437565"/>
                </a:lnTo>
                <a:lnTo>
                  <a:pt x="177536" y="1412505"/>
                </a:lnTo>
                <a:lnTo>
                  <a:pt x="211337" y="1386940"/>
                </a:lnTo>
                <a:lnTo>
                  <a:pt x="244887" y="1360874"/>
                </a:lnTo>
                <a:lnTo>
                  <a:pt x="278182" y="1334311"/>
                </a:lnTo>
                <a:lnTo>
                  <a:pt x="311220" y="1307255"/>
                </a:lnTo>
                <a:lnTo>
                  <a:pt x="343997" y="1279710"/>
                </a:lnTo>
                <a:lnTo>
                  <a:pt x="376512" y="1251680"/>
                </a:lnTo>
                <a:lnTo>
                  <a:pt x="408760" y="1223169"/>
                </a:lnTo>
                <a:lnTo>
                  <a:pt x="440739" y="1194180"/>
                </a:lnTo>
                <a:lnTo>
                  <a:pt x="472445" y="1164718"/>
                </a:lnTo>
                <a:lnTo>
                  <a:pt x="503876" y="1134786"/>
                </a:lnTo>
                <a:lnTo>
                  <a:pt x="535029" y="1104388"/>
                </a:lnTo>
                <a:lnTo>
                  <a:pt x="565901" y="1073529"/>
                </a:lnTo>
                <a:lnTo>
                  <a:pt x="596489" y="1042212"/>
                </a:lnTo>
                <a:lnTo>
                  <a:pt x="626789" y="1010441"/>
                </a:lnTo>
                <a:lnTo>
                  <a:pt x="656800" y="978220"/>
                </a:lnTo>
                <a:lnTo>
                  <a:pt x="686517" y="945553"/>
                </a:lnTo>
                <a:lnTo>
                  <a:pt x="715938" y="912444"/>
                </a:lnTo>
                <a:lnTo>
                  <a:pt x="745060" y="878896"/>
                </a:lnTo>
                <a:lnTo>
                  <a:pt x="773879" y="844914"/>
                </a:lnTo>
                <a:lnTo>
                  <a:pt x="802394" y="810501"/>
                </a:lnTo>
                <a:lnTo>
                  <a:pt x="830601" y="775662"/>
                </a:lnTo>
                <a:lnTo>
                  <a:pt x="858496" y="740400"/>
                </a:lnTo>
                <a:lnTo>
                  <a:pt x="886078" y="704719"/>
                </a:lnTo>
                <a:lnTo>
                  <a:pt x="913343" y="668624"/>
                </a:lnTo>
                <a:lnTo>
                  <a:pt x="940287" y="632117"/>
                </a:lnTo>
                <a:lnTo>
                  <a:pt x="966909" y="595204"/>
                </a:lnTo>
                <a:lnTo>
                  <a:pt x="993204" y="557887"/>
                </a:lnTo>
                <a:lnTo>
                  <a:pt x="1019171" y="520171"/>
                </a:lnTo>
                <a:lnTo>
                  <a:pt x="1044806" y="482060"/>
                </a:lnTo>
                <a:lnTo>
                  <a:pt x="1070105" y="443557"/>
                </a:lnTo>
                <a:lnTo>
                  <a:pt x="1095067" y="404666"/>
                </a:lnTo>
                <a:lnTo>
                  <a:pt x="1119688" y="365393"/>
                </a:lnTo>
                <a:lnTo>
                  <a:pt x="1143965" y="325739"/>
                </a:lnTo>
                <a:lnTo>
                  <a:pt x="1167895" y="285709"/>
                </a:lnTo>
                <a:lnTo>
                  <a:pt x="1191476" y="245308"/>
                </a:lnTo>
                <a:lnTo>
                  <a:pt x="1214703" y="204538"/>
                </a:lnTo>
                <a:lnTo>
                  <a:pt x="1237575" y="163405"/>
                </a:lnTo>
                <a:lnTo>
                  <a:pt x="1260088" y="121911"/>
                </a:lnTo>
                <a:lnTo>
                  <a:pt x="1282239" y="80061"/>
                </a:lnTo>
                <a:lnTo>
                  <a:pt x="1304025" y="37859"/>
                </a:lnTo>
                <a:lnTo>
                  <a:pt x="1323082" y="0"/>
                </a:lnTo>
              </a:path>
            </a:pathLst>
          </a:custGeom>
          <a:ln w="9436">
            <a:solidFill>
              <a:srgbClr val="F8F8F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6" name="object 206"/>
          <p:cNvSpPr/>
          <p:nvPr/>
        </p:nvSpPr>
        <p:spPr>
          <a:xfrm>
            <a:off x="0" y="1518543"/>
            <a:ext cx="17145" cy="17780"/>
          </a:xfrm>
          <a:custGeom>
            <a:avLst/>
            <a:gdLst/>
            <a:ahLst/>
            <a:cxnLst/>
            <a:rect l="l" t="t" r="r" b="b"/>
            <a:pathLst>
              <a:path w="17145" h="17780">
                <a:moveTo>
                  <a:pt x="0" y="0"/>
                </a:moveTo>
                <a:lnTo>
                  <a:pt x="16811" y="17242"/>
                </a:lnTo>
              </a:path>
            </a:pathLst>
          </a:custGeom>
          <a:ln w="4191">
            <a:solidFill>
              <a:srgbClr val="EBECE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7" name="object 207"/>
          <p:cNvSpPr/>
          <p:nvPr/>
        </p:nvSpPr>
        <p:spPr>
          <a:xfrm>
            <a:off x="0" y="1380608"/>
            <a:ext cx="151765" cy="155575"/>
          </a:xfrm>
          <a:custGeom>
            <a:avLst/>
            <a:gdLst/>
            <a:ahLst/>
            <a:cxnLst/>
            <a:rect l="l" t="t" r="r" b="b"/>
            <a:pathLst>
              <a:path w="151765" h="155575">
                <a:moveTo>
                  <a:pt x="0" y="0"/>
                </a:moveTo>
                <a:lnTo>
                  <a:pt x="151298" y="155178"/>
                </a:lnTo>
              </a:path>
            </a:pathLst>
          </a:custGeom>
          <a:ln w="4191">
            <a:solidFill>
              <a:srgbClr val="EBECE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8" name="object 208"/>
          <p:cNvSpPr/>
          <p:nvPr/>
        </p:nvSpPr>
        <p:spPr>
          <a:xfrm>
            <a:off x="0" y="1242673"/>
            <a:ext cx="286385" cy="293370"/>
          </a:xfrm>
          <a:custGeom>
            <a:avLst/>
            <a:gdLst/>
            <a:ahLst/>
            <a:cxnLst/>
            <a:rect l="l" t="t" r="r" b="b"/>
            <a:pathLst>
              <a:path w="286385" h="293369">
                <a:moveTo>
                  <a:pt x="0" y="0"/>
                </a:moveTo>
                <a:lnTo>
                  <a:pt x="285783" y="293112"/>
                </a:lnTo>
              </a:path>
            </a:pathLst>
          </a:custGeom>
          <a:ln w="4191">
            <a:solidFill>
              <a:srgbClr val="EBEC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9" name="object 209"/>
          <p:cNvSpPr/>
          <p:nvPr/>
        </p:nvSpPr>
        <p:spPr>
          <a:xfrm>
            <a:off x="0" y="1104720"/>
            <a:ext cx="420370" cy="431165"/>
          </a:xfrm>
          <a:custGeom>
            <a:avLst/>
            <a:gdLst/>
            <a:ahLst/>
            <a:cxnLst/>
            <a:rect l="l" t="t" r="r" b="b"/>
            <a:pathLst>
              <a:path w="420370" h="431165">
                <a:moveTo>
                  <a:pt x="0" y="0"/>
                </a:moveTo>
                <a:lnTo>
                  <a:pt x="420287" y="431065"/>
                </a:lnTo>
              </a:path>
            </a:pathLst>
          </a:custGeom>
          <a:ln w="4191">
            <a:solidFill>
              <a:srgbClr val="EB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0" name="object 210"/>
          <p:cNvSpPr/>
          <p:nvPr/>
        </p:nvSpPr>
        <p:spPr>
          <a:xfrm>
            <a:off x="0" y="966776"/>
            <a:ext cx="554990" cy="569595"/>
          </a:xfrm>
          <a:custGeom>
            <a:avLst/>
            <a:gdLst/>
            <a:ahLst/>
            <a:cxnLst/>
            <a:rect l="l" t="t" r="r" b="b"/>
            <a:pathLst>
              <a:path w="554990" h="569594">
                <a:moveTo>
                  <a:pt x="0" y="0"/>
                </a:moveTo>
                <a:lnTo>
                  <a:pt x="554781" y="569008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1" name="object 211"/>
          <p:cNvSpPr/>
          <p:nvPr/>
        </p:nvSpPr>
        <p:spPr>
          <a:xfrm>
            <a:off x="0" y="828850"/>
            <a:ext cx="689610" cy="707390"/>
          </a:xfrm>
          <a:custGeom>
            <a:avLst/>
            <a:gdLst/>
            <a:ahLst/>
            <a:cxnLst/>
            <a:rect l="l" t="t" r="r" b="b"/>
            <a:pathLst>
              <a:path w="689610" h="707390">
                <a:moveTo>
                  <a:pt x="0" y="0"/>
                </a:moveTo>
                <a:lnTo>
                  <a:pt x="689261" y="706935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2" name="object 212"/>
          <p:cNvSpPr/>
          <p:nvPr/>
        </p:nvSpPr>
        <p:spPr>
          <a:xfrm>
            <a:off x="0" y="690911"/>
            <a:ext cx="824230" cy="845185"/>
          </a:xfrm>
          <a:custGeom>
            <a:avLst/>
            <a:gdLst/>
            <a:ahLst/>
            <a:cxnLst/>
            <a:rect l="l" t="t" r="r" b="b"/>
            <a:pathLst>
              <a:path w="824230" h="845185">
                <a:moveTo>
                  <a:pt x="0" y="0"/>
                </a:moveTo>
                <a:lnTo>
                  <a:pt x="823751" y="844874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3" name="object 213"/>
          <p:cNvSpPr/>
          <p:nvPr/>
        </p:nvSpPr>
        <p:spPr>
          <a:xfrm>
            <a:off x="0" y="552972"/>
            <a:ext cx="958850" cy="982980"/>
          </a:xfrm>
          <a:custGeom>
            <a:avLst/>
            <a:gdLst/>
            <a:ahLst/>
            <a:cxnLst/>
            <a:rect l="l" t="t" r="r" b="b"/>
            <a:pathLst>
              <a:path w="958850" h="982980">
                <a:moveTo>
                  <a:pt x="0" y="0"/>
                </a:moveTo>
                <a:lnTo>
                  <a:pt x="958243" y="982813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4" name="object 214"/>
          <p:cNvSpPr/>
          <p:nvPr/>
        </p:nvSpPr>
        <p:spPr>
          <a:xfrm>
            <a:off x="0" y="415040"/>
            <a:ext cx="1092835" cy="1120775"/>
          </a:xfrm>
          <a:custGeom>
            <a:avLst/>
            <a:gdLst/>
            <a:ahLst/>
            <a:cxnLst/>
            <a:rect l="l" t="t" r="r" b="b"/>
            <a:pathLst>
              <a:path w="1092835" h="1120775">
                <a:moveTo>
                  <a:pt x="0" y="0"/>
                </a:moveTo>
                <a:lnTo>
                  <a:pt x="1092724" y="1120744"/>
                </a:lnTo>
              </a:path>
            </a:pathLst>
          </a:custGeom>
          <a:ln w="4191">
            <a:solidFill>
              <a:srgbClr val="EAEB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5" name="object 215"/>
          <p:cNvSpPr/>
          <p:nvPr/>
        </p:nvSpPr>
        <p:spPr>
          <a:xfrm>
            <a:off x="0" y="277110"/>
            <a:ext cx="1227455" cy="1259205"/>
          </a:xfrm>
          <a:custGeom>
            <a:avLst/>
            <a:gdLst/>
            <a:ahLst/>
            <a:cxnLst/>
            <a:rect l="l" t="t" r="r" b="b"/>
            <a:pathLst>
              <a:path w="1227455" h="1259205">
                <a:moveTo>
                  <a:pt x="0" y="0"/>
                </a:moveTo>
                <a:lnTo>
                  <a:pt x="1227209" y="1258675"/>
                </a:lnTo>
              </a:path>
            </a:pathLst>
          </a:custGeom>
          <a:ln w="4191">
            <a:solidFill>
              <a:srgbClr val="EA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6" name="object 216"/>
          <p:cNvSpPr/>
          <p:nvPr/>
        </p:nvSpPr>
        <p:spPr>
          <a:xfrm>
            <a:off x="0" y="139154"/>
            <a:ext cx="1362075" cy="1397000"/>
          </a:xfrm>
          <a:custGeom>
            <a:avLst/>
            <a:gdLst/>
            <a:ahLst/>
            <a:cxnLst/>
            <a:rect l="l" t="t" r="r" b="b"/>
            <a:pathLst>
              <a:path w="1362075" h="1397000">
                <a:moveTo>
                  <a:pt x="0" y="0"/>
                </a:moveTo>
                <a:lnTo>
                  <a:pt x="1361714" y="1396631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7" name="object 217"/>
          <p:cNvSpPr/>
          <p:nvPr/>
        </p:nvSpPr>
        <p:spPr>
          <a:xfrm>
            <a:off x="0" y="1222"/>
            <a:ext cx="1496695" cy="1534795"/>
          </a:xfrm>
          <a:custGeom>
            <a:avLst/>
            <a:gdLst/>
            <a:ahLst/>
            <a:cxnLst/>
            <a:rect l="l" t="t" r="r" b="b"/>
            <a:pathLst>
              <a:path w="1496695" h="1534795">
                <a:moveTo>
                  <a:pt x="0" y="0"/>
                </a:moveTo>
                <a:lnTo>
                  <a:pt x="1496196" y="1534562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8" name="object 218"/>
          <p:cNvSpPr/>
          <p:nvPr/>
        </p:nvSpPr>
        <p:spPr>
          <a:xfrm>
            <a:off x="13329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0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9" name="object 219"/>
          <p:cNvSpPr/>
          <p:nvPr/>
        </p:nvSpPr>
        <p:spPr>
          <a:xfrm>
            <a:off x="26777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E9EA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0" name="object 220"/>
          <p:cNvSpPr/>
          <p:nvPr/>
        </p:nvSpPr>
        <p:spPr>
          <a:xfrm>
            <a:off x="40227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E9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1" name="object 221"/>
          <p:cNvSpPr/>
          <p:nvPr/>
        </p:nvSpPr>
        <p:spPr>
          <a:xfrm>
            <a:off x="53676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90" y="1535785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2" name="object 222"/>
          <p:cNvSpPr/>
          <p:nvPr/>
        </p:nvSpPr>
        <p:spPr>
          <a:xfrm>
            <a:off x="67123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3" name="object 223"/>
          <p:cNvSpPr/>
          <p:nvPr/>
        </p:nvSpPr>
        <p:spPr>
          <a:xfrm>
            <a:off x="80573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4" name="object 224"/>
          <p:cNvSpPr/>
          <p:nvPr/>
        </p:nvSpPr>
        <p:spPr>
          <a:xfrm>
            <a:off x="94022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91" y="1535785"/>
                </a:lnTo>
              </a:path>
            </a:pathLst>
          </a:custGeom>
          <a:ln w="4191">
            <a:solidFill>
              <a:srgbClr val="E8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5" name="object 225"/>
          <p:cNvSpPr/>
          <p:nvPr/>
        </p:nvSpPr>
        <p:spPr>
          <a:xfrm>
            <a:off x="107470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92" y="1535785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6" name="object 226"/>
          <p:cNvSpPr/>
          <p:nvPr/>
        </p:nvSpPr>
        <p:spPr>
          <a:xfrm>
            <a:off x="120921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90" y="1535785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7" name="object 227"/>
          <p:cNvSpPr/>
          <p:nvPr/>
        </p:nvSpPr>
        <p:spPr>
          <a:xfrm>
            <a:off x="134368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6" y="1535785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8" name="object 228"/>
          <p:cNvSpPr/>
          <p:nvPr/>
        </p:nvSpPr>
        <p:spPr>
          <a:xfrm>
            <a:off x="1478167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9" name="object 229"/>
          <p:cNvSpPr/>
          <p:nvPr/>
        </p:nvSpPr>
        <p:spPr>
          <a:xfrm>
            <a:off x="161265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1">
            <a:solidFill>
              <a:srgbClr val="E7E8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0" name="object 230"/>
          <p:cNvSpPr/>
          <p:nvPr/>
        </p:nvSpPr>
        <p:spPr>
          <a:xfrm>
            <a:off x="174714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E7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1" name="object 231"/>
          <p:cNvSpPr/>
          <p:nvPr/>
        </p:nvSpPr>
        <p:spPr>
          <a:xfrm>
            <a:off x="188163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90" y="1535785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2" name="object 232"/>
          <p:cNvSpPr/>
          <p:nvPr/>
        </p:nvSpPr>
        <p:spPr>
          <a:xfrm>
            <a:off x="201614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3" name="object 233"/>
          <p:cNvSpPr/>
          <p:nvPr/>
        </p:nvSpPr>
        <p:spPr>
          <a:xfrm>
            <a:off x="215062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4" name="object 234"/>
          <p:cNvSpPr/>
          <p:nvPr/>
        </p:nvSpPr>
        <p:spPr>
          <a:xfrm>
            <a:off x="2285107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E6E7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5" name="object 235"/>
          <p:cNvSpPr/>
          <p:nvPr/>
        </p:nvSpPr>
        <p:spPr>
          <a:xfrm>
            <a:off x="241959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91" y="1535785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6" name="object 236"/>
          <p:cNvSpPr/>
          <p:nvPr/>
        </p:nvSpPr>
        <p:spPr>
          <a:xfrm>
            <a:off x="255409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92" y="1535785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7" name="object 237"/>
          <p:cNvSpPr/>
          <p:nvPr/>
        </p:nvSpPr>
        <p:spPr>
          <a:xfrm>
            <a:off x="2688567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8" name="object 238"/>
          <p:cNvSpPr/>
          <p:nvPr/>
        </p:nvSpPr>
        <p:spPr>
          <a:xfrm>
            <a:off x="282306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6" y="1535785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9" name="object 239"/>
          <p:cNvSpPr/>
          <p:nvPr/>
        </p:nvSpPr>
        <p:spPr>
          <a:xfrm>
            <a:off x="295756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E5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0" name="object 240"/>
          <p:cNvSpPr/>
          <p:nvPr/>
        </p:nvSpPr>
        <p:spPr>
          <a:xfrm>
            <a:off x="309208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91" y="1535785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1" name="object 241"/>
          <p:cNvSpPr/>
          <p:nvPr/>
        </p:nvSpPr>
        <p:spPr>
          <a:xfrm>
            <a:off x="322646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2" name="object 242"/>
          <p:cNvSpPr/>
          <p:nvPr/>
        </p:nvSpPr>
        <p:spPr>
          <a:xfrm>
            <a:off x="336098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3" name="object 243"/>
          <p:cNvSpPr/>
          <p:nvPr/>
        </p:nvSpPr>
        <p:spPr>
          <a:xfrm>
            <a:off x="3495507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90" y="1535785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4" name="object 244"/>
          <p:cNvSpPr/>
          <p:nvPr/>
        </p:nvSpPr>
        <p:spPr>
          <a:xfrm>
            <a:off x="363001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5" name="object 245"/>
          <p:cNvSpPr/>
          <p:nvPr/>
        </p:nvSpPr>
        <p:spPr>
          <a:xfrm>
            <a:off x="376452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6" name="object 246"/>
          <p:cNvSpPr/>
          <p:nvPr/>
        </p:nvSpPr>
        <p:spPr>
          <a:xfrm>
            <a:off x="389893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7" name="object 247"/>
          <p:cNvSpPr/>
          <p:nvPr/>
        </p:nvSpPr>
        <p:spPr>
          <a:xfrm>
            <a:off x="403344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8" name="object 248"/>
          <p:cNvSpPr/>
          <p:nvPr/>
        </p:nvSpPr>
        <p:spPr>
          <a:xfrm>
            <a:off x="416796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9" name="object 249"/>
          <p:cNvSpPr/>
          <p:nvPr/>
        </p:nvSpPr>
        <p:spPr>
          <a:xfrm>
            <a:off x="430246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4" y="1535785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0" name="object 250"/>
          <p:cNvSpPr/>
          <p:nvPr/>
        </p:nvSpPr>
        <p:spPr>
          <a:xfrm>
            <a:off x="443686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1" name="object 251"/>
          <p:cNvSpPr/>
          <p:nvPr/>
        </p:nvSpPr>
        <p:spPr>
          <a:xfrm>
            <a:off x="457137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2" name="object 252"/>
          <p:cNvSpPr/>
          <p:nvPr/>
        </p:nvSpPr>
        <p:spPr>
          <a:xfrm>
            <a:off x="470588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0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3" name="object 253"/>
          <p:cNvSpPr/>
          <p:nvPr/>
        </p:nvSpPr>
        <p:spPr>
          <a:xfrm>
            <a:off x="484042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4" name="object 254"/>
          <p:cNvSpPr/>
          <p:nvPr/>
        </p:nvSpPr>
        <p:spPr>
          <a:xfrm>
            <a:off x="497493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90" y="1535785"/>
                </a:lnTo>
              </a:path>
            </a:pathLst>
          </a:custGeom>
          <a:ln w="4190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5" name="object 255"/>
          <p:cNvSpPr/>
          <p:nvPr/>
        </p:nvSpPr>
        <p:spPr>
          <a:xfrm>
            <a:off x="510933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91" y="1535785"/>
                </a:lnTo>
              </a:path>
            </a:pathLst>
          </a:custGeom>
          <a:ln w="4191">
            <a:solidFill>
              <a:srgbClr val="E1E2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6" name="object 256"/>
          <p:cNvSpPr/>
          <p:nvPr/>
        </p:nvSpPr>
        <p:spPr>
          <a:xfrm>
            <a:off x="524383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E1E2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7" name="object 257"/>
          <p:cNvSpPr/>
          <p:nvPr/>
        </p:nvSpPr>
        <p:spPr>
          <a:xfrm>
            <a:off x="537835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8" name="object 258"/>
          <p:cNvSpPr/>
          <p:nvPr/>
        </p:nvSpPr>
        <p:spPr>
          <a:xfrm>
            <a:off x="551287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92" y="1535785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9" name="object 259"/>
          <p:cNvSpPr/>
          <p:nvPr/>
        </p:nvSpPr>
        <p:spPr>
          <a:xfrm>
            <a:off x="564725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6" y="1535785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0" name="object 260"/>
          <p:cNvSpPr/>
          <p:nvPr/>
        </p:nvSpPr>
        <p:spPr>
          <a:xfrm>
            <a:off x="578177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6" y="1535785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1" name="object 261"/>
          <p:cNvSpPr/>
          <p:nvPr/>
        </p:nvSpPr>
        <p:spPr>
          <a:xfrm>
            <a:off x="591629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1">
            <a:solidFill>
              <a:srgbClr val="E0E1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2" name="object 262"/>
          <p:cNvSpPr/>
          <p:nvPr/>
        </p:nvSpPr>
        <p:spPr>
          <a:xfrm>
            <a:off x="6050817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90" y="1535785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3" name="object 263"/>
          <p:cNvSpPr/>
          <p:nvPr/>
        </p:nvSpPr>
        <p:spPr>
          <a:xfrm>
            <a:off x="618532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90" y="1535785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4" name="object 264"/>
          <p:cNvSpPr/>
          <p:nvPr/>
        </p:nvSpPr>
        <p:spPr>
          <a:xfrm>
            <a:off x="631971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6" y="1535785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5" name="object 265"/>
          <p:cNvSpPr/>
          <p:nvPr/>
        </p:nvSpPr>
        <p:spPr>
          <a:xfrm>
            <a:off x="645423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DF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6" name="object 266"/>
          <p:cNvSpPr/>
          <p:nvPr/>
        </p:nvSpPr>
        <p:spPr>
          <a:xfrm>
            <a:off x="658875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DFE0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7" name="object 267"/>
          <p:cNvSpPr/>
          <p:nvPr/>
        </p:nvSpPr>
        <p:spPr>
          <a:xfrm>
            <a:off x="672326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8" name="object 268"/>
          <p:cNvSpPr/>
          <p:nvPr/>
        </p:nvSpPr>
        <p:spPr>
          <a:xfrm>
            <a:off x="685765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5" y="1535785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9" name="object 269"/>
          <p:cNvSpPr/>
          <p:nvPr/>
        </p:nvSpPr>
        <p:spPr>
          <a:xfrm>
            <a:off x="699217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6" y="1535785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0" name="object 270"/>
          <p:cNvSpPr/>
          <p:nvPr/>
        </p:nvSpPr>
        <p:spPr>
          <a:xfrm>
            <a:off x="712668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6" y="1535785"/>
                </a:lnTo>
              </a:path>
            </a:pathLst>
          </a:custGeom>
          <a:ln w="4191">
            <a:solidFill>
              <a:srgbClr val="DE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1" name="object 271"/>
          <p:cNvSpPr/>
          <p:nvPr/>
        </p:nvSpPr>
        <p:spPr>
          <a:xfrm>
            <a:off x="726119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6" y="1535785"/>
                </a:lnTo>
              </a:path>
            </a:pathLst>
          </a:custGeom>
          <a:ln w="4191">
            <a:solidFill>
              <a:srgbClr val="DE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2" name="object 272"/>
          <p:cNvSpPr/>
          <p:nvPr/>
        </p:nvSpPr>
        <p:spPr>
          <a:xfrm>
            <a:off x="739571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1">
            <a:solidFill>
              <a:srgbClr val="DEDF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3" name="object 273"/>
          <p:cNvSpPr/>
          <p:nvPr/>
        </p:nvSpPr>
        <p:spPr>
          <a:xfrm>
            <a:off x="753011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4" name="object 274"/>
          <p:cNvSpPr/>
          <p:nvPr/>
        </p:nvSpPr>
        <p:spPr>
          <a:xfrm>
            <a:off x="766464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90" y="1535785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5" name="object 275"/>
          <p:cNvSpPr/>
          <p:nvPr/>
        </p:nvSpPr>
        <p:spPr>
          <a:xfrm>
            <a:off x="779915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6" name="object 276"/>
          <p:cNvSpPr/>
          <p:nvPr/>
        </p:nvSpPr>
        <p:spPr>
          <a:xfrm>
            <a:off x="793367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0">
            <a:solidFill>
              <a:srgbClr val="DD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7" name="object 277"/>
          <p:cNvSpPr/>
          <p:nvPr/>
        </p:nvSpPr>
        <p:spPr>
          <a:xfrm>
            <a:off x="806805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1">
            <a:solidFill>
              <a:srgbClr val="DDDE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8" name="object 278"/>
          <p:cNvSpPr/>
          <p:nvPr/>
        </p:nvSpPr>
        <p:spPr>
          <a:xfrm>
            <a:off x="820257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9" name="object 279"/>
          <p:cNvSpPr/>
          <p:nvPr/>
        </p:nvSpPr>
        <p:spPr>
          <a:xfrm>
            <a:off x="833708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0" name="object 280"/>
          <p:cNvSpPr/>
          <p:nvPr/>
        </p:nvSpPr>
        <p:spPr>
          <a:xfrm>
            <a:off x="847160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6" y="1535785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1" name="object 281"/>
          <p:cNvSpPr/>
          <p:nvPr/>
        </p:nvSpPr>
        <p:spPr>
          <a:xfrm>
            <a:off x="860612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DC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2" name="object 282"/>
          <p:cNvSpPr/>
          <p:nvPr/>
        </p:nvSpPr>
        <p:spPr>
          <a:xfrm>
            <a:off x="874052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DCDD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3" name="object 283"/>
          <p:cNvSpPr/>
          <p:nvPr/>
        </p:nvSpPr>
        <p:spPr>
          <a:xfrm>
            <a:off x="887503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DC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4" name="object 284"/>
          <p:cNvSpPr/>
          <p:nvPr/>
        </p:nvSpPr>
        <p:spPr>
          <a:xfrm>
            <a:off x="900955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90" y="1535785"/>
                </a:lnTo>
              </a:path>
            </a:pathLst>
          </a:custGeom>
          <a:ln w="4191">
            <a:solidFill>
              <a:srgbClr val="DC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5" name="object 285"/>
          <p:cNvSpPr/>
          <p:nvPr/>
        </p:nvSpPr>
        <p:spPr>
          <a:xfrm>
            <a:off x="914407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90" y="1535785"/>
                </a:lnTo>
              </a:path>
            </a:pathLst>
          </a:custGeom>
          <a:ln w="4191">
            <a:solidFill>
              <a:srgbClr val="DB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6" name="object 286"/>
          <p:cNvSpPr/>
          <p:nvPr/>
        </p:nvSpPr>
        <p:spPr>
          <a:xfrm>
            <a:off x="927845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DB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7" name="object 287"/>
          <p:cNvSpPr/>
          <p:nvPr/>
        </p:nvSpPr>
        <p:spPr>
          <a:xfrm>
            <a:off x="941296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1">
            <a:solidFill>
              <a:srgbClr val="DBDC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8" name="object 288"/>
          <p:cNvSpPr/>
          <p:nvPr/>
        </p:nvSpPr>
        <p:spPr>
          <a:xfrm>
            <a:off x="954747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1">
            <a:solidFill>
              <a:srgbClr val="DBDC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9" name="object 289"/>
          <p:cNvSpPr/>
          <p:nvPr/>
        </p:nvSpPr>
        <p:spPr>
          <a:xfrm>
            <a:off x="9681995" y="0"/>
            <a:ext cx="1367155" cy="1402080"/>
          </a:xfrm>
          <a:custGeom>
            <a:avLst/>
            <a:gdLst/>
            <a:ahLst/>
            <a:cxnLst/>
            <a:rect l="l" t="t" r="r" b="b"/>
            <a:pathLst>
              <a:path w="1367154" h="1402080">
                <a:moveTo>
                  <a:pt x="0" y="0"/>
                </a:moveTo>
                <a:lnTo>
                  <a:pt x="1366535" y="1401576"/>
                </a:lnTo>
              </a:path>
            </a:pathLst>
          </a:custGeom>
          <a:ln w="4191">
            <a:solidFill>
              <a:srgbClr val="DBDC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0" name="object 290"/>
          <p:cNvSpPr/>
          <p:nvPr/>
        </p:nvSpPr>
        <p:spPr>
          <a:xfrm>
            <a:off x="9816402" y="0"/>
            <a:ext cx="1232535" cy="1264285"/>
          </a:xfrm>
          <a:custGeom>
            <a:avLst/>
            <a:gdLst/>
            <a:ahLst/>
            <a:cxnLst/>
            <a:rect l="l" t="t" r="r" b="b"/>
            <a:pathLst>
              <a:path w="1232534" h="1264285">
                <a:moveTo>
                  <a:pt x="0" y="0"/>
                </a:moveTo>
                <a:lnTo>
                  <a:pt x="1232127" y="1263721"/>
                </a:lnTo>
              </a:path>
            </a:pathLst>
          </a:custGeom>
          <a:ln w="4191">
            <a:solidFill>
              <a:srgbClr val="DBDC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1" name="object 291"/>
          <p:cNvSpPr/>
          <p:nvPr/>
        </p:nvSpPr>
        <p:spPr>
          <a:xfrm>
            <a:off x="9950907" y="0"/>
            <a:ext cx="1097915" cy="1125855"/>
          </a:xfrm>
          <a:custGeom>
            <a:avLst/>
            <a:gdLst/>
            <a:ahLst/>
            <a:cxnLst/>
            <a:rect l="l" t="t" r="r" b="b"/>
            <a:pathLst>
              <a:path w="1097915" h="1125855">
                <a:moveTo>
                  <a:pt x="0" y="0"/>
                </a:moveTo>
                <a:lnTo>
                  <a:pt x="1097622" y="1125770"/>
                </a:lnTo>
              </a:path>
            </a:pathLst>
          </a:custGeom>
          <a:ln w="4191">
            <a:solidFill>
              <a:srgbClr val="DADC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2" name="object 292"/>
          <p:cNvSpPr/>
          <p:nvPr/>
        </p:nvSpPr>
        <p:spPr>
          <a:xfrm>
            <a:off x="10085426" y="0"/>
            <a:ext cx="963294" cy="988060"/>
          </a:xfrm>
          <a:custGeom>
            <a:avLst/>
            <a:gdLst/>
            <a:ahLst/>
            <a:cxnLst/>
            <a:rect l="l" t="t" r="r" b="b"/>
            <a:pathLst>
              <a:path w="963295" h="988060">
                <a:moveTo>
                  <a:pt x="0" y="0"/>
                </a:moveTo>
                <a:lnTo>
                  <a:pt x="963104" y="987801"/>
                </a:lnTo>
              </a:path>
            </a:pathLst>
          </a:custGeom>
          <a:ln w="4191">
            <a:solidFill>
              <a:srgbClr val="DADB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3" name="object 293"/>
          <p:cNvSpPr/>
          <p:nvPr/>
        </p:nvSpPr>
        <p:spPr>
          <a:xfrm>
            <a:off x="10219945" y="0"/>
            <a:ext cx="828675" cy="850265"/>
          </a:xfrm>
          <a:custGeom>
            <a:avLst/>
            <a:gdLst/>
            <a:ahLst/>
            <a:cxnLst/>
            <a:rect l="l" t="t" r="r" b="b"/>
            <a:pathLst>
              <a:path w="828675" h="850265">
                <a:moveTo>
                  <a:pt x="0" y="0"/>
                </a:moveTo>
                <a:lnTo>
                  <a:pt x="828585" y="849831"/>
                </a:lnTo>
              </a:path>
            </a:pathLst>
          </a:custGeom>
          <a:ln w="4190">
            <a:solidFill>
              <a:srgbClr val="DADB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4" name="object 294"/>
          <p:cNvSpPr/>
          <p:nvPr/>
        </p:nvSpPr>
        <p:spPr>
          <a:xfrm>
            <a:off x="10354447" y="0"/>
            <a:ext cx="694690" cy="712470"/>
          </a:xfrm>
          <a:custGeom>
            <a:avLst/>
            <a:gdLst/>
            <a:ahLst/>
            <a:cxnLst/>
            <a:rect l="l" t="t" r="r" b="b"/>
            <a:pathLst>
              <a:path w="694690" h="712470">
                <a:moveTo>
                  <a:pt x="0" y="0"/>
                </a:moveTo>
                <a:lnTo>
                  <a:pt x="694082" y="711881"/>
                </a:lnTo>
              </a:path>
            </a:pathLst>
          </a:custGeom>
          <a:ln w="4191">
            <a:solidFill>
              <a:srgbClr val="DADB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5" name="object 295"/>
          <p:cNvSpPr/>
          <p:nvPr/>
        </p:nvSpPr>
        <p:spPr>
          <a:xfrm>
            <a:off x="10488845" y="0"/>
            <a:ext cx="560070" cy="574040"/>
          </a:xfrm>
          <a:custGeom>
            <a:avLst/>
            <a:gdLst/>
            <a:ahLst/>
            <a:cxnLst/>
            <a:rect l="l" t="t" r="r" b="b"/>
            <a:pathLst>
              <a:path w="560070" h="574040">
                <a:moveTo>
                  <a:pt x="0" y="0"/>
                </a:moveTo>
                <a:lnTo>
                  <a:pt x="559684" y="574036"/>
                </a:lnTo>
              </a:path>
            </a:pathLst>
          </a:custGeom>
          <a:ln w="4191">
            <a:solidFill>
              <a:srgbClr val="DADB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6" name="object 296"/>
          <p:cNvSpPr/>
          <p:nvPr/>
        </p:nvSpPr>
        <p:spPr>
          <a:xfrm>
            <a:off x="10623365" y="0"/>
            <a:ext cx="425450" cy="436245"/>
          </a:xfrm>
          <a:custGeom>
            <a:avLst/>
            <a:gdLst/>
            <a:ahLst/>
            <a:cxnLst/>
            <a:rect l="l" t="t" r="r" b="b"/>
            <a:pathLst>
              <a:path w="425450" h="436245">
                <a:moveTo>
                  <a:pt x="0" y="0"/>
                </a:moveTo>
                <a:lnTo>
                  <a:pt x="425164" y="436067"/>
                </a:lnTo>
              </a:path>
            </a:pathLst>
          </a:custGeom>
          <a:ln w="4191">
            <a:solidFill>
              <a:srgbClr val="D9DB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7" name="object 297"/>
          <p:cNvSpPr/>
          <p:nvPr/>
        </p:nvSpPr>
        <p:spPr>
          <a:xfrm>
            <a:off x="10757887" y="0"/>
            <a:ext cx="290830" cy="298450"/>
          </a:xfrm>
          <a:custGeom>
            <a:avLst/>
            <a:gdLst/>
            <a:ahLst/>
            <a:cxnLst/>
            <a:rect l="l" t="t" r="r" b="b"/>
            <a:pathLst>
              <a:path w="290829" h="298450">
                <a:moveTo>
                  <a:pt x="0" y="0"/>
                </a:moveTo>
                <a:lnTo>
                  <a:pt x="290642" y="298095"/>
                </a:lnTo>
              </a:path>
            </a:pathLst>
          </a:custGeom>
          <a:ln w="4190">
            <a:solidFill>
              <a:srgbClr val="D9DA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8" name="object 298"/>
          <p:cNvSpPr/>
          <p:nvPr/>
        </p:nvSpPr>
        <p:spPr>
          <a:xfrm>
            <a:off x="10892399" y="0"/>
            <a:ext cx="156210" cy="160655"/>
          </a:xfrm>
          <a:custGeom>
            <a:avLst/>
            <a:gdLst/>
            <a:ahLst/>
            <a:cxnLst/>
            <a:rect l="l" t="t" r="r" b="b"/>
            <a:pathLst>
              <a:path w="156209" h="160655">
                <a:moveTo>
                  <a:pt x="0" y="0"/>
                </a:moveTo>
                <a:lnTo>
                  <a:pt x="156130" y="160134"/>
                </a:lnTo>
              </a:path>
            </a:pathLst>
          </a:custGeom>
          <a:ln w="4191">
            <a:solidFill>
              <a:srgbClr val="D9DA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9" name="object 299"/>
          <p:cNvSpPr/>
          <p:nvPr/>
        </p:nvSpPr>
        <p:spPr>
          <a:xfrm>
            <a:off x="11026794" y="0"/>
            <a:ext cx="22225" cy="22860"/>
          </a:xfrm>
          <a:custGeom>
            <a:avLst/>
            <a:gdLst/>
            <a:ahLst/>
            <a:cxnLst/>
            <a:rect l="l" t="t" r="r" b="b"/>
            <a:pathLst>
              <a:path w="22225" h="22860">
                <a:moveTo>
                  <a:pt x="0" y="0"/>
                </a:moveTo>
                <a:lnTo>
                  <a:pt x="21735" y="22292"/>
                </a:lnTo>
              </a:path>
            </a:pathLst>
          </a:custGeom>
          <a:ln w="4190">
            <a:solidFill>
              <a:srgbClr val="D9DAD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0" name="object 300"/>
          <p:cNvSpPr/>
          <p:nvPr/>
        </p:nvSpPr>
        <p:spPr>
          <a:xfrm>
            <a:off x="11028826" y="1515577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9703" y="0"/>
                </a:moveTo>
                <a:lnTo>
                  <a:pt x="0" y="20208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1" name="object 301"/>
          <p:cNvSpPr/>
          <p:nvPr/>
        </p:nvSpPr>
        <p:spPr>
          <a:xfrm>
            <a:off x="10902245" y="1385750"/>
            <a:ext cx="146685" cy="150495"/>
          </a:xfrm>
          <a:custGeom>
            <a:avLst/>
            <a:gdLst/>
            <a:ahLst/>
            <a:cxnLst/>
            <a:rect l="l" t="t" r="r" b="b"/>
            <a:pathLst>
              <a:path w="146684" h="150494">
                <a:moveTo>
                  <a:pt x="146284" y="0"/>
                </a:moveTo>
                <a:lnTo>
                  <a:pt x="0" y="150035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2" name="object 302"/>
          <p:cNvSpPr/>
          <p:nvPr/>
        </p:nvSpPr>
        <p:spPr>
          <a:xfrm>
            <a:off x="10775546" y="1255803"/>
            <a:ext cx="273050" cy="280035"/>
          </a:xfrm>
          <a:custGeom>
            <a:avLst/>
            <a:gdLst/>
            <a:ahLst/>
            <a:cxnLst/>
            <a:rect l="l" t="t" r="r" b="b"/>
            <a:pathLst>
              <a:path w="273050" h="280034">
                <a:moveTo>
                  <a:pt x="272982" y="0"/>
                </a:moveTo>
                <a:lnTo>
                  <a:pt x="0" y="279982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3" name="object 303"/>
          <p:cNvSpPr/>
          <p:nvPr/>
        </p:nvSpPr>
        <p:spPr>
          <a:xfrm>
            <a:off x="10648970" y="1125980"/>
            <a:ext cx="400050" cy="410209"/>
          </a:xfrm>
          <a:custGeom>
            <a:avLst/>
            <a:gdLst/>
            <a:ahLst/>
            <a:cxnLst/>
            <a:rect l="l" t="t" r="r" b="b"/>
            <a:pathLst>
              <a:path w="400050" h="410209">
                <a:moveTo>
                  <a:pt x="399559" y="0"/>
                </a:moveTo>
                <a:lnTo>
                  <a:pt x="0" y="409805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4" name="object 304"/>
          <p:cNvSpPr/>
          <p:nvPr/>
        </p:nvSpPr>
        <p:spPr>
          <a:xfrm>
            <a:off x="10522270" y="996031"/>
            <a:ext cx="526415" cy="539750"/>
          </a:xfrm>
          <a:custGeom>
            <a:avLst/>
            <a:gdLst/>
            <a:ahLst/>
            <a:cxnLst/>
            <a:rect l="l" t="t" r="r" b="b"/>
            <a:pathLst>
              <a:path w="526415" h="539750">
                <a:moveTo>
                  <a:pt x="526259" y="0"/>
                </a:moveTo>
                <a:lnTo>
                  <a:pt x="0" y="539754"/>
                </a:lnTo>
              </a:path>
            </a:pathLst>
          </a:custGeom>
          <a:ln w="4191">
            <a:solidFill>
              <a:srgbClr val="EAEB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5" name="object 305"/>
          <p:cNvSpPr/>
          <p:nvPr/>
        </p:nvSpPr>
        <p:spPr>
          <a:xfrm>
            <a:off x="10395694" y="866209"/>
            <a:ext cx="653415" cy="669925"/>
          </a:xfrm>
          <a:custGeom>
            <a:avLst/>
            <a:gdLst/>
            <a:ahLst/>
            <a:cxnLst/>
            <a:rect l="l" t="t" r="r" b="b"/>
            <a:pathLst>
              <a:path w="653415" h="669925">
                <a:moveTo>
                  <a:pt x="652835" y="0"/>
                </a:moveTo>
                <a:lnTo>
                  <a:pt x="0" y="669575"/>
                </a:lnTo>
              </a:path>
            </a:pathLst>
          </a:custGeom>
          <a:ln w="4191">
            <a:solidFill>
              <a:srgbClr val="EA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6" name="object 306"/>
          <p:cNvSpPr/>
          <p:nvPr/>
        </p:nvSpPr>
        <p:spPr>
          <a:xfrm>
            <a:off x="10268985" y="736252"/>
            <a:ext cx="779780" cy="800100"/>
          </a:xfrm>
          <a:custGeom>
            <a:avLst/>
            <a:gdLst/>
            <a:ahLst/>
            <a:cxnLst/>
            <a:rect l="l" t="t" r="r" b="b"/>
            <a:pathLst>
              <a:path w="779779" h="800100">
                <a:moveTo>
                  <a:pt x="779543" y="0"/>
                </a:moveTo>
                <a:lnTo>
                  <a:pt x="0" y="799532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7" name="object 307"/>
          <p:cNvSpPr/>
          <p:nvPr/>
        </p:nvSpPr>
        <p:spPr>
          <a:xfrm>
            <a:off x="10142277" y="606295"/>
            <a:ext cx="906780" cy="929640"/>
          </a:xfrm>
          <a:custGeom>
            <a:avLst/>
            <a:gdLst/>
            <a:ahLst/>
            <a:cxnLst/>
            <a:rect l="l" t="t" r="r" b="b"/>
            <a:pathLst>
              <a:path w="906779" h="929640">
                <a:moveTo>
                  <a:pt x="906252" y="0"/>
                </a:moveTo>
                <a:lnTo>
                  <a:pt x="0" y="929489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8" name="object 308"/>
          <p:cNvSpPr/>
          <p:nvPr/>
        </p:nvSpPr>
        <p:spPr>
          <a:xfrm>
            <a:off x="10015713" y="476484"/>
            <a:ext cx="1033144" cy="1059815"/>
          </a:xfrm>
          <a:custGeom>
            <a:avLst/>
            <a:gdLst/>
            <a:ahLst/>
            <a:cxnLst/>
            <a:rect l="l" t="t" r="r" b="b"/>
            <a:pathLst>
              <a:path w="1033145" h="1059815">
                <a:moveTo>
                  <a:pt x="1032817" y="0"/>
                </a:moveTo>
                <a:lnTo>
                  <a:pt x="0" y="1059300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9" name="object 309"/>
          <p:cNvSpPr/>
          <p:nvPr/>
        </p:nvSpPr>
        <p:spPr>
          <a:xfrm>
            <a:off x="9889010" y="346532"/>
            <a:ext cx="1159510" cy="1189355"/>
          </a:xfrm>
          <a:custGeom>
            <a:avLst/>
            <a:gdLst/>
            <a:ahLst/>
            <a:cxnLst/>
            <a:rect l="l" t="t" r="r" b="b"/>
            <a:pathLst>
              <a:path w="1159509" h="1189355">
                <a:moveTo>
                  <a:pt x="1159520" y="0"/>
                </a:moveTo>
                <a:lnTo>
                  <a:pt x="0" y="1189253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0" name="object 310"/>
          <p:cNvSpPr/>
          <p:nvPr/>
        </p:nvSpPr>
        <p:spPr>
          <a:xfrm>
            <a:off x="9762428" y="216705"/>
            <a:ext cx="1286510" cy="1319530"/>
          </a:xfrm>
          <a:custGeom>
            <a:avLst/>
            <a:gdLst/>
            <a:ahLst/>
            <a:cxnLst/>
            <a:rect l="l" t="t" r="r" b="b"/>
            <a:pathLst>
              <a:path w="1286509" h="1319530">
                <a:moveTo>
                  <a:pt x="1286101" y="0"/>
                </a:moveTo>
                <a:lnTo>
                  <a:pt x="0" y="1319079"/>
                </a:lnTo>
              </a:path>
            </a:pathLst>
          </a:custGeom>
          <a:ln w="4190">
            <a:solidFill>
              <a:srgbClr val="E9EA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1" name="object 311"/>
          <p:cNvSpPr/>
          <p:nvPr/>
        </p:nvSpPr>
        <p:spPr>
          <a:xfrm>
            <a:off x="9635725" y="86753"/>
            <a:ext cx="1412875" cy="1449070"/>
          </a:xfrm>
          <a:custGeom>
            <a:avLst/>
            <a:gdLst/>
            <a:ahLst/>
            <a:cxnLst/>
            <a:rect l="l" t="t" r="r" b="b"/>
            <a:pathLst>
              <a:path w="1412875" h="1449070">
                <a:moveTo>
                  <a:pt x="1412803" y="0"/>
                </a:moveTo>
                <a:lnTo>
                  <a:pt x="0" y="1449032"/>
                </a:lnTo>
              </a:path>
            </a:pathLst>
          </a:custGeom>
          <a:ln w="4191">
            <a:solidFill>
              <a:srgbClr val="E9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2" name="object 312"/>
          <p:cNvSpPr/>
          <p:nvPr/>
        </p:nvSpPr>
        <p:spPr>
          <a:xfrm>
            <a:off x="950915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3" name="object 313"/>
          <p:cNvSpPr/>
          <p:nvPr/>
        </p:nvSpPr>
        <p:spPr>
          <a:xfrm>
            <a:off x="938244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91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4" name="object 314"/>
          <p:cNvSpPr/>
          <p:nvPr/>
        </p:nvSpPr>
        <p:spPr>
          <a:xfrm>
            <a:off x="925587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5" name="object 315"/>
          <p:cNvSpPr/>
          <p:nvPr/>
        </p:nvSpPr>
        <p:spPr>
          <a:xfrm>
            <a:off x="912916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6" name="object 316"/>
          <p:cNvSpPr/>
          <p:nvPr/>
        </p:nvSpPr>
        <p:spPr>
          <a:xfrm>
            <a:off x="900260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8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7" name="object 317"/>
          <p:cNvSpPr/>
          <p:nvPr/>
        </p:nvSpPr>
        <p:spPr>
          <a:xfrm>
            <a:off x="887589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8" name="object 318"/>
          <p:cNvSpPr/>
          <p:nvPr/>
        </p:nvSpPr>
        <p:spPr>
          <a:xfrm>
            <a:off x="874918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9" name="object 319"/>
          <p:cNvSpPr/>
          <p:nvPr/>
        </p:nvSpPr>
        <p:spPr>
          <a:xfrm>
            <a:off x="862261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90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0" name="object 320"/>
          <p:cNvSpPr/>
          <p:nvPr/>
        </p:nvSpPr>
        <p:spPr>
          <a:xfrm>
            <a:off x="849591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7E8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1" name="object 321"/>
          <p:cNvSpPr/>
          <p:nvPr/>
        </p:nvSpPr>
        <p:spPr>
          <a:xfrm>
            <a:off x="836933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7E8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2" name="object 322"/>
          <p:cNvSpPr/>
          <p:nvPr/>
        </p:nvSpPr>
        <p:spPr>
          <a:xfrm>
            <a:off x="824263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6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7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3" name="object 323"/>
          <p:cNvSpPr/>
          <p:nvPr/>
        </p:nvSpPr>
        <p:spPr>
          <a:xfrm>
            <a:off x="811606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7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4" name="object 324"/>
          <p:cNvSpPr/>
          <p:nvPr/>
        </p:nvSpPr>
        <p:spPr>
          <a:xfrm>
            <a:off x="798934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92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5" name="object 325"/>
          <p:cNvSpPr/>
          <p:nvPr/>
        </p:nvSpPr>
        <p:spPr>
          <a:xfrm>
            <a:off x="786277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7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6" name="object 326"/>
          <p:cNvSpPr/>
          <p:nvPr/>
        </p:nvSpPr>
        <p:spPr>
          <a:xfrm>
            <a:off x="773608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7" name="object 327"/>
          <p:cNvSpPr/>
          <p:nvPr/>
        </p:nvSpPr>
        <p:spPr>
          <a:xfrm>
            <a:off x="760950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6E7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8" name="object 328"/>
          <p:cNvSpPr/>
          <p:nvPr/>
        </p:nvSpPr>
        <p:spPr>
          <a:xfrm>
            <a:off x="748279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90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9" name="object 329"/>
          <p:cNvSpPr/>
          <p:nvPr/>
        </p:nvSpPr>
        <p:spPr>
          <a:xfrm>
            <a:off x="7356147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6" y="0"/>
                </a:moveTo>
                <a:lnTo>
                  <a:pt x="0" y="1535785"/>
                </a:lnTo>
              </a:path>
            </a:pathLst>
          </a:custGeom>
          <a:ln w="4190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0" name="object 330"/>
          <p:cNvSpPr/>
          <p:nvPr/>
        </p:nvSpPr>
        <p:spPr>
          <a:xfrm>
            <a:off x="722951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7" y="0"/>
                </a:moveTo>
                <a:lnTo>
                  <a:pt x="0" y="1535785"/>
                </a:lnTo>
              </a:path>
            </a:pathLst>
          </a:custGeom>
          <a:ln w="4190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1" name="object 331"/>
          <p:cNvSpPr/>
          <p:nvPr/>
        </p:nvSpPr>
        <p:spPr>
          <a:xfrm>
            <a:off x="710286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90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2" name="object 332"/>
          <p:cNvSpPr/>
          <p:nvPr/>
        </p:nvSpPr>
        <p:spPr>
          <a:xfrm>
            <a:off x="697619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3" name="object 333"/>
          <p:cNvSpPr/>
          <p:nvPr/>
        </p:nvSpPr>
        <p:spPr>
          <a:xfrm>
            <a:off x="684956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6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5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4" name="object 334"/>
          <p:cNvSpPr/>
          <p:nvPr/>
        </p:nvSpPr>
        <p:spPr>
          <a:xfrm>
            <a:off x="672291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4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5" name="object 335"/>
          <p:cNvSpPr/>
          <p:nvPr/>
        </p:nvSpPr>
        <p:spPr>
          <a:xfrm>
            <a:off x="659627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92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6" name="object 336"/>
          <p:cNvSpPr/>
          <p:nvPr/>
        </p:nvSpPr>
        <p:spPr>
          <a:xfrm>
            <a:off x="646962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7" name="object 337"/>
          <p:cNvSpPr/>
          <p:nvPr/>
        </p:nvSpPr>
        <p:spPr>
          <a:xfrm>
            <a:off x="634297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5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8" name="object 338"/>
          <p:cNvSpPr/>
          <p:nvPr/>
        </p:nvSpPr>
        <p:spPr>
          <a:xfrm>
            <a:off x="621633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6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9" name="object 339"/>
          <p:cNvSpPr/>
          <p:nvPr/>
        </p:nvSpPr>
        <p:spPr>
          <a:xfrm>
            <a:off x="608967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91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0" name="object 340"/>
          <p:cNvSpPr/>
          <p:nvPr/>
        </p:nvSpPr>
        <p:spPr>
          <a:xfrm>
            <a:off x="596303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90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1" name="object 341"/>
          <p:cNvSpPr/>
          <p:nvPr/>
        </p:nvSpPr>
        <p:spPr>
          <a:xfrm>
            <a:off x="583639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6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2" name="object 342"/>
          <p:cNvSpPr/>
          <p:nvPr/>
        </p:nvSpPr>
        <p:spPr>
          <a:xfrm>
            <a:off x="570975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7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3" name="object 343"/>
          <p:cNvSpPr/>
          <p:nvPr/>
        </p:nvSpPr>
        <p:spPr>
          <a:xfrm>
            <a:off x="558312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90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4" name="object 344"/>
          <p:cNvSpPr/>
          <p:nvPr/>
        </p:nvSpPr>
        <p:spPr>
          <a:xfrm>
            <a:off x="545641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7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5" name="object 345"/>
          <p:cNvSpPr/>
          <p:nvPr/>
        </p:nvSpPr>
        <p:spPr>
          <a:xfrm>
            <a:off x="532984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6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6" name="object 346"/>
          <p:cNvSpPr/>
          <p:nvPr/>
        </p:nvSpPr>
        <p:spPr>
          <a:xfrm>
            <a:off x="520311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91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7" name="object 347"/>
          <p:cNvSpPr/>
          <p:nvPr/>
        </p:nvSpPr>
        <p:spPr>
          <a:xfrm>
            <a:off x="507652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8" name="object 348"/>
          <p:cNvSpPr/>
          <p:nvPr/>
        </p:nvSpPr>
        <p:spPr>
          <a:xfrm>
            <a:off x="494981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90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9" name="object 349"/>
          <p:cNvSpPr/>
          <p:nvPr/>
        </p:nvSpPr>
        <p:spPr>
          <a:xfrm>
            <a:off x="4823227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7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0" name="object 350"/>
          <p:cNvSpPr/>
          <p:nvPr/>
        </p:nvSpPr>
        <p:spPr>
          <a:xfrm>
            <a:off x="469652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90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1" name="object 351"/>
          <p:cNvSpPr/>
          <p:nvPr/>
        </p:nvSpPr>
        <p:spPr>
          <a:xfrm>
            <a:off x="456993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1E2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2" name="object 352"/>
          <p:cNvSpPr/>
          <p:nvPr/>
        </p:nvSpPr>
        <p:spPr>
          <a:xfrm>
            <a:off x="444322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7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3" name="object 353"/>
          <p:cNvSpPr/>
          <p:nvPr/>
        </p:nvSpPr>
        <p:spPr>
          <a:xfrm>
            <a:off x="4316637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4" name="object 354"/>
          <p:cNvSpPr/>
          <p:nvPr/>
        </p:nvSpPr>
        <p:spPr>
          <a:xfrm>
            <a:off x="419004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5" name="object 355"/>
          <p:cNvSpPr/>
          <p:nvPr/>
        </p:nvSpPr>
        <p:spPr>
          <a:xfrm>
            <a:off x="406334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6" name="object 356"/>
          <p:cNvSpPr/>
          <p:nvPr/>
        </p:nvSpPr>
        <p:spPr>
          <a:xfrm>
            <a:off x="393674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0E1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7" name="object 357"/>
          <p:cNvSpPr/>
          <p:nvPr/>
        </p:nvSpPr>
        <p:spPr>
          <a:xfrm>
            <a:off x="381004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0E1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8" name="object 358"/>
          <p:cNvSpPr/>
          <p:nvPr/>
        </p:nvSpPr>
        <p:spPr>
          <a:xfrm>
            <a:off x="368345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9" name="object 359"/>
          <p:cNvSpPr/>
          <p:nvPr/>
        </p:nvSpPr>
        <p:spPr>
          <a:xfrm>
            <a:off x="355673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0" name="object 360"/>
          <p:cNvSpPr/>
          <p:nvPr/>
        </p:nvSpPr>
        <p:spPr>
          <a:xfrm>
            <a:off x="343015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1" name="object 361"/>
          <p:cNvSpPr/>
          <p:nvPr/>
        </p:nvSpPr>
        <p:spPr>
          <a:xfrm>
            <a:off x="330343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7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F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2" name="object 362"/>
          <p:cNvSpPr/>
          <p:nvPr/>
        </p:nvSpPr>
        <p:spPr>
          <a:xfrm>
            <a:off x="317686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FE0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3" name="object 363"/>
          <p:cNvSpPr/>
          <p:nvPr/>
        </p:nvSpPr>
        <p:spPr>
          <a:xfrm>
            <a:off x="305015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6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FE0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4" name="object 364"/>
          <p:cNvSpPr/>
          <p:nvPr/>
        </p:nvSpPr>
        <p:spPr>
          <a:xfrm>
            <a:off x="292356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5" name="object 365"/>
          <p:cNvSpPr/>
          <p:nvPr/>
        </p:nvSpPr>
        <p:spPr>
          <a:xfrm>
            <a:off x="279685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90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6" name="object 366"/>
          <p:cNvSpPr/>
          <p:nvPr/>
        </p:nvSpPr>
        <p:spPr>
          <a:xfrm>
            <a:off x="267027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5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7" name="object 367"/>
          <p:cNvSpPr/>
          <p:nvPr/>
        </p:nvSpPr>
        <p:spPr>
          <a:xfrm>
            <a:off x="254355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E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8" name="object 368"/>
          <p:cNvSpPr/>
          <p:nvPr/>
        </p:nvSpPr>
        <p:spPr>
          <a:xfrm>
            <a:off x="241695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E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9" name="object 369"/>
          <p:cNvSpPr/>
          <p:nvPr/>
        </p:nvSpPr>
        <p:spPr>
          <a:xfrm>
            <a:off x="229025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90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EDF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0" name="object 370"/>
          <p:cNvSpPr/>
          <p:nvPr/>
        </p:nvSpPr>
        <p:spPr>
          <a:xfrm>
            <a:off x="216367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1" name="object 371"/>
          <p:cNvSpPr/>
          <p:nvPr/>
        </p:nvSpPr>
        <p:spPr>
          <a:xfrm>
            <a:off x="203707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7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2" name="object 372"/>
          <p:cNvSpPr/>
          <p:nvPr/>
        </p:nvSpPr>
        <p:spPr>
          <a:xfrm>
            <a:off x="191036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3" name="object 373"/>
          <p:cNvSpPr/>
          <p:nvPr/>
        </p:nvSpPr>
        <p:spPr>
          <a:xfrm>
            <a:off x="1783777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D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4" name="object 374"/>
          <p:cNvSpPr/>
          <p:nvPr/>
        </p:nvSpPr>
        <p:spPr>
          <a:xfrm>
            <a:off x="165710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4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DDE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5" name="object 375"/>
          <p:cNvSpPr/>
          <p:nvPr/>
        </p:nvSpPr>
        <p:spPr>
          <a:xfrm>
            <a:off x="153048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DDE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6" name="object 376"/>
          <p:cNvSpPr/>
          <p:nvPr/>
        </p:nvSpPr>
        <p:spPr>
          <a:xfrm>
            <a:off x="140377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7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7" name="object 377"/>
          <p:cNvSpPr/>
          <p:nvPr/>
        </p:nvSpPr>
        <p:spPr>
          <a:xfrm>
            <a:off x="127718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8" name="object 378"/>
          <p:cNvSpPr/>
          <p:nvPr/>
        </p:nvSpPr>
        <p:spPr>
          <a:xfrm>
            <a:off x="115047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7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9" name="object 379"/>
          <p:cNvSpPr/>
          <p:nvPr/>
        </p:nvSpPr>
        <p:spPr>
          <a:xfrm>
            <a:off x="102388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C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0" name="object 380"/>
          <p:cNvSpPr/>
          <p:nvPr/>
        </p:nvSpPr>
        <p:spPr>
          <a:xfrm>
            <a:off x="897177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7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CDD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1" name="object 381"/>
          <p:cNvSpPr/>
          <p:nvPr/>
        </p:nvSpPr>
        <p:spPr>
          <a:xfrm>
            <a:off x="77058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CDD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2" name="object 382"/>
          <p:cNvSpPr/>
          <p:nvPr/>
        </p:nvSpPr>
        <p:spPr>
          <a:xfrm>
            <a:off x="64388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C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3" name="object 383"/>
          <p:cNvSpPr/>
          <p:nvPr/>
        </p:nvSpPr>
        <p:spPr>
          <a:xfrm>
            <a:off x="51728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7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C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4" name="object 384"/>
          <p:cNvSpPr/>
          <p:nvPr/>
        </p:nvSpPr>
        <p:spPr>
          <a:xfrm>
            <a:off x="39058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B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5" name="object 385"/>
          <p:cNvSpPr/>
          <p:nvPr/>
        </p:nvSpPr>
        <p:spPr>
          <a:xfrm>
            <a:off x="26398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BDC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6" name="object 386"/>
          <p:cNvSpPr/>
          <p:nvPr/>
        </p:nvSpPr>
        <p:spPr>
          <a:xfrm>
            <a:off x="13727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BDC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7" name="object 387"/>
          <p:cNvSpPr/>
          <p:nvPr/>
        </p:nvSpPr>
        <p:spPr>
          <a:xfrm>
            <a:off x="1070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6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BDC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8" name="object 388"/>
          <p:cNvSpPr/>
          <p:nvPr/>
        </p:nvSpPr>
        <p:spPr>
          <a:xfrm>
            <a:off x="0" y="0"/>
            <a:ext cx="1381760" cy="1417320"/>
          </a:xfrm>
          <a:custGeom>
            <a:avLst/>
            <a:gdLst/>
            <a:ahLst/>
            <a:cxnLst/>
            <a:rect l="l" t="t" r="r" b="b"/>
            <a:pathLst>
              <a:path w="1381760" h="1417320">
                <a:moveTo>
                  <a:pt x="1381367" y="0"/>
                </a:moveTo>
                <a:lnTo>
                  <a:pt x="0" y="1416792"/>
                </a:lnTo>
              </a:path>
            </a:pathLst>
          </a:custGeom>
          <a:ln w="4191">
            <a:solidFill>
              <a:srgbClr val="DBDC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9" name="object 389"/>
          <p:cNvSpPr/>
          <p:nvPr/>
        </p:nvSpPr>
        <p:spPr>
          <a:xfrm>
            <a:off x="0" y="0"/>
            <a:ext cx="1255395" cy="1287145"/>
          </a:xfrm>
          <a:custGeom>
            <a:avLst/>
            <a:gdLst/>
            <a:ahLst/>
            <a:cxnLst/>
            <a:rect l="l" t="t" r="r" b="b"/>
            <a:pathLst>
              <a:path w="1255395" h="1287145">
                <a:moveTo>
                  <a:pt x="1254784" y="0"/>
                </a:moveTo>
                <a:lnTo>
                  <a:pt x="0" y="1286960"/>
                </a:lnTo>
              </a:path>
            </a:pathLst>
          </a:custGeom>
          <a:ln w="4191">
            <a:solidFill>
              <a:srgbClr val="DBDC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0" name="object 390"/>
          <p:cNvSpPr/>
          <p:nvPr/>
        </p:nvSpPr>
        <p:spPr>
          <a:xfrm>
            <a:off x="0" y="0"/>
            <a:ext cx="1128395" cy="1157605"/>
          </a:xfrm>
          <a:custGeom>
            <a:avLst/>
            <a:gdLst/>
            <a:ahLst/>
            <a:cxnLst/>
            <a:rect l="l" t="t" r="r" b="b"/>
            <a:pathLst>
              <a:path w="1128395" h="1157605">
                <a:moveTo>
                  <a:pt x="1128187" y="0"/>
                </a:moveTo>
                <a:lnTo>
                  <a:pt x="0" y="1157116"/>
                </a:lnTo>
              </a:path>
            </a:pathLst>
          </a:custGeom>
          <a:ln w="4191">
            <a:solidFill>
              <a:srgbClr val="DADC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1" name="object 391"/>
          <p:cNvSpPr/>
          <p:nvPr/>
        </p:nvSpPr>
        <p:spPr>
          <a:xfrm>
            <a:off x="0" y="0"/>
            <a:ext cx="1002030" cy="1027430"/>
          </a:xfrm>
          <a:custGeom>
            <a:avLst/>
            <a:gdLst/>
            <a:ahLst/>
            <a:cxnLst/>
            <a:rect l="l" t="t" r="r" b="b"/>
            <a:pathLst>
              <a:path w="1002030" h="1027430">
                <a:moveTo>
                  <a:pt x="1001498" y="0"/>
                </a:moveTo>
                <a:lnTo>
                  <a:pt x="0" y="1027181"/>
                </a:lnTo>
              </a:path>
            </a:pathLst>
          </a:custGeom>
          <a:ln w="4190">
            <a:solidFill>
              <a:srgbClr val="DADB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2" name="object 392"/>
          <p:cNvSpPr/>
          <p:nvPr/>
        </p:nvSpPr>
        <p:spPr>
          <a:xfrm>
            <a:off x="0" y="0"/>
            <a:ext cx="875030" cy="897890"/>
          </a:xfrm>
          <a:custGeom>
            <a:avLst/>
            <a:gdLst/>
            <a:ahLst/>
            <a:cxnLst/>
            <a:rect l="l" t="t" r="r" b="b"/>
            <a:pathLst>
              <a:path w="875030" h="897890">
                <a:moveTo>
                  <a:pt x="874903" y="0"/>
                </a:moveTo>
                <a:lnTo>
                  <a:pt x="0" y="897338"/>
                </a:lnTo>
              </a:path>
            </a:pathLst>
          </a:custGeom>
          <a:ln w="4191">
            <a:solidFill>
              <a:srgbClr val="DADB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3" name="object 393"/>
          <p:cNvSpPr/>
          <p:nvPr/>
        </p:nvSpPr>
        <p:spPr>
          <a:xfrm>
            <a:off x="0" y="0"/>
            <a:ext cx="748665" cy="767715"/>
          </a:xfrm>
          <a:custGeom>
            <a:avLst/>
            <a:gdLst/>
            <a:ahLst/>
            <a:cxnLst/>
            <a:rect l="l" t="t" r="r" b="b"/>
            <a:pathLst>
              <a:path w="748665" h="767715">
                <a:moveTo>
                  <a:pt x="748171" y="0"/>
                </a:moveTo>
                <a:lnTo>
                  <a:pt x="0" y="767354"/>
                </a:lnTo>
              </a:path>
            </a:pathLst>
          </a:custGeom>
          <a:ln w="4191">
            <a:solidFill>
              <a:srgbClr val="DADB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4" name="object 394"/>
          <p:cNvSpPr/>
          <p:nvPr/>
        </p:nvSpPr>
        <p:spPr>
          <a:xfrm>
            <a:off x="0" y="0"/>
            <a:ext cx="621665" cy="637540"/>
          </a:xfrm>
          <a:custGeom>
            <a:avLst/>
            <a:gdLst/>
            <a:ahLst/>
            <a:cxnLst/>
            <a:rect l="l" t="t" r="r" b="b"/>
            <a:pathLst>
              <a:path w="621665" h="637540">
                <a:moveTo>
                  <a:pt x="621604" y="0"/>
                </a:moveTo>
                <a:lnTo>
                  <a:pt x="0" y="637545"/>
                </a:lnTo>
              </a:path>
            </a:pathLst>
          </a:custGeom>
          <a:ln w="4191">
            <a:solidFill>
              <a:srgbClr val="DADB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5" name="object 395"/>
          <p:cNvSpPr/>
          <p:nvPr/>
        </p:nvSpPr>
        <p:spPr>
          <a:xfrm>
            <a:off x="0" y="0"/>
            <a:ext cx="495300" cy="508000"/>
          </a:xfrm>
          <a:custGeom>
            <a:avLst/>
            <a:gdLst/>
            <a:ahLst/>
            <a:cxnLst/>
            <a:rect l="l" t="t" r="r" b="b"/>
            <a:pathLst>
              <a:path w="495300" h="508000">
                <a:moveTo>
                  <a:pt x="494894" y="0"/>
                </a:moveTo>
                <a:lnTo>
                  <a:pt x="0" y="507585"/>
                </a:lnTo>
              </a:path>
            </a:pathLst>
          </a:custGeom>
          <a:ln w="4191">
            <a:solidFill>
              <a:srgbClr val="DADB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6" name="object 396"/>
          <p:cNvSpPr/>
          <p:nvPr/>
        </p:nvSpPr>
        <p:spPr>
          <a:xfrm>
            <a:off x="0" y="0"/>
            <a:ext cx="368300" cy="377825"/>
          </a:xfrm>
          <a:custGeom>
            <a:avLst/>
            <a:gdLst/>
            <a:ahLst/>
            <a:cxnLst/>
            <a:rect l="l" t="t" r="r" b="b"/>
            <a:pathLst>
              <a:path w="368300" h="377825">
                <a:moveTo>
                  <a:pt x="368300" y="0"/>
                </a:moveTo>
                <a:lnTo>
                  <a:pt x="0" y="377744"/>
                </a:lnTo>
              </a:path>
            </a:pathLst>
          </a:custGeom>
          <a:ln w="4191">
            <a:solidFill>
              <a:srgbClr val="D9DB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7" name="object 397"/>
          <p:cNvSpPr/>
          <p:nvPr/>
        </p:nvSpPr>
        <p:spPr>
          <a:xfrm>
            <a:off x="0" y="0"/>
            <a:ext cx="241935" cy="248285"/>
          </a:xfrm>
          <a:custGeom>
            <a:avLst/>
            <a:gdLst/>
            <a:ahLst/>
            <a:cxnLst/>
            <a:rect l="l" t="t" r="r" b="b"/>
            <a:pathLst>
              <a:path w="241935" h="248285">
                <a:moveTo>
                  <a:pt x="241589" y="0"/>
                </a:moveTo>
                <a:lnTo>
                  <a:pt x="0" y="247784"/>
                </a:lnTo>
              </a:path>
            </a:pathLst>
          </a:custGeom>
          <a:ln w="4191">
            <a:solidFill>
              <a:srgbClr val="D9DA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8" name="object 398"/>
          <p:cNvSpPr/>
          <p:nvPr/>
        </p:nvSpPr>
        <p:spPr>
          <a:xfrm>
            <a:off x="0" y="0"/>
            <a:ext cx="115570" cy="118110"/>
          </a:xfrm>
          <a:custGeom>
            <a:avLst/>
            <a:gdLst/>
            <a:ahLst/>
            <a:cxnLst/>
            <a:rect l="l" t="t" r="r" b="b"/>
            <a:pathLst>
              <a:path w="115570" h="118110">
                <a:moveTo>
                  <a:pt x="114991" y="0"/>
                </a:moveTo>
                <a:lnTo>
                  <a:pt x="0" y="117939"/>
                </a:lnTo>
              </a:path>
            </a:pathLst>
          </a:custGeom>
          <a:ln w="4191">
            <a:solidFill>
              <a:srgbClr val="D9DA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9" name="object 399"/>
          <p:cNvSpPr/>
          <p:nvPr/>
        </p:nvSpPr>
        <p:spPr>
          <a:xfrm>
            <a:off x="940180" y="1351127"/>
            <a:ext cx="8089392" cy="18465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0" name="object 400"/>
          <p:cNvSpPr/>
          <p:nvPr/>
        </p:nvSpPr>
        <p:spPr>
          <a:xfrm>
            <a:off x="9957269" y="932662"/>
            <a:ext cx="352425" cy="337820"/>
          </a:xfrm>
          <a:custGeom>
            <a:avLst/>
            <a:gdLst/>
            <a:ahLst/>
            <a:cxnLst/>
            <a:rect l="l" t="t" r="r" b="b"/>
            <a:pathLst>
              <a:path w="352425" h="337819">
                <a:moveTo>
                  <a:pt x="309120" y="245236"/>
                </a:moveTo>
                <a:lnTo>
                  <a:pt x="242684" y="245236"/>
                </a:lnTo>
                <a:lnTo>
                  <a:pt x="233535" y="271822"/>
                </a:lnTo>
                <a:lnTo>
                  <a:pt x="218541" y="296475"/>
                </a:lnTo>
                <a:lnTo>
                  <a:pt x="195374" y="318403"/>
                </a:lnTo>
                <a:lnTo>
                  <a:pt x="161709" y="336816"/>
                </a:lnTo>
                <a:lnTo>
                  <a:pt x="163372" y="337070"/>
                </a:lnTo>
                <a:lnTo>
                  <a:pt x="164401" y="337439"/>
                </a:lnTo>
                <a:lnTo>
                  <a:pt x="165531" y="337388"/>
                </a:lnTo>
                <a:lnTo>
                  <a:pt x="212633" y="330674"/>
                </a:lnTo>
                <a:lnTo>
                  <a:pt x="250958" y="315626"/>
                </a:lnTo>
                <a:lnTo>
                  <a:pt x="280824" y="292082"/>
                </a:lnTo>
                <a:lnTo>
                  <a:pt x="302552" y="259880"/>
                </a:lnTo>
                <a:lnTo>
                  <a:pt x="309120" y="245236"/>
                </a:lnTo>
                <a:close/>
              </a:path>
              <a:path w="352425" h="337819">
                <a:moveTo>
                  <a:pt x="102488" y="106565"/>
                </a:moveTo>
                <a:lnTo>
                  <a:pt x="65522" y="128158"/>
                </a:lnTo>
                <a:lnTo>
                  <a:pt x="31559" y="165125"/>
                </a:lnTo>
                <a:lnTo>
                  <a:pt x="5778" y="212650"/>
                </a:lnTo>
                <a:lnTo>
                  <a:pt x="0" y="260146"/>
                </a:lnTo>
                <a:lnTo>
                  <a:pt x="5091" y="279236"/>
                </a:lnTo>
                <a:lnTo>
                  <a:pt x="15340" y="295346"/>
                </a:lnTo>
                <a:lnTo>
                  <a:pt x="30577" y="308429"/>
                </a:lnTo>
                <a:lnTo>
                  <a:pt x="50634" y="318439"/>
                </a:lnTo>
                <a:lnTo>
                  <a:pt x="46662" y="311073"/>
                </a:lnTo>
                <a:lnTo>
                  <a:pt x="42527" y="303574"/>
                </a:lnTo>
                <a:lnTo>
                  <a:pt x="38642" y="295865"/>
                </a:lnTo>
                <a:lnTo>
                  <a:pt x="35420" y="287870"/>
                </a:lnTo>
                <a:lnTo>
                  <a:pt x="33871" y="279352"/>
                </a:lnTo>
                <a:lnTo>
                  <a:pt x="34583" y="270594"/>
                </a:lnTo>
                <a:lnTo>
                  <a:pt x="37165" y="261819"/>
                </a:lnTo>
                <a:lnTo>
                  <a:pt x="41224" y="253250"/>
                </a:lnTo>
                <a:lnTo>
                  <a:pt x="79888" y="253250"/>
                </a:lnTo>
                <a:lnTo>
                  <a:pt x="85097" y="240963"/>
                </a:lnTo>
                <a:lnTo>
                  <a:pt x="106782" y="217450"/>
                </a:lnTo>
                <a:lnTo>
                  <a:pt x="133616" y="199351"/>
                </a:lnTo>
                <a:lnTo>
                  <a:pt x="327445" y="199351"/>
                </a:lnTo>
                <a:lnTo>
                  <a:pt x="327844" y="198285"/>
                </a:lnTo>
                <a:lnTo>
                  <a:pt x="74015" y="198285"/>
                </a:lnTo>
                <a:lnTo>
                  <a:pt x="73405" y="190766"/>
                </a:lnTo>
                <a:lnTo>
                  <a:pt x="72618" y="185102"/>
                </a:lnTo>
                <a:lnTo>
                  <a:pt x="72491" y="179298"/>
                </a:lnTo>
                <a:lnTo>
                  <a:pt x="75103" y="160992"/>
                </a:lnTo>
                <a:lnTo>
                  <a:pt x="82439" y="142786"/>
                </a:lnTo>
                <a:lnTo>
                  <a:pt x="92233" y="124779"/>
                </a:lnTo>
                <a:lnTo>
                  <a:pt x="102488" y="106565"/>
                </a:lnTo>
                <a:close/>
              </a:path>
              <a:path w="352425" h="337819">
                <a:moveTo>
                  <a:pt x="79888" y="253250"/>
                </a:moveTo>
                <a:lnTo>
                  <a:pt x="41224" y="253250"/>
                </a:lnTo>
                <a:lnTo>
                  <a:pt x="44551" y="257975"/>
                </a:lnTo>
                <a:lnTo>
                  <a:pt x="47980" y="263169"/>
                </a:lnTo>
                <a:lnTo>
                  <a:pt x="55486" y="272999"/>
                </a:lnTo>
                <a:lnTo>
                  <a:pt x="59093" y="277939"/>
                </a:lnTo>
                <a:lnTo>
                  <a:pt x="68033" y="286537"/>
                </a:lnTo>
                <a:lnTo>
                  <a:pt x="73558" y="290106"/>
                </a:lnTo>
                <a:lnTo>
                  <a:pt x="78612" y="293966"/>
                </a:lnTo>
                <a:lnTo>
                  <a:pt x="73921" y="267324"/>
                </a:lnTo>
                <a:lnTo>
                  <a:pt x="79888" y="253250"/>
                </a:lnTo>
                <a:close/>
              </a:path>
              <a:path w="352425" h="337819">
                <a:moveTo>
                  <a:pt x="319009" y="221411"/>
                </a:moveTo>
                <a:lnTo>
                  <a:pt x="181470" y="221411"/>
                </a:lnTo>
                <a:lnTo>
                  <a:pt x="177384" y="237395"/>
                </a:lnTo>
                <a:lnTo>
                  <a:pt x="173175" y="253250"/>
                </a:lnTo>
                <a:lnTo>
                  <a:pt x="171183" y="268882"/>
                </a:lnTo>
                <a:lnTo>
                  <a:pt x="173697" y="284594"/>
                </a:lnTo>
                <a:lnTo>
                  <a:pt x="242684" y="245236"/>
                </a:lnTo>
                <a:lnTo>
                  <a:pt x="309120" y="245236"/>
                </a:lnTo>
                <a:lnTo>
                  <a:pt x="313064" y="236414"/>
                </a:lnTo>
                <a:lnTo>
                  <a:pt x="319009" y="221411"/>
                </a:lnTo>
                <a:close/>
              </a:path>
              <a:path w="352425" h="337819">
                <a:moveTo>
                  <a:pt x="327445" y="199351"/>
                </a:moveTo>
                <a:lnTo>
                  <a:pt x="133616" y="199351"/>
                </a:lnTo>
                <a:lnTo>
                  <a:pt x="126828" y="219596"/>
                </a:lnTo>
                <a:lnTo>
                  <a:pt x="123294" y="239314"/>
                </a:lnTo>
                <a:lnTo>
                  <a:pt x="125119" y="258300"/>
                </a:lnTo>
                <a:lnTo>
                  <a:pt x="134404" y="276352"/>
                </a:lnTo>
                <a:lnTo>
                  <a:pt x="143733" y="261356"/>
                </a:lnTo>
                <a:lnTo>
                  <a:pt x="154117" y="247253"/>
                </a:lnTo>
                <a:lnTo>
                  <a:pt x="166411" y="233964"/>
                </a:lnTo>
                <a:lnTo>
                  <a:pt x="181470" y="221411"/>
                </a:lnTo>
                <a:lnTo>
                  <a:pt x="319009" y="221411"/>
                </a:lnTo>
                <a:lnTo>
                  <a:pt x="322254" y="213223"/>
                </a:lnTo>
                <a:lnTo>
                  <a:pt x="327445" y="199351"/>
                </a:lnTo>
                <a:close/>
              </a:path>
              <a:path w="352425" h="337819">
                <a:moveTo>
                  <a:pt x="312927" y="0"/>
                </a:moveTo>
                <a:lnTo>
                  <a:pt x="282487" y="34191"/>
                </a:lnTo>
                <a:lnTo>
                  <a:pt x="241515" y="48691"/>
                </a:lnTo>
                <a:lnTo>
                  <a:pt x="231946" y="50180"/>
                </a:lnTo>
                <a:lnTo>
                  <a:pt x="212794" y="53356"/>
                </a:lnTo>
                <a:lnTo>
                  <a:pt x="168452" y="66868"/>
                </a:lnTo>
                <a:lnTo>
                  <a:pt x="125318" y="103348"/>
                </a:lnTo>
                <a:lnTo>
                  <a:pt x="101713" y="136597"/>
                </a:lnTo>
                <a:lnTo>
                  <a:pt x="83369" y="175299"/>
                </a:lnTo>
                <a:lnTo>
                  <a:pt x="78830" y="186514"/>
                </a:lnTo>
                <a:lnTo>
                  <a:pt x="74015" y="198285"/>
                </a:lnTo>
                <a:lnTo>
                  <a:pt x="327844" y="198285"/>
                </a:lnTo>
                <a:lnTo>
                  <a:pt x="331014" y="189814"/>
                </a:lnTo>
                <a:lnTo>
                  <a:pt x="307479" y="189814"/>
                </a:lnTo>
                <a:lnTo>
                  <a:pt x="307521" y="159505"/>
                </a:lnTo>
                <a:lnTo>
                  <a:pt x="241771" y="159505"/>
                </a:lnTo>
                <a:lnTo>
                  <a:pt x="233425" y="158115"/>
                </a:lnTo>
                <a:lnTo>
                  <a:pt x="227227" y="154157"/>
                </a:lnTo>
                <a:lnTo>
                  <a:pt x="224764" y="148709"/>
                </a:lnTo>
                <a:lnTo>
                  <a:pt x="226235" y="141971"/>
                </a:lnTo>
                <a:lnTo>
                  <a:pt x="261665" y="111760"/>
                </a:lnTo>
                <a:lnTo>
                  <a:pt x="279264" y="101556"/>
                </a:lnTo>
                <a:lnTo>
                  <a:pt x="287947" y="96342"/>
                </a:lnTo>
                <a:lnTo>
                  <a:pt x="312813" y="67462"/>
                </a:lnTo>
                <a:lnTo>
                  <a:pt x="318652" y="32926"/>
                </a:lnTo>
                <a:lnTo>
                  <a:pt x="316896" y="16343"/>
                </a:lnTo>
                <a:lnTo>
                  <a:pt x="312927" y="0"/>
                </a:lnTo>
                <a:close/>
              </a:path>
              <a:path w="352425" h="337819">
                <a:moveTo>
                  <a:pt x="340309" y="165442"/>
                </a:moveTo>
                <a:lnTo>
                  <a:pt x="307479" y="189814"/>
                </a:lnTo>
                <a:lnTo>
                  <a:pt x="331014" y="189814"/>
                </a:lnTo>
                <a:lnTo>
                  <a:pt x="340309" y="165442"/>
                </a:lnTo>
                <a:close/>
              </a:path>
              <a:path w="352425" h="337819">
                <a:moveTo>
                  <a:pt x="349745" y="84823"/>
                </a:moveTo>
                <a:lnTo>
                  <a:pt x="311921" y="98832"/>
                </a:lnTo>
                <a:lnTo>
                  <a:pt x="284568" y="127279"/>
                </a:lnTo>
                <a:lnTo>
                  <a:pt x="281097" y="132523"/>
                </a:lnTo>
                <a:lnTo>
                  <a:pt x="277212" y="137701"/>
                </a:lnTo>
                <a:lnTo>
                  <a:pt x="241771" y="159505"/>
                </a:lnTo>
                <a:lnTo>
                  <a:pt x="307521" y="159505"/>
                </a:lnTo>
                <a:lnTo>
                  <a:pt x="316466" y="116039"/>
                </a:lnTo>
                <a:lnTo>
                  <a:pt x="352005" y="85102"/>
                </a:lnTo>
                <a:lnTo>
                  <a:pt x="350329" y="84963"/>
                </a:lnTo>
                <a:lnTo>
                  <a:pt x="349745" y="8482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1" name="object 401"/>
          <p:cNvSpPr/>
          <p:nvPr/>
        </p:nvSpPr>
        <p:spPr>
          <a:xfrm>
            <a:off x="10280070" y="977849"/>
            <a:ext cx="79375" cy="96520"/>
          </a:xfrm>
          <a:custGeom>
            <a:avLst/>
            <a:gdLst/>
            <a:ahLst/>
            <a:cxnLst/>
            <a:rect l="l" t="t" r="r" b="b"/>
            <a:pathLst>
              <a:path w="79375" h="96519">
                <a:moveTo>
                  <a:pt x="78493" y="0"/>
                </a:moveTo>
                <a:lnTo>
                  <a:pt x="53222" y="31357"/>
                </a:lnTo>
                <a:lnTo>
                  <a:pt x="33795" y="44897"/>
                </a:lnTo>
                <a:lnTo>
                  <a:pt x="26635" y="50455"/>
                </a:lnTo>
                <a:lnTo>
                  <a:pt x="0" y="87945"/>
                </a:lnTo>
                <a:lnTo>
                  <a:pt x="554" y="96443"/>
                </a:lnTo>
                <a:lnTo>
                  <a:pt x="34285" y="77419"/>
                </a:lnTo>
                <a:lnTo>
                  <a:pt x="56876" y="61393"/>
                </a:lnTo>
                <a:lnTo>
                  <a:pt x="71905" y="43072"/>
                </a:lnTo>
                <a:lnTo>
                  <a:pt x="79176" y="22569"/>
                </a:lnTo>
                <a:lnTo>
                  <a:pt x="784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2" name="object 402"/>
          <p:cNvSpPr/>
          <p:nvPr/>
        </p:nvSpPr>
        <p:spPr>
          <a:xfrm>
            <a:off x="10002087" y="990879"/>
            <a:ext cx="114935" cy="74295"/>
          </a:xfrm>
          <a:custGeom>
            <a:avLst/>
            <a:gdLst/>
            <a:ahLst/>
            <a:cxnLst/>
            <a:rect l="l" t="t" r="r" b="b"/>
            <a:pathLst>
              <a:path w="114934" h="74294">
                <a:moveTo>
                  <a:pt x="114350" y="0"/>
                </a:moveTo>
                <a:lnTo>
                  <a:pt x="65747" y="11899"/>
                </a:lnTo>
                <a:lnTo>
                  <a:pt x="27930" y="41395"/>
                </a:lnTo>
                <a:lnTo>
                  <a:pt x="0" y="74244"/>
                </a:lnTo>
                <a:lnTo>
                  <a:pt x="11435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3" name="object 403"/>
          <p:cNvSpPr/>
          <p:nvPr/>
        </p:nvSpPr>
        <p:spPr>
          <a:xfrm>
            <a:off x="10225138" y="885177"/>
            <a:ext cx="43180" cy="80645"/>
          </a:xfrm>
          <a:custGeom>
            <a:avLst/>
            <a:gdLst/>
            <a:ahLst/>
            <a:cxnLst/>
            <a:rect l="l" t="t" r="r" b="b"/>
            <a:pathLst>
              <a:path w="43179" h="80644">
                <a:moveTo>
                  <a:pt x="15862" y="0"/>
                </a:moveTo>
                <a:lnTo>
                  <a:pt x="21325" y="19462"/>
                </a:lnTo>
                <a:lnTo>
                  <a:pt x="18175" y="39508"/>
                </a:lnTo>
                <a:lnTo>
                  <a:pt x="9902" y="59912"/>
                </a:lnTo>
                <a:lnTo>
                  <a:pt x="0" y="80454"/>
                </a:lnTo>
                <a:lnTo>
                  <a:pt x="15454" y="70906"/>
                </a:lnTo>
                <a:lnTo>
                  <a:pt x="28519" y="60499"/>
                </a:lnTo>
                <a:lnTo>
                  <a:pt x="38024" y="48782"/>
                </a:lnTo>
                <a:lnTo>
                  <a:pt x="42799" y="35306"/>
                </a:lnTo>
                <a:lnTo>
                  <a:pt x="41963" y="23588"/>
                </a:lnTo>
                <a:lnTo>
                  <a:pt x="36517" y="14138"/>
                </a:lnTo>
                <a:lnTo>
                  <a:pt x="27477" y="6445"/>
                </a:lnTo>
                <a:lnTo>
                  <a:pt x="158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4" name="object 404"/>
          <p:cNvSpPr/>
          <p:nvPr/>
        </p:nvSpPr>
        <p:spPr>
          <a:xfrm>
            <a:off x="9789921" y="1120584"/>
            <a:ext cx="490220" cy="442595"/>
          </a:xfrm>
          <a:custGeom>
            <a:avLst/>
            <a:gdLst/>
            <a:ahLst/>
            <a:cxnLst/>
            <a:rect l="l" t="t" r="r" b="b"/>
            <a:pathLst>
              <a:path w="490220" h="442594">
                <a:moveTo>
                  <a:pt x="305600" y="0"/>
                </a:moveTo>
                <a:lnTo>
                  <a:pt x="267366" y="1438"/>
                </a:lnTo>
                <a:lnTo>
                  <a:pt x="212552" y="12865"/>
                </a:lnTo>
                <a:lnTo>
                  <a:pt x="161772" y="33477"/>
                </a:lnTo>
                <a:lnTo>
                  <a:pt x="115318" y="62105"/>
                </a:lnTo>
                <a:lnTo>
                  <a:pt x="73529" y="98959"/>
                </a:lnTo>
                <a:lnTo>
                  <a:pt x="49021" y="128193"/>
                </a:lnTo>
                <a:lnTo>
                  <a:pt x="28152" y="161194"/>
                </a:lnTo>
                <a:lnTo>
                  <a:pt x="7318" y="213364"/>
                </a:lnTo>
                <a:lnTo>
                  <a:pt x="0" y="268389"/>
                </a:lnTo>
                <a:lnTo>
                  <a:pt x="1098" y="287924"/>
                </a:lnTo>
                <a:lnTo>
                  <a:pt x="9577" y="325837"/>
                </a:lnTo>
                <a:lnTo>
                  <a:pt x="27761" y="362579"/>
                </a:lnTo>
                <a:lnTo>
                  <a:pt x="57373" y="396011"/>
                </a:lnTo>
                <a:lnTo>
                  <a:pt x="99779" y="423015"/>
                </a:lnTo>
                <a:lnTo>
                  <a:pt x="151932" y="438940"/>
                </a:lnTo>
                <a:lnTo>
                  <a:pt x="180225" y="442023"/>
                </a:lnTo>
                <a:lnTo>
                  <a:pt x="211139" y="441707"/>
                </a:lnTo>
                <a:lnTo>
                  <a:pt x="273851" y="430218"/>
                </a:lnTo>
                <a:lnTo>
                  <a:pt x="335700" y="404623"/>
                </a:lnTo>
                <a:lnTo>
                  <a:pt x="391859" y="366327"/>
                </a:lnTo>
                <a:lnTo>
                  <a:pt x="437889" y="317996"/>
                </a:lnTo>
                <a:lnTo>
                  <a:pt x="470434" y="263293"/>
                </a:lnTo>
                <a:lnTo>
                  <a:pt x="487483" y="206491"/>
                </a:lnTo>
                <a:lnTo>
                  <a:pt x="489980" y="179992"/>
                </a:lnTo>
                <a:lnTo>
                  <a:pt x="488945" y="154715"/>
                </a:lnTo>
                <a:lnTo>
                  <a:pt x="477930" y="110194"/>
                </a:lnTo>
                <a:lnTo>
                  <a:pt x="457555" y="73578"/>
                </a:lnTo>
                <a:lnTo>
                  <a:pt x="430386" y="44772"/>
                </a:lnTo>
                <a:lnTo>
                  <a:pt x="398524" y="23505"/>
                </a:lnTo>
                <a:lnTo>
                  <a:pt x="344844" y="4608"/>
                </a:lnTo>
                <a:lnTo>
                  <a:pt x="305600" y="0"/>
                </a:lnTo>
                <a:close/>
              </a:path>
            </a:pathLst>
          </a:custGeom>
          <a:solidFill>
            <a:srgbClr val="DA413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5" name="object 405"/>
          <p:cNvSpPr/>
          <p:nvPr/>
        </p:nvSpPr>
        <p:spPr>
          <a:xfrm>
            <a:off x="9963834" y="1120584"/>
            <a:ext cx="316230" cy="282575"/>
          </a:xfrm>
          <a:custGeom>
            <a:avLst/>
            <a:gdLst/>
            <a:ahLst/>
            <a:cxnLst/>
            <a:rect l="l" t="t" r="r" b="b"/>
            <a:pathLst>
              <a:path w="316229" h="282575">
                <a:moveTo>
                  <a:pt x="131687" y="0"/>
                </a:moveTo>
                <a:lnTo>
                  <a:pt x="93454" y="1438"/>
                </a:lnTo>
                <a:lnTo>
                  <a:pt x="45965" y="10724"/>
                </a:lnTo>
                <a:lnTo>
                  <a:pt x="11281" y="32902"/>
                </a:lnTo>
                <a:lnTo>
                  <a:pt x="0" y="87701"/>
                </a:lnTo>
                <a:lnTo>
                  <a:pt x="1654" y="127850"/>
                </a:lnTo>
                <a:lnTo>
                  <a:pt x="11857" y="164823"/>
                </a:lnTo>
                <a:lnTo>
                  <a:pt x="55511" y="226554"/>
                </a:lnTo>
                <a:lnTo>
                  <a:pt x="87763" y="249971"/>
                </a:lnTo>
                <a:lnTo>
                  <a:pt x="126166" y="267527"/>
                </a:lnTo>
                <a:lnTo>
                  <a:pt x="170120" y="278550"/>
                </a:lnTo>
                <a:lnTo>
                  <a:pt x="219025" y="282371"/>
                </a:lnTo>
                <a:lnTo>
                  <a:pt x="237131" y="281877"/>
                </a:lnTo>
                <a:lnTo>
                  <a:pt x="291072" y="274866"/>
                </a:lnTo>
                <a:lnTo>
                  <a:pt x="307315" y="234048"/>
                </a:lnTo>
                <a:lnTo>
                  <a:pt x="316067" y="179992"/>
                </a:lnTo>
                <a:lnTo>
                  <a:pt x="315032" y="154715"/>
                </a:lnTo>
                <a:lnTo>
                  <a:pt x="304018" y="110194"/>
                </a:lnTo>
                <a:lnTo>
                  <a:pt x="283642" y="73578"/>
                </a:lnTo>
                <a:lnTo>
                  <a:pt x="256473" y="44772"/>
                </a:lnTo>
                <a:lnTo>
                  <a:pt x="224611" y="23505"/>
                </a:lnTo>
                <a:lnTo>
                  <a:pt x="170932" y="4608"/>
                </a:lnTo>
                <a:lnTo>
                  <a:pt x="131687" y="0"/>
                </a:lnTo>
                <a:close/>
              </a:path>
            </a:pathLst>
          </a:custGeom>
          <a:solidFill>
            <a:srgbClr val="EF413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6" name="object 406"/>
          <p:cNvSpPr/>
          <p:nvPr/>
        </p:nvSpPr>
        <p:spPr>
          <a:xfrm>
            <a:off x="9810229" y="1134804"/>
            <a:ext cx="435609" cy="392430"/>
          </a:xfrm>
          <a:custGeom>
            <a:avLst/>
            <a:gdLst/>
            <a:ahLst/>
            <a:cxnLst/>
            <a:rect l="l" t="t" r="r" b="b"/>
            <a:pathLst>
              <a:path w="435609" h="392430">
                <a:moveTo>
                  <a:pt x="259719" y="0"/>
                </a:moveTo>
                <a:lnTo>
                  <a:pt x="208343" y="6734"/>
                </a:lnTo>
                <a:lnTo>
                  <a:pt x="160623" y="22654"/>
                </a:lnTo>
                <a:lnTo>
                  <a:pt x="116393" y="46584"/>
                </a:lnTo>
                <a:lnTo>
                  <a:pt x="76484" y="78027"/>
                </a:lnTo>
                <a:lnTo>
                  <a:pt x="42049" y="117275"/>
                </a:lnTo>
                <a:lnTo>
                  <a:pt x="16078" y="162966"/>
                </a:lnTo>
                <a:lnTo>
                  <a:pt x="1979" y="211650"/>
                </a:lnTo>
                <a:lnTo>
                  <a:pt x="0" y="244554"/>
                </a:lnTo>
                <a:lnTo>
                  <a:pt x="1541" y="261864"/>
                </a:lnTo>
                <a:lnTo>
                  <a:pt x="17589" y="310887"/>
                </a:lnTo>
                <a:lnTo>
                  <a:pt x="40109" y="341789"/>
                </a:lnTo>
                <a:lnTo>
                  <a:pt x="72288" y="367033"/>
                </a:lnTo>
                <a:lnTo>
                  <a:pt x="115514" y="385055"/>
                </a:lnTo>
                <a:lnTo>
                  <a:pt x="164045" y="391913"/>
                </a:lnTo>
                <a:lnTo>
                  <a:pt x="190860" y="391015"/>
                </a:lnTo>
                <a:lnTo>
                  <a:pt x="245047" y="380238"/>
                </a:lnTo>
                <a:lnTo>
                  <a:pt x="298293" y="357768"/>
                </a:lnTo>
                <a:lnTo>
                  <a:pt x="346813" y="324800"/>
                </a:lnTo>
                <a:lnTo>
                  <a:pt x="387042" y="283453"/>
                </a:lnTo>
                <a:lnTo>
                  <a:pt x="416220" y="236467"/>
                </a:lnTo>
                <a:lnTo>
                  <a:pt x="432520" y="187324"/>
                </a:lnTo>
                <a:lnTo>
                  <a:pt x="435514" y="164189"/>
                </a:lnTo>
                <a:lnTo>
                  <a:pt x="435460" y="141987"/>
                </a:lnTo>
                <a:lnTo>
                  <a:pt x="427395" y="102430"/>
                </a:lnTo>
                <a:lnTo>
                  <a:pt x="399681" y="55058"/>
                </a:lnTo>
                <a:lnTo>
                  <a:pt x="360139" y="23225"/>
                </a:lnTo>
                <a:lnTo>
                  <a:pt x="312532" y="5058"/>
                </a:lnTo>
                <a:lnTo>
                  <a:pt x="259719" y="0"/>
                </a:lnTo>
                <a:close/>
              </a:path>
            </a:pathLst>
          </a:custGeom>
          <a:solidFill>
            <a:srgbClr val="F0F1F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7" name="object 407"/>
          <p:cNvSpPr/>
          <p:nvPr/>
        </p:nvSpPr>
        <p:spPr>
          <a:xfrm>
            <a:off x="9963838" y="1134804"/>
            <a:ext cx="281940" cy="268605"/>
          </a:xfrm>
          <a:custGeom>
            <a:avLst/>
            <a:gdLst/>
            <a:ahLst/>
            <a:cxnLst/>
            <a:rect l="l" t="t" r="r" b="b"/>
            <a:pathLst>
              <a:path w="281940" h="268605">
                <a:moveTo>
                  <a:pt x="106110" y="0"/>
                </a:moveTo>
                <a:lnTo>
                  <a:pt x="54734" y="6734"/>
                </a:lnTo>
                <a:lnTo>
                  <a:pt x="10449" y="21200"/>
                </a:lnTo>
                <a:lnTo>
                  <a:pt x="0" y="73485"/>
                </a:lnTo>
                <a:lnTo>
                  <a:pt x="1657" y="113637"/>
                </a:lnTo>
                <a:lnTo>
                  <a:pt x="11862" y="150612"/>
                </a:lnTo>
                <a:lnTo>
                  <a:pt x="55519" y="212346"/>
                </a:lnTo>
                <a:lnTo>
                  <a:pt x="87772" y="235763"/>
                </a:lnTo>
                <a:lnTo>
                  <a:pt x="126175" y="253319"/>
                </a:lnTo>
                <a:lnTo>
                  <a:pt x="170129" y="264343"/>
                </a:lnTo>
                <a:lnTo>
                  <a:pt x="219034" y="268164"/>
                </a:lnTo>
                <a:lnTo>
                  <a:pt x="225601" y="268094"/>
                </a:lnTo>
                <a:lnTo>
                  <a:pt x="260960" y="239890"/>
                </a:lnTo>
                <a:lnTo>
                  <a:pt x="278911" y="187324"/>
                </a:lnTo>
                <a:lnTo>
                  <a:pt x="281905" y="164189"/>
                </a:lnTo>
                <a:lnTo>
                  <a:pt x="281851" y="141987"/>
                </a:lnTo>
                <a:lnTo>
                  <a:pt x="273786" y="102430"/>
                </a:lnTo>
                <a:lnTo>
                  <a:pt x="246072" y="55058"/>
                </a:lnTo>
                <a:lnTo>
                  <a:pt x="206530" y="23225"/>
                </a:lnTo>
                <a:lnTo>
                  <a:pt x="158923" y="5058"/>
                </a:lnTo>
                <a:lnTo>
                  <a:pt x="10611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8" name="object 408"/>
          <p:cNvSpPr/>
          <p:nvPr/>
        </p:nvSpPr>
        <p:spPr>
          <a:xfrm>
            <a:off x="9844026" y="1159582"/>
            <a:ext cx="349885" cy="313055"/>
          </a:xfrm>
          <a:custGeom>
            <a:avLst/>
            <a:gdLst/>
            <a:ahLst/>
            <a:cxnLst/>
            <a:rect l="l" t="t" r="r" b="b"/>
            <a:pathLst>
              <a:path w="349884" h="313055">
                <a:moveTo>
                  <a:pt x="214933" y="0"/>
                </a:moveTo>
                <a:lnTo>
                  <a:pt x="171892" y="4791"/>
                </a:lnTo>
                <a:lnTo>
                  <a:pt x="131453" y="17880"/>
                </a:lnTo>
                <a:lnTo>
                  <a:pt x="93933" y="38045"/>
                </a:lnTo>
                <a:lnTo>
                  <a:pt x="60249" y="64760"/>
                </a:lnTo>
                <a:lnTo>
                  <a:pt x="31608" y="98200"/>
                </a:lnTo>
                <a:lnTo>
                  <a:pt x="10932" y="136638"/>
                </a:lnTo>
                <a:lnTo>
                  <a:pt x="829" y="176776"/>
                </a:lnTo>
                <a:lnTo>
                  <a:pt x="0" y="190241"/>
                </a:lnTo>
                <a:lnTo>
                  <a:pt x="506" y="203521"/>
                </a:lnTo>
                <a:lnTo>
                  <a:pt x="11053" y="243283"/>
                </a:lnTo>
                <a:lnTo>
                  <a:pt x="37148" y="278478"/>
                </a:lnTo>
                <a:lnTo>
                  <a:pt x="80708" y="303884"/>
                </a:lnTo>
                <a:lnTo>
                  <a:pt x="136510" y="312588"/>
                </a:lnTo>
                <a:lnTo>
                  <a:pt x="157100" y="311154"/>
                </a:lnTo>
                <a:lnTo>
                  <a:pt x="198500" y="301923"/>
                </a:lnTo>
                <a:lnTo>
                  <a:pt x="238982" y="284354"/>
                </a:lnTo>
                <a:lnTo>
                  <a:pt x="276010" y="259273"/>
                </a:lnTo>
                <a:lnTo>
                  <a:pt x="307272" y="228097"/>
                </a:lnTo>
                <a:lnTo>
                  <a:pt x="330794" y="192575"/>
                </a:lnTo>
                <a:lnTo>
                  <a:pt x="345094" y="155025"/>
                </a:lnTo>
                <a:lnTo>
                  <a:pt x="349454" y="119694"/>
                </a:lnTo>
                <a:lnTo>
                  <a:pt x="348270" y="103000"/>
                </a:lnTo>
                <a:lnTo>
                  <a:pt x="333927" y="61161"/>
                </a:lnTo>
                <a:lnTo>
                  <a:pt x="307074" y="29866"/>
                </a:lnTo>
                <a:lnTo>
                  <a:pt x="271411" y="9695"/>
                </a:lnTo>
                <a:lnTo>
                  <a:pt x="229372" y="549"/>
                </a:lnTo>
                <a:lnTo>
                  <a:pt x="214933" y="0"/>
                </a:lnTo>
                <a:close/>
              </a:path>
            </a:pathLst>
          </a:custGeom>
          <a:solidFill>
            <a:srgbClr val="DA413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9" name="object 409"/>
          <p:cNvSpPr/>
          <p:nvPr/>
        </p:nvSpPr>
        <p:spPr>
          <a:xfrm>
            <a:off x="9963518" y="1159586"/>
            <a:ext cx="229961" cy="24053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0" name="object 410"/>
          <p:cNvSpPr/>
          <p:nvPr/>
        </p:nvSpPr>
        <p:spPr>
          <a:xfrm>
            <a:off x="9125851" y="742531"/>
            <a:ext cx="1151420" cy="122936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1" name="object 411"/>
          <p:cNvSpPr/>
          <p:nvPr/>
        </p:nvSpPr>
        <p:spPr>
          <a:xfrm>
            <a:off x="9475876" y="6535534"/>
            <a:ext cx="833755" cy="751840"/>
          </a:xfrm>
          <a:custGeom>
            <a:avLst/>
            <a:gdLst/>
            <a:ahLst/>
            <a:cxnLst/>
            <a:rect l="l" t="t" r="r" b="b"/>
            <a:pathLst>
              <a:path w="833754" h="751840">
                <a:moveTo>
                  <a:pt x="519683" y="0"/>
                </a:moveTo>
                <a:lnTo>
                  <a:pt x="454683" y="2438"/>
                </a:lnTo>
                <a:lnTo>
                  <a:pt x="391350" y="13677"/>
                </a:lnTo>
                <a:lnTo>
                  <a:pt x="332028" y="31892"/>
                </a:lnTo>
                <a:lnTo>
                  <a:pt x="275107" y="56908"/>
                </a:lnTo>
                <a:lnTo>
                  <a:pt x="221634" y="87876"/>
                </a:lnTo>
                <a:lnTo>
                  <a:pt x="171627" y="124815"/>
                </a:lnTo>
                <a:lnTo>
                  <a:pt x="125063" y="168284"/>
                </a:lnTo>
                <a:lnTo>
                  <a:pt x="83375" y="217982"/>
                </a:lnTo>
                <a:lnTo>
                  <a:pt x="47875" y="274113"/>
                </a:lnTo>
                <a:lnTo>
                  <a:pt x="22148" y="331787"/>
                </a:lnTo>
                <a:lnTo>
                  <a:pt x="5483" y="394066"/>
                </a:lnTo>
                <a:lnTo>
                  <a:pt x="0" y="456412"/>
                </a:lnTo>
                <a:lnTo>
                  <a:pt x="1882" y="489629"/>
                </a:lnTo>
                <a:lnTo>
                  <a:pt x="16300" y="554099"/>
                </a:lnTo>
                <a:lnTo>
                  <a:pt x="47215" y="616577"/>
                </a:lnTo>
                <a:lnTo>
                  <a:pt x="97574" y="673432"/>
                </a:lnTo>
                <a:lnTo>
                  <a:pt x="129971" y="697585"/>
                </a:lnTo>
                <a:lnTo>
                  <a:pt x="169695" y="719353"/>
                </a:lnTo>
                <a:lnTo>
                  <a:pt x="212634" y="735650"/>
                </a:lnTo>
                <a:lnTo>
                  <a:pt x="258371" y="746438"/>
                </a:lnTo>
                <a:lnTo>
                  <a:pt x="306489" y="751674"/>
                </a:lnTo>
                <a:lnTo>
                  <a:pt x="359063" y="751134"/>
                </a:lnTo>
                <a:lnTo>
                  <a:pt x="412329" y="744400"/>
                </a:lnTo>
                <a:lnTo>
                  <a:pt x="465707" y="731604"/>
                </a:lnTo>
                <a:lnTo>
                  <a:pt x="518617" y="712876"/>
                </a:lnTo>
                <a:lnTo>
                  <a:pt x="560632" y="693475"/>
                </a:lnTo>
                <a:lnTo>
                  <a:pt x="600930" y="670649"/>
                </a:lnTo>
                <a:lnTo>
                  <a:pt x="639200" y="644561"/>
                </a:lnTo>
                <a:lnTo>
                  <a:pt x="675132" y="615376"/>
                </a:lnTo>
                <a:lnTo>
                  <a:pt x="708418" y="583260"/>
                </a:lnTo>
                <a:lnTo>
                  <a:pt x="744655" y="540766"/>
                </a:lnTo>
                <a:lnTo>
                  <a:pt x="775311" y="495453"/>
                </a:lnTo>
                <a:lnTo>
                  <a:pt x="800006" y="447734"/>
                </a:lnTo>
                <a:lnTo>
                  <a:pt x="818362" y="398018"/>
                </a:lnTo>
                <a:lnTo>
                  <a:pt x="828998" y="351158"/>
                </a:lnTo>
                <a:lnTo>
                  <a:pt x="833237" y="306095"/>
                </a:lnTo>
                <a:lnTo>
                  <a:pt x="831471" y="263108"/>
                </a:lnTo>
                <a:lnTo>
                  <a:pt x="824090" y="222478"/>
                </a:lnTo>
                <a:lnTo>
                  <a:pt x="797293" y="154893"/>
                </a:lnTo>
                <a:lnTo>
                  <a:pt x="755522" y="98234"/>
                </a:lnTo>
                <a:lnTo>
                  <a:pt x="705913" y="56670"/>
                </a:lnTo>
                <a:lnTo>
                  <a:pt x="647484" y="26098"/>
                </a:lnTo>
                <a:lnTo>
                  <a:pt x="586427" y="7848"/>
                </a:lnTo>
                <a:lnTo>
                  <a:pt x="519683" y="0"/>
                </a:lnTo>
                <a:close/>
              </a:path>
            </a:pathLst>
          </a:custGeom>
          <a:solidFill>
            <a:srgbClr val="DA413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2" name="object 412"/>
          <p:cNvSpPr/>
          <p:nvPr/>
        </p:nvSpPr>
        <p:spPr>
          <a:xfrm>
            <a:off x="9770890" y="6535534"/>
            <a:ext cx="538480" cy="480695"/>
          </a:xfrm>
          <a:custGeom>
            <a:avLst/>
            <a:gdLst/>
            <a:ahLst/>
            <a:cxnLst/>
            <a:rect l="l" t="t" r="r" b="b"/>
            <a:pathLst>
              <a:path w="538479" h="480695">
                <a:moveTo>
                  <a:pt x="224669" y="0"/>
                </a:moveTo>
                <a:lnTo>
                  <a:pt x="159669" y="2438"/>
                </a:lnTo>
                <a:lnTo>
                  <a:pt x="96336" y="13677"/>
                </a:lnTo>
                <a:lnTo>
                  <a:pt x="44397" y="29211"/>
                </a:lnTo>
                <a:lnTo>
                  <a:pt x="16579" y="66241"/>
                </a:lnTo>
                <a:lnTo>
                  <a:pt x="3450" y="123656"/>
                </a:lnTo>
                <a:lnTo>
                  <a:pt x="0" y="169127"/>
                </a:lnTo>
                <a:lnTo>
                  <a:pt x="2858" y="212702"/>
                </a:lnTo>
                <a:lnTo>
                  <a:pt x="11754" y="254079"/>
                </a:lnTo>
                <a:lnTo>
                  <a:pt x="26417" y="292953"/>
                </a:lnTo>
                <a:lnTo>
                  <a:pt x="46577" y="329022"/>
                </a:lnTo>
                <a:lnTo>
                  <a:pt x="71962" y="361983"/>
                </a:lnTo>
                <a:lnTo>
                  <a:pt x="102300" y="391532"/>
                </a:lnTo>
                <a:lnTo>
                  <a:pt x="137322" y="417366"/>
                </a:lnTo>
                <a:lnTo>
                  <a:pt x="176757" y="439182"/>
                </a:lnTo>
                <a:lnTo>
                  <a:pt x="220332" y="456676"/>
                </a:lnTo>
                <a:lnTo>
                  <a:pt x="267778" y="469546"/>
                </a:lnTo>
                <a:lnTo>
                  <a:pt x="318823" y="477488"/>
                </a:lnTo>
                <a:lnTo>
                  <a:pt x="373196" y="480199"/>
                </a:lnTo>
                <a:lnTo>
                  <a:pt x="403996" y="479356"/>
                </a:lnTo>
                <a:lnTo>
                  <a:pt x="465349" y="472904"/>
                </a:lnTo>
                <a:lnTo>
                  <a:pt x="503797" y="450390"/>
                </a:lnTo>
                <a:lnTo>
                  <a:pt x="523348" y="398018"/>
                </a:lnTo>
                <a:lnTo>
                  <a:pt x="533984" y="351158"/>
                </a:lnTo>
                <a:lnTo>
                  <a:pt x="538223" y="306095"/>
                </a:lnTo>
                <a:lnTo>
                  <a:pt x="536457" y="263108"/>
                </a:lnTo>
                <a:lnTo>
                  <a:pt x="529076" y="222478"/>
                </a:lnTo>
                <a:lnTo>
                  <a:pt x="502279" y="154893"/>
                </a:lnTo>
                <a:lnTo>
                  <a:pt x="460508" y="98234"/>
                </a:lnTo>
                <a:lnTo>
                  <a:pt x="410899" y="56670"/>
                </a:lnTo>
                <a:lnTo>
                  <a:pt x="352470" y="26098"/>
                </a:lnTo>
                <a:lnTo>
                  <a:pt x="291413" y="7848"/>
                </a:lnTo>
                <a:lnTo>
                  <a:pt x="224669" y="0"/>
                </a:lnTo>
                <a:close/>
              </a:path>
            </a:pathLst>
          </a:custGeom>
          <a:solidFill>
            <a:srgbClr val="EF413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3" name="object 413"/>
          <p:cNvSpPr/>
          <p:nvPr/>
        </p:nvSpPr>
        <p:spPr>
          <a:xfrm>
            <a:off x="9510407" y="6559712"/>
            <a:ext cx="741045" cy="666750"/>
          </a:xfrm>
          <a:custGeom>
            <a:avLst/>
            <a:gdLst/>
            <a:ahLst/>
            <a:cxnLst/>
            <a:rect l="l" t="t" r="r" b="b"/>
            <a:pathLst>
              <a:path w="741045" h="666750">
                <a:moveTo>
                  <a:pt x="441663" y="0"/>
                </a:moveTo>
                <a:lnTo>
                  <a:pt x="383021" y="5622"/>
                </a:lnTo>
                <a:lnTo>
                  <a:pt x="326831" y="18781"/>
                </a:lnTo>
                <a:lnTo>
                  <a:pt x="273136" y="38531"/>
                </a:lnTo>
                <a:lnTo>
                  <a:pt x="222244" y="64230"/>
                </a:lnTo>
                <a:lnTo>
                  <a:pt x="174426" y="95602"/>
                </a:lnTo>
                <a:lnTo>
                  <a:pt x="130067" y="132682"/>
                </a:lnTo>
                <a:lnTo>
                  <a:pt x="89719" y="175731"/>
                </a:lnTo>
                <a:lnTo>
                  <a:pt x="54511" y="224893"/>
                </a:lnTo>
                <a:lnTo>
                  <a:pt x="27344" y="277128"/>
                </a:lnTo>
                <a:lnTo>
                  <a:pt x="9011" y="331740"/>
                </a:lnTo>
                <a:lnTo>
                  <a:pt x="338" y="388019"/>
                </a:lnTo>
                <a:lnTo>
                  <a:pt x="0" y="415877"/>
                </a:lnTo>
                <a:lnTo>
                  <a:pt x="2621" y="445306"/>
                </a:lnTo>
                <a:lnTo>
                  <a:pt x="17532" y="501938"/>
                </a:lnTo>
                <a:lnTo>
                  <a:pt x="47049" y="555963"/>
                </a:lnTo>
                <a:lnTo>
                  <a:pt x="93502" y="604079"/>
                </a:lnTo>
                <a:lnTo>
                  <a:pt x="158392" y="641833"/>
                </a:lnTo>
                <a:lnTo>
                  <a:pt x="196453" y="654782"/>
                </a:lnTo>
                <a:lnTo>
                  <a:pt x="236766" y="662985"/>
                </a:lnTo>
                <a:lnTo>
                  <a:pt x="278968" y="666448"/>
                </a:lnTo>
                <a:lnTo>
                  <a:pt x="324572" y="664932"/>
                </a:lnTo>
                <a:lnTo>
                  <a:pt x="370641" y="658282"/>
                </a:lnTo>
                <a:lnTo>
                  <a:pt x="416708" y="646603"/>
                </a:lnTo>
                <a:lnTo>
                  <a:pt x="462305" y="629999"/>
                </a:lnTo>
                <a:lnTo>
                  <a:pt x="507249" y="608394"/>
                </a:lnTo>
                <a:lnTo>
                  <a:pt x="549897" y="582420"/>
                </a:lnTo>
                <a:lnTo>
                  <a:pt x="589764" y="552334"/>
                </a:lnTo>
                <a:lnTo>
                  <a:pt x="626364" y="518392"/>
                </a:lnTo>
                <a:lnTo>
                  <a:pt x="658175" y="482024"/>
                </a:lnTo>
                <a:lnTo>
                  <a:pt x="685444" y="443160"/>
                </a:lnTo>
                <a:lnTo>
                  <a:pt x="707817" y="402120"/>
                </a:lnTo>
                <a:lnTo>
                  <a:pt x="724941" y="359223"/>
                </a:lnTo>
                <a:lnTo>
                  <a:pt x="735528" y="318556"/>
                </a:lnTo>
                <a:lnTo>
                  <a:pt x="740611" y="279213"/>
                </a:lnTo>
                <a:lnTo>
                  <a:pt x="740520" y="241451"/>
                </a:lnTo>
                <a:lnTo>
                  <a:pt x="726818" y="174177"/>
                </a:lnTo>
                <a:lnTo>
                  <a:pt x="698600" y="118097"/>
                </a:lnTo>
                <a:lnTo>
                  <a:pt x="659523" y="73229"/>
                </a:lnTo>
                <a:lnTo>
                  <a:pt x="612431" y="39478"/>
                </a:lnTo>
                <a:lnTo>
                  <a:pt x="559470" y="16314"/>
                </a:lnTo>
                <a:lnTo>
                  <a:pt x="502041" y="3270"/>
                </a:lnTo>
                <a:lnTo>
                  <a:pt x="441663" y="0"/>
                </a:lnTo>
                <a:close/>
              </a:path>
            </a:pathLst>
          </a:custGeom>
          <a:solidFill>
            <a:srgbClr val="F0F1F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4" name="object 414"/>
          <p:cNvSpPr/>
          <p:nvPr/>
        </p:nvSpPr>
        <p:spPr>
          <a:xfrm>
            <a:off x="9770892" y="6559712"/>
            <a:ext cx="480695" cy="456565"/>
          </a:xfrm>
          <a:custGeom>
            <a:avLst/>
            <a:gdLst/>
            <a:ahLst/>
            <a:cxnLst/>
            <a:rect l="l" t="t" r="r" b="b"/>
            <a:pathLst>
              <a:path w="480695" h="456565">
                <a:moveTo>
                  <a:pt x="181178" y="0"/>
                </a:moveTo>
                <a:lnTo>
                  <a:pt x="122536" y="5622"/>
                </a:lnTo>
                <a:lnTo>
                  <a:pt x="74683" y="16386"/>
                </a:lnTo>
                <a:lnTo>
                  <a:pt x="36976" y="28726"/>
                </a:lnTo>
                <a:lnTo>
                  <a:pt x="3448" y="99479"/>
                </a:lnTo>
                <a:lnTo>
                  <a:pt x="0" y="144988"/>
                </a:lnTo>
                <a:lnTo>
                  <a:pt x="2855" y="188524"/>
                </a:lnTo>
                <a:lnTo>
                  <a:pt x="11751" y="229899"/>
                </a:lnTo>
                <a:lnTo>
                  <a:pt x="26415" y="268772"/>
                </a:lnTo>
                <a:lnTo>
                  <a:pt x="46574" y="304840"/>
                </a:lnTo>
                <a:lnTo>
                  <a:pt x="71959" y="337799"/>
                </a:lnTo>
                <a:lnTo>
                  <a:pt x="102298" y="367347"/>
                </a:lnTo>
                <a:lnTo>
                  <a:pt x="137320" y="393179"/>
                </a:lnTo>
                <a:lnTo>
                  <a:pt x="176754" y="414994"/>
                </a:lnTo>
                <a:lnTo>
                  <a:pt x="220329" y="432488"/>
                </a:lnTo>
                <a:lnTo>
                  <a:pt x="267775" y="445357"/>
                </a:lnTo>
                <a:lnTo>
                  <a:pt x="318820" y="453298"/>
                </a:lnTo>
                <a:lnTo>
                  <a:pt x="373193" y="456009"/>
                </a:lnTo>
                <a:lnTo>
                  <a:pt x="384370" y="455891"/>
                </a:lnTo>
                <a:lnTo>
                  <a:pt x="431962" y="431449"/>
                </a:lnTo>
                <a:lnTo>
                  <a:pt x="455361" y="383840"/>
                </a:lnTo>
                <a:lnTo>
                  <a:pt x="475043" y="318556"/>
                </a:lnTo>
                <a:lnTo>
                  <a:pt x="480126" y="279213"/>
                </a:lnTo>
                <a:lnTo>
                  <a:pt x="480034" y="241451"/>
                </a:lnTo>
                <a:lnTo>
                  <a:pt x="466333" y="174177"/>
                </a:lnTo>
                <a:lnTo>
                  <a:pt x="438115" y="118097"/>
                </a:lnTo>
                <a:lnTo>
                  <a:pt x="399038" y="73229"/>
                </a:lnTo>
                <a:lnTo>
                  <a:pt x="351945" y="39478"/>
                </a:lnTo>
                <a:lnTo>
                  <a:pt x="298985" y="16314"/>
                </a:lnTo>
                <a:lnTo>
                  <a:pt x="241556" y="3270"/>
                </a:lnTo>
                <a:lnTo>
                  <a:pt x="18117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5" name="object 415"/>
          <p:cNvSpPr/>
          <p:nvPr/>
        </p:nvSpPr>
        <p:spPr>
          <a:xfrm>
            <a:off x="9567905" y="6601865"/>
            <a:ext cx="594360" cy="532130"/>
          </a:xfrm>
          <a:custGeom>
            <a:avLst/>
            <a:gdLst/>
            <a:ahLst/>
            <a:cxnLst/>
            <a:rect l="l" t="t" r="r" b="b"/>
            <a:pathLst>
              <a:path w="594359" h="532129">
                <a:moveTo>
                  <a:pt x="365488" y="0"/>
                </a:moveTo>
                <a:lnTo>
                  <a:pt x="316454" y="3670"/>
                </a:lnTo>
                <a:lnTo>
                  <a:pt x="269072" y="14054"/>
                </a:lnTo>
                <a:lnTo>
                  <a:pt x="223540" y="30403"/>
                </a:lnTo>
                <a:lnTo>
                  <a:pt x="180355" y="52027"/>
                </a:lnTo>
                <a:lnTo>
                  <a:pt x="139804" y="78572"/>
                </a:lnTo>
                <a:lnTo>
                  <a:pt x="102442" y="110118"/>
                </a:lnTo>
                <a:lnTo>
                  <a:pt x="68822" y="146875"/>
                </a:lnTo>
                <a:lnTo>
                  <a:pt x="39992" y="188529"/>
                </a:lnTo>
                <a:lnTo>
                  <a:pt x="18587" y="232348"/>
                </a:lnTo>
                <a:lnTo>
                  <a:pt x="5049" y="277521"/>
                </a:lnTo>
                <a:lnTo>
                  <a:pt x="0" y="323507"/>
                </a:lnTo>
                <a:lnTo>
                  <a:pt x="859" y="346101"/>
                </a:lnTo>
                <a:lnTo>
                  <a:pt x="10138" y="392002"/>
                </a:lnTo>
                <a:lnTo>
                  <a:pt x="30132" y="434341"/>
                </a:lnTo>
                <a:lnTo>
                  <a:pt x="63163" y="473556"/>
                </a:lnTo>
                <a:lnTo>
                  <a:pt x="108796" y="504636"/>
                </a:lnTo>
                <a:lnTo>
                  <a:pt x="167449" y="525251"/>
                </a:lnTo>
                <a:lnTo>
                  <a:pt x="232113" y="531560"/>
                </a:lnTo>
                <a:lnTo>
                  <a:pt x="267141" y="529132"/>
                </a:lnTo>
                <a:lnTo>
                  <a:pt x="337546" y="513434"/>
                </a:lnTo>
                <a:lnTo>
                  <a:pt x="406397" y="483546"/>
                </a:lnTo>
                <a:lnTo>
                  <a:pt x="469347" y="440893"/>
                </a:lnTo>
                <a:lnTo>
                  <a:pt x="522510" y="387881"/>
                </a:lnTo>
                <a:lnTo>
                  <a:pt x="562524" y="327477"/>
                </a:lnTo>
                <a:lnTo>
                  <a:pt x="586842" y="263622"/>
                </a:lnTo>
                <a:lnTo>
                  <a:pt x="594242" y="203547"/>
                </a:lnTo>
                <a:lnTo>
                  <a:pt x="592234" y="175159"/>
                </a:lnTo>
                <a:lnTo>
                  <a:pt x="578818" y="126087"/>
                </a:lnTo>
                <a:lnTo>
                  <a:pt x="554287" y="83719"/>
                </a:lnTo>
                <a:lnTo>
                  <a:pt x="522179" y="50782"/>
                </a:lnTo>
                <a:lnTo>
                  <a:pt x="482595" y="25541"/>
                </a:lnTo>
                <a:lnTo>
                  <a:pt x="439009" y="9297"/>
                </a:lnTo>
                <a:lnTo>
                  <a:pt x="390050" y="941"/>
                </a:lnTo>
                <a:lnTo>
                  <a:pt x="365488" y="0"/>
                </a:lnTo>
                <a:close/>
              </a:path>
            </a:pathLst>
          </a:custGeom>
          <a:solidFill>
            <a:srgbClr val="DA413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7" name="object 417"/>
          <p:cNvSpPr/>
          <p:nvPr/>
        </p:nvSpPr>
        <p:spPr>
          <a:xfrm>
            <a:off x="9690468" y="6888159"/>
            <a:ext cx="614680" cy="421640"/>
          </a:xfrm>
          <a:custGeom>
            <a:avLst/>
            <a:gdLst/>
            <a:ahLst/>
            <a:cxnLst/>
            <a:rect l="l" t="t" r="r" b="b"/>
            <a:pathLst>
              <a:path w="614679" h="421640">
                <a:moveTo>
                  <a:pt x="58686" y="396240"/>
                </a:moveTo>
                <a:lnTo>
                  <a:pt x="40360" y="396240"/>
                </a:lnTo>
                <a:lnTo>
                  <a:pt x="79133" y="407670"/>
                </a:lnTo>
                <a:lnTo>
                  <a:pt x="115294" y="416560"/>
                </a:lnTo>
                <a:lnTo>
                  <a:pt x="152612" y="421640"/>
                </a:lnTo>
                <a:lnTo>
                  <a:pt x="190811" y="421640"/>
                </a:lnTo>
                <a:lnTo>
                  <a:pt x="229615" y="419100"/>
                </a:lnTo>
                <a:lnTo>
                  <a:pt x="269645" y="412750"/>
                </a:lnTo>
                <a:lnTo>
                  <a:pt x="309224" y="401320"/>
                </a:lnTo>
                <a:lnTo>
                  <a:pt x="312752" y="400050"/>
                </a:lnTo>
                <a:lnTo>
                  <a:pt x="88455" y="400050"/>
                </a:lnTo>
                <a:lnTo>
                  <a:pt x="86550" y="398780"/>
                </a:lnTo>
                <a:lnTo>
                  <a:pt x="72186" y="398780"/>
                </a:lnTo>
                <a:lnTo>
                  <a:pt x="71234" y="397510"/>
                </a:lnTo>
                <a:lnTo>
                  <a:pt x="60502" y="397510"/>
                </a:lnTo>
                <a:lnTo>
                  <a:pt x="58686" y="396240"/>
                </a:lnTo>
                <a:close/>
              </a:path>
              <a:path w="614679" h="421640">
                <a:moveTo>
                  <a:pt x="614184" y="0"/>
                </a:moveTo>
                <a:lnTo>
                  <a:pt x="612927" y="7620"/>
                </a:lnTo>
                <a:lnTo>
                  <a:pt x="612127" y="11430"/>
                </a:lnTo>
                <a:lnTo>
                  <a:pt x="611530" y="15240"/>
                </a:lnTo>
                <a:lnTo>
                  <a:pt x="610565" y="19050"/>
                </a:lnTo>
                <a:lnTo>
                  <a:pt x="609752" y="22860"/>
                </a:lnTo>
                <a:lnTo>
                  <a:pt x="608901" y="26670"/>
                </a:lnTo>
                <a:lnTo>
                  <a:pt x="606945" y="34290"/>
                </a:lnTo>
                <a:lnTo>
                  <a:pt x="605828" y="38100"/>
                </a:lnTo>
                <a:lnTo>
                  <a:pt x="604888" y="41910"/>
                </a:lnTo>
                <a:lnTo>
                  <a:pt x="588238" y="88900"/>
                </a:lnTo>
                <a:lnTo>
                  <a:pt x="567853" y="130810"/>
                </a:lnTo>
                <a:lnTo>
                  <a:pt x="542875" y="171450"/>
                </a:lnTo>
                <a:lnTo>
                  <a:pt x="513562" y="209550"/>
                </a:lnTo>
                <a:lnTo>
                  <a:pt x="479508" y="246380"/>
                </a:lnTo>
                <a:lnTo>
                  <a:pt x="441999" y="279400"/>
                </a:lnTo>
                <a:lnTo>
                  <a:pt x="401407" y="308610"/>
                </a:lnTo>
                <a:lnTo>
                  <a:pt x="358101" y="335280"/>
                </a:lnTo>
                <a:lnTo>
                  <a:pt x="357238" y="335280"/>
                </a:lnTo>
                <a:lnTo>
                  <a:pt x="356374" y="336550"/>
                </a:lnTo>
                <a:lnTo>
                  <a:pt x="354533" y="336550"/>
                </a:lnTo>
                <a:lnTo>
                  <a:pt x="353542" y="337820"/>
                </a:lnTo>
                <a:lnTo>
                  <a:pt x="352653" y="337820"/>
                </a:lnTo>
                <a:lnTo>
                  <a:pt x="351751" y="339090"/>
                </a:lnTo>
                <a:lnTo>
                  <a:pt x="349846" y="339090"/>
                </a:lnTo>
                <a:lnTo>
                  <a:pt x="347979" y="340360"/>
                </a:lnTo>
                <a:lnTo>
                  <a:pt x="346989" y="340360"/>
                </a:lnTo>
                <a:lnTo>
                  <a:pt x="346201" y="341630"/>
                </a:lnTo>
                <a:lnTo>
                  <a:pt x="345160" y="341630"/>
                </a:lnTo>
                <a:lnTo>
                  <a:pt x="343319" y="342900"/>
                </a:lnTo>
                <a:lnTo>
                  <a:pt x="342506" y="342900"/>
                </a:lnTo>
                <a:lnTo>
                  <a:pt x="341439" y="344170"/>
                </a:lnTo>
                <a:lnTo>
                  <a:pt x="340588" y="344170"/>
                </a:lnTo>
                <a:lnTo>
                  <a:pt x="337769" y="345440"/>
                </a:lnTo>
                <a:lnTo>
                  <a:pt x="336778" y="346710"/>
                </a:lnTo>
                <a:lnTo>
                  <a:pt x="334835" y="346710"/>
                </a:lnTo>
                <a:lnTo>
                  <a:pt x="333997" y="347980"/>
                </a:lnTo>
                <a:lnTo>
                  <a:pt x="332104" y="347980"/>
                </a:lnTo>
                <a:lnTo>
                  <a:pt x="331139" y="349250"/>
                </a:lnTo>
                <a:lnTo>
                  <a:pt x="330276" y="349250"/>
                </a:lnTo>
                <a:lnTo>
                  <a:pt x="327367" y="350520"/>
                </a:lnTo>
                <a:lnTo>
                  <a:pt x="326529" y="350520"/>
                </a:lnTo>
                <a:lnTo>
                  <a:pt x="325615" y="351790"/>
                </a:lnTo>
                <a:lnTo>
                  <a:pt x="323634" y="351790"/>
                </a:lnTo>
                <a:lnTo>
                  <a:pt x="322656" y="353060"/>
                </a:lnTo>
                <a:lnTo>
                  <a:pt x="320776" y="353060"/>
                </a:lnTo>
                <a:lnTo>
                  <a:pt x="319887" y="354330"/>
                </a:lnTo>
                <a:lnTo>
                  <a:pt x="318020" y="354330"/>
                </a:lnTo>
                <a:lnTo>
                  <a:pt x="316166" y="355600"/>
                </a:lnTo>
                <a:lnTo>
                  <a:pt x="315125" y="355600"/>
                </a:lnTo>
                <a:lnTo>
                  <a:pt x="314248" y="356870"/>
                </a:lnTo>
                <a:lnTo>
                  <a:pt x="312318" y="356870"/>
                </a:lnTo>
                <a:lnTo>
                  <a:pt x="311226" y="358140"/>
                </a:lnTo>
                <a:lnTo>
                  <a:pt x="309435" y="358140"/>
                </a:lnTo>
                <a:lnTo>
                  <a:pt x="307530" y="359410"/>
                </a:lnTo>
                <a:lnTo>
                  <a:pt x="306616" y="359410"/>
                </a:lnTo>
                <a:lnTo>
                  <a:pt x="305625" y="360680"/>
                </a:lnTo>
                <a:lnTo>
                  <a:pt x="303758" y="360680"/>
                </a:lnTo>
                <a:lnTo>
                  <a:pt x="302767" y="361950"/>
                </a:lnTo>
                <a:lnTo>
                  <a:pt x="299910" y="361950"/>
                </a:lnTo>
                <a:lnTo>
                  <a:pt x="298919" y="363220"/>
                </a:lnTo>
                <a:lnTo>
                  <a:pt x="297014" y="363220"/>
                </a:lnTo>
                <a:lnTo>
                  <a:pt x="296138" y="364490"/>
                </a:lnTo>
                <a:lnTo>
                  <a:pt x="294182" y="364490"/>
                </a:lnTo>
                <a:lnTo>
                  <a:pt x="293166" y="365760"/>
                </a:lnTo>
                <a:lnTo>
                  <a:pt x="291287" y="365760"/>
                </a:lnTo>
                <a:lnTo>
                  <a:pt x="289420" y="367030"/>
                </a:lnTo>
                <a:lnTo>
                  <a:pt x="287439" y="367030"/>
                </a:lnTo>
                <a:lnTo>
                  <a:pt x="286524" y="368300"/>
                </a:lnTo>
                <a:lnTo>
                  <a:pt x="284505" y="368300"/>
                </a:lnTo>
                <a:lnTo>
                  <a:pt x="282676" y="369570"/>
                </a:lnTo>
                <a:lnTo>
                  <a:pt x="280746" y="369570"/>
                </a:lnTo>
                <a:lnTo>
                  <a:pt x="279768" y="370840"/>
                </a:lnTo>
                <a:lnTo>
                  <a:pt x="276796" y="370840"/>
                </a:lnTo>
                <a:lnTo>
                  <a:pt x="275805" y="372110"/>
                </a:lnTo>
                <a:lnTo>
                  <a:pt x="272973" y="372110"/>
                </a:lnTo>
                <a:lnTo>
                  <a:pt x="272084" y="373380"/>
                </a:lnTo>
                <a:lnTo>
                  <a:pt x="270001" y="373380"/>
                </a:lnTo>
                <a:lnTo>
                  <a:pt x="268109" y="374650"/>
                </a:lnTo>
                <a:lnTo>
                  <a:pt x="265214" y="374650"/>
                </a:lnTo>
                <a:lnTo>
                  <a:pt x="264325" y="375920"/>
                </a:lnTo>
                <a:lnTo>
                  <a:pt x="261289" y="375920"/>
                </a:lnTo>
                <a:lnTo>
                  <a:pt x="260400" y="377190"/>
                </a:lnTo>
                <a:lnTo>
                  <a:pt x="257479" y="377190"/>
                </a:lnTo>
                <a:lnTo>
                  <a:pt x="256451" y="378460"/>
                </a:lnTo>
                <a:lnTo>
                  <a:pt x="253555" y="378460"/>
                </a:lnTo>
                <a:lnTo>
                  <a:pt x="252514" y="379730"/>
                </a:lnTo>
                <a:lnTo>
                  <a:pt x="249681" y="379730"/>
                </a:lnTo>
                <a:lnTo>
                  <a:pt x="247751" y="381000"/>
                </a:lnTo>
                <a:lnTo>
                  <a:pt x="244843" y="381000"/>
                </a:lnTo>
                <a:lnTo>
                  <a:pt x="243878" y="382270"/>
                </a:lnTo>
                <a:lnTo>
                  <a:pt x="239966" y="382270"/>
                </a:lnTo>
                <a:lnTo>
                  <a:pt x="238963" y="383540"/>
                </a:lnTo>
                <a:lnTo>
                  <a:pt x="235000" y="383540"/>
                </a:lnTo>
                <a:lnTo>
                  <a:pt x="234086" y="384810"/>
                </a:lnTo>
                <a:lnTo>
                  <a:pt x="230085" y="384810"/>
                </a:lnTo>
                <a:lnTo>
                  <a:pt x="229095" y="386080"/>
                </a:lnTo>
                <a:lnTo>
                  <a:pt x="226199" y="386080"/>
                </a:lnTo>
                <a:lnTo>
                  <a:pt x="224281" y="387350"/>
                </a:lnTo>
                <a:lnTo>
                  <a:pt x="219392" y="387350"/>
                </a:lnTo>
                <a:lnTo>
                  <a:pt x="218351" y="388620"/>
                </a:lnTo>
                <a:lnTo>
                  <a:pt x="214490" y="388620"/>
                </a:lnTo>
                <a:lnTo>
                  <a:pt x="213499" y="389890"/>
                </a:lnTo>
                <a:lnTo>
                  <a:pt x="208584" y="389890"/>
                </a:lnTo>
                <a:lnTo>
                  <a:pt x="206501" y="391160"/>
                </a:lnTo>
                <a:lnTo>
                  <a:pt x="201688" y="391160"/>
                </a:lnTo>
                <a:lnTo>
                  <a:pt x="199758" y="392430"/>
                </a:lnTo>
                <a:lnTo>
                  <a:pt x="194817" y="392430"/>
                </a:lnTo>
                <a:lnTo>
                  <a:pt x="192760" y="393700"/>
                </a:lnTo>
                <a:lnTo>
                  <a:pt x="186905" y="393700"/>
                </a:lnTo>
                <a:lnTo>
                  <a:pt x="185966" y="394970"/>
                </a:lnTo>
                <a:lnTo>
                  <a:pt x="179095" y="394970"/>
                </a:lnTo>
                <a:lnTo>
                  <a:pt x="177126" y="396240"/>
                </a:lnTo>
                <a:lnTo>
                  <a:pt x="169417" y="396240"/>
                </a:lnTo>
                <a:lnTo>
                  <a:pt x="168427" y="397510"/>
                </a:lnTo>
                <a:lnTo>
                  <a:pt x="157035" y="397510"/>
                </a:lnTo>
                <a:lnTo>
                  <a:pt x="156121" y="398780"/>
                </a:lnTo>
                <a:lnTo>
                  <a:pt x="141084" y="398780"/>
                </a:lnTo>
                <a:lnTo>
                  <a:pt x="140119" y="400050"/>
                </a:lnTo>
                <a:lnTo>
                  <a:pt x="312752" y="400050"/>
                </a:lnTo>
                <a:lnTo>
                  <a:pt x="385737" y="369570"/>
                </a:lnTo>
                <a:lnTo>
                  <a:pt x="421832" y="346710"/>
                </a:lnTo>
                <a:lnTo>
                  <a:pt x="455683" y="322580"/>
                </a:lnTo>
                <a:lnTo>
                  <a:pt x="486994" y="293370"/>
                </a:lnTo>
                <a:lnTo>
                  <a:pt x="515467" y="262890"/>
                </a:lnTo>
                <a:lnTo>
                  <a:pt x="540110" y="229870"/>
                </a:lnTo>
                <a:lnTo>
                  <a:pt x="561165" y="195580"/>
                </a:lnTo>
                <a:lnTo>
                  <a:pt x="578414" y="160020"/>
                </a:lnTo>
                <a:lnTo>
                  <a:pt x="591870" y="121920"/>
                </a:lnTo>
                <a:lnTo>
                  <a:pt x="591845" y="120650"/>
                </a:lnTo>
                <a:lnTo>
                  <a:pt x="592162" y="120650"/>
                </a:lnTo>
                <a:lnTo>
                  <a:pt x="592239" y="119380"/>
                </a:lnTo>
                <a:lnTo>
                  <a:pt x="592480" y="119380"/>
                </a:lnTo>
                <a:lnTo>
                  <a:pt x="592810" y="118110"/>
                </a:lnTo>
                <a:lnTo>
                  <a:pt x="592962" y="116840"/>
                </a:lnTo>
                <a:lnTo>
                  <a:pt x="593128" y="116840"/>
                </a:lnTo>
                <a:lnTo>
                  <a:pt x="593509" y="115570"/>
                </a:lnTo>
                <a:lnTo>
                  <a:pt x="593648" y="115570"/>
                </a:lnTo>
                <a:lnTo>
                  <a:pt x="593724" y="114300"/>
                </a:lnTo>
                <a:lnTo>
                  <a:pt x="594004" y="113030"/>
                </a:lnTo>
                <a:lnTo>
                  <a:pt x="594296" y="113030"/>
                </a:lnTo>
                <a:lnTo>
                  <a:pt x="594474" y="111760"/>
                </a:lnTo>
                <a:lnTo>
                  <a:pt x="594969" y="110490"/>
                </a:lnTo>
                <a:lnTo>
                  <a:pt x="595337" y="107950"/>
                </a:lnTo>
                <a:lnTo>
                  <a:pt x="595833" y="106680"/>
                </a:lnTo>
                <a:lnTo>
                  <a:pt x="596036" y="105410"/>
                </a:lnTo>
                <a:lnTo>
                  <a:pt x="596379" y="104140"/>
                </a:lnTo>
                <a:lnTo>
                  <a:pt x="596557" y="102870"/>
                </a:lnTo>
                <a:lnTo>
                  <a:pt x="596798" y="102870"/>
                </a:lnTo>
                <a:lnTo>
                  <a:pt x="597319" y="100330"/>
                </a:lnTo>
                <a:lnTo>
                  <a:pt x="597598" y="97790"/>
                </a:lnTo>
                <a:lnTo>
                  <a:pt x="597788" y="97790"/>
                </a:lnTo>
                <a:lnTo>
                  <a:pt x="597966" y="96520"/>
                </a:lnTo>
                <a:lnTo>
                  <a:pt x="598284" y="95250"/>
                </a:lnTo>
                <a:lnTo>
                  <a:pt x="598436" y="93980"/>
                </a:lnTo>
                <a:lnTo>
                  <a:pt x="598766" y="92710"/>
                </a:lnTo>
                <a:lnTo>
                  <a:pt x="598931" y="92710"/>
                </a:lnTo>
                <a:lnTo>
                  <a:pt x="599084" y="91440"/>
                </a:lnTo>
                <a:lnTo>
                  <a:pt x="599897" y="87630"/>
                </a:lnTo>
                <a:lnTo>
                  <a:pt x="600049" y="86360"/>
                </a:lnTo>
                <a:lnTo>
                  <a:pt x="600252" y="85090"/>
                </a:lnTo>
                <a:lnTo>
                  <a:pt x="600392" y="83820"/>
                </a:lnTo>
                <a:lnTo>
                  <a:pt x="600519" y="82550"/>
                </a:lnTo>
                <a:lnTo>
                  <a:pt x="600798" y="81280"/>
                </a:lnTo>
                <a:lnTo>
                  <a:pt x="614184" y="0"/>
                </a:lnTo>
                <a:close/>
              </a:path>
              <a:path w="614679" h="421640">
                <a:moveTo>
                  <a:pt x="8331" y="386080"/>
                </a:moveTo>
                <a:lnTo>
                  <a:pt x="4382" y="386080"/>
                </a:lnTo>
                <a:lnTo>
                  <a:pt x="39446" y="396240"/>
                </a:lnTo>
                <a:lnTo>
                  <a:pt x="51663" y="396240"/>
                </a:lnTo>
                <a:lnTo>
                  <a:pt x="49809" y="394970"/>
                </a:lnTo>
                <a:lnTo>
                  <a:pt x="42837" y="394970"/>
                </a:lnTo>
                <a:lnTo>
                  <a:pt x="38544" y="393700"/>
                </a:lnTo>
                <a:lnTo>
                  <a:pt x="37553" y="393700"/>
                </a:lnTo>
                <a:lnTo>
                  <a:pt x="36664" y="392430"/>
                </a:lnTo>
                <a:lnTo>
                  <a:pt x="30632" y="392430"/>
                </a:lnTo>
                <a:lnTo>
                  <a:pt x="29768" y="391160"/>
                </a:lnTo>
                <a:lnTo>
                  <a:pt x="24536" y="391160"/>
                </a:lnTo>
                <a:lnTo>
                  <a:pt x="23787" y="389890"/>
                </a:lnTo>
                <a:lnTo>
                  <a:pt x="19392" y="389890"/>
                </a:lnTo>
                <a:lnTo>
                  <a:pt x="18605" y="388620"/>
                </a:lnTo>
                <a:lnTo>
                  <a:pt x="13423" y="388620"/>
                </a:lnTo>
                <a:lnTo>
                  <a:pt x="12623" y="387350"/>
                </a:lnTo>
                <a:lnTo>
                  <a:pt x="10121" y="387350"/>
                </a:lnTo>
                <a:lnTo>
                  <a:pt x="8331" y="386080"/>
                </a:lnTo>
                <a:close/>
              </a:path>
              <a:path w="614679" h="421640">
                <a:moveTo>
                  <a:pt x="4234" y="386037"/>
                </a:moveTo>
                <a:lnTo>
                  <a:pt x="4382" y="386080"/>
                </a:lnTo>
                <a:lnTo>
                  <a:pt x="4234" y="386037"/>
                </a:lnTo>
                <a:close/>
              </a:path>
              <a:path w="614679" h="421640">
                <a:moveTo>
                  <a:pt x="3301" y="384810"/>
                </a:moveTo>
                <a:lnTo>
                  <a:pt x="0" y="384810"/>
                </a:lnTo>
                <a:lnTo>
                  <a:pt x="4234" y="386037"/>
                </a:lnTo>
                <a:lnTo>
                  <a:pt x="3301" y="384810"/>
                </a:lnTo>
                <a:close/>
              </a:path>
            </a:pathLst>
          </a:custGeom>
          <a:solidFill>
            <a:srgbClr val="C4151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4" name="object 424"/>
          <p:cNvSpPr txBox="1">
            <a:spLocks noGrp="1"/>
          </p:cNvSpPr>
          <p:nvPr>
            <p:ph type="title"/>
          </p:nvPr>
        </p:nvSpPr>
        <p:spPr>
          <a:xfrm>
            <a:off x="2473292" y="746631"/>
            <a:ext cx="5713095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ts val="4180"/>
              </a:lnSpc>
              <a:tabLst>
                <a:tab pos="3797935" algn="l"/>
              </a:tabLst>
            </a:pPr>
            <a:r>
              <a:rPr spc="10" dirty="0"/>
              <a:t>Механизм</a:t>
            </a:r>
            <a:r>
              <a:rPr spc="40" dirty="0"/>
              <a:t> </a:t>
            </a:r>
            <a:r>
              <a:rPr spc="-60" dirty="0"/>
              <a:t>действия</a:t>
            </a:r>
            <a:r>
              <a:rPr dirty="0"/>
              <a:t>	</a:t>
            </a:r>
            <a:endParaRPr spc="-15" dirty="0"/>
          </a:p>
        </p:txBody>
      </p:sp>
      <p:sp>
        <p:nvSpPr>
          <p:cNvPr id="425" name="object 425"/>
          <p:cNvSpPr txBox="1"/>
          <p:nvPr/>
        </p:nvSpPr>
        <p:spPr>
          <a:xfrm>
            <a:off x="972941" y="1752600"/>
            <a:ext cx="8728620" cy="37040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152400">
              <a:lnSpc>
                <a:spcPct val="101800"/>
              </a:lnSpc>
            </a:pPr>
            <a:r>
              <a:rPr lang="ru-RU" sz="1800" spc="25" dirty="0">
                <a:solidFill>
                  <a:srgbClr val="231F20"/>
                </a:solidFill>
                <a:latin typeface="Arial"/>
                <a:cs typeface="Arial"/>
              </a:rPr>
              <a:t>2 активных компонента </a:t>
            </a:r>
            <a:r>
              <a:rPr sz="1800" b="1" spc="35" dirty="0" err="1">
                <a:solidFill>
                  <a:srgbClr val="FF0000"/>
                </a:solidFill>
                <a:latin typeface="Arial"/>
                <a:cs typeface="Arial"/>
              </a:rPr>
              <a:t>Лиоксазин</a:t>
            </a:r>
            <a:r>
              <a:rPr lang="ru-RU" sz="1800" b="1" spc="35" dirty="0">
                <a:solidFill>
                  <a:srgbClr val="231F20"/>
                </a:solidFill>
                <a:latin typeface="Arial"/>
                <a:cs typeface="Arial"/>
              </a:rPr>
              <a:t>:</a:t>
            </a:r>
          </a:p>
          <a:p>
            <a:pPr marL="12700" marR="152400">
              <a:lnSpc>
                <a:spcPct val="101800"/>
              </a:lnSpc>
            </a:pPr>
            <a:r>
              <a:rPr sz="1800" b="1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endParaRPr lang="ru-RU" spc="35" dirty="0">
              <a:solidFill>
                <a:srgbClr val="231F20"/>
              </a:solidFill>
              <a:latin typeface="Arial"/>
              <a:cs typeface="Arial"/>
            </a:endParaRPr>
          </a:p>
          <a:p>
            <a:pPr marL="12700" marR="152400">
              <a:lnSpc>
                <a:spcPct val="101800"/>
              </a:lnSpc>
            </a:pPr>
            <a:r>
              <a:rPr lang="ru-RU" b="1" spc="5" dirty="0">
                <a:solidFill>
                  <a:srgbClr val="FF0000"/>
                </a:solidFill>
                <a:latin typeface="Arial"/>
                <a:cs typeface="Arial"/>
              </a:rPr>
              <a:t>2-аллилоксиэтанол</a:t>
            </a:r>
            <a:r>
              <a:rPr lang="ru-RU" spc="5" dirty="0">
                <a:solidFill>
                  <a:srgbClr val="4C4D4F"/>
                </a:solidFill>
                <a:latin typeface="Arial"/>
                <a:cs typeface="Arial"/>
              </a:rPr>
              <a:t> </a:t>
            </a:r>
            <a:r>
              <a:rPr lang="ru-RU" b="1" spc="5" dirty="0">
                <a:solidFill>
                  <a:srgbClr val="4C4D4F"/>
                </a:solidFill>
                <a:latin typeface="Arial"/>
                <a:cs typeface="Arial"/>
              </a:rPr>
              <a:t>предотвращает ранний спазм артерий глубокого сосудистого сплетения кожи после ожога </a:t>
            </a:r>
          </a:p>
          <a:p>
            <a:pPr marL="12700" marR="152400">
              <a:lnSpc>
                <a:spcPct val="101800"/>
              </a:lnSpc>
            </a:pPr>
            <a:r>
              <a:rPr lang="ru-RU" b="1" spc="5" dirty="0">
                <a:solidFill>
                  <a:srgbClr val="4C4D4F"/>
                </a:solidFill>
                <a:latin typeface="Arial"/>
                <a:cs typeface="Arial"/>
              </a:rPr>
              <a:t> </a:t>
            </a:r>
          </a:p>
          <a:p>
            <a:pPr marL="298450" marR="152400" indent="-285750">
              <a:lnSpc>
                <a:spcPct val="101800"/>
              </a:lnSpc>
              <a:buFont typeface="Arial" panose="020B0604020202020204" pitchFamily="34" charset="0"/>
              <a:buChar char="•"/>
            </a:pPr>
            <a:r>
              <a:rPr lang="ru-RU" spc="5" dirty="0">
                <a:solidFill>
                  <a:srgbClr val="4C4D4F"/>
                </a:solidFill>
                <a:latin typeface="Arial"/>
                <a:cs typeface="Arial"/>
              </a:rPr>
              <a:t>улучшается кровоснабжение в пораженном участке</a:t>
            </a:r>
          </a:p>
          <a:p>
            <a:pPr marL="298450" marR="152400" indent="-285750">
              <a:lnSpc>
                <a:spcPct val="101800"/>
              </a:lnSpc>
              <a:buFont typeface="Arial" panose="020B0604020202020204" pitchFamily="34" charset="0"/>
              <a:buChar char="•"/>
            </a:pPr>
            <a:r>
              <a:rPr lang="ru-RU" spc="5" dirty="0">
                <a:solidFill>
                  <a:srgbClr val="4C4D4F"/>
                </a:solidFill>
                <a:latin typeface="Arial"/>
                <a:cs typeface="Arial"/>
              </a:rPr>
              <a:t>уменьшается риск расстройство микроциркуляторного русла</a:t>
            </a:r>
          </a:p>
          <a:p>
            <a:pPr marL="298450" marR="152400" indent="-285750">
              <a:lnSpc>
                <a:spcPct val="101800"/>
              </a:lnSpc>
              <a:buFont typeface="Arial" panose="020B0604020202020204" pitchFamily="34" charset="0"/>
              <a:buChar char="•"/>
            </a:pPr>
            <a:r>
              <a:rPr lang="ru-RU" spc="5" dirty="0">
                <a:solidFill>
                  <a:srgbClr val="4C4D4F"/>
                </a:solidFill>
                <a:latin typeface="Arial"/>
                <a:cs typeface="Arial"/>
              </a:rPr>
              <a:t>способствует активизации процесса пролиферации в тканях</a:t>
            </a:r>
          </a:p>
          <a:p>
            <a:pPr marL="298450" marR="152400" indent="-285750">
              <a:lnSpc>
                <a:spcPct val="101800"/>
              </a:lnSpc>
              <a:buFont typeface="Arial" panose="020B0604020202020204" pitchFamily="34" charset="0"/>
              <a:buChar char="•"/>
            </a:pPr>
            <a:r>
              <a:rPr lang="ru-RU" spc="5" dirty="0">
                <a:solidFill>
                  <a:srgbClr val="4C4D4F"/>
                </a:solidFill>
                <a:latin typeface="Arial"/>
                <a:cs typeface="Arial"/>
              </a:rPr>
              <a:t>ускоряются </a:t>
            </a:r>
            <a:r>
              <a:rPr lang="ru-RU" spc="5" dirty="0" err="1">
                <a:solidFill>
                  <a:srgbClr val="4C4D4F"/>
                </a:solidFill>
                <a:latin typeface="Arial"/>
                <a:cs typeface="Arial"/>
              </a:rPr>
              <a:t>репаративные</a:t>
            </a:r>
            <a:r>
              <a:rPr lang="ru-RU" spc="5" dirty="0">
                <a:solidFill>
                  <a:srgbClr val="4C4D4F"/>
                </a:solidFill>
                <a:latin typeface="Arial"/>
                <a:cs typeface="Arial"/>
              </a:rPr>
              <a:t> процессы в эпителии </a:t>
            </a:r>
          </a:p>
          <a:p>
            <a:pPr marL="12700" marR="152400">
              <a:lnSpc>
                <a:spcPct val="101800"/>
              </a:lnSpc>
            </a:pPr>
            <a:endParaRPr lang="ru-RU" spc="5" dirty="0">
              <a:solidFill>
                <a:srgbClr val="4C4D4F"/>
              </a:solidFill>
              <a:latin typeface="Arial"/>
              <a:cs typeface="Arial"/>
            </a:endParaRPr>
          </a:p>
          <a:p>
            <a:pPr marL="12700" marR="152400">
              <a:lnSpc>
                <a:spcPct val="101800"/>
              </a:lnSpc>
            </a:pPr>
            <a:r>
              <a:rPr lang="ru-RU" b="1" dirty="0">
                <a:solidFill>
                  <a:srgbClr val="FF0000"/>
                </a:solidFill>
                <a:latin typeface="Arial"/>
                <a:cs typeface="Arial"/>
              </a:rPr>
              <a:t>Л</a:t>
            </a:r>
            <a:r>
              <a:rPr lang="ru-RU" sz="1800" b="1" dirty="0">
                <a:solidFill>
                  <a:srgbClr val="FF0000"/>
                </a:solidFill>
                <a:latin typeface="Arial"/>
                <a:cs typeface="Arial"/>
              </a:rPr>
              <a:t>идокаин</a:t>
            </a:r>
            <a:r>
              <a:rPr lang="ru-RU" b="1" dirty="0">
                <a:solidFill>
                  <a:srgbClr val="4C4D4F"/>
                </a:solidFill>
                <a:latin typeface="Arial"/>
                <a:cs typeface="Arial"/>
              </a:rPr>
              <a:t>- местный анестетик , </a:t>
            </a:r>
            <a:r>
              <a:rPr lang="ru-RU" dirty="0">
                <a:latin typeface="Arial"/>
                <a:cs typeface="Arial"/>
              </a:rPr>
              <a:t>устраняет болевой синдром</a:t>
            </a:r>
          </a:p>
          <a:p>
            <a:pPr marL="12700" marR="152400">
              <a:lnSpc>
                <a:spcPct val="101800"/>
              </a:lnSpc>
            </a:pPr>
            <a:endParaRPr lang="ru-RU" dirty="0">
              <a:latin typeface="Arial"/>
              <a:cs typeface="Arial"/>
            </a:endParaRPr>
          </a:p>
          <a:p>
            <a:pPr marL="12700" marR="152400">
              <a:lnSpc>
                <a:spcPct val="101800"/>
              </a:lnSpc>
            </a:pP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430" name="Прямоугольник 429"/>
          <p:cNvSpPr/>
          <p:nvPr/>
        </p:nvSpPr>
        <p:spPr>
          <a:xfrm>
            <a:off x="929453" y="5043192"/>
            <a:ext cx="7913932" cy="6573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>
              <a:lnSpc>
                <a:spcPct val="101800"/>
              </a:lnSpc>
              <a:tabLst>
                <a:tab pos="3241040" algn="l"/>
              </a:tabLst>
            </a:pPr>
            <a:r>
              <a:rPr lang="ru-RU" b="1" dirty="0">
                <a:solidFill>
                  <a:srgbClr val="4C4D4F"/>
                </a:solidFill>
                <a:latin typeface="Arial"/>
                <a:cs typeface="Arial"/>
              </a:rPr>
              <a:t>Бактериостатическое действие:</a:t>
            </a:r>
            <a:r>
              <a:rPr lang="ru-RU" spc="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ru-RU" spc="15" dirty="0" err="1">
                <a:solidFill>
                  <a:srgbClr val="231F20"/>
                </a:solidFill>
                <a:latin typeface="Arial"/>
                <a:cs typeface="Arial"/>
              </a:rPr>
              <a:t>Лиоксазин</a:t>
            </a:r>
            <a:r>
              <a:rPr lang="ru-RU" spc="15" dirty="0">
                <a:solidFill>
                  <a:srgbClr val="231F20"/>
                </a:solidFill>
                <a:latin typeface="Arial"/>
                <a:cs typeface="Arial"/>
              </a:rPr>
              <a:t> замедляет рост бактерий  </a:t>
            </a:r>
            <a:r>
              <a:rPr lang="ru-RU" i="1" dirty="0" err="1">
                <a:solidFill>
                  <a:srgbClr val="231F20"/>
                </a:solidFill>
                <a:latin typeface="Arial"/>
                <a:cs typeface="Arial"/>
              </a:rPr>
              <a:t>St.epid</a:t>
            </a:r>
            <a:r>
              <a:rPr lang="en-US" i="1" dirty="0" err="1">
                <a:solidFill>
                  <a:srgbClr val="231F20"/>
                </a:solidFill>
                <a:latin typeface="Arial"/>
                <a:cs typeface="Arial"/>
              </a:rPr>
              <a:t>ermidis</a:t>
            </a:r>
            <a:r>
              <a:rPr lang="ru-RU" i="1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ru-RU" spc="25" dirty="0">
                <a:solidFill>
                  <a:srgbClr val="231F20"/>
                </a:solidFill>
                <a:latin typeface="Arial"/>
                <a:cs typeface="Arial"/>
              </a:rPr>
              <a:t>и </a:t>
            </a:r>
            <a:r>
              <a:rPr lang="ru-RU" i="1" dirty="0">
                <a:solidFill>
                  <a:srgbClr val="231F20"/>
                </a:solidFill>
                <a:latin typeface="Arial"/>
                <a:cs typeface="Arial"/>
              </a:rPr>
              <a:t>Ps.</a:t>
            </a:r>
            <a:r>
              <a:rPr lang="ru-RU" i="1" spc="-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ru-RU" i="1" spc="5" dirty="0">
                <a:solidFill>
                  <a:srgbClr val="231F20"/>
                </a:solidFill>
                <a:latin typeface="Arial"/>
                <a:cs typeface="Arial"/>
              </a:rPr>
              <a:t>aeroginosa</a:t>
            </a:r>
            <a:r>
              <a:rPr lang="ru-RU" spc="5" dirty="0">
                <a:solidFill>
                  <a:srgbClr val="231F20"/>
                </a:solidFill>
                <a:latin typeface="Arial"/>
                <a:cs typeface="Arial"/>
              </a:rPr>
              <a:t>.</a:t>
            </a:r>
            <a:endParaRPr lang="ru-RU" dirty="0">
              <a:latin typeface="Arial"/>
              <a:cs typeface="Arial"/>
            </a:endParaRPr>
          </a:p>
        </p:txBody>
      </p:sp>
      <p:sp>
        <p:nvSpPr>
          <p:cNvPr id="2051" name="Прямоугольник 2050"/>
          <p:cNvSpPr/>
          <p:nvPr/>
        </p:nvSpPr>
        <p:spPr>
          <a:xfrm>
            <a:off x="-2744856" y="160655"/>
            <a:ext cx="85299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2052" name="TextBox 2051"/>
          <p:cNvSpPr txBox="1"/>
          <p:nvPr/>
        </p:nvSpPr>
        <p:spPr>
          <a:xfrm>
            <a:off x="891637" y="5852551"/>
            <a:ext cx="91484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Комбинация активных компонентов обеспечивает  комплексное воздействие на несколько патологических звеньев: болевой синдром, высыхание или отек раны и инфицирование ожоговой поверхности.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063" y="6893915"/>
            <a:ext cx="11047933" cy="10260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7184123" y="6893915"/>
            <a:ext cx="3867873" cy="102608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0803344" y="7853624"/>
            <a:ext cx="248920" cy="66675"/>
          </a:xfrm>
          <a:custGeom>
            <a:avLst/>
            <a:gdLst/>
            <a:ahLst/>
            <a:cxnLst/>
            <a:rect l="l" t="t" r="r" b="b"/>
            <a:pathLst>
              <a:path w="248920" h="66675">
                <a:moveTo>
                  <a:pt x="248653" y="0"/>
                </a:moveTo>
                <a:lnTo>
                  <a:pt x="199479" y="14564"/>
                </a:lnTo>
                <a:lnTo>
                  <a:pt x="151858" y="27979"/>
                </a:lnTo>
                <a:lnTo>
                  <a:pt x="103914" y="40821"/>
                </a:lnTo>
                <a:lnTo>
                  <a:pt x="55654" y="53085"/>
                </a:lnTo>
                <a:lnTo>
                  <a:pt x="7084" y="64767"/>
                </a:lnTo>
                <a:lnTo>
                  <a:pt x="0" y="66375"/>
                </a:lnTo>
              </a:path>
            </a:pathLst>
          </a:custGeom>
          <a:ln w="9436">
            <a:solidFill>
              <a:srgbClr val="F8F8F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7184194" y="6893915"/>
            <a:ext cx="1793239" cy="1026160"/>
          </a:xfrm>
          <a:custGeom>
            <a:avLst/>
            <a:gdLst/>
            <a:ahLst/>
            <a:cxnLst/>
            <a:rect l="l" t="t" r="r" b="b"/>
            <a:pathLst>
              <a:path w="1793240" h="1026159">
                <a:moveTo>
                  <a:pt x="1792780" y="1026083"/>
                </a:moveTo>
                <a:lnTo>
                  <a:pt x="1737125" y="1012794"/>
                </a:lnTo>
                <a:lnTo>
                  <a:pt x="1688865" y="1000529"/>
                </a:lnTo>
                <a:lnTo>
                  <a:pt x="1640921" y="987687"/>
                </a:lnTo>
                <a:lnTo>
                  <a:pt x="1593299" y="974273"/>
                </a:lnTo>
                <a:lnTo>
                  <a:pt x="1546005" y="960290"/>
                </a:lnTo>
                <a:lnTo>
                  <a:pt x="1499045" y="945745"/>
                </a:lnTo>
                <a:lnTo>
                  <a:pt x="1452426" y="930642"/>
                </a:lnTo>
                <a:lnTo>
                  <a:pt x="1406153" y="914986"/>
                </a:lnTo>
                <a:lnTo>
                  <a:pt x="1360233" y="898782"/>
                </a:lnTo>
                <a:lnTo>
                  <a:pt x="1314672" y="882036"/>
                </a:lnTo>
                <a:lnTo>
                  <a:pt x="1269475" y="864752"/>
                </a:lnTo>
                <a:lnTo>
                  <a:pt x="1224650" y="846935"/>
                </a:lnTo>
                <a:lnTo>
                  <a:pt x="1180201" y="828590"/>
                </a:lnTo>
                <a:lnTo>
                  <a:pt x="1136136" y="809722"/>
                </a:lnTo>
                <a:lnTo>
                  <a:pt x="1092460" y="790337"/>
                </a:lnTo>
                <a:lnTo>
                  <a:pt x="1049179" y="770438"/>
                </a:lnTo>
                <a:lnTo>
                  <a:pt x="1006300" y="750032"/>
                </a:lnTo>
                <a:lnTo>
                  <a:pt x="963829" y="729123"/>
                </a:lnTo>
                <a:lnTo>
                  <a:pt x="921771" y="707716"/>
                </a:lnTo>
                <a:lnTo>
                  <a:pt x="880133" y="685817"/>
                </a:lnTo>
                <a:lnTo>
                  <a:pt x="838921" y="663429"/>
                </a:lnTo>
                <a:lnTo>
                  <a:pt x="798141" y="640558"/>
                </a:lnTo>
                <a:lnTo>
                  <a:pt x="757800" y="617210"/>
                </a:lnTo>
                <a:lnTo>
                  <a:pt x="717902" y="593389"/>
                </a:lnTo>
                <a:lnTo>
                  <a:pt x="678455" y="569100"/>
                </a:lnTo>
                <a:lnTo>
                  <a:pt x="639465" y="544348"/>
                </a:lnTo>
                <a:lnTo>
                  <a:pt x="600937" y="519138"/>
                </a:lnTo>
                <a:lnTo>
                  <a:pt x="562878" y="493475"/>
                </a:lnTo>
                <a:lnTo>
                  <a:pt x="525294" y="467364"/>
                </a:lnTo>
                <a:lnTo>
                  <a:pt x="488191" y="440810"/>
                </a:lnTo>
                <a:lnTo>
                  <a:pt x="451575" y="413819"/>
                </a:lnTo>
                <a:lnTo>
                  <a:pt x="415452" y="386394"/>
                </a:lnTo>
                <a:lnTo>
                  <a:pt x="379828" y="358542"/>
                </a:lnTo>
                <a:lnTo>
                  <a:pt x="344710" y="330266"/>
                </a:lnTo>
                <a:lnTo>
                  <a:pt x="310103" y="301573"/>
                </a:lnTo>
                <a:lnTo>
                  <a:pt x="276014" y="272466"/>
                </a:lnTo>
                <a:lnTo>
                  <a:pt x="242449" y="242952"/>
                </a:lnTo>
                <a:lnTo>
                  <a:pt x="209414" y="213035"/>
                </a:lnTo>
                <a:lnTo>
                  <a:pt x="176914" y="182720"/>
                </a:lnTo>
                <a:lnTo>
                  <a:pt x="144957" y="152011"/>
                </a:lnTo>
                <a:lnTo>
                  <a:pt x="113548" y="120915"/>
                </a:lnTo>
                <a:lnTo>
                  <a:pt x="82693" y="89436"/>
                </a:lnTo>
                <a:lnTo>
                  <a:pt x="52399" y="57579"/>
                </a:lnTo>
                <a:lnTo>
                  <a:pt x="22671" y="25348"/>
                </a:lnTo>
                <a:lnTo>
                  <a:pt x="0" y="0"/>
                </a:lnTo>
              </a:path>
            </a:pathLst>
          </a:custGeom>
          <a:ln w="9436">
            <a:solidFill>
              <a:srgbClr val="F8F8F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10911601" y="7830097"/>
            <a:ext cx="140970" cy="90170"/>
          </a:xfrm>
          <a:custGeom>
            <a:avLst/>
            <a:gdLst/>
            <a:ahLst/>
            <a:cxnLst/>
            <a:rect l="l" t="t" r="r" b="b"/>
            <a:pathLst>
              <a:path w="140970" h="90170">
                <a:moveTo>
                  <a:pt x="140396" y="0"/>
                </a:moveTo>
                <a:lnTo>
                  <a:pt x="0" y="89902"/>
                </a:lnTo>
              </a:path>
            </a:pathLst>
          </a:custGeom>
          <a:ln w="4191">
            <a:solidFill>
              <a:srgbClr val="ECECE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10776860" y="7743816"/>
            <a:ext cx="275590" cy="176530"/>
          </a:xfrm>
          <a:custGeom>
            <a:avLst/>
            <a:gdLst/>
            <a:ahLst/>
            <a:cxnLst/>
            <a:rect l="l" t="t" r="r" b="b"/>
            <a:pathLst>
              <a:path w="275590" h="176529">
                <a:moveTo>
                  <a:pt x="275137" y="0"/>
                </a:moveTo>
                <a:lnTo>
                  <a:pt x="0" y="176182"/>
                </a:lnTo>
              </a:path>
            </a:pathLst>
          </a:custGeom>
          <a:ln w="4191">
            <a:solidFill>
              <a:srgbClr val="EBECE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10642147" y="7657555"/>
            <a:ext cx="410209" cy="262890"/>
          </a:xfrm>
          <a:custGeom>
            <a:avLst/>
            <a:gdLst/>
            <a:ahLst/>
            <a:cxnLst/>
            <a:rect l="l" t="t" r="r" b="b"/>
            <a:pathLst>
              <a:path w="410209" h="262890">
                <a:moveTo>
                  <a:pt x="409849" y="0"/>
                </a:moveTo>
                <a:lnTo>
                  <a:pt x="0" y="262444"/>
                </a:lnTo>
              </a:path>
            </a:pathLst>
          </a:custGeom>
          <a:ln w="4191">
            <a:solidFill>
              <a:srgbClr val="EBECE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10507418" y="7571282"/>
            <a:ext cx="544830" cy="349250"/>
          </a:xfrm>
          <a:custGeom>
            <a:avLst/>
            <a:gdLst/>
            <a:ahLst/>
            <a:cxnLst/>
            <a:rect l="l" t="t" r="r" b="b"/>
            <a:pathLst>
              <a:path w="544829" h="349250">
                <a:moveTo>
                  <a:pt x="544577" y="0"/>
                </a:moveTo>
                <a:lnTo>
                  <a:pt x="0" y="348717"/>
                </a:lnTo>
              </a:path>
            </a:pathLst>
          </a:custGeom>
          <a:ln w="4191">
            <a:solidFill>
              <a:srgbClr val="EBEC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10372820" y="7485092"/>
            <a:ext cx="679450" cy="434975"/>
          </a:xfrm>
          <a:custGeom>
            <a:avLst/>
            <a:gdLst/>
            <a:ahLst/>
            <a:cxnLst/>
            <a:rect l="l" t="t" r="r" b="b"/>
            <a:pathLst>
              <a:path w="679450" h="434975">
                <a:moveTo>
                  <a:pt x="679175" y="0"/>
                </a:moveTo>
                <a:lnTo>
                  <a:pt x="0" y="434906"/>
                </a:lnTo>
              </a:path>
            </a:pathLst>
          </a:custGeom>
          <a:ln w="4191">
            <a:solidFill>
              <a:srgbClr val="EB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10238092" y="7398819"/>
            <a:ext cx="814069" cy="521334"/>
          </a:xfrm>
          <a:custGeom>
            <a:avLst/>
            <a:gdLst/>
            <a:ahLst/>
            <a:cxnLst/>
            <a:rect l="l" t="t" r="r" b="b"/>
            <a:pathLst>
              <a:path w="814070" h="521334">
                <a:moveTo>
                  <a:pt x="813904" y="0"/>
                </a:moveTo>
                <a:lnTo>
                  <a:pt x="0" y="521179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10103372" y="7312551"/>
            <a:ext cx="948690" cy="607695"/>
          </a:xfrm>
          <a:custGeom>
            <a:avLst/>
            <a:gdLst/>
            <a:ahLst/>
            <a:cxnLst/>
            <a:rect l="l" t="t" r="r" b="b"/>
            <a:pathLst>
              <a:path w="948690" h="607695">
                <a:moveTo>
                  <a:pt x="948624" y="0"/>
                </a:moveTo>
                <a:lnTo>
                  <a:pt x="0" y="607447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9968630" y="7226272"/>
            <a:ext cx="1083945" cy="694055"/>
          </a:xfrm>
          <a:custGeom>
            <a:avLst/>
            <a:gdLst/>
            <a:ahLst/>
            <a:cxnLst/>
            <a:rect l="l" t="t" r="r" b="b"/>
            <a:pathLst>
              <a:path w="1083945" h="694054">
                <a:moveTo>
                  <a:pt x="1083366" y="0"/>
                </a:moveTo>
                <a:lnTo>
                  <a:pt x="0" y="693727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9699176" y="7053728"/>
            <a:ext cx="1353185" cy="866775"/>
          </a:xfrm>
          <a:custGeom>
            <a:avLst/>
            <a:gdLst/>
            <a:ahLst/>
            <a:cxnLst/>
            <a:rect l="l" t="t" r="r" b="b"/>
            <a:pathLst>
              <a:path w="1353184" h="866775">
                <a:moveTo>
                  <a:pt x="1352819" y="0"/>
                </a:moveTo>
                <a:lnTo>
                  <a:pt x="0" y="866271"/>
                </a:lnTo>
              </a:path>
            </a:pathLst>
          </a:custGeom>
          <a:ln w="4191">
            <a:solidFill>
              <a:srgbClr val="EAEB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9564468" y="6967468"/>
            <a:ext cx="1487805" cy="953135"/>
          </a:xfrm>
          <a:custGeom>
            <a:avLst/>
            <a:gdLst/>
            <a:ahLst/>
            <a:cxnLst/>
            <a:rect l="l" t="t" r="r" b="b"/>
            <a:pathLst>
              <a:path w="1487804" h="953134">
                <a:moveTo>
                  <a:pt x="1487528" y="0"/>
                </a:moveTo>
                <a:lnTo>
                  <a:pt x="0" y="952531"/>
                </a:lnTo>
              </a:path>
            </a:pathLst>
          </a:custGeom>
          <a:ln w="4191">
            <a:solidFill>
              <a:srgbClr val="EA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9429870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1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9295137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2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9160402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4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9025685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6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9EA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/>
          <p:nvPr/>
        </p:nvSpPr>
        <p:spPr>
          <a:xfrm>
            <a:off x="8890949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2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9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/>
          <p:nvPr/>
        </p:nvSpPr>
        <p:spPr>
          <a:xfrm>
            <a:off x="8756232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5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23"/>
          <p:cNvSpPr/>
          <p:nvPr/>
        </p:nvSpPr>
        <p:spPr>
          <a:xfrm>
            <a:off x="8621614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4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4"/>
          <p:cNvSpPr/>
          <p:nvPr/>
        </p:nvSpPr>
        <p:spPr>
          <a:xfrm>
            <a:off x="8486915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1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/>
          <p:nvPr/>
        </p:nvSpPr>
        <p:spPr>
          <a:xfrm>
            <a:off x="8352171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5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8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object 26"/>
          <p:cNvSpPr/>
          <p:nvPr/>
        </p:nvSpPr>
        <p:spPr>
          <a:xfrm>
            <a:off x="8217452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2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27"/>
          <p:cNvSpPr/>
          <p:nvPr/>
        </p:nvSpPr>
        <p:spPr>
          <a:xfrm>
            <a:off x="8082718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4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" name="object 28"/>
          <p:cNvSpPr/>
          <p:nvPr/>
        </p:nvSpPr>
        <p:spPr>
          <a:xfrm>
            <a:off x="7948000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1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" name="object 29"/>
          <p:cNvSpPr/>
          <p:nvPr/>
        </p:nvSpPr>
        <p:spPr>
          <a:xfrm>
            <a:off x="7813392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2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" name="object 30"/>
          <p:cNvSpPr/>
          <p:nvPr/>
        </p:nvSpPr>
        <p:spPr>
          <a:xfrm>
            <a:off x="7678684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2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7E8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" name="object 31"/>
          <p:cNvSpPr/>
          <p:nvPr/>
        </p:nvSpPr>
        <p:spPr>
          <a:xfrm>
            <a:off x="7543940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1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7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" name="object 32"/>
          <p:cNvSpPr/>
          <p:nvPr/>
        </p:nvSpPr>
        <p:spPr>
          <a:xfrm>
            <a:off x="7409222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4" y="0"/>
                </a:moveTo>
                <a:lnTo>
                  <a:pt x="0" y="1026083"/>
                </a:lnTo>
              </a:path>
            </a:pathLst>
          </a:custGeom>
          <a:ln w="4190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" name="object 33"/>
          <p:cNvSpPr/>
          <p:nvPr/>
        </p:nvSpPr>
        <p:spPr>
          <a:xfrm>
            <a:off x="7274488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0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" name="object 34"/>
          <p:cNvSpPr/>
          <p:nvPr/>
        </p:nvSpPr>
        <p:spPr>
          <a:xfrm>
            <a:off x="7139769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2" y="0"/>
                </a:moveTo>
                <a:lnTo>
                  <a:pt x="0" y="1026083"/>
                </a:lnTo>
              </a:path>
            </a:pathLst>
          </a:custGeom>
          <a:ln w="4190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" name="object 35"/>
          <p:cNvSpPr/>
          <p:nvPr/>
        </p:nvSpPr>
        <p:spPr>
          <a:xfrm>
            <a:off x="7005161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4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6E7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object 36"/>
          <p:cNvSpPr/>
          <p:nvPr/>
        </p:nvSpPr>
        <p:spPr>
          <a:xfrm>
            <a:off x="6870433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4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" name="object 37"/>
          <p:cNvSpPr/>
          <p:nvPr/>
        </p:nvSpPr>
        <p:spPr>
          <a:xfrm>
            <a:off x="6735702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4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" name="object 38"/>
          <p:cNvSpPr/>
          <p:nvPr/>
        </p:nvSpPr>
        <p:spPr>
          <a:xfrm>
            <a:off x="6600993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4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" name="object 39"/>
          <p:cNvSpPr/>
          <p:nvPr/>
        </p:nvSpPr>
        <p:spPr>
          <a:xfrm>
            <a:off x="6466245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4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" name="object 40"/>
          <p:cNvSpPr/>
          <p:nvPr/>
        </p:nvSpPr>
        <p:spPr>
          <a:xfrm>
            <a:off x="6331541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3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5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" name="object 41"/>
          <p:cNvSpPr/>
          <p:nvPr/>
        </p:nvSpPr>
        <p:spPr>
          <a:xfrm>
            <a:off x="6196801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5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" name="object 42"/>
          <p:cNvSpPr/>
          <p:nvPr/>
        </p:nvSpPr>
        <p:spPr>
          <a:xfrm>
            <a:off x="6062162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2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" name="object 43"/>
          <p:cNvSpPr/>
          <p:nvPr/>
        </p:nvSpPr>
        <p:spPr>
          <a:xfrm>
            <a:off x="5927446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2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" name="object 44"/>
          <p:cNvSpPr/>
          <p:nvPr/>
        </p:nvSpPr>
        <p:spPr>
          <a:xfrm>
            <a:off x="5792740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3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5" name="object 45"/>
          <p:cNvSpPr/>
          <p:nvPr/>
        </p:nvSpPr>
        <p:spPr>
          <a:xfrm>
            <a:off x="5658012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5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6" name="object 46"/>
          <p:cNvSpPr/>
          <p:nvPr/>
        </p:nvSpPr>
        <p:spPr>
          <a:xfrm>
            <a:off x="5523334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4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7" name="object 47"/>
          <p:cNvSpPr/>
          <p:nvPr/>
        </p:nvSpPr>
        <p:spPr>
          <a:xfrm>
            <a:off x="5388612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1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8" name="object 48"/>
          <p:cNvSpPr/>
          <p:nvPr/>
        </p:nvSpPr>
        <p:spPr>
          <a:xfrm>
            <a:off x="5253908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5" y="0"/>
                </a:moveTo>
                <a:lnTo>
                  <a:pt x="0" y="1026083"/>
                </a:lnTo>
              </a:path>
            </a:pathLst>
          </a:custGeom>
          <a:ln w="4190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9" name="object 49"/>
          <p:cNvSpPr/>
          <p:nvPr/>
        </p:nvSpPr>
        <p:spPr>
          <a:xfrm>
            <a:off x="5119198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0" y="0"/>
                </a:moveTo>
                <a:lnTo>
                  <a:pt x="0" y="1026083"/>
                </a:lnTo>
              </a:path>
            </a:pathLst>
          </a:custGeom>
          <a:ln w="4190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0" name="object 50"/>
          <p:cNvSpPr/>
          <p:nvPr/>
        </p:nvSpPr>
        <p:spPr>
          <a:xfrm>
            <a:off x="4984495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4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1" name="object 51"/>
          <p:cNvSpPr/>
          <p:nvPr/>
        </p:nvSpPr>
        <p:spPr>
          <a:xfrm>
            <a:off x="4849780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4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2" name="object 52"/>
          <p:cNvSpPr/>
          <p:nvPr/>
        </p:nvSpPr>
        <p:spPr>
          <a:xfrm>
            <a:off x="4715082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3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3" name="object 53"/>
          <p:cNvSpPr/>
          <p:nvPr/>
        </p:nvSpPr>
        <p:spPr>
          <a:xfrm>
            <a:off x="4580379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2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4" name="object 54"/>
          <p:cNvSpPr/>
          <p:nvPr/>
        </p:nvSpPr>
        <p:spPr>
          <a:xfrm>
            <a:off x="4445682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1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5" name="object 55"/>
          <p:cNvSpPr/>
          <p:nvPr/>
        </p:nvSpPr>
        <p:spPr>
          <a:xfrm>
            <a:off x="4310953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4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6" name="object 56"/>
          <p:cNvSpPr/>
          <p:nvPr/>
        </p:nvSpPr>
        <p:spPr>
          <a:xfrm>
            <a:off x="4176275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3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1E2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7" name="object 57"/>
          <p:cNvSpPr/>
          <p:nvPr/>
        </p:nvSpPr>
        <p:spPr>
          <a:xfrm>
            <a:off x="4041560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2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1E2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8" name="object 58"/>
          <p:cNvSpPr/>
          <p:nvPr/>
        </p:nvSpPr>
        <p:spPr>
          <a:xfrm>
            <a:off x="3906849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4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9" name="object 59"/>
          <p:cNvSpPr/>
          <p:nvPr/>
        </p:nvSpPr>
        <p:spPr>
          <a:xfrm>
            <a:off x="3772144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6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0" name="object 60"/>
          <p:cNvSpPr/>
          <p:nvPr/>
        </p:nvSpPr>
        <p:spPr>
          <a:xfrm>
            <a:off x="3637427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4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1" name="object 61"/>
          <p:cNvSpPr/>
          <p:nvPr/>
        </p:nvSpPr>
        <p:spPr>
          <a:xfrm>
            <a:off x="3502741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2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2" name="object 62"/>
          <p:cNvSpPr/>
          <p:nvPr/>
        </p:nvSpPr>
        <p:spPr>
          <a:xfrm>
            <a:off x="3368023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1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0E1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3" name="object 63"/>
          <p:cNvSpPr/>
          <p:nvPr/>
        </p:nvSpPr>
        <p:spPr>
          <a:xfrm>
            <a:off x="3233319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3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4" name="object 64"/>
          <p:cNvSpPr/>
          <p:nvPr/>
        </p:nvSpPr>
        <p:spPr>
          <a:xfrm>
            <a:off x="3098611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4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5" name="object 65"/>
          <p:cNvSpPr/>
          <p:nvPr/>
        </p:nvSpPr>
        <p:spPr>
          <a:xfrm>
            <a:off x="2963928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0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6" name="object 66"/>
          <p:cNvSpPr/>
          <p:nvPr/>
        </p:nvSpPr>
        <p:spPr>
          <a:xfrm>
            <a:off x="2829193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6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DF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7" name="object 67"/>
          <p:cNvSpPr/>
          <p:nvPr/>
        </p:nvSpPr>
        <p:spPr>
          <a:xfrm>
            <a:off x="2694498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6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DFE0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8" name="object 68"/>
          <p:cNvSpPr/>
          <p:nvPr/>
        </p:nvSpPr>
        <p:spPr>
          <a:xfrm>
            <a:off x="2559781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4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9" name="object 69"/>
          <p:cNvSpPr/>
          <p:nvPr/>
        </p:nvSpPr>
        <p:spPr>
          <a:xfrm>
            <a:off x="2425085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4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0" name="object 70"/>
          <p:cNvSpPr/>
          <p:nvPr/>
        </p:nvSpPr>
        <p:spPr>
          <a:xfrm>
            <a:off x="2290365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1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1" name="object 71"/>
          <p:cNvSpPr/>
          <p:nvPr/>
        </p:nvSpPr>
        <p:spPr>
          <a:xfrm>
            <a:off x="2155658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6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DE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2" name="object 72"/>
          <p:cNvSpPr/>
          <p:nvPr/>
        </p:nvSpPr>
        <p:spPr>
          <a:xfrm>
            <a:off x="2020958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3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DE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3" name="object 73"/>
          <p:cNvSpPr/>
          <p:nvPr/>
        </p:nvSpPr>
        <p:spPr>
          <a:xfrm>
            <a:off x="1886246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4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DEDF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4" name="object 74"/>
          <p:cNvSpPr/>
          <p:nvPr/>
        </p:nvSpPr>
        <p:spPr>
          <a:xfrm>
            <a:off x="1751531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4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5" name="object 75"/>
          <p:cNvSpPr/>
          <p:nvPr/>
        </p:nvSpPr>
        <p:spPr>
          <a:xfrm>
            <a:off x="1616849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0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6" name="object 76"/>
          <p:cNvSpPr/>
          <p:nvPr/>
        </p:nvSpPr>
        <p:spPr>
          <a:xfrm>
            <a:off x="1482132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3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7" name="object 77"/>
          <p:cNvSpPr/>
          <p:nvPr/>
        </p:nvSpPr>
        <p:spPr>
          <a:xfrm>
            <a:off x="1347439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4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DD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8" name="object 78"/>
          <p:cNvSpPr/>
          <p:nvPr/>
        </p:nvSpPr>
        <p:spPr>
          <a:xfrm>
            <a:off x="1212720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1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DDDE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9" name="object 79"/>
          <p:cNvSpPr/>
          <p:nvPr/>
        </p:nvSpPr>
        <p:spPr>
          <a:xfrm>
            <a:off x="1078027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3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0" name="object 80"/>
          <p:cNvSpPr/>
          <p:nvPr/>
        </p:nvSpPr>
        <p:spPr>
          <a:xfrm>
            <a:off x="943296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5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1" name="object 81"/>
          <p:cNvSpPr/>
          <p:nvPr/>
        </p:nvSpPr>
        <p:spPr>
          <a:xfrm>
            <a:off x="808616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1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2" name="object 82"/>
          <p:cNvSpPr/>
          <p:nvPr/>
        </p:nvSpPr>
        <p:spPr>
          <a:xfrm>
            <a:off x="673885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4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DC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3" name="object 83"/>
          <p:cNvSpPr/>
          <p:nvPr/>
        </p:nvSpPr>
        <p:spPr>
          <a:xfrm>
            <a:off x="539191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6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DCDD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4" name="object 84"/>
          <p:cNvSpPr/>
          <p:nvPr/>
        </p:nvSpPr>
        <p:spPr>
          <a:xfrm>
            <a:off x="404490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0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DC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5" name="object 85"/>
          <p:cNvSpPr/>
          <p:nvPr/>
        </p:nvSpPr>
        <p:spPr>
          <a:xfrm>
            <a:off x="269780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4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DC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6" name="object 86"/>
          <p:cNvSpPr/>
          <p:nvPr/>
        </p:nvSpPr>
        <p:spPr>
          <a:xfrm>
            <a:off x="135052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3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DB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7" name="object 87"/>
          <p:cNvSpPr/>
          <p:nvPr/>
        </p:nvSpPr>
        <p:spPr>
          <a:xfrm>
            <a:off x="4063" y="6893915"/>
            <a:ext cx="1598930" cy="1024255"/>
          </a:xfrm>
          <a:custGeom>
            <a:avLst/>
            <a:gdLst/>
            <a:ahLst/>
            <a:cxnLst/>
            <a:rect l="l" t="t" r="r" b="b"/>
            <a:pathLst>
              <a:path w="1598930" h="1024254">
                <a:moveTo>
                  <a:pt x="1598675" y="0"/>
                </a:moveTo>
                <a:lnTo>
                  <a:pt x="0" y="1023700"/>
                </a:lnTo>
              </a:path>
            </a:pathLst>
          </a:custGeom>
          <a:ln w="4191">
            <a:solidFill>
              <a:srgbClr val="DB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8" name="object 88"/>
          <p:cNvSpPr/>
          <p:nvPr/>
        </p:nvSpPr>
        <p:spPr>
          <a:xfrm>
            <a:off x="4064" y="6893915"/>
            <a:ext cx="1464310" cy="937894"/>
          </a:xfrm>
          <a:custGeom>
            <a:avLst/>
            <a:gdLst/>
            <a:ahLst/>
            <a:cxnLst/>
            <a:rect l="l" t="t" r="r" b="b"/>
            <a:pathLst>
              <a:path w="1464310" h="937895">
                <a:moveTo>
                  <a:pt x="1463968" y="0"/>
                </a:moveTo>
                <a:lnTo>
                  <a:pt x="0" y="937445"/>
                </a:lnTo>
              </a:path>
            </a:pathLst>
          </a:custGeom>
          <a:ln w="4191">
            <a:solidFill>
              <a:srgbClr val="DBDC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9" name="object 89"/>
          <p:cNvSpPr/>
          <p:nvPr/>
        </p:nvSpPr>
        <p:spPr>
          <a:xfrm>
            <a:off x="4064" y="6893915"/>
            <a:ext cx="1329690" cy="851535"/>
          </a:xfrm>
          <a:custGeom>
            <a:avLst/>
            <a:gdLst/>
            <a:ahLst/>
            <a:cxnLst/>
            <a:rect l="l" t="t" r="r" b="b"/>
            <a:pathLst>
              <a:path w="1329690" h="851534">
                <a:moveTo>
                  <a:pt x="1329276" y="0"/>
                </a:moveTo>
                <a:lnTo>
                  <a:pt x="0" y="851194"/>
                </a:lnTo>
              </a:path>
            </a:pathLst>
          </a:custGeom>
          <a:ln w="4191">
            <a:solidFill>
              <a:srgbClr val="DBDC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0" name="object 90"/>
          <p:cNvSpPr/>
          <p:nvPr/>
        </p:nvSpPr>
        <p:spPr>
          <a:xfrm>
            <a:off x="4063" y="6893915"/>
            <a:ext cx="1195070" cy="765175"/>
          </a:xfrm>
          <a:custGeom>
            <a:avLst/>
            <a:gdLst/>
            <a:ahLst/>
            <a:cxnLst/>
            <a:rect l="l" t="t" r="r" b="b"/>
            <a:pathLst>
              <a:path w="1195070" h="765175">
                <a:moveTo>
                  <a:pt x="1194560" y="0"/>
                </a:moveTo>
                <a:lnTo>
                  <a:pt x="0" y="764928"/>
                </a:lnTo>
              </a:path>
            </a:pathLst>
          </a:custGeom>
          <a:ln w="4191">
            <a:solidFill>
              <a:srgbClr val="DBDC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1" name="object 91"/>
          <p:cNvSpPr/>
          <p:nvPr/>
        </p:nvSpPr>
        <p:spPr>
          <a:xfrm>
            <a:off x="4064" y="6893915"/>
            <a:ext cx="1060450" cy="678815"/>
          </a:xfrm>
          <a:custGeom>
            <a:avLst/>
            <a:gdLst/>
            <a:ahLst/>
            <a:cxnLst/>
            <a:rect l="l" t="t" r="r" b="b"/>
            <a:pathLst>
              <a:path w="1060450" h="678815">
                <a:moveTo>
                  <a:pt x="1059858" y="0"/>
                </a:moveTo>
                <a:lnTo>
                  <a:pt x="0" y="678674"/>
                </a:lnTo>
              </a:path>
            </a:pathLst>
          </a:custGeom>
          <a:ln w="4191">
            <a:solidFill>
              <a:srgbClr val="DBDC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2" name="object 92"/>
          <p:cNvSpPr/>
          <p:nvPr/>
        </p:nvSpPr>
        <p:spPr>
          <a:xfrm>
            <a:off x="4064" y="6893915"/>
            <a:ext cx="925194" cy="592455"/>
          </a:xfrm>
          <a:custGeom>
            <a:avLst/>
            <a:gdLst/>
            <a:ahLst/>
            <a:cxnLst/>
            <a:rect l="l" t="t" r="r" b="b"/>
            <a:pathLst>
              <a:path w="925194" h="592454">
                <a:moveTo>
                  <a:pt x="925147" y="0"/>
                </a:moveTo>
                <a:lnTo>
                  <a:pt x="0" y="592412"/>
                </a:lnTo>
              </a:path>
            </a:pathLst>
          </a:custGeom>
          <a:ln w="4191">
            <a:solidFill>
              <a:srgbClr val="DADC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3" name="object 93"/>
          <p:cNvSpPr/>
          <p:nvPr/>
        </p:nvSpPr>
        <p:spPr>
          <a:xfrm>
            <a:off x="4063" y="6893915"/>
            <a:ext cx="790575" cy="506730"/>
          </a:xfrm>
          <a:custGeom>
            <a:avLst/>
            <a:gdLst/>
            <a:ahLst/>
            <a:cxnLst/>
            <a:rect l="l" t="t" r="r" b="b"/>
            <a:pathLst>
              <a:path w="790575" h="506729">
                <a:moveTo>
                  <a:pt x="790447" y="0"/>
                </a:moveTo>
                <a:lnTo>
                  <a:pt x="0" y="506159"/>
                </a:lnTo>
              </a:path>
            </a:pathLst>
          </a:custGeom>
          <a:ln w="4191">
            <a:solidFill>
              <a:srgbClr val="DADB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4" name="object 94"/>
          <p:cNvSpPr/>
          <p:nvPr/>
        </p:nvSpPr>
        <p:spPr>
          <a:xfrm>
            <a:off x="4063" y="6893915"/>
            <a:ext cx="655955" cy="420370"/>
          </a:xfrm>
          <a:custGeom>
            <a:avLst/>
            <a:gdLst/>
            <a:ahLst/>
            <a:cxnLst/>
            <a:rect l="l" t="t" r="r" b="b"/>
            <a:pathLst>
              <a:path w="655955" h="420370">
                <a:moveTo>
                  <a:pt x="655750" y="0"/>
                </a:moveTo>
                <a:lnTo>
                  <a:pt x="0" y="419906"/>
                </a:lnTo>
              </a:path>
            </a:pathLst>
          </a:custGeom>
          <a:ln w="4191">
            <a:solidFill>
              <a:srgbClr val="DADB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5" name="object 95"/>
          <p:cNvSpPr/>
          <p:nvPr/>
        </p:nvSpPr>
        <p:spPr>
          <a:xfrm>
            <a:off x="4064" y="6893915"/>
            <a:ext cx="521334" cy="334010"/>
          </a:xfrm>
          <a:custGeom>
            <a:avLst/>
            <a:gdLst/>
            <a:ahLst/>
            <a:cxnLst/>
            <a:rect l="l" t="t" r="r" b="b"/>
            <a:pathLst>
              <a:path w="521334" h="334009">
                <a:moveTo>
                  <a:pt x="521043" y="0"/>
                </a:moveTo>
                <a:lnTo>
                  <a:pt x="0" y="333646"/>
                </a:lnTo>
              </a:path>
            </a:pathLst>
          </a:custGeom>
          <a:ln w="4190">
            <a:solidFill>
              <a:srgbClr val="DADB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6" name="object 96"/>
          <p:cNvSpPr/>
          <p:nvPr/>
        </p:nvSpPr>
        <p:spPr>
          <a:xfrm>
            <a:off x="4063" y="6893915"/>
            <a:ext cx="386715" cy="247650"/>
          </a:xfrm>
          <a:custGeom>
            <a:avLst/>
            <a:gdLst/>
            <a:ahLst/>
            <a:cxnLst/>
            <a:rect l="l" t="t" r="r" b="b"/>
            <a:pathLst>
              <a:path w="386715" h="247650">
                <a:moveTo>
                  <a:pt x="386323" y="0"/>
                </a:moveTo>
                <a:lnTo>
                  <a:pt x="0" y="247380"/>
                </a:lnTo>
              </a:path>
            </a:pathLst>
          </a:custGeom>
          <a:ln w="4191">
            <a:solidFill>
              <a:srgbClr val="DADB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7" name="object 97"/>
          <p:cNvSpPr/>
          <p:nvPr/>
        </p:nvSpPr>
        <p:spPr>
          <a:xfrm>
            <a:off x="4064" y="6893915"/>
            <a:ext cx="252095" cy="161290"/>
          </a:xfrm>
          <a:custGeom>
            <a:avLst/>
            <a:gdLst/>
            <a:ahLst/>
            <a:cxnLst/>
            <a:rect l="l" t="t" r="r" b="b"/>
            <a:pathLst>
              <a:path w="252095" h="161290">
                <a:moveTo>
                  <a:pt x="251627" y="0"/>
                </a:moveTo>
                <a:lnTo>
                  <a:pt x="0" y="161128"/>
                </a:lnTo>
              </a:path>
            </a:pathLst>
          </a:custGeom>
          <a:ln w="4191">
            <a:solidFill>
              <a:srgbClr val="D9DB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8" name="object 98"/>
          <p:cNvSpPr/>
          <p:nvPr/>
        </p:nvSpPr>
        <p:spPr>
          <a:xfrm>
            <a:off x="4064" y="6893915"/>
            <a:ext cx="117475" cy="74930"/>
          </a:xfrm>
          <a:custGeom>
            <a:avLst/>
            <a:gdLst/>
            <a:ahLst/>
            <a:cxnLst/>
            <a:rect l="l" t="t" r="r" b="b"/>
            <a:pathLst>
              <a:path w="117475" h="74929">
                <a:moveTo>
                  <a:pt x="116915" y="0"/>
                </a:moveTo>
                <a:lnTo>
                  <a:pt x="0" y="74866"/>
                </a:lnTo>
              </a:path>
            </a:pathLst>
          </a:custGeom>
          <a:ln w="4191">
            <a:solidFill>
              <a:srgbClr val="D9DA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9" name="object 99"/>
          <p:cNvSpPr/>
          <p:nvPr/>
        </p:nvSpPr>
        <p:spPr>
          <a:xfrm>
            <a:off x="4064" y="7894877"/>
            <a:ext cx="39370" cy="25400"/>
          </a:xfrm>
          <a:custGeom>
            <a:avLst/>
            <a:gdLst/>
            <a:ahLst/>
            <a:cxnLst/>
            <a:rect l="l" t="t" r="r" b="b"/>
            <a:pathLst>
              <a:path w="39370" h="25400">
                <a:moveTo>
                  <a:pt x="0" y="0"/>
                </a:moveTo>
                <a:lnTo>
                  <a:pt x="39232" y="25122"/>
                </a:lnTo>
              </a:path>
            </a:pathLst>
          </a:custGeom>
          <a:ln w="4191">
            <a:solidFill>
              <a:srgbClr val="EBEC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0" name="object 100"/>
          <p:cNvSpPr/>
          <p:nvPr/>
        </p:nvSpPr>
        <p:spPr>
          <a:xfrm>
            <a:off x="4064" y="7813644"/>
            <a:ext cx="166370" cy="106680"/>
          </a:xfrm>
          <a:custGeom>
            <a:avLst/>
            <a:gdLst/>
            <a:ahLst/>
            <a:cxnLst/>
            <a:rect l="l" t="t" r="r" b="b"/>
            <a:pathLst>
              <a:path w="166370" h="106679">
                <a:moveTo>
                  <a:pt x="0" y="0"/>
                </a:moveTo>
                <a:lnTo>
                  <a:pt x="166089" y="106354"/>
                </a:lnTo>
              </a:path>
            </a:pathLst>
          </a:custGeom>
          <a:ln w="4191">
            <a:solidFill>
              <a:srgbClr val="EB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1" name="object 101"/>
          <p:cNvSpPr/>
          <p:nvPr/>
        </p:nvSpPr>
        <p:spPr>
          <a:xfrm>
            <a:off x="4063" y="7732419"/>
            <a:ext cx="293370" cy="187960"/>
          </a:xfrm>
          <a:custGeom>
            <a:avLst/>
            <a:gdLst/>
            <a:ahLst/>
            <a:cxnLst/>
            <a:rect l="l" t="t" r="r" b="b"/>
            <a:pathLst>
              <a:path w="293370" h="187959">
                <a:moveTo>
                  <a:pt x="0" y="0"/>
                </a:moveTo>
                <a:lnTo>
                  <a:pt x="292935" y="187579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2" name="object 102"/>
          <p:cNvSpPr/>
          <p:nvPr/>
        </p:nvSpPr>
        <p:spPr>
          <a:xfrm>
            <a:off x="4063" y="7651190"/>
            <a:ext cx="420370" cy="269240"/>
          </a:xfrm>
          <a:custGeom>
            <a:avLst/>
            <a:gdLst/>
            <a:ahLst/>
            <a:cxnLst/>
            <a:rect l="l" t="t" r="r" b="b"/>
            <a:pathLst>
              <a:path w="420370" h="269240">
                <a:moveTo>
                  <a:pt x="0" y="0"/>
                </a:moveTo>
                <a:lnTo>
                  <a:pt x="419788" y="268809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3" name="object 103"/>
          <p:cNvSpPr/>
          <p:nvPr/>
        </p:nvSpPr>
        <p:spPr>
          <a:xfrm>
            <a:off x="4064" y="7569962"/>
            <a:ext cx="546735" cy="350520"/>
          </a:xfrm>
          <a:custGeom>
            <a:avLst/>
            <a:gdLst/>
            <a:ahLst/>
            <a:cxnLst/>
            <a:rect l="l" t="t" r="r" b="b"/>
            <a:pathLst>
              <a:path w="546735" h="350520">
                <a:moveTo>
                  <a:pt x="0" y="0"/>
                </a:moveTo>
                <a:lnTo>
                  <a:pt x="546639" y="350036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4" name="object 104"/>
          <p:cNvSpPr/>
          <p:nvPr/>
        </p:nvSpPr>
        <p:spPr>
          <a:xfrm>
            <a:off x="4063" y="7488738"/>
            <a:ext cx="673735" cy="431800"/>
          </a:xfrm>
          <a:custGeom>
            <a:avLst/>
            <a:gdLst/>
            <a:ahLst/>
            <a:cxnLst/>
            <a:rect l="l" t="t" r="r" b="b"/>
            <a:pathLst>
              <a:path w="673735" h="431800">
                <a:moveTo>
                  <a:pt x="0" y="0"/>
                </a:moveTo>
                <a:lnTo>
                  <a:pt x="673484" y="431261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5" name="object 105"/>
          <p:cNvSpPr/>
          <p:nvPr/>
        </p:nvSpPr>
        <p:spPr>
          <a:xfrm>
            <a:off x="4064" y="7407500"/>
            <a:ext cx="800735" cy="513080"/>
          </a:xfrm>
          <a:custGeom>
            <a:avLst/>
            <a:gdLst/>
            <a:ahLst/>
            <a:cxnLst/>
            <a:rect l="l" t="t" r="r" b="b"/>
            <a:pathLst>
              <a:path w="800735" h="513079">
                <a:moveTo>
                  <a:pt x="0" y="0"/>
                </a:moveTo>
                <a:lnTo>
                  <a:pt x="800350" y="512498"/>
                </a:lnTo>
              </a:path>
            </a:pathLst>
          </a:custGeom>
          <a:ln w="4191">
            <a:solidFill>
              <a:srgbClr val="EAEB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6" name="object 106"/>
          <p:cNvSpPr/>
          <p:nvPr/>
        </p:nvSpPr>
        <p:spPr>
          <a:xfrm>
            <a:off x="4064" y="7326288"/>
            <a:ext cx="927735" cy="593725"/>
          </a:xfrm>
          <a:custGeom>
            <a:avLst/>
            <a:gdLst/>
            <a:ahLst/>
            <a:cxnLst/>
            <a:rect l="l" t="t" r="r" b="b"/>
            <a:pathLst>
              <a:path w="927735" h="593725">
                <a:moveTo>
                  <a:pt x="0" y="0"/>
                </a:moveTo>
                <a:lnTo>
                  <a:pt x="927174" y="593710"/>
                </a:lnTo>
              </a:path>
            </a:pathLst>
          </a:custGeom>
          <a:ln w="4191">
            <a:solidFill>
              <a:srgbClr val="EA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7" name="object 107"/>
          <p:cNvSpPr/>
          <p:nvPr/>
        </p:nvSpPr>
        <p:spPr>
          <a:xfrm>
            <a:off x="4064" y="7245056"/>
            <a:ext cx="1054100" cy="675005"/>
          </a:xfrm>
          <a:custGeom>
            <a:avLst/>
            <a:gdLst/>
            <a:ahLst/>
            <a:cxnLst/>
            <a:rect l="l" t="t" r="r" b="b"/>
            <a:pathLst>
              <a:path w="1054100" h="675004">
                <a:moveTo>
                  <a:pt x="0" y="0"/>
                </a:moveTo>
                <a:lnTo>
                  <a:pt x="1054031" y="674943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8" name="object 108"/>
          <p:cNvSpPr/>
          <p:nvPr/>
        </p:nvSpPr>
        <p:spPr>
          <a:xfrm>
            <a:off x="4064" y="7163830"/>
            <a:ext cx="1181100" cy="756285"/>
          </a:xfrm>
          <a:custGeom>
            <a:avLst/>
            <a:gdLst/>
            <a:ahLst/>
            <a:cxnLst/>
            <a:rect l="l" t="t" r="r" b="b"/>
            <a:pathLst>
              <a:path w="1181100" h="756284">
                <a:moveTo>
                  <a:pt x="0" y="0"/>
                </a:moveTo>
                <a:lnTo>
                  <a:pt x="1180875" y="756168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9" name="object 109"/>
          <p:cNvSpPr/>
          <p:nvPr/>
        </p:nvSpPr>
        <p:spPr>
          <a:xfrm>
            <a:off x="4063" y="7082594"/>
            <a:ext cx="1308100" cy="837565"/>
          </a:xfrm>
          <a:custGeom>
            <a:avLst/>
            <a:gdLst/>
            <a:ahLst/>
            <a:cxnLst/>
            <a:rect l="l" t="t" r="r" b="b"/>
            <a:pathLst>
              <a:path w="1308100" h="837565">
                <a:moveTo>
                  <a:pt x="0" y="0"/>
                </a:moveTo>
                <a:lnTo>
                  <a:pt x="1307741" y="837405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0" name="object 110"/>
          <p:cNvSpPr/>
          <p:nvPr/>
        </p:nvSpPr>
        <p:spPr>
          <a:xfrm>
            <a:off x="4064" y="7001354"/>
            <a:ext cx="1435100" cy="918844"/>
          </a:xfrm>
          <a:custGeom>
            <a:avLst/>
            <a:gdLst/>
            <a:ahLst/>
            <a:cxnLst/>
            <a:rect l="l" t="t" r="r" b="b"/>
            <a:pathLst>
              <a:path w="1435100" h="918845">
                <a:moveTo>
                  <a:pt x="0" y="0"/>
                </a:moveTo>
                <a:lnTo>
                  <a:pt x="1434613" y="918645"/>
                </a:lnTo>
              </a:path>
            </a:pathLst>
          </a:custGeom>
          <a:ln w="4190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1" name="object 111"/>
          <p:cNvSpPr/>
          <p:nvPr/>
        </p:nvSpPr>
        <p:spPr>
          <a:xfrm>
            <a:off x="4064" y="6920129"/>
            <a:ext cx="1561465" cy="1000125"/>
          </a:xfrm>
          <a:custGeom>
            <a:avLst/>
            <a:gdLst/>
            <a:ahLst/>
            <a:cxnLst/>
            <a:rect l="l" t="t" r="r" b="b"/>
            <a:pathLst>
              <a:path w="1561465" h="1000125">
                <a:moveTo>
                  <a:pt x="0" y="0"/>
                </a:moveTo>
                <a:lnTo>
                  <a:pt x="1561457" y="999870"/>
                </a:lnTo>
              </a:path>
            </a:pathLst>
          </a:custGeom>
          <a:ln w="4191">
            <a:solidFill>
              <a:srgbClr val="E9EA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3" name="object 113"/>
          <p:cNvSpPr/>
          <p:nvPr/>
        </p:nvSpPr>
        <p:spPr>
          <a:xfrm>
            <a:off x="216818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4" y="1026083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4" name="object 114"/>
          <p:cNvSpPr/>
          <p:nvPr/>
        </p:nvSpPr>
        <p:spPr>
          <a:xfrm>
            <a:off x="343680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4" y="1026083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5" name="object 115"/>
          <p:cNvSpPr/>
          <p:nvPr/>
        </p:nvSpPr>
        <p:spPr>
          <a:xfrm>
            <a:off x="470508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3" y="1026083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6" name="object 116"/>
          <p:cNvSpPr/>
          <p:nvPr/>
        </p:nvSpPr>
        <p:spPr>
          <a:xfrm>
            <a:off x="597366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1" y="1026083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7" name="object 117"/>
          <p:cNvSpPr/>
          <p:nvPr/>
        </p:nvSpPr>
        <p:spPr>
          <a:xfrm>
            <a:off x="724216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2" y="1026083"/>
                </a:lnTo>
              </a:path>
            </a:pathLst>
          </a:custGeom>
          <a:ln w="4191">
            <a:solidFill>
              <a:srgbClr val="E8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8" name="object 118"/>
          <p:cNvSpPr/>
          <p:nvPr/>
        </p:nvSpPr>
        <p:spPr>
          <a:xfrm>
            <a:off x="851068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7" y="1026083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9" name="object 119"/>
          <p:cNvSpPr/>
          <p:nvPr/>
        </p:nvSpPr>
        <p:spPr>
          <a:xfrm>
            <a:off x="977919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2" y="1026083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0" name="object 120"/>
          <p:cNvSpPr/>
          <p:nvPr/>
        </p:nvSpPr>
        <p:spPr>
          <a:xfrm>
            <a:off x="1104764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0" y="1026083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1" name="object 121"/>
          <p:cNvSpPr/>
          <p:nvPr/>
        </p:nvSpPr>
        <p:spPr>
          <a:xfrm>
            <a:off x="1231637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5" y="1026083"/>
                </a:lnTo>
              </a:path>
            </a:pathLst>
          </a:custGeom>
          <a:ln w="4191">
            <a:solidFill>
              <a:srgbClr val="E7E8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2" name="object 122"/>
          <p:cNvSpPr/>
          <p:nvPr/>
        </p:nvSpPr>
        <p:spPr>
          <a:xfrm>
            <a:off x="1358482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3" y="1026083"/>
                </a:lnTo>
              </a:path>
            </a:pathLst>
          </a:custGeom>
          <a:ln w="4191">
            <a:solidFill>
              <a:srgbClr val="E7E8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3" name="object 123"/>
          <p:cNvSpPr/>
          <p:nvPr/>
        </p:nvSpPr>
        <p:spPr>
          <a:xfrm>
            <a:off x="1485345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3" y="1026083"/>
                </a:lnTo>
              </a:path>
            </a:pathLst>
          </a:custGeom>
          <a:ln w="4191">
            <a:solidFill>
              <a:srgbClr val="E7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4" name="object 124"/>
          <p:cNvSpPr/>
          <p:nvPr/>
        </p:nvSpPr>
        <p:spPr>
          <a:xfrm>
            <a:off x="1612190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5" y="1026083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5" name="object 125"/>
          <p:cNvSpPr/>
          <p:nvPr/>
        </p:nvSpPr>
        <p:spPr>
          <a:xfrm>
            <a:off x="1739030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1" y="1026083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6" name="object 126"/>
          <p:cNvSpPr/>
          <p:nvPr/>
        </p:nvSpPr>
        <p:spPr>
          <a:xfrm>
            <a:off x="1865881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5" y="1026083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7" name="object 127"/>
          <p:cNvSpPr/>
          <p:nvPr/>
        </p:nvSpPr>
        <p:spPr>
          <a:xfrm>
            <a:off x="1992725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3" y="1026083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8" name="object 128"/>
          <p:cNvSpPr/>
          <p:nvPr/>
        </p:nvSpPr>
        <p:spPr>
          <a:xfrm>
            <a:off x="2119583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1" y="1026083"/>
                </a:lnTo>
              </a:path>
            </a:pathLst>
          </a:custGeom>
          <a:ln w="4191">
            <a:solidFill>
              <a:srgbClr val="E6E7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9" name="object 129"/>
          <p:cNvSpPr/>
          <p:nvPr/>
        </p:nvSpPr>
        <p:spPr>
          <a:xfrm>
            <a:off x="2246424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6" y="1026083"/>
                </a:lnTo>
              </a:path>
            </a:pathLst>
          </a:custGeom>
          <a:ln w="4190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0" name="object 130"/>
          <p:cNvSpPr/>
          <p:nvPr/>
        </p:nvSpPr>
        <p:spPr>
          <a:xfrm>
            <a:off x="2373282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4" y="1026083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1" name="object 131"/>
          <p:cNvSpPr/>
          <p:nvPr/>
        </p:nvSpPr>
        <p:spPr>
          <a:xfrm>
            <a:off x="2500144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4" y="1026083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2" name="object 132"/>
          <p:cNvSpPr/>
          <p:nvPr/>
        </p:nvSpPr>
        <p:spPr>
          <a:xfrm>
            <a:off x="2626998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6" y="1026083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3" name="object 133"/>
          <p:cNvSpPr/>
          <p:nvPr/>
        </p:nvSpPr>
        <p:spPr>
          <a:xfrm>
            <a:off x="2753846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1" y="1026083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4" name="object 134"/>
          <p:cNvSpPr/>
          <p:nvPr/>
        </p:nvSpPr>
        <p:spPr>
          <a:xfrm>
            <a:off x="2880699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2" y="1026083"/>
                </a:lnTo>
              </a:path>
            </a:pathLst>
          </a:custGeom>
          <a:ln w="4191">
            <a:solidFill>
              <a:srgbClr val="E5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5" name="object 135"/>
          <p:cNvSpPr/>
          <p:nvPr/>
        </p:nvSpPr>
        <p:spPr>
          <a:xfrm>
            <a:off x="3007540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2" y="1026083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6" name="object 136"/>
          <p:cNvSpPr/>
          <p:nvPr/>
        </p:nvSpPr>
        <p:spPr>
          <a:xfrm>
            <a:off x="3134396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2" y="1026083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7" name="object 137"/>
          <p:cNvSpPr/>
          <p:nvPr/>
        </p:nvSpPr>
        <p:spPr>
          <a:xfrm>
            <a:off x="3261260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6" y="1026083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8" name="object 138"/>
          <p:cNvSpPr/>
          <p:nvPr/>
        </p:nvSpPr>
        <p:spPr>
          <a:xfrm>
            <a:off x="3388100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5" y="1026083"/>
                </a:lnTo>
              </a:path>
            </a:pathLst>
          </a:custGeom>
          <a:ln w="4190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9" name="object 139"/>
          <p:cNvSpPr/>
          <p:nvPr/>
        </p:nvSpPr>
        <p:spPr>
          <a:xfrm>
            <a:off x="3514948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3" y="1026083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0" name="object 140"/>
          <p:cNvSpPr/>
          <p:nvPr/>
        </p:nvSpPr>
        <p:spPr>
          <a:xfrm>
            <a:off x="3641793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0" y="1026083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1" name="object 141"/>
          <p:cNvSpPr/>
          <p:nvPr/>
        </p:nvSpPr>
        <p:spPr>
          <a:xfrm>
            <a:off x="3768632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0" y="1026083"/>
                </a:lnTo>
              </a:path>
            </a:pathLst>
          </a:custGeom>
          <a:ln w="4190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2" name="object 142"/>
          <p:cNvSpPr/>
          <p:nvPr/>
        </p:nvSpPr>
        <p:spPr>
          <a:xfrm>
            <a:off x="3895498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3" y="1026083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3" name="object 143"/>
          <p:cNvSpPr/>
          <p:nvPr/>
        </p:nvSpPr>
        <p:spPr>
          <a:xfrm>
            <a:off x="4022346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1" y="1026083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4" name="object 144"/>
          <p:cNvSpPr/>
          <p:nvPr/>
        </p:nvSpPr>
        <p:spPr>
          <a:xfrm>
            <a:off x="4149211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3" y="1026083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5" name="object 145"/>
          <p:cNvSpPr/>
          <p:nvPr/>
        </p:nvSpPr>
        <p:spPr>
          <a:xfrm>
            <a:off x="4276070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5" y="1026083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6" name="object 146"/>
          <p:cNvSpPr/>
          <p:nvPr/>
        </p:nvSpPr>
        <p:spPr>
          <a:xfrm>
            <a:off x="4402905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5" y="1026083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7" name="object 147"/>
          <p:cNvSpPr/>
          <p:nvPr/>
        </p:nvSpPr>
        <p:spPr>
          <a:xfrm>
            <a:off x="4529759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3" y="1026083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9" name="object 149"/>
          <p:cNvSpPr/>
          <p:nvPr/>
        </p:nvSpPr>
        <p:spPr>
          <a:xfrm>
            <a:off x="4783447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3" y="1026083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0" name="object 150"/>
          <p:cNvSpPr/>
          <p:nvPr/>
        </p:nvSpPr>
        <p:spPr>
          <a:xfrm>
            <a:off x="4910313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5" y="1026083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1" name="object 151"/>
          <p:cNvSpPr/>
          <p:nvPr/>
        </p:nvSpPr>
        <p:spPr>
          <a:xfrm>
            <a:off x="5037168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5" y="1026083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2" name="object 152"/>
          <p:cNvSpPr/>
          <p:nvPr/>
        </p:nvSpPr>
        <p:spPr>
          <a:xfrm>
            <a:off x="5164007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4" y="1026083"/>
                </a:lnTo>
              </a:path>
            </a:pathLst>
          </a:custGeom>
          <a:ln w="4191">
            <a:solidFill>
              <a:srgbClr val="E1E2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3" name="object 153"/>
          <p:cNvSpPr/>
          <p:nvPr/>
        </p:nvSpPr>
        <p:spPr>
          <a:xfrm>
            <a:off x="5290855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2" y="1026083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4" name="object 154"/>
          <p:cNvSpPr/>
          <p:nvPr/>
        </p:nvSpPr>
        <p:spPr>
          <a:xfrm>
            <a:off x="5417703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1" y="1026083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5" name="object 155"/>
          <p:cNvSpPr/>
          <p:nvPr/>
        </p:nvSpPr>
        <p:spPr>
          <a:xfrm>
            <a:off x="5544569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2" y="1026083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6" name="object 156"/>
          <p:cNvSpPr/>
          <p:nvPr/>
        </p:nvSpPr>
        <p:spPr>
          <a:xfrm>
            <a:off x="5671424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2" y="1026083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7" name="object 157"/>
          <p:cNvSpPr/>
          <p:nvPr/>
        </p:nvSpPr>
        <p:spPr>
          <a:xfrm>
            <a:off x="5798272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1" y="1026083"/>
                </a:lnTo>
              </a:path>
            </a:pathLst>
          </a:custGeom>
          <a:ln w="4191">
            <a:solidFill>
              <a:srgbClr val="E0E1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8" name="object 158"/>
          <p:cNvSpPr/>
          <p:nvPr/>
        </p:nvSpPr>
        <p:spPr>
          <a:xfrm>
            <a:off x="5925130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6" y="1026083"/>
                </a:lnTo>
              </a:path>
            </a:pathLst>
          </a:custGeom>
          <a:ln w="4191">
            <a:solidFill>
              <a:srgbClr val="E0E1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9" name="object 159"/>
          <p:cNvSpPr/>
          <p:nvPr/>
        </p:nvSpPr>
        <p:spPr>
          <a:xfrm>
            <a:off x="6051978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4" y="1026083"/>
                </a:lnTo>
              </a:path>
            </a:pathLst>
          </a:custGeom>
          <a:ln w="4190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0" name="object 160"/>
          <p:cNvSpPr/>
          <p:nvPr/>
        </p:nvSpPr>
        <p:spPr>
          <a:xfrm>
            <a:off x="6178821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1" y="1026083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1" name="object 161"/>
          <p:cNvSpPr/>
          <p:nvPr/>
        </p:nvSpPr>
        <p:spPr>
          <a:xfrm>
            <a:off x="6305658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0" y="1026083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2" name="object 162"/>
          <p:cNvSpPr/>
          <p:nvPr/>
        </p:nvSpPr>
        <p:spPr>
          <a:xfrm>
            <a:off x="6432518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2" y="1026083"/>
                </a:lnTo>
              </a:path>
            </a:pathLst>
          </a:custGeom>
          <a:ln w="4191">
            <a:solidFill>
              <a:srgbClr val="DF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3" name="object 163"/>
          <p:cNvSpPr/>
          <p:nvPr/>
        </p:nvSpPr>
        <p:spPr>
          <a:xfrm>
            <a:off x="6559374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2" y="1026083"/>
                </a:lnTo>
              </a:path>
            </a:pathLst>
          </a:custGeom>
          <a:ln w="4191">
            <a:solidFill>
              <a:srgbClr val="DFE0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4" name="object 164"/>
          <p:cNvSpPr/>
          <p:nvPr/>
        </p:nvSpPr>
        <p:spPr>
          <a:xfrm>
            <a:off x="6686222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6" y="1026083"/>
                </a:lnTo>
              </a:path>
            </a:pathLst>
          </a:custGeom>
          <a:ln w="4191">
            <a:solidFill>
              <a:srgbClr val="DFE0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5" name="object 165"/>
          <p:cNvSpPr/>
          <p:nvPr/>
        </p:nvSpPr>
        <p:spPr>
          <a:xfrm>
            <a:off x="6813067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2" y="1026083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6" name="object 166"/>
          <p:cNvSpPr/>
          <p:nvPr/>
        </p:nvSpPr>
        <p:spPr>
          <a:xfrm>
            <a:off x="6939928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3" y="1026083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7" name="object 167"/>
          <p:cNvSpPr/>
          <p:nvPr/>
        </p:nvSpPr>
        <p:spPr>
          <a:xfrm>
            <a:off x="7066789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4" y="1026083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8" name="object 168"/>
          <p:cNvSpPr/>
          <p:nvPr/>
        </p:nvSpPr>
        <p:spPr>
          <a:xfrm>
            <a:off x="7193628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0" y="1026083"/>
                </a:lnTo>
              </a:path>
            </a:pathLst>
          </a:custGeom>
          <a:ln w="4191">
            <a:solidFill>
              <a:srgbClr val="DE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9" name="object 169"/>
          <p:cNvSpPr/>
          <p:nvPr/>
        </p:nvSpPr>
        <p:spPr>
          <a:xfrm>
            <a:off x="7320474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1" y="1026083"/>
                </a:lnTo>
              </a:path>
            </a:pathLst>
          </a:custGeom>
          <a:ln w="4191">
            <a:solidFill>
              <a:srgbClr val="DE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0" name="object 170"/>
          <p:cNvSpPr/>
          <p:nvPr/>
        </p:nvSpPr>
        <p:spPr>
          <a:xfrm>
            <a:off x="7447344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5" y="1026083"/>
                </a:lnTo>
              </a:path>
            </a:pathLst>
          </a:custGeom>
          <a:ln w="4191">
            <a:solidFill>
              <a:srgbClr val="DEDF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1" name="object 171"/>
          <p:cNvSpPr/>
          <p:nvPr/>
        </p:nvSpPr>
        <p:spPr>
          <a:xfrm>
            <a:off x="7574181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1" y="1026083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2" name="object 172"/>
          <p:cNvSpPr/>
          <p:nvPr/>
        </p:nvSpPr>
        <p:spPr>
          <a:xfrm>
            <a:off x="7701038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5" y="1026083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3" name="object 173"/>
          <p:cNvSpPr/>
          <p:nvPr/>
        </p:nvSpPr>
        <p:spPr>
          <a:xfrm>
            <a:off x="7827884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3" y="1026083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4" name="object 174"/>
          <p:cNvSpPr/>
          <p:nvPr/>
        </p:nvSpPr>
        <p:spPr>
          <a:xfrm>
            <a:off x="7954740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3" y="1026083"/>
                </a:lnTo>
              </a:path>
            </a:pathLst>
          </a:custGeom>
          <a:ln w="4191">
            <a:solidFill>
              <a:srgbClr val="DD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5" name="object 175"/>
          <p:cNvSpPr/>
          <p:nvPr/>
        </p:nvSpPr>
        <p:spPr>
          <a:xfrm>
            <a:off x="8081584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89" y="1026083"/>
                </a:lnTo>
              </a:path>
            </a:pathLst>
          </a:custGeom>
          <a:ln w="4191">
            <a:solidFill>
              <a:srgbClr val="DDDE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6" name="object 176"/>
          <p:cNvSpPr/>
          <p:nvPr/>
        </p:nvSpPr>
        <p:spPr>
          <a:xfrm>
            <a:off x="8208430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3" y="1026083"/>
                </a:lnTo>
              </a:path>
            </a:pathLst>
          </a:custGeom>
          <a:ln w="4191">
            <a:solidFill>
              <a:srgbClr val="DDDE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7" name="object 177"/>
          <p:cNvSpPr/>
          <p:nvPr/>
        </p:nvSpPr>
        <p:spPr>
          <a:xfrm>
            <a:off x="8335284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1" y="1026083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9" name="object 179"/>
          <p:cNvSpPr/>
          <p:nvPr/>
        </p:nvSpPr>
        <p:spPr>
          <a:xfrm>
            <a:off x="8589009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4" y="1026083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0" name="object 180"/>
          <p:cNvSpPr/>
          <p:nvPr/>
        </p:nvSpPr>
        <p:spPr>
          <a:xfrm>
            <a:off x="8715850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2" y="1026083"/>
                </a:lnTo>
              </a:path>
            </a:pathLst>
          </a:custGeom>
          <a:ln w="4191">
            <a:solidFill>
              <a:srgbClr val="DC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1" name="object 181"/>
          <p:cNvSpPr/>
          <p:nvPr/>
        </p:nvSpPr>
        <p:spPr>
          <a:xfrm>
            <a:off x="8842693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3" y="1026083"/>
                </a:lnTo>
              </a:path>
            </a:pathLst>
          </a:custGeom>
          <a:ln w="4191">
            <a:solidFill>
              <a:srgbClr val="DCDD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2" name="object 182"/>
          <p:cNvSpPr/>
          <p:nvPr/>
        </p:nvSpPr>
        <p:spPr>
          <a:xfrm>
            <a:off x="8969552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2" y="1026083"/>
                </a:lnTo>
              </a:path>
            </a:pathLst>
          </a:custGeom>
          <a:ln w="4191">
            <a:solidFill>
              <a:srgbClr val="DCDD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3" name="object 183"/>
          <p:cNvSpPr/>
          <p:nvPr/>
        </p:nvSpPr>
        <p:spPr>
          <a:xfrm>
            <a:off x="9096402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2" y="1026083"/>
                </a:lnTo>
              </a:path>
            </a:pathLst>
          </a:custGeom>
          <a:ln w="4191">
            <a:solidFill>
              <a:srgbClr val="DC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4" name="object 184"/>
          <p:cNvSpPr/>
          <p:nvPr/>
        </p:nvSpPr>
        <p:spPr>
          <a:xfrm>
            <a:off x="9223239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4" y="1026083"/>
                </a:lnTo>
              </a:path>
            </a:pathLst>
          </a:custGeom>
          <a:ln w="4191">
            <a:solidFill>
              <a:srgbClr val="DC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5" name="object 185"/>
          <p:cNvSpPr/>
          <p:nvPr/>
        </p:nvSpPr>
        <p:spPr>
          <a:xfrm>
            <a:off x="9350092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2" y="1026083"/>
                </a:lnTo>
              </a:path>
            </a:pathLst>
          </a:custGeom>
          <a:ln w="4191">
            <a:solidFill>
              <a:srgbClr val="DB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6" name="object 186"/>
          <p:cNvSpPr/>
          <p:nvPr/>
        </p:nvSpPr>
        <p:spPr>
          <a:xfrm>
            <a:off x="9476961" y="6893915"/>
            <a:ext cx="1575435" cy="1009015"/>
          </a:xfrm>
          <a:custGeom>
            <a:avLst/>
            <a:gdLst/>
            <a:ahLst/>
            <a:cxnLst/>
            <a:rect l="l" t="t" r="r" b="b"/>
            <a:pathLst>
              <a:path w="1575434" h="1009015">
                <a:moveTo>
                  <a:pt x="0" y="0"/>
                </a:moveTo>
                <a:lnTo>
                  <a:pt x="1575035" y="1008564"/>
                </a:lnTo>
              </a:path>
            </a:pathLst>
          </a:custGeom>
          <a:ln w="4191">
            <a:solidFill>
              <a:srgbClr val="DBDC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7" name="object 187"/>
          <p:cNvSpPr/>
          <p:nvPr/>
        </p:nvSpPr>
        <p:spPr>
          <a:xfrm>
            <a:off x="9603792" y="6893915"/>
            <a:ext cx="1448435" cy="927735"/>
          </a:xfrm>
          <a:custGeom>
            <a:avLst/>
            <a:gdLst/>
            <a:ahLst/>
            <a:cxnLst/>
            <a:rect l="l" t="t" r="r" b="b"/>
            <a:pathLst>
              <a:path w="1448434" h="927734">
                <a:moveTo>
                  <a:pt x="0" y="0"/>
                </a:moveTo>
                <a:lnTo>
                  <a:pt x="1448204" y="927349"/>
                </a:lnTo>
              </a:path>
            </a:pathLst>
          </a:custGeom>
          <a:ln w="4191">
            <a:solidFill>
              <a:srgbClr val="DBDC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8" name="object 188"/>
          <p:cNvSpPr/>
          <p:nvPr/>
        </p:nvSpPr>
        <p:spPr>
          <a:xfrm>
            <a:off x="9730635" y="6893915"/>
            <a:ext cx="1321435" cy="846455"/>
          </a:xfrm>
          <a:custGeom>
            <a:avLst/>
            <a:gdLst/>
            <a:ahLst/>
            <a:cxnLst/>
            <a:rect l="l" t="t" r="r" b="b"/>
            <a:pathLst>
              <a:path w="1321434" h="846454">
                <a:moveTo>
                  <a:pt x="0" y="0"/>
                </a:moveTo>
                <a:lnTo>
                  <a:pt x="1321361" y="846127"/>
                </a:lnTo>
              </a:path>
            </a:pathLst>
          </a:custGeom>
          <a:ln w="4191">
            <a:solidFill>
              <a:srgbClr val="DBDC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9" name="object 189"/>
          <p:cNvSpPr/>
          <p:nvPr/>
        </p:nvSpPr>
        <p:spPr>
          <a:xfrm>
            <a:off x="9857502" y="6893915"/>
            <a:ext cx="1195070" cy="765175"/>
          </a:xfrm>
          <a:custGeom>
            <a:avLst/>
            <a:gdLst/>
            <a:ahLst/>
            <a:cxnLst/>
            <a:rect l="l" t="t" r="r" b="b"/>
            <a:pathLst>
              <a:path w="1195070" h="765175">
                <a:moveTo>
                  <a:pt x="0" y="0"/>
                </a:moveTo>
                <a:lnTo>
                  <a:pt x="1194494" y="764887"/>
                </a:lnTo>
              </a:path>
            </a:pathLst>
          </a:custGeom>
          <a:ln w="4191">
            <a:solidFill>
              <a:srgbClr val="DBDC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1" name="object 191"/>
          <p:cNvSpPr/>
          <p:nvPr/>
        </p:nvSpPr>
        <p:spPr>
          <a:xfrm>
            <a:off x="10111224" y="6893915"/>
            <a:ext cx="941069" cy="602615"/>
          </a:xfrm>
          <a:custGeom>
            <a:avLst/>
            <a:gdLst/>
            <a:ahLst/>
            <a:cxnLst/>
            <a:rect l="l" t="t" r="r" b="b"/>
            <a:pathLst>
              <a:path w="941070" h="602615">
                <a:moveTo>
                  <a:pt x="0" y="0"/>
                </a:moveTo>
                <a:lnTo>
                  <a:pt x="940772" y="602418"/>
                </a:lnTo>
              </a:path>
            </a:pathLst>
          </a:custGeom>
          <a:ln w="4191">
            <a:solidFill>
              <a:srgbClr val="DADC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2" name="object 192"/>
          <p:cNvSpPr/>
          <p:nvPr/>
        </p:nvSpPr>
        <p:spPr>
          <a:xfrm>
            <a:off x="10238066" y="6893915"/>
            <a:ext cx="814069" cy="521334"/>
          </a:xfrm>
          <a:custGeom>
            <a:avLst/>
            <a:gdLst/>
            <a:ahLst/>
            <a:cxnLst/>
            <a:rect l="l" t="t" r="r" b="b"/>
            <a:pathLst>
              <a:path w="814070" h="521334">
                <a:moveTo>
                  <a:pt x="0" y="0"/>
                </a:moveTo>
                <a:lnTo>
                  <a:pt x="813930" y="521196"/>
                </a:lnTo>
              </a:path>
            </a:pathLst>
          </a:custGeom>
          <a:ln w="4191">
            <a:solidFill>
              <a:srgbClr val="DADB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3" name="object 193"/>
          <p:cNvSpPr/>
          <p:nvPr/>
        </p:nvSpPr>
        <p:spPr>
          <a:xfrm>
            <a:off x="10364914" y="6893915"/>
            <a:ext cx="687070" cy="440055"/>
          </a:xfrm>
          <a:custGeom>
            <a:avLst/>
            <a:gdLst/>
            <a:ahLst/>
            <a:cxnLst/>
            <a:rect l="l" t="t" r="r" b="b"/>
            <a:pathLst>
              <a:path w="687070" h="440054">
                <a:moveTo>
                  <a:pt x="0" y="0"/>
                </a:moveTo>
                <a:lnTo>
                  <a:pt x="687082" y="439969"/>
                </a:lnTo>
              </a:path>
            </a:pathLst>
          </a:custGeom>
          <a:ln w="4191">
            <a:solidFill>
              <a:srgbClr val="DADB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4" name="object 194"/>
          <p:cNvSpPr/>
          <p:nvPr/>
        </p:nvSpPr>
        <p:spPr>
          <a:xfrm>
            <a:off x="10491765" y="6893915"/>
            <a:ext cx="560705" cy="358775"/>
          </a:xfrm>
          <a:custGeom>
            <a:avLst/>
            <a:gdLst/>
            <a:ahLst/>
            <a:cxnLst/>
            <a:rect l="l" t="t" r="r" b="b"/>
            <a:pathLst>
              <a:path w="560704" h="358775">
                <a:moveTo>
                  <a:pt x="0" y="0"/>
                </a:moveTo>
                <a:lnTo>
                  <a:pt x="560231" y="358740"/>
                </a:lnTo>
              </a:path>
            </a:pathLst>
          </a:custGeom>
          <a:ln w="4191">
            <a:solidFill>
              <a:srgbClr val="DADB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5" name="object 195"/>
          <p:cNvSpPr/>
          <p:nvPr/>
        </p:nvSpPr>
        <p:spPr>
          <a:xfrm>
            <a:off x="10618604" y="6893915"/>
            <a:ext cx="433705" cy="278130"/>
          </a:xfrm>
          <a:custGeom>
            <a:avLst/>
            <a:gdLst/>
            <a:ahLst/>
            <a:cxnLst/>
            <a:rect l="l" t="t" r="r" b="b"/>
            <a:pathLst>
              <a:path w="433704" h="278129">
                <a:moveTo>
                  <a:pt x="0" y="0"/>
                </a:moveTo>
                <a:lnTo>
                  <a:pt x="433392" y="277520"/>
                </a:lnTo>
              </a:path>
            </a:pathLst>
          </a:custGeom>
          <a:ln w="4191">
            <a:solidFill>
              <a:srgbClr val="DADB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6" name="object 196"/>
          <p:cNvSpPr/>
          <p:nvPr/>
        </p:nvSpPr>
        <p:spPr>
          <a:xfrm>
            <a:off x="10745457" y="6893915"/>
            <a:ext cx="306705" cy="196850"/>
          </a:xfrm>
          <a:custGeom>
            <a:avLst/>
            <a:gdLst/>
            <a:ahLst/>
            <a:cxnLst/>
            <a:rect l="l" t="t" r="r" b="b"/>
            <a:pathLst>
              <a:path w="306704" h="196850">
                <a:moveTo>
                  <a:pt x="0" y="0"/>
                </a:moveTo>
                <a:lnTo>
                  <a:pt x="306539" y="196291"/>
                </a:lnTo>
              </a:path>
            </a:pathLst>
          </a:custGeom>
          <a:ln w="4190">
            <a:solidFill>
              <a:srgbClr val="DADB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7" name="object 197"/>
          <p:cNvSpPr/>
          <p:nvPr/>
        </p:nvSpPr>
        <p:spPr>
          <a:xfrm>
            <a:off x="10872307" y="6893915"/>
            <a:ext cx="179705" cy="115570"/>
          </a:xfrm>
          <a:custGeom>
            <a:avLst/>
            <a:gdLst/>
            <a:ahLst/>
            <a:cxnLst/>
            <a:rect l="l" t="t" r="r" b="b"/>
            <a:pathLst>
              <a:path w="179704" h="115570">
                <a:moveTo>
                  <a:pt x="0" y="0"/>
                </a:moveTo>
                <a:lnTo>
                  <a:pt x="179689" y="115063"/>
                </a:lnTo>
              </a:path>
            </a:pathLst>
          </a:custGeom>
          <a:ln w="4191">
            <a:solidFill>
              <a:srgbClr val="D9DB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8" name="object 198"/>
          <p:cNvSpPr/>
          <p:nvPr/>
        </p:nvSpPr>
        <p:spPr>
          <a:xfrm>
            <a:off x="10999162" y="6893915"/>
            <a:ext cx="53340" cy="34290"/>
          </a:xfrm>
          <a:custGeom>
            <a:avLst/>
            <a:gdLst/>
            <a:ahLst/>
            <a:cxnLst/>
            <a:rect l="l" t="t" r="r" b="b"/>
            <a:pathLst>
              <a:path w="53340" h="34290">
                <a:moveTo>
                  <a:pt x="0" y="0"/>
                </a:moveTo>
                <a:lnTo>
                  <a:pt x="52834" y="33832"/>
                </a:lnTo>
              </a:path>
            </a:pathLst>
          </a:custGeom>
          <a:ln w="4191">
            <a:solidFill>
              <a:srgbClr val="D9DA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9" name="object 199"/>
          <p:cNvSpPr/>
          <p:nvPr/>
        </p:nvSpPr>
        <p:spPr>
          <a:xfrm>
            <a:off x="940688" y="6893915"/>
            <a:ext cx="8820150" cy="184785"/>
          </a:xfrm>
          <a:custGeom>
            <a:avLst/>
            <a:gdLst/>
            <a:ahLst/>
            <a:cxnLst/>
            <a:rect l="l" t="t" r="r" b="b"/>
            <a:pathLst>
              <a:path w="8820150" h="184784">
                <a:moveTo>
                  <a:pt x="8819997" y="184657"/>
                </a:moveTo>
                <a:lnTo>
                  <a:pt x="0" y="184657"/>
                </a:lnTo>
                <a:lnTo>
                  <a:pt x="0" y="0"/>
                </a:lnTo>
                <a:lnTo>
                  <a:pt x="8819997" y="0"/>
                </a:lnTo>
                <a:lnTo>
                  <a:pt x="8819997" y="184657"/>
                </a:lnTo>
                <a:close/>
              </a:path>
            </a:pathLst>
          </a:custGeom>
          <a:solidFill>
            <a:srgbClr val="DA413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1" name="object 201"/>
          <p:cNvSpPr/>
          <p:nvPr/>
        </p:nvSpPr>
        <p:spPr>
          <a:xfrm>
            <a:off x="9771638" y="6603454"/>
            <a:ext cx="390514" cy="40904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2" name="object 202"/>
          <p:cNvSpPr/>
          <p:nvPr/>
        </p:nvSpPr>
        <p:spPr>
          <a:xfrm>
            <a:off x="9690468" y="6897612"/>
            <a:ext cx="613410" cy="414020"/>
          </a:xfrm>
          <a:custGeom>
            <a:avLst/>
            <a:gdLst/>
            <a:ahLst/>
            <a:cxnLst/>
            <a:rect l="l" t="t" r="r" b="b"/>
            <a:pathLst>
              <a:path w="613409" h="414020">
                <a:moveTo>
                  <a:pt x="58686" y="388392"/>
                </a:moveTo>
                <a:lnTo>
                  <a:pt x="40335" y="388392"/>
                </a:lnTo>
                <a:lnTo>
                  <a:pt x="79133" y="399822"/>
                </a:lnTo>
                <a:lnTo>
                  <a:pt x="115292" y="408712"/>
                </a:lnTo>
                <a:lnTo>
                  <a:pt x="152607" y="413792"/>
                </a:lnTo>
                <a:lnTo>
                  <a:pt x="190806" y="413792"/>
                </a:lnTo>
                <a:lnTo>
                  <a:pt x="229615" y="411252"/>
                </a:lnTo>
                <a:lnTo>
                  <a:pt x="269634" y="404902"/>
                </a:lnTo>
                <a:lnTo>
                  <a:pt x="309213" y="393472"/>
                </a:lnTo>
                <a:lnTo>
                  <a:pt x="312741" y="392202"/>
                </a:lnTo>
                <a:lnTo>
                  <a:pt x="88442" y="392202"/>
                </a:lnTo>
                <a:lnTo>
                  <a:pt x="86537" y="390932"/>
                </a:lnTo>
                <a:lnTo>
                  <a:pt x="72174" y="390932"/>
                </a:lnTo>
                <a:lnTo>
                  <a:pt x="71221" y="389662"/>
                </a:lnTo>
                <a:lnTo>
                  <a:pt x="60490" y="389662"/>
                </a:lnTo>
                <a:lnTo>
                  <a:pt x="58686" y="388392"/>
                </a:lnTo>
                <a:close/>
              </a:path>
              <a:path w="613409" h="414020">
                <a:moveTo>
                  <a:pt x="612879" y="0"/>
                </a:moveTo>
                <a:lnTo>
                  <a:pt x="612127" y="3582"/>
                </a:lnTo>
                <a:lnTo>
                  <a:pt x="611517" y="7392"/>
                </a:lnTo>
                <a:lnTo>
                  <a:pt x="610565" y="11202"/>
                </a:lnTo>
                <a:lnTo>
                  <a:pt x="608901" y="18822"/>
                </a:lnTo>
                <a:lnTo>
                  <a:pt x="606945" y="26442"/>
                </a:lnTo>
                <a:lnTo>
                  <a:pt x="605828" y="30252"/>
                </a:lnTo>
                <a:lnTo>
                  <a:pt x="604875" y="34062"/>
                </a:lnTo>
                <a:lnTo>
                  <a:pt x="588227" y="81052"/>
                </a:lnTo>
                <a:lnTo>
                  <a:pt x="567843" y="122962"/>
                </a:lnTo>
                <a:lnTo>
                  <a:pt x="542872" y="163602"/>
                </a:lnTo>
                <a:lnTo>
                  <a:pt x="513562" y="201702"/>
                </a:lnTo>
                <a:lnTo>
                  <a:pt x="479508" y="238532"/>
                </a:lnTo>
                <a:lnTo>
                  <a:pt x="441999" y="271552"/>
                </a:lnTo>
                <a:lnTo>
                  <a:pt x="401407" y="300762"/>
                </a:lnTo>
                <a:lnTo>
                  <a:pt x="358101" y="327432"/>
                </a:lnTo>
                <a:lnTo>
                  <a:pt x="357238" y="327432"/>
                </a:lnTo>
                <a:lnTo>
                  <a:pt x="356361" y="328702"/>
                </a:lnTo>
                <a:lnTo>
                  <a:pt x="354533" y="328702"/>
                </a:lnTo>
                <a:lnTo>
                  <a:pt x="353542" y="329972"/>
                </a:lnTo>
                <a:lnTo>
                  <a:pt x="352640" y="329972"/>
                </a:lnTo>
                <a:lnTo>
                  <a:pt x="351739" y="331242"/>
                </a:lnTo>
                <a:lnTo>
                  <a:pt x="349834" y="331242"/>
                </a:lnTo>
                <a:lnTo>
                  <a:pt x="347967" y="332512"/>
                </a:lnTo>
                <a:lnTo>
                  <a:pt x="346976" y="332512"/>
                </a:lnTo>
                <a:lnTo>
                  <a:pt x="346201" y="333782"/>
                </a:lnTo>
                <a:lnTo>
                  <a:pt x="345160" y="333782"/>
                </a:lnTo>
                <a:lnTo>
                  <a:pt x="344271" y="335052"/>
                </a:lnTo>
                <a:lnTo>
                  <a:pt x="342493" y="335052"/>
                </a:lnTo>
                <a:lnTo>
                  <a:pt x="341439" y="336322"/>
                </a:lnTo>
                <a:lnTo>
                  <a:pt x="340575" y="336322"/>
                </a:lnTo>
                <a:lnTo>
                  <a:pt x="337769" y="337592"/>
                </a:lnTo>
                <a:lnTo>
                  <a:pt x="336778" y="338862"/>
                </a:lnTo>
                <a:lnTo>
                  <a:pt x="334822" y="338862"/>
                </a:lnTo>
                <a:lnTo>
                  <a:pt x="333997" y="340132"/>
                </a:lnTo>
                <a:lnTo>
                  <a:pt x="332092" y="340132"/>
                </a:lnTo>
                <a:lnTo>
                  <a:pt x="331139" y="341402"/>
                </a:lnTo>
                <a:lnTo>
                  <a:pt x="330276" y="341402"/>
                </a:lnTo>
                <a:lnTo>
                  <a:pt x="327355" y="342672"/>
                </a:lnTo>
                <a:lnTo>
                  <a:pt x="326529" y="342672"/>
                </a:lnTo>
                <a:lnTo>
                  <a:pt x="325602" y="343942"/>
                </a:lnTo>
                <a:lnTo>
                  <a:pt x="323634" y="343942"/>
                </a:lnTo>
                <a:lnTo>
                  <a:pt x="322656" y="345212"/>
                </a:lnTo>
                <a:lnTo>
                  <a:pt x="320776" y="345212"/>
                </a:lnTo>
                <a:lnTo>
                  <a:pt x="319887" y="346482"/>
                </a:lnTo>
                <a:lnTo>
                  <a:pt x="317995" y="346482"/>
                </a:lnTo>
                <a:lnTo>
                  <a:pt x="316166" y="347752"/>
                </a:lnTo>
                <a:lnTo>
                  <a:pt x="315112" y="347752"/>
                </a:lnTo>
                <a:lnTo>
                  <a:pt x="314248" y="349022"/>
                </a:lnTo>
                <a:lnTo>
                  <a:pt x="312318" y="349022"/>
                </a:lnTo>
                <a:lnTo>
                  <a:pt x="311213" y="350292"/>
                </a:lnTo>
                <a:lnTo>
                  <a:pt x="309435" y="350292"/>
                </a:lnTo>
                <a:lnTo>
                  <a:pt x="307530" y="351562"/>
                </a:lnTo>
                <a:lnTo>
                  <a:pt x="306603" y="351562"/>
                </a:lnTo>
                <a:lnTo>
                  <a:pt x="305612" y="352832"/>
                </a:lnTo>
                <a:lnTo>
                  <a:pt x="303745" y="352832"/>
                </a:lnTo>
                <a:lnTo>
                  <a:pt x="302767" y="354102"/>
                </a:lnTo>
                <a:lnTo>
                  <a:pt x="299897" y="354102"/>
                </a:lnTo>
                <a:lnTo>
                  <a:pt x="298919" y="355372"/>
                </a:lnTo>
                <a:lnTo>
                  <a:pt x="297002" y="355372"/>
                </a:lnTo>
                <a:lnTo>
                  <a:pt x="296125" y="356642"/>
                </a:lnTo>
                <a:lnTo>
                  <a:pt x="294157" y="356642"/>
                </a:lnTo>
                <a:lnTo>
                  <a:pt x="293154" y="357912"/>
                </a:lnTo>
                <a:lnTo>
                  <a:pt x="291274" y="357912"/>
                </a:lnTo>
                <a:lnTo>
                  <a:pt x="289407" y="359182"/>
                </a:lnTo>
                <a:lnTo>
                  <a:pt x="287426" y="359182"/>
                </a:lnTo>
                <a:lnTo>
                  <a:pt x="286511" y="360452"/>
                </a:lnTo>
                <a:lnTo>
                  <a:pt x="284492" y="360452"/>
                </a:lnTo>
                <a:lnTo>
                  <a:pt x="282663" y="361722"/>
                </a:lnTo>
                <a:lnTo>
                  <a:pt x="280746" y="361722"/>
                </a:lnTo>
                <a:lnTo>
                  <a:pt x="279755" y="362992"/>
                </a:lnTo>
                <a:lnTo>
                  <a:pt x="276783" y="362992"/>
                </a:lnTo>
                <a:lnTo>
                  <a:pt x="275793" y="364262"/>
                </a:lnTo>
                <a:lnTo>
                  <a:pt x="272961" y="364262"/>
                </a:lnTo>
                <a:lnTo>
                  <a:pt x="272072" y="365532"/>
                </a:lnTo>
                <a:lnTo>
                  <a:pt x="270001" y="365532"/>
                </a:lnTo>
                <a:lnTo>
                  <a:pt x="268109" y="366802"/>
                </a:lnTo>
                <a:lnTo>
                  <a:pt x="265201" y="366802"/>
                </a:lnTo>
                <a:lnTo>
                  <a:pt x="264312" y="368072"/>
                </a:lnTo>
                <a:lnTo>
                  <a:pt x="261289" y="368072"/>
                </a:lnTo>
                <a:lnTo>
                  <a:pt x="260400" y="369342"/>
                </a:lnTo>
                <a:lnTo>
                  <a:pt x="257479" y="369342"/>
                </a:lnTo>
                <a:lnTo>
                  <a:pt x="256451" y="370612"/>
                </a:lnTo>
                <a:lnTo>
                  <a:pt x="253542" y="370612"/>
                </a:lnTo>
                <a:lnTo>
                  <a:pt x="252514" y="371882"/>
                </a:lnTo>
                <a:lnTo>
                  <a:pt x="248754" y="371882"/>
                </a:lnTo>
                <a:lnTo>
                  <a:pt x="247751" y="373152"/>
                </a:lnTo>
                <a:lnTo>
                  <a:pt x="244817" y="373152"/>
                </a:lnTo>
                <a:lnTo>
                  <a:pt x="243878" y="374422"/>
                </a:lnTo>
                <a:lnTo>
                  <a:pt x="239953" y="374422"/>
                </a:lnTo>
                <a:lnTo>
                  <a:pt x="238963" y="375692"/>
                </a:lnTo>
                <a:lnTo>
                  <a:pt x="234988" y="375692"/>
                </a:lnTo>
                <a:lnTo>
                  <a:pt x="234073" y="376962"/>
                </a:lnTo>
                <a:lnTo>
                  <a:pt x="230085" y="376962"/>
                </a:lnTo>
                <a:lnTo>
                  <a:pt x="229095" y="378232"/>
                </a:lnTo>
                <a:lnTo>
                  <a:pt x="226174" y="378232"/>
                </a:lnTo>
                <a:lnTo>
                  <a:pt x="224269" y="379502"/>
                </a:lnTo>
                <a:lnTo>
                  <a:pt x="219392" y="379502"/>
                </a:lnTo>
                <a:lnTo>
                  <a:pt x="218351" y="380772"/>
                </a:lnTo>
                <a:lnTo>
                  <a:pt x="215468" y="380772"/>
                </a:lnTo>
                <a:lnTo>
                  <a:pt x="213499" y="382042"/>
                </a:lnTo>
                <a:lnTo>
                  <a:pt x="208584" y="382042"/>
                </a:lnTo>
                <a:lnTo>
                  <a:pt x="206489" y="383312"/>
                </a:lnTo>
                <a:lnTo>
                  <a:pt x="201675" y="383312"/>
                </a:lnTo>
                <a:lnTo>
                  <a:pt x="200698" y="384582"/>
                </a:lnTo>
                <a:lnTo>
                  <a:pt x="194805" y="384582"/>
                </a:lnTo>
                <a:lnTo>
                  <a:pt x="192760" y="385852"/>
                </a:lnTo>
                <a:lnTo>
                  <a:pt x="186905" y="385852"/>
                </a:lnTo>
                <a:lnTo>
                  <a:pt x="185966" y="387122"/>
                </a:lnTo>
                <a:lnTo>
                  <a:pt x="179095" y="387122"/>
                </a:lnTo>
                <a:lnTo>
                  <a:pt x="177114" y="388392"/>
                </a:lnTo>
                <a:lnTo>
                  <a:pt x="169405" y="388392"/>
                </a:lnTo>
                <a:lnTo>
                  <a:pt x="168414" y="389662"/>
                </a:lnTo>
                <a:lnTo>
                  <a:pt x="157035" y="389662"/>
                </a:lnTo>
                <a:lnTo>
                  <a:pt x="156121" y="390932"/>
                </a:lnTo>
                <a:lnTo>
                  <a:pt x="141071" y="390932"/>
                </a:lnTo>
                <a:lnTo>
                  <a:pt x="140119" y="392202"/>
                </a:lnTo>
                <a:lnTo>
                  <a:pt x="312741" y="392202"/>
                </a:lnTo>
                <a:lnTo>
                  <a:pt x="385724" y="361722"/>
                </a:lnTo>
                <a:lnTo>
                  <a:pt x="421825" y="338862"/>
                </a:lnTo>
                <a:lnTo>
                  <a:pt x="455677" y="314732"/>
                </a:lnTo>
                <a:lnTo>
                  <a:pt x="486988" y="285522"/>
                </a:lnTo>
                <a:lnTo>
                  <a:pt x="515467" y="255042"/>
                </a:lnTo>
                <a:lnTo>
                  <a:pt x="540103" y="222022"/>
                </a:lnTo>
                <a:lnTo>
                  <a:pt x="561154" y="187732"/>
                </a:lnTo>
                <a:lnTo>
                  <a:pt x="578402" y="152172"/>
                </a:lnTo>
                <a:lnTo>
                  <a:pt x="591629" y="114072"/>
                </a:lnTo>
                <a:lnTo>
                  <a:pt x="592010" y="112802"/>
                </a:lnTo>
                <a:lnTo>
                  <a:pt x="592340" y="111532"/>
                </a:lnTo>
                <a:lnTo>
                  <a:pt x="592480" y="111532"/>
                </a:lnTo>
                <a:lnTo>
                  <a:pt x="592810" y="110262"/>
                </a:lnTo>
                <a:lnTo>
                  <a:pt x="592962" y="108992"/>
                </a:lnTo>
                <a:lnTo>
                  <a:pt x="593115" y="108992"/>
                </a:lnTo>
                <a:lnTo>
                  <a:pt x="593509" y="107722"/>
                </a:lnTo>
                <a:lnTo>
                  <a:pt x="593699" y="106452"/>
                </a:lnTo>
                <a:lnTo>
                  <a:pt x="593991" y="105182"/>
                </a:lnTo>
                <a:lnTo>
                  <a:pt x="594283" y="105182"/>
                </a:lnTo>
                <a:lnTo>
                  <a:pt x="594474" y="103912"/>
                </a:lnTo>
                <a:lnTo>
                  <a:pt x="594956" y="102642"/>
                </a:lnTo>
                <a:lnTo>
                  <a:pt x="595325" y="100102"/>
                </a:lnTo>
                <a:lnTo>
                  <a:pt x="595820" y="98832"/>
                </a:lnTo>
                <a:lnTo>
                  <a:pt x="596036" y="97562"/>
                </a:lnTo>
                <a:lnTo>
                  <a:pt x="596531" y="95022"/>
                </a:lnTo>
                <a:lnTo>
                  <a:pt x="596798" y="95022"/>
                </a:lnTo>
                <a:lnTo>
                  <a:pt x="596861" y="93752"/>
                </a:lnTo>
                <a:lnTo>
                  <a:pt x="596988" y="93752"/>
                </a:lnTo>
                <a:lnTo>
                  <a:pt x="597306" y="92482"/>
                </a:lnTo>
                <a:lnTo>
                  <a:pt x="597598" y="89942"/>
                </a:lnTo>
                <a:lnTo>
                  <a:pt x="597788" y="89942"/>
                </a:lnTo>
                <a:lnTo>
                  <a:pt x="598271" y="87402"/>
                </a:lnTo>
                <a:lnTo>
                  <a:pt x="598436" y="86132"/>
                </a:lnTo>
                <a:lnTo>
                  <a:pt x="598627" y="86132"/>
                </a:lnTo>
                <a:lnTo>
                  <a:pt x="598754" y="84862"/>
                </a:lnTo>
                <a:lnTo>
                  <a:pt x="598919" y="84862"/>
                </a:lnTo>
                <a:lnTo>
                  <a:pt x="599071" y="83592"/>
                </a:lnTo>
                <a:lnTo>
                  <a:pt x="599897" y="79782"/>
                </a:lnTo>
                <a:lnTo>
                  <a:pt x="600036" y="78512"/>
                </a:lnTo>
                <a:lnTo>
                  <a:pt x="600240" y="77242"/>
                </a:lnTo>
                <a:lnTo>
                  <a:pt x="600519" y="74702"/>
                </a:lnTo>
                <a:lnTo>
                  <a:pt x="600786" y="73432"/>
                </a:lnTo>
                <a:lnTo>
                  <a:pt x="612879" y="0"/>
                </a:lnTo>
                <a:close/>
              </a:path>
              <a:path w="613409" h="414020">
                <a:moveTo>
                  <a:pt x="8331" y="378232"/>
                </a:moveTo>
                <a:lnTo>
                  <a:pt x="4381" y="378232"/>
                </a:lnTo>
                <a:lnTo>
                  <a:pt x="39433" y="388392"/>
                </a:lnTo>
                <a:lnTo>
                  <a:pt x="53403" y="388392"/>
                </a:lnTo>
                <a:lnTo>
                  <a:pt x="49796" y="387122"/>
                </a:lnTo>
                <a:lnTo>
                  <a:pt x="42824" y="387122"/>
                </a:lnTo>
                <a:lnTo>
                  <a:pt x="38531" y="385852"/>
                </a:lnTo>
                <a:lnTo>
                  <a:pt x="37541" y="385852"/>
                </a:lnTo>
                <a:lnTo>
                  <a:pt x="36652" y="384582"/>
                </a:lnTo>
                <a:lnTo>
                  <a:pt x="30632" y="384582"/>
                </a:lnTo>
                <a:lnTo>
                  <a:pt x="29768" y="383312"/>
                </a:lnTo>
                <a:lnTo>
                  <a:pt x="24523" y="383312"/>
                </a:lnTo>
                <a:lnTo>
                  <a:pt x="23774" y="382042"/>
                </a:lnTo>
                <a:lnTo>
                  <a:pt x="19392" y="382042"/>
                </a:lnTo>
                <a:lnTo>
                  <a:pt x="18592" y="380772"/>
                </a:lnTo>
                <a:lnTo>
                  <a:pt x="13423" y="380772"/>
                </a:lnTo>
                <a:lnTo>
                  <a:pt x="12611" y="379502"/>
                </a:lnTo>
                <a:lnTo>
                  <a:pt x="10121" y="379502"/>
                </a:lnTo>
                <a:lnTo>
                  <a:pt x="8331" y="378232"/>
                </a:lnTo>
                <a:close/>
              </a:path>
              <a:path w="613409" h="414020">
                <a:moveTo>
                  <a:pt x="4203" y="378180"/>
                </a:moveTo>
                <a:lnTo>
                  <a:pt x="4381" y="378232"/>
                </a:lnTo>
                <a:lnTo>
                  <a:pt x="4203" y="378180"/>
                </a:lnTo>
                <a:close/>
              </a:path>
              <a:path w="613409" h="414020">
                <a:moveTo>
                  <a:pt x="3301" y="376962"/>
                </a:moveTo>
                <a:lnTo>
                  <a:pt x="0" y="376962"/>
                </a:lnTo>
                <a:lnTo>
                  <a:pt x="4203" y="378180"/>
                </a:lnTo>
                <a:lnTo>
                  <a:pt x="3301" y="376962"/>
                </a:lnTo>
                <a:close/>
              </a:path>
            </a:pathLst>
          </a:custGeom>
          <a:solidFill>
            <a:srgbClr val="C4151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3" name="object 203"/>
          <p:cNvSpPr/>
          <p:nvPr/>
        </p:nvSpPr>
        <p:spPr>
          <a:xfrm>
            <a:off x="507" y="0"/>
            <a:ext cx="11048517" cy="153578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4" name="object 204"/>
          <p:cNvSpPr/>
          <p:nvPr/>
        </p:nvSpPr>
        <p:spPr>
          <a:xfrm>
            <a:off x="507" y="0"/>
            <a:ext cx="3971112" cy="153578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5" name="object 205"/>
          <p:cNvSpPr/>
          <p:nvPr/>
        </p:nvSpPr>
        <p:spPr>
          <a:xfrm>
            <a:off x="2648507" y="0"/>
            <a:ext cx="1323340" cy="1536065"/>
          </a:xfrm>
          <a:custGeom>
            <a:avLst/>
            <a:gdLst/>
            <a:ahLst/>
            <a:cxnLst/>
            <a:rect l="l" t="t" r="r" b="b"/>
            <a:pathLst>
              <a:path w="1323339" h="1536065">
                <a:moveTo>
                  <a:pt x="0" y="1535785"/>
                </a:moveTo>
                <a:lnTo>
                  <a:pt x="39878" y="1509679"/>
                </a:lnTo>
                <a:lnTo>
                  <a:pt x="74655" y="1486157"/>
                </a:lnTo>
                <a:lnTo>
                  <a:pt x="109192" y="1462117"/>
                </a:lnTo>
                <a:lnTo>
                  <a:pt x="143487" y="1437565"/>
                </a:lnTo>
                <a:lnTo>
                  <a:pt x="177536" y="1412505"/>
                </a:lnTo>
                <a:lnTo>
                  <a:pt x="211337" y="1386940"/>
                </a:lnTo>
                <a:lnTo>
                  <a:pt x="244887" y="1360874"/>
                </a:lnTo>
                <a:lnTo>
                  <a:pt x="278182" y="1334311"/>
                </a:lnTo>
                <a:lnTo>
                  <a:pt x="311220" y="1307255"/>
                </a:lnTo>
                <a:lnTo>
                  <a:pt x="343997" y="1279710"/>
                </a:lnTo>
                <a:lnTo>
                  <a:pt x="376512" y="1251680"/>
                </a:lnTo>
                <a:lnTo>
                  <a:pt x="408760" y="1223169"/>
                </a:lnTo>
                <a:lnTo>
                  <a:pt x="440739" y="1194180"/>
                </a:lnTo>
                <a:lnTo>
                  <a:pt x="472445" y="1164718"/>
                </a:lnTo>
                <a:lnTo>
                  <a:pt x="503876" y="1134786"/>
                </a:lnTo>
                <a:lnTo>
                  <a:pt x="535029" y="1104388"/>
                </a:lnTo>
                <a:lnTo>
                  <a:pt x="565901" y="1073529"/>
                </a:lnTo>
                <a:lnTo>
                  <a:pt x="596489" y="1042212"/>
                </a:lnTo>
                <a:lnTo>
                  <a:pt x="626789" y="1010441"/>
                </a:lnTo>
                <a:lnTo>
                  <a:pt x="656800" y="978220"/>
                </a:lnTo>
                <a:lnTo>
                  <a:pt x="686517" y="945553"/>
                </a:lnTo>
                <a:lnTo>
                  <a:pt x="715938" y="912444"/>
                </a:lnTo>
                <a:lnTo>
                  <a:pt x="745060" y="878896"/>
                </a:lnTo>
                <a:lnTo>
                  <a:pt x="773879" y="844914"/>
                </a:lnTo>
                <a:lnTo>
                  <a:pt x="802394" y="810501"/>
                </a:lnTo>
                <a:lnTo>
                  <a:pt x="830601" y="775662"/>
                </a:lnTo>
                <a:lnTo>
                  <a:pt x="858496" y="740400"/>
                </a:lnTo>
                <a:lnTo>
                  <a:pt x="886078" y="704719"/>
                </a:lnTo>
                <a:lnTo>
                  <a:pt x="913343" y="668624"/>
                </a:lnTo>
                <a:lnTo>
                  <a:pt x="940287" y="632117"/>
                </a:lnTo>
                <a:lnTo>
                  <a:pt x="966909" y="595204"/>
                </a:lnTo>
                <a:lnTo>
                  <a:pt x="993204" y="557887"/>
                </a:lnTo>
                <a:lnTo>
                  <a:pt x="1019171" y="520171"/>
                </a:lnTo>
                <a:lnTo>
                  <a:pt x="1044806" y="482060"/>
                </a:lnTo>
                <a:lnTo>
                  <a:pt x="1070105" y="443557"/>
                </a:lnTo>
                <a:lnTo>
                  <a:pt x="1095067" y="404666"/>
                </a:lnTo>
                <a:lnTo>
                  <a:pt x="1119688" y="365393"/>
                </a:lnTo>
                <a:lnTo>
                  <a:pt x="1143965" y="325739"/>
                </a:lnTo>
                <a:lnTo>
                  <a:pt x="1167895" y="285709"/>
                </a:lnTo>
                <a:lnTo>
                  <a:pt x="1191476" y="245308"/>
                </a:lnTo>
                <a:lnTo>
                  <a:pt x="1214703" y="204538"/>
                </a:lnTo>
                <a:lnTo>
                  <a:pt x="1237575" y="163405"/>
                </a:lnTo>
                <a:lnTo>
                  <a:pt x="1260088" y="121911"/>
                </a:lnTo>
                <a:lnTo>
                  <a:pt x="1282239" y="80061"/>
                </a:lnTo>
                <a:lnTo>
                  <a:pt x="1304025" y="37859"/>
                </a:lnTo>
                <a:lnTo>
                  <a:pt x="1323082" y="0"/>
                </a:lnTo>
              </a:path>
            </a:pathLst>
          </a:custGeom>
          <a:ln w="9436">
            <a:solidFill>
              <a:srgbClr val="F8F8F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6" name="object 206"/>
          <p:cNvSpPr/>
          <p:nvPr/>
        </p:nvSpPr>
        <p:spPr>
          <a:xfrm>
            <a:off x="508" y="1518551"/>
            <a:ext cx="17145" cy="17780"/>
          </a:xfrm>
          <a:custGeom>
            <a:avLst/>
            <a:gdLst/>
            <a:ahLst/>
            <a:cxnLst/>
            <a:rect l="l" t="t" r="r" b="b"/>
            <a:pathLst>
              <a:path w="17145" h="17780">
                <a:moveTo>
                  <a:pt x="0" y="0"/>
                </a:moveTo>
                <a:lnTo>
                  <a:pt x="16803" y="17234"/>
                </a:lnTo>
              </a:path>
            </a:pathLst>
          </a:custGeom>
          <a:ln w="4191">
            <a:solidFill>
              <a:srgbClr val="EBECE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7" name="object 207"/>
          <p:cNvSpPr/>
          <p:nvPr/>
        </p:nvSpPr>
        <p:spPr>
          <a:xfrm>
            <a:off x="507" y="1380621"/>
            <a:ext cx="151765" cy="155575"/>
          </a:xfrm>
          <a:custGeom>
            <a:avLst/>
            <a:gdLst/>
            <a:ahLst/>
            <a:cxnLst/>
            <a:rect l="l" t="t" r="r" b="b"/>
            <a:pathLst>
              <a:path w="151765" h="155575">
                <a:moveTo>
                  <a:pt x="0" y="0"/>
                </a:moveTo>
                <a:lnTo>
                  <a:pt x="151285" y="155164"/>
                </a:lnTo>
              </a:path>
            </a:pathLst>
          </a:custGeom>
          <a:ln w="4190">
            <a:solidFill>
              <a:srgbClr val="EBECE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8" name="object 208"/>
          <p:cNvSpPr/>
          <p:nvPr/>
        </p:nvSpPr>
        <p:spPr>
          <a:xfrm>
            <a:off x="507" y="1242673"/>
            <a:ext cx="286385" cy="293370"/>
          </a:xfrm>
          <a:custGeom>
            <a:avLst/>
            <a:gdLst/>
            <a:ahLst/>
            <a:cxnLst/>
            <a:rect l="l" t="t" r="r" b="b"/>
            <a:pathLst>
              <a:path w="286385" h="293369">
                <a:moveTo>
                  <a:pt x="0" y="0"/>
                </a:moveTo>
                <a:lnTo>
                  <a:pt x="285784" y="293112"/>
                </a:lnTo>
              </a:path>
            </a:pathLst>
          </a:custGeom>
          <a:ln w="4191">
            <a:solidFill>
              <a:srgbClr val="EBEC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9" name="object 209"/>
          <p:cNvSpPr/>
          <p:nvPr/>
        </p:nvSpPr>
        <p:spPr>
          <a:xfrm>
            <a:off x="508" y="1104733"/>
            <a:ext cx="420370" cy="431165"/>
          </a:xfrm>
          <a:custGeom>
            <a:avLst/>
            <a:gdLst/>
            <a:ahLst/>
            <a:cxnLst/>
            <a:rect l="l" t="t" r="r" b="b"/>
            <a:pathLst>
              <a:path w="420370" h="431165">
                <a:moveTo>
                  <a:pt x="0" y="0"/>
                </a:moveTo>
                <a:lnTo>
                  <a:pt x="420275" y="431052"/>
                </a:lnTo>
              </a:path>
            </a:pathLst>
          </a:custGeom>
          <a:ln w="4191">
            <a:solidFill>
              <a:srgbClr val="EB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0" name="object 210"/>
          <p:cNvSpPr/>
          <p:nvPr/>
        </p:nvSpPr>
        <p:spPr>
          <a:xfrm>
            <a:off x="507" y="966789"/>
            <a:ext cx="554990" cy="569595"/>
          </a:xfrm>
          <a:custGeom>
            <a:avLst/>
            <a:gdLst/>
            <a:ahLst/>
            <a:cxnLst/>
            <a:rect l="l" t="t" r="r" b="b"/>
            <a:pathLst>
              <a:path w="554990" h="569594">
                <a:moveTo>
                  <a:pt x="0" y="0"/>
                </a:moveTo>
                <a:lnTo>
                  <a:pt x="554769" y="568995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1" name="object 211"/>
          <p:cNvSpPr/>
          <p:nvPr/>
        </p:nvSpPr>
        <p:spPr>
          <a:xfrm>
            <a:off x="507" y="828863"/>
            <a:ext cx="689610" cy="707390"/>
          </a:xfrm>
          <a:custGeom>
            <a:avLst/>
            <a:gdLst/>
            <a:ahLst/>
            <a:cxnLst/>
            <a:rect l="l" t="t" r="r" b="b"/>
            <a:pathLst>
              <a:path w="689610" h="707390">
                <a:moveTo>
                  <a:pt x="0" y="0"/>
                </a:moveTo>
                <a:lnTo>
                  <a:pt x="689248" y="706922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2" name="object 212"/>
          <p:cNvSpPr/>
          <p:nvPr/>
        </p:nvSpPr>
        <p:spPr>
          <a:xfrm>
            <a:off x="508" y="690924"/>
            <a:ext cx="824230" cy="845185"/>
          </a:xfrm>
          <a:custGeom>
            <a:avLst/>
            <a:gdLst/>
            <a:ahLst/>
            <a:cxnLst/>
            <a:rect l="l" t="t" r="r" b="b"/>
            <a:pathLst>
              <a:path w="824230" h="845185">
                <a:moveTo>
                  <a:pt x="0" y="0"/>
                </a:moveTo>
                <a:lnTo>
                  <a:pt x="823738" y="844861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3" name="object 213"/>
          <p:cNvSpPr/>
          <p:nvPr/>
        </p:nvSpPr>
        <p:spPr>
          <a:xfrm>
            <a:off x="508" y="552976"/>
            <a:ext cx="958850" cy="982980"/>
          </a:xfrm>
          <a:custGeom>
            <a:avLst/>
            <a:gdLst/>
            <a:ahLst/>
            <a:cxnLst/>
            <a:rect l="l" t="t" r="r" b="b"/>
            <a:pathLst>
              <a:path w="958850" h="982980">
                <a:moveTo>
                  <a:pt x="0" y="0"/>
                </a:moveTo>
                <a:lnTo>
                  <a:pt x="958238" y="982809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4" name="object 214"/>
          <p:cNvSpPr/>
          <p:nvPr/>
        </p:nvSpPr>
        <p:spPr>
          <a:xfrm>
            <a:off x="507" y="415053"/>
            <a:ext cx="1092835" cy="1120775"/>
          </a:xfrm>
          <a:custGeom>
            <a:avLst/>
            <a:gdLst/>
            <a:ahLst/>
            <a:cxnLst/>
            <a:rect l="l" t="t" r="r" b="b"/>
            <a:pathLst>
              <a:path w="1092835" h="1120775">
                <a:moveTo>
                  <a:pt x="0" y="0"/>
                </a:moveTo>
                <a:lnTo>
                  <a:pt x="1092712" y="1120731"/>
                </a:lnTo>
              </a:path>
            </a:pathLst>
          </a:custGeom>
          <a:ln w="4191">
            <a:solidFill>
              <a:srgbClr val="EAEB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5" name="object 215"/>
          <p:cNvSpPr/>
          <p:nvPr/>
        </p:nvSpPr>
        <p:spPr>
          <a:xfrm>
            <a:off x="508" y="277115"/>
            <a:ext cx="1227455" cy="1259205"/>
          </a:xfrm>
          <a:custGeom>
            <a:avLst/>
            <a:gdLst/>
            <a:ahLst/>
            <a:cxnLst/>
            <a:rect l="l" t="t" r="r" b="b"/>
            <a:pathLst>
              <a:path w="1227455" h="1259205">
                <a:moveTo>
                  <a:pt x="0" y="0"/>
                </a:moveTo>
                <a:lnTo>
                  <a:pt x="1227203" y="1258670"/>
                </a:lnTo>
              </a:path>
            </a:pathLst>
          </a:custGeom>
          <a:ln w="4191">
            <a:solidFill>
              <a:srgbClr val="EA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6" name="object 216"/>
          <p:cNvSpPr/>
          <p:nvPr/>
        </p:nvSpPr>
        <p:spPr>
          <a:xfrm>
            <a:off x="508" y="139163"/>
            <a:ext cx="1362075" cy="1397000"/>
          </a:xfrm>
          <a:custGeom>
            <a:avLst/>
            <a:gdLst/>
            <a:ahLst/>
            <a:cxnLst/>
            <a:rect l="l" t="t" r="r" b="b"/>
            <a:pathLst>
              <a:path w="1362075" h="1397000">
                <a:moveTo>
                  <a:pt x="0" y="0"/>
                </a:moveTo>
                <a:lnTo>
                  <a:pt x="1361707" y="1396622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7" name="object 217"/>
          <p:cNvSpPr/>
          <p:nvPr/>
        </p:nvSpPr>
        <p:spPr>
          <a:xfrm>
            <a:off x="507" y="1235"/>
            <a:ext cx="1496695" cy="1534795"/>
          </a:xfrm>
          <a:custGeom>
            <a:avLst/>
            <a:gdLst/>
            <a:ahLst/>
            <a:cxnLst/>
            <a:rect l="l" t="t" r="r" b="b"/>
            <a:pathLst>
              <a:path w="1496695" h="1534795">
                <a:moveTo>
                  <a:pt x="0" y="0"/>
                </a:moveTo>
                <a:lnTo>
                  <a:pt x="1496183" y="1534549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8" name="object 218"/>
          <p:cNvSpPr/>
          <p:nvPr/>
        </p:nvSpPr>
        <p:spPr>
          <a:xfrm>
            <a:off x="13378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6" y="1535785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9" name="object 219"/>
          <p:cNvSpPr/>
          <p:nvPr/>
        </p:nvSpPr>
        <p:spPr>
          <a:xfrm>
            <a:off x="26826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1">
            <a:solidFill>
              <a:srgbClr val="E9EA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0" name="object 220"/>
          <p:cNvSpPr/>
          <p:nvPr/>
        </p:nvSpPr>
        <p:spPr>
          <a:xfrm>
            <a:off x="402767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E9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1" name="object 221"/>
          <p:cNvSpPr/>
          <p:nvPr/>
        </p:nvSpPr>
        <p:spPr>
          <a:xfrm>
            <a:off x="53725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90" y="1535785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2" name="object 222"/>
          <p:cNvSpPr/>
          <p:nvPr/>
        </p:nvSpPr>
        <p:spPr>
          <a:xfrm>
            <a:off x="67173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90" y="1535785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3" name="object 223"/>
          <p:cNvSpPr/>
          <p:nvPr/>
        </p:nvSpPr>
        <p:spPr>
          <a:xfrm>
            <a:off x="80623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4" name="object 224"/>
          <p:cNvSpPr/>
          <p:nvPr/>
        </p:nvSpPr>
        <p:spPr>
          <a:xfrm>
            <a:off x="94072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91" y="1535785"/>
                </a:lnTo>
              </a:path>
            </a:pathLst>
          </a:custGeom>
          <a:ln w="4191">
            <a:solidFill>
              <a:srgbClr val="E8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5" name="object 225"/>
          <p:cNvSpPr/>
          <p:nvPr/>
        </p:nvSpPr>
        <p:spPr>
          <a:xfrm>
            <a:off x="107519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92" y="1535785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6" name="object 226"/>
          <p:cNvSpPr/>
          <p:nvPr/>
        </p:nvSpPr>
        <p:spPr>
          <a:xfrm>
            <a:off x="120970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90" y="1535785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7" name="object 227"/>
          <p:cNvSpPr/>
          <p:nvPr/>
        </p:nvSpPr>
        <p:spPr>
          <a:xfrm>
            <a:off x="134418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8" name="object 228"/>
          <p:cNvSpPr/>
          <p:nvPr/>
        </p:nvSpPr>
        <p:spPr>
          <a:xfrm>
            <a:off x="147866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0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9" name="object 229"/>
          <p:cNvSpPr/>
          <p:nvPr/>
        </p:nvSpPr>
        <p:spPr>
          <a:xfrm>
            <a:off x="161314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1">
            <a:solidFill>
              <a:srgbClr val="E7E8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0" name="object 230"/>
          <p:cNvSpPr/>
          <p:nvPr/>
        </p:nvSpPr>
        <p:spPr>
          <a:xfrm>
            <a:off x="174765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E7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1" name="object 231"/>
          <p:cNvSpPr/>
          <p:nvPr/>
        </p:nvSpPr>
        <p:spPr>
          <a:xfrm>
            <a:off x="188213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90" y="1535785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2" name="object 232"/>
          <p:cNvSpPr/>
          <p:nvPr/>
        </p:nvSpPr>
        <p:spPr>
          <a:xfrm>
            <a:off x="2016637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3" name="object 233"/>
          <p:cNvSpPr/>
          <p:nvPr/>
        </p:nvSpPr>
        <p:spPr>
          <a:xfrm>
            <a:off x="215112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4" name="object 234"/>
          <p:cNvSpPr/>
          <p:nvPr/>
        </p:nvSpPr>
        <p:spPr>
          <a:xfrm>
            <a:off x="228560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E6E7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5" name="object 235"/>
          <p:cNvSpPr/>
          <p:nvPr/>
        </p:nvSpPr>
        <p:spPr>
          <a:xfrm>
            <a:off x="242010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6" name="object 236"/>
          <p:cNvSpPr/>
          <p:nvPr/>
        </p:nvSpPr>
        <p:spPr>
          <a:xfrm>
            <a:off x="255459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90" y="1535785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7" name="object 237"/>
          <p:cNvSpPr/>
          <p:nvPr/>
        </p:nvSpPr>
        <p:spPr>
          <a:xfrm>
            <a:off x="268906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8" name="object 238"/>
          <p:cNvSpPr/>
          <p:nvPr/>
        </p:nvSpPr>
        <p:spPr>
          <a:xfrm>
            <a:off x="282355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6" y="1535785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9" name="object 239"/>
          <p:cNvSpPr/>
          <p:nvPr/>
        </p:nvSpPr>
        <p:spPr>
          <a:xfrm>
            <a:off x="295805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E5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0" name="object 240"/>
          <p:cNvSpPr/>
          <p:nvPr/>
        </p:nvSpPr>
        <p:spPr>
          <a:xfrm>
            <a:off x="309257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1" name="object 241"/>
          <p:cNvSpPr/>
          <p:nvPr/>
        </p:nvSpPr>
        <p:spPr>
          <a:xfrm>
            <a:off x="322695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5" y="1535785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2" name="object 242"/>
          <p:cNvSpPr/>
          <p:nvPr/>
        </p:nvSpPr>
        <p:spPr>
          <a:xfrm>
            <a:off x="336148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3" name="object 243"/>
          <p:cNvSpPr/>
          <p:nvPr/>
        </p:nvSpPr>
        <p:spPr>
          <a:xfrm>
            <a:off x="349600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90" y="1535785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4" name="object 244"/>
          <p:cNvSpPr/>
          <p:nvPr/>
        </p:nvSpPr>
        <p:spPr>
          <a:xfrm>
            <a:off x="363051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5" name="object 245"/>
          <p:cNvSpPr/>
          <p:nvPr/>
        </p:nvSpPr>
        <p:spPr>
          <a:xfrm>
            <a:off x="3765037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6" name="object 246"/>
          <p:cNvSpPr/>
          <p:nvPr/>
        </p:nvSpPr>
        <p:spPr>
          <a:xfrm>
            <a:off x="389942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7" name="object 247"/>
          <p:cNvSpPr/>
          <p:nvPr/>
        </p:nvSpPr>
        <p:spPr>
          <a:xfrm>
            <a:off x="403394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8" name="object 248"/>
          <p:cNvSpPr/>
          <p:nvPr/>
        </p:nvSpPr>
        <p:spPr>
          <a:xfrm>
            <a:off x="416846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90" y="1535785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9" name="object 249"/>
          <p:cNvSpPr/>
          <p:nvPr/>
        </p:nvSpPr>
        <p:spPr>
          <a:xfrm>
            <a:off x="430295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4" y="1535785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0" name="object 250"/>
          <p:cNvSpPr/>
          <p:nvPr/>
        </p:nvSpPr>
        <p:spPr>
          <a:xfrm>
            <a:off x="443736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1" name="object 251"/>
          <p:cNvSpPr/>
          <p:nvPr/>
        </p:nvSpPr>
        <p:spPr>
          <a:xfrm>
            <a:off x="4571877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2" name="object 252"/>
          <p:cNvSpPr/>
          <p:nvPr/>
        </p:nvSpPr>
        <p:spPr>
          <a:xfrm>
            <a:off x="470639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0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3" name="object 253"/>
          <p:cNvSpPr/>
          <p:nvPr/>
        </p:nvSpPr>
        <p:spPr>
          <a:xfrm>
            <a:off x="484091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4" name="object 254"/>
          <p:cNvSpPr/>
          <p:nvPr/>
        </p:nvSpPr>
        <p:spPr>
          <a:xfrm>
            <a:off x="497543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90" y="1535785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5" name="object 255"/>
          <p:cNvSpPr/>
          <p:nvPr/>
        </p:nvSpPr>
        <p:spPr>
          <a:xfrm>
            <a:off x="510982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91" y="1535785"/>
                </a:lnTo>
              </a:path>
            </a:pathLst>
          </a:custGeom>
          <a:ln w="4191">
            <a:solidFill>
              <a:srgbClr val="E1E2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6" name="object 256"/>
          <p:cNvSpPr/>
          <p:nvPr/>
        </p:nvSpPr>
        <p:spPr>
          <a:xfrm>
            <a:off x="524433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1">
            <a:solidFill>
              <a:srgbClr val="E1E2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7" name="object 257"/>
          <p:cNvSpPr/>
          <p:nvPr/>
        </p:nvSpPr>
        <p:spPr>
          <a:xfrm>
            <a:off x="537884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8" name="object 258"/>
          <p:cNvSpPr/>
          <p:nvPr/>
        </p:nvSpPr>
        <p:spPr>
          <a:xfrm>
            <a:off x="551337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90" y="1535785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9" name="object 259"/>
          <p:cNvSpPr/>
          <p:nvPr/>
        </p:nvSpPr>
        <p:spPr>
          <a:xfrm>
            <a:off x="564776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0" name="object 260"/>
          <p:cNvSpPr/>
          <p:nvPr/>
        </p:nvSpPr>
        <p:spPr>
          <a:xfrm>
            <a:off x="578226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6" y="1535785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1" name="object 261"/>
          <p:cNvSpPr/>
          <p:nvPr/>
        </p:nvSpPr>
        <p:spPr>
          <a:xfrm>
            <a:off x="591678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6" y="1535785"/>
                </a:lnTo>
              </a:path>
            </a:pathLst>
          </a:custGeom>
          <a:ln w="4191">
            <a:solidFill>
              <a:srgbClr val="E0E1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2" name="object 262"/>
          <p:cNvSpPr/>
          <p:nvPr/>
        </p:nvSpPr>
        <p:spPr>
          <a:xfrm>
            <a:off x="605131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3" name="object 263"/>
          <p:cNvSpPr/>
          <p:nvPr/>
        </p:nvSpPr>
        <p:spPr>
          <a:xfrm>
            <a:off x="618582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4" name="object 264"/>
          <p:cNvSpPr/>
          <p:nvPr/>
        </p:nvSpPr>
        <p:spPr>
          <a:xfrm>
            <a:off x="632022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90" y="1535785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5" name="object 265"/>
          <p:cNvSpPr/>
          <p:nvPr/>
        </p:nvSpPr>
        <p:spPr>
          <a:xfrm>
            <a:off x="645473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0">
            <a:solidFill>
              <a:srgbClr val="DF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6" name="object 266"/>
          <p:cNvSpPr/>
          <p:nvPr/>
        </p:nvSpPr>
        <p:spPr>
          <a:xfrm>
            <a:off x="6589257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DFE0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7" name="object 267"/>
          <p:cNvSpPr/>
          <p:nvPr/>
        </p:nvSpPr>
        <p:spPr>
          <a:xfrm>
            <a:off x="672376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0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8" name="object 268"/>
          <p:cNvSpPr/>
          <p:nvPr/>
        </p:nvSpPr>
        <p:spPr>
          <a:xfrm>
            <a:off x="685814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5" y="1535785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9" name="object 269"/>
          <p:cNvSpPr/>
          <p:nvPr/>
        </p:nvSpPr>
        <p:spPr>
          <a:xfrm>
            <a:off x="699266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6" y="1535785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0" name="object 270"/>
          <p:cNvSpPr/>
          <p:nvPr/>
        </p:nvSpPr>
        <p:spPr>
          <a:xfrm>
            <a:off x="712718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6" y="1535785"/>
                </a:lnTo>
              </a:path>
            </a:pathLst>
          </a:custGeom>
          <a:ln w="4191">
            <a:solidFill>
              <a:srgbClr val="DE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1" name="object 271"/>
          <p:cNvSpPr/>
          <p:nvPr/>
        </p:nvSpPr>
        <p:spPr>
          <a:xfrm>
            <a:off x="726170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6" y="1535785"/>
                </a:lnTo>
              </a:path>
            </a:pathLst>
          </a:custGeom>
          <a:ln w="4191">
            <a:solidFill>
              <a:srgbClr val="DE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2" name="object 272"/>
          <p:cNvSpPr/>
          <p:nvPr/>
        </p:nvSpPr>
        <p:spPr>
          <a:xfrm>
            <a:off x="739621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1">
            <a:solidFill>
              <a:srgbClr val="DEDF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3" name="object 273"/>
          <p:cNvSpPr/>
          <p:nvPr/>
        </p:nvSpPr>
        <p:spPr>
          <a:xfrm>
            <a:off x="753061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4" name="object 274"/>
          <p:cNvSpPr/>
          <p:nvPr/>
        </p:nvSpPr>
        <p:spPr>
          <a:xfrm>
            <a:off x="766514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90" y="1535785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5" name="object 275"/>
          <p:cNvSpPr/>
          <p:nvPr/>
        </p:nvSpPr>
        <p:spPr>
          <a:xfrm>
            <a:off x="779965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90" y="1535785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6" name="object 276"/>
          <p:cNvSpPr/>
          <p:nvPr/>
        </p:nvSpPr>
        <p:spPr>
          <a:xfrm>
            <a:off x="793416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DD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7" name="object 277"/>
          <p:cNvSpPr/>
          <p:nvPr/>
        </p:nvSpPr>
        <p:spPr>
          <a:xfrm>
            <a:off x="806854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6" y="1535785"/>
                </a:lnTo>
              </a:path>
            </a:pathLst>
          </a:custGeom>
          <a:ln w="4190">
            <a:solidFill>
              <a:srgbClr val="DDDE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8" name="object 278"/>
          <p:cNvSpPr/>
          <p:nvPr/>
        </p:nvSpPr>
        <p:spPr>
          <a:xfrm>
            <a:off x="820306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9" name="object 279"/>
          <p:cNvSpPr/>
          <p:nvPr/>
        </p:nvSpPr>
        <p:spPr>
          <a:xfrm>
            <a:off x="833758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0" name="object 280"/>
          <p:cNvSpPr/>
          <p:nvPr/>
        </p:nvSpPr>
        <p:spPr>
          <a:xfrm>
            <a:off x="847210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1" name="object 281"/>
          <p:cNvSpPr/>
          <p:nvPr/>
        </p:nvSpPr>
        <p:spPr>
          <a:xfrm>
            <a:off x="8606617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DC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2" name="object 282"/>
          <p:cNvSpPr/>
          <p:nvPr/>
        </p:nvSpPr>
        <p:spPr>
          <a:xfrm>
            <a:off x="874101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1">
            <a:solidFill>
              <a:srgbClr val="DCDD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3" name="object 283"/>
          <p:cNvSpPr/>
          <p:nvPr/>
        </p:nvSpPr>
        <p:spPr>
          <a:xfrm>
            <a:off x="887552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1">
            <a:solidFill>
              <a:srgbClr val="DC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4" name="object 284"/>
          <p:cNvSpPr/>
          <p:nvPr/>
        </p:nvSpPr>
        <p:spPr>
          <a:xfrm>
            <a:off x="901004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DC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5" name="object 285"/>
          <p:cNvSpPr/>
          <p:nvPr/>
        </p:nvSpPr>
        <p:spPr>
          <a:xfrm>
            <a:off x="914457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90" y="1535785"/>
                </a:lnTo>
              </a:path>
            </a:pathLst>
          </a:custGeom>
          <a:ln w="4191">
            <a:solidFill>
              <a:srgbClr val="DB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6" name="object 286"/>
          <p:cNvSpPr/>
          <p:nvPr/>
        </p:nvSpPr>
        <p:spPr>
          <a:xfrm>
            <a:off x="927894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0">
            <a:solidFill>
              <a:srgbClr val="DB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7" name="object 287"/>
          <p:cNvSpPr/>
          <p:nvPr/>
        </p:nvSpPr>
        <p:spPr>
          <a:xfrm>
            <a:off x="941345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1">
            <a:solidFill>
              <a:srgbClr val="DBDC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8" name="object 288"/>
          <p:cNvSpPr/>
          <p:nvPr/>
        </p:nvSpPr>
        <p:spPr>
          <a:xfrm>
            <a:off x="954798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1">
            <a:solidFill>
              <a:srgbClr val="DBDC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9" name="object 289"/>
          <p:cNvSpPr/>
          <p:nvPr/>
        </p:nvSpPr>
        <p:spPr>
          <a:xfrm>
            <a:off x="9682502" y="0"/>
            <a:ext cx="1366520" cy="1402080"/>
          </a:xfrm>
          <a:custGeom>
            <a:avLst/>
            <a:gdLst/>
            <a:ahLst/>
            <a:cxnLst/>
            <a:rect l="l" t="t" r="r" b="b"/>
            <a:pathLst>
              <a:path w="1366520" h="1402080">
                <a:moveTo>
                  <a:pt x="0" y="0"/>
                </a:moveTo>
                <a:lnTo>
                  <a:pt x="1366522" y="1401563"/>
                </a:lnTo>
              </a:path>
            </a:pathLst>
          </a:custGeom>
          <a:ln w="4191">
            <a:solidFill>
              <a:srgbClr val="DBDC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0" name="object 290"/>
          <p:cNvSpPr/>
          <p:nvPr/>
        </p:nvSpPr>
        <p:spPr>
          <a:xfrm>
            <a:off x="9816897" y="0"/>
            <a:ext cx="1232535" cy="1264285"/>
          </a:xfrm>
          <a:custGeom>
            <a:avLst/>
            <a:gdLst/>
            <a:ahLst/>
            <a:cxnLst/>
            <a:rect l="l" t="t" r="r" b="b"/>
            <a:pathLst>
              <a:path w="1232534" h="1264285">
                <a:moveTo>
                  <a:pt x="0" y="0"/>
                </a:moveTo>
                <a:lnTo>
                  <a:pt x="1232127" y="1263721"/>
                </a:lnTo>
              </a:path>
            </a:pathLst>
          </a:custGeom>
          <a:ln w="4191">
            <a:solidFill>
              <a:srgbClr val="DBDC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1" name="object 291"/>
          <p:cNvSpPr/>
          <p:nvPr/>
        </p:nvSpPr>
        <p:spPr>
          <a:xfrm>
            <a:off x="9951411" y="0"/>
            <a:ext cx="1097915" cy="1125855"/>
          </a:xfrm>
          <a:custGeom>
            <a:avLst/>
            <a:gdLst/>
            <a:ahLst/>
            <a:cxnLst/>
            <a:rect l="l" t="t" r="r" b="b"/>
            <a:pathLst>
              <a:path w="1097915" h="1125855">
                <a:moveTo>
                  <a:pt x="0" y="0"/>
                </a:moveTo>
                <a:lnTo>
                  <a:pt x="1097613" y="1125759"/>
                </a:lnTo>
              </a:path>
            </a:pathLst>
          </a:custGeom>
          <a:ln w="4191">
            <a:solidFill>
              <a:srgbClr val="DADC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2" name="object 292"/>
          <p:cNvSpPr/>
          <p:nvPr/>
        </p:nvSpPr>
        <p:spPr>
          <a:xfrm>
            <a:off x="10085921" y="0"/>
            <a:ext cx="963294" cy="988060"/>
          </a:xfrm>
          <a:custGeom>
            <a:avLst/>
            <a:gdLst/>
            <a:ahLst/>
            <a:cxnLst/>
            <a:rect l="l" t="t" r="r" b="b"/>
            <a:pathLst>
              <a:path w="963295" h="988060">
                <a:moveTo>
                  <a:pt x="0" y="0"/>
                </a:moveTo>
                <a:lnTo>
                  <a:pt x="963104" y="987801"/>
                </a:lnTo>
              </a:path>
            </a:pathLst>
          </a:custGeom>
          <a:ln w="4191">
            <a:solidFill>
              <a:srgbClr val="DADB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3" name="object 293"/>
          <p:cNvSpPr/>
          <p:nvPr/>
        </p:nvSpPr>
        <p:spPr>
          <a:xfrm>
            <a:off x="10220440" y="0"/>
            <a:ext cx="828675" cy="850265"/>
          </a:xfrm>
          <a:custGeom>
            <a:avLst/>
            <a:gdLst/>
            <a:ahLst/>
            <a:cxnLst/>
            <a:rect l="l" t="t" r="r" b="b"/>
            <a:pathLst>
              <a:path w="828675" h="850265">
                <a:moveTo>
                  <a:pt x="0" y="0"/>
                </a:moveTo>
                <a:lnTo>
                  <a:pt x="828585" y="849831"/>
                </a:lnTo>
              </a:path>
            </a:pathLst>
          </a:custGeom>
          <a:ln w="4190">
            <a:solidFill>
              <a:srgbClr val="DADB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4" name="object 294"/>
          <p:cNvSpPr/>
          <p:nvPr/>
        </p:nvSpPr>
        <p:spPr>
          <a:xfrm>
            <a:off x="10354955" y="0"/>
            <a:ext cx="694690" cy="712470"/>
          </a:xfrm>
          <a:custGeom>
            <a:avLst/>
            <a:gdLst/>
            <a:ahLst/>
            <a:cxnLst/>
            <a:rect l="l" t="t" r="r" b="b"/>
            <a:pathLst>
              <a:path w="694690" h="712470">
                <a:moveTo>
                  <a:pt x="0" y="0"/>
                </a:moveTo>
                <a:lnTo>
                  <a:pt x="694069" y="711868"/>
                </a:lnTo>
              </a:path>
            </a:pathLst>
          </a:custGeom>
          <a:ln w="4191">
            <a:solidFill>
              <a:srgbClr val="DADB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5" name="object 295"/>
          <p:cNvSpPr/>
          <p:nvPr/>
        </p:nvSpPr>
        <p:spPr>
          <a:xfrm>
            <a:off x="10489350" y="0"/>
            <a:ext cx="560070" cy="574040"/>
          </a:xfrm>
          <a:custGeom>
            <a:avLst/>
            <a:gdLst/>
            <a:ahLst/>
            <a:cxnLst/>
            <a:rect l="l" t="t" r="r" b="b"/>
            <a:pathLst>
              <a:path w="560070" h="574040">
                <a:moveTo>
                  <a:pt x="0" y="0"/>
                </a:moveTo>
                <a:lnTo>
                  <a:pt x="559674" y="574026"/>
                </a:lnTo>
              </a:path>
            </a:pathLst>
          </a:custGeom>
          <a:ln w="4191">
            <a:solidFill>
              <a:srgbClr val="DADB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6" name="object 296"/>
          <p:cNvSpPr/>
          <p:nvPr/>
        </p:nvSpPr>
        <p:spPr>
          <a:xfrm>
            <a:off x="10623870" y="0"/>
            <a:ext cx="425450" cy="436245"/>
          </a:xfrm>
          <a:custGeom>
            <a:avLst/>
            <a:gdLst/>
            <a:ahLst/>
            <a:cxnLst/>
            <a:rect l="l" t="t" r="r" b="b"/>
            <a:pathLst>
              <a:path w="425450" h="436245">
                <a:moveTo>
                  <a:pt x="0" y="0"/>
                </a:moveTo>
                <a:lnTo>
                  <a:pt x="425155" y="436057"/>
                </a:lnTo>
              </a:path>
            </a:pathLst>
          </a:custGeom>
          <a:ln w="4191">
            <a:solidFill>
              <a:srgbClr val="D9DB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7" name="object 297"/>
          <p:cNvSpPr/>
          <p:nvPr/>
        </p:nvSpPr>
        <p:spPr>
          <a:xfrm>
            <a:off x="10758382" y="0"/>
            <a:ext cx="290830" cy="298450"/>
          </a:xfrm>
          <a:custGeom>
            <a:avLst/>
            <a:gdLst/>
            <a:ahLst/>
            <a:cxnLst/>
            <a:rect l="l" t="t" r="r" b="b"/>
            <a:pathLst>
              <a:path w="290829" h="298450">
                <a:moveTo>
                  <a:pt x="0" y="0"/>
                </a:moveTo>
                <a:lnTo>
                  <a:pt x="290642" y="298095"/>
                </a:lnTo>
              </a:path>
            </a:pathLst>
          </a:custGeom>
          <a:ln w="4191">
            <a:solidFill>
              <a:srgbClr val="D9DA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8" name="object 298"/>
          <p:cNvSpPr/>
          <p:nvPr/>
        </p:nvSpPr>
        <p:spPr>
          <a:xfrm>
            <a:off x="10892884" y="0"/>
            <a:ext cx="156210" cy="160655"/>
          </a:xfrm>
          <a:custGeom>
            <a:avLst/>
            <a:gdLst/>
            <a:ahLst/>
            <a:cxnLst/>
            <a:rect l="l" t="t" r="r" b="b"/>
            <a:pathLst>
              <a:path w="156209" h="160655">
                <a:moveTo>
                  <a:pt x="0" y="0"/>
                </a:moveTo>
                <a:lnTo>
                  <a:pt x="156140" y="160144"/>
                </a:lnTo>
              </a:path>
            </a:pathLst>
          </a:custGeom>
          <a:ln w="4191">
            <a:solidFill>
              <a:srgbClr val="D9DA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9" name="object 299"/>
          <p:cNvSpPr/>
          <p:nvPr/>
        </p:nvSpPr>
        <p:spPr>
          <a:xfrm>
            <a:off x="11027289" y="0"/>
            <a:ext cx="22225" cy="22860"/>
          </a:xfrm>
          <a:custGeom>
            <a:avLst/>
            <a:gdLst/>
            <a:ahLst/>
            <a:cxnLst/>
            <a:rect l="l" t="t" r="r" b="b"/>
            <a:pathLst>
              <a:path w="22225" h="22860">
                <a:moveTo>
                  <a:pt x="0" y="0"/>
                </a:moveTo>
                <a:lnTo>
                  <a:pt x="21735" y="22292"/>
                </a:lnTo>
              </a:path>
            </a:pathLst>
          </a:custGeom>
          <a:ln w="4191">
            <a:solidFill>
              <a:srgbClr val="D9DAD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0" name="object 300"/>
          <p:cNvSpPr/>
          <p:nvPr/>
        </p:nvSpPr>
        <p:spPr>
          <a:xfrm>
            <a:off x="11029334" y="1515591"/>
            <a:ext cx="19685" cy="20320"/>
          </a:xfrm>
          <a:custGeom>
            <a:avLst/>
            <a:gdLst/>
            <a:ahLst/>
            <a:cxnLst/>
            <a:rect l="l" t="t" r="r" b="b"/>
            <a:pathLst>
              <a:path w="19684" h="20319">
                <a:moveTo>
                  <a:pt x="19689" y="0"/>
                </a:moveTo>
                <a:lnTo>
                  <a:pt x="0" y="20194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1" name="object 301"/>
          <p:cNvSpPr/>
          <p:nvPr/>
        </p:nvSpPr>
        <p:spPr>
          <a:xfrm>
            <a:off x="10902758" y="1385767"/>
            <a:ext cx="146685" cy="150495"/>
          </a:xfrm>
          <a:custGeom>
            <a:avLst/>
            <a:gdLst/>
            <a:ahLst/>
            <a:cxnLst/>
            <a:rect l="l" t="t" r="r" b="b"/>
            <a:pathLst>
              <a:path w="146684" h="150494">
                <a:moveTo>
                  <a:pt x="146267" y="0"/>
                </a:moveTo>
                <a:lnTo>
                  <a:pt x="0" y="150018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2" name="object 302"/>
          <p:cNvSpPr/>
          <p:nvPr/>
        </p:nvSpPr>
        <p:spPr>
          <a:xfrm>
            <a:off x="10776055" y="1255815"/>
            <a:ext cx="273050" cy="280035"/>
          </a:xfrm>
          <a:custGeom>
            <a:avLst/>
            <a:gdLst/>
            <a:ahLst/>
            <a:cxnLst/>
            <a:rect l="l" t="t" r="r" b="b"/>
            <a:pathLst>
              <a:path w="273050" h="280034">
                <a:moveTo>
                  <a:pt x="272970" y="0"/>
                </a:moveTo>
                <a:lnTo>
                  <a:pt x="0" y="279970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3" name="object 303"/>
          <p:cNvSpPr/>
          <p:nvPr/>
        </p:nvSpPr>
        <p:spPr>
          <a:xfrm>
            <a:off x="10649479" y="1125993"/>
            <a:ext cx="400050" cy="410209"/>
          </a:xfrm>
          <a:custGeom>
            <a:avLst/>
            <a:gdLst/>
            <a:ahLst/>
            <a:cxnLst/>
            <a:rect l="l" t="t" r="r" b="b"/>
            <a:pathLst>
              <a:path w="400050" h="410209">
                <a:moveTo>
                  <a:pt x="399546" y="0"/>
                </a:moveTo>
                <a:lnTo>
                  <a:pt x="0" y="409792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4" name="object 304"/>
          <p:cNvSpPr/>
          <p:nvPr/>
        </p:nvSpPr>
        <p:spPr>
          <a:xfrm>
            <a:off x="10522778" y="996044"/>
            <a:ext cx="526415" cy="539750"/>
          </a:xfrm>
          <a:custGeom>
            <a:avLst/>
            <a:gdLst/>
            <a:ahLst/>
            <a:cxnLst/>
            <a:rect l="l" t="t" r="r" b="b"/>
            <a:pathLst>
              <a:path w="526415" h="539750">
                <a:moveTo>
                  <a:pt x="526246" y="0"/>
                </a:moveTo>
                <a:lnTo>
                  <a:pt x="0" y="539740"/>
                </a:lnTo>
              </a:path>
            </a:pathLst>
          </a:custGeom>
          <a:ln w="4191">
            <a:solidFill>
              <a:srgbClr val="EAEB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5" name="object 305"/>
          <p:cNvSpPr/>
          <p:nvPr/>
        </p:nvSpPr>
        <p:spPr>
          <a:xfrm>
            <a:off x="10396201" y="866222"/>
            <a:ext cx="653415" cy="669925"/>
          </a:xfrm>
          <a:custGeom>
            <a:avLst/>
            <a:gdLst/>
            <a:ahLst/>
            <a:cxnLst/>
            <a:rect l="l" t="t" r="r" b="b"/>
            <a:pathLst>
              <a:path w="653415" h="669925">
                <a:moveTo>
                  <a:pt x="652822" y="0"/>
                </a:moveTo>
                <a:lnTo>
                  <a:pt x="0" y="669562"/>
                </a:lnTo>
              </a:path>
            </a:pathLst>
          </a:custGeom>
          <a:ln w="4191">
            <a:solidFill>
              <a:srgbClr val="EA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6" name="object 306"/>
          <p:cNvSpPr/>
          <p:nvPr/>
        </p:nvSpPr>
        <p:spPr>
          <a:xfrm>
            <a:off x="10269493" y="736264"/>
            <a:ext cx="779780" cy="800100"/>
          </a:xfrm>
          <a:custGeom>
            <a:avLst/>
            <a:gdLst/>
            <a:ahLst/>
            <a:cxnLst/>
            <a:rect l="l" t="t" r="r" b="b"/>
            <a:pathLst>
              <a:path w="779779" h="800100">
                <a:moveTo>
                  <a:pt x="779532" y="0"/>
                </a:moveTo>
                <a:lnTo>
                  <a:pt x="0" y="799520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7" name="object 307"/>
          <p:cNvSpPr/>
          <p:nvPr/>
        </p:nvSpPr>
        <p:spPr>
          <a:xfrm>
            <a:off x="10142790" y="606312"/>
            <a:ext cx="906780" cy="929640"/>
          </a:xfrm>
          <a:custGeom>
            <a:avLst/>
            <a:gdLst/>
            <a:ahLst/>
            <a:cxnLst/>
            <a:rect l="l" t="t" r="r" b="b"/>
            <a:pathLst>
              <a:path w="906779" h="929640">
                <a:moveTo>
                  <a:pt x="906235" y="0"/>
                </a:moveTo>
                <a:lnTo>
                  <a:pt x="0" y="929473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8" name="object 308"/>
          <p:cNvSpPr/>
          <p:nvPr/>
        </p:nvSpPr>
        <p:spPr>
          <a:xfrm>
            <a:off x="10016221" y="476498"/>
            <a:ext cx="1033144" cy="1059815"/>
          </a:xfrm>
          <a:custGeom>
            <a:avLst/>
            <a:gdLst/>
            <a:ahLst/>
            <a:cxnLst/>
            <a:rect l="l" t="t" r="r" b="b"/>
            <a:pathLst>
              <a:path w="1033145" h="1059815">
                <a:moveTo>
                  <a:pt x="1032804" y="0"/>
                </a:moveTo>
                <a:lnTo>
                  <a:pt x="0" y="1059287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9" name="object 309"/>
          <p:cNvSpPr/>
          <p:nvPr/>
        </p:nvSpPr>
        <p:spPr>
          <a:xfrm>
            <a:off x="9889518" y="346545"/>
            <a:ext cx="1159510" cy="1189355"/>
          </a:xfrm>
          <a:custGeom>
            <a:avLst/>
            <a:gdLst/>
            <a:ahLst/>
            <a:cxnLst/>
            <a:rect l="l" t="t" r="r" b="b"/>
            <a:pathLst>
              <a:path w="1159509" h="1189355">
                <a:moveTo>
                  <a:pt x="1159506" y="0"/>
                </a:moveTo>
                <a:lnTo>
                  <a:pt x="0" y="1189239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0" name="object 310"/>
          <p:cNvSpPr/>
          <p:nvPr/>
        </p:nvSpPr>
        <p:spPr>
          <a:xfrm>
            <a:off x="9762942" y="216723"/>
            <a:ext cx="1286510" cy="1319530"/>
          </a:xfrm>
          <a:custGeom>
            <a:avLst/>
            <a:gdLst/>
            <a:ahLst/>
            <a:cxnLst/>
            <a:rect l="l" t="t" r="r" b="b"/>
            <a:pathLst>
              <a:path w="1286509" h="1319530">
                <a:moveTo>
                  <a:pt x="1286082" y="0"/>
                </a:moveTo>
                <a:lnTo>
                  <a:pt x="0" y="1319062"/>
                </a:lnTo>
              </a:path>
            </a:pathLst>
          </a:custGeom>
          <a:ln w="4191">
            <a:solidFill>
              <a:srgbClr val="E9EA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1" name="object 311"/>
          <p:cNvSpPr/>
          <p:nvPr/>
        </p:nvSpPr>
        <p:spPr>
          <a:xfrm>
            <a:off x="9636228" y="86761"/>
            <a:ext cx="1412875" cy="1449070"/>
          </a:xfrm>
          <a:custGeom>
            <a:avLst/>
            <a:gdLst/>
            <a:ahLst/>
            <a:cxnLst/>
            <a:rect l="l" t="t" r="r" b="b"/>
            <a:pathLst>
              <a:path w="1412875" h="1449070">
                <a:moveTo>
                  <a:pt x="1412798" y="0"/>
                </a:moveTo>
                <a:lnTo>
                  <a:pt x="0" y="1449024"/>
                </a:lnTo>
              </a:path>
            </a:pathLst>
          </a:custGeom>
          <a:ln w="4191">
            <a:solidFill>
              <a:srgbClr val="E9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2" name="object 312"/>
          <p:cNvSpPr/>
          <p:nvPr/>
        </p:nvSpPr>
        <p:spPr>
          <a:xfrm>
            <a:off x="950966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3" name="object 313"/>
          <p:cNvSpPr/>
          <p:nvPr/>
        </p:nvSpPr>
        <p:spPr>
          <a:xfrm>
            <a:off x="938295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4" name="object 314"/>
          <p:cNvSpPr/>
          <p:nvPr/>
        </p:nvSpPr>
        <p:spPr>
          <a:xfrm>
            <a:off x="925637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5" name="object 315"/>
          <p:cNvSpPr/>
          <p:nvPr/>
        </p:nvSpPr>
        <p:spPr>
          <a:xfrm>
            <a:off x="912967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6" name="object 316"/>
          <p:cNvSpPr/>
          <p:nvPr/>
        </p:nvSpPr>
        <p:spPr>
          <a:xfrm>
            <a:off x="900298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8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7" name="object 317"/>
          <p:cNvSpPr/>
          <p:nvPr/>
        </p:nvSpPr>
        <p:spPr>
          <a:xfrm>
            <a:off x="887639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8" name="object 318"/>
          <p:cNvSpPr/>
          <p:nvPr/>
        </p:nvSpPr>
        <p:spPr>
          <a:xfrm>
            <a:off x="874969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7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9" name="object 319"/>
          <p:cNvSpPr/>
          <p:nvPr/>
        </p:nvSpPr>
        <p:spPr>
          <a:xfrm>
            <a:off x="862312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90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0" name="object 320"/>
          <p:cNvSpPr/>
          <p:nvPr/>
        </p:nvSpPr>
        <p:spPr>
          <a:xfrm>
            <a:off x="849641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7E8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1" name="object 321"/>
          <p:cNvSpPr/>
          <p:nvPr/>
        </p:nvSpPr>
        <p:spPr>
          <a:xfrm>
            <a:off x="836984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6" y="0"/>
                </a:moveTo>
                <a:lnTo>
                  <a:pt x="0" y="1535785"/>
                </a:lnTo>
              </a:path>
            </a:pathLst>
          </a:custGeom>
          <a:ln w="4190">
            <a:solidFill>
              <a:srgbClr val="E7E8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2" name="object 322"/>
          <p:cNvSpPr/>
          <p:nvPr/>
        </p:nvSpPr>
        <p:spPr>
          <a:xfrm>
            <a:off x="824314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6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7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3" name="object 323"/>
          <p:cNvSpPr/>
          <p:nvPr/>
        </p:nvSpPr>
        <p:spPr>
          <a:xfrm>
            <a:off x="811656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4" name="object 324"/>
          <p:cNvSpPr/>
          <p:nvPr/>
        </p:nvSpPr>
        <p:spPr>
          <a:xfrm>
            <a:off x="798985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90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5" name="object 325"/>
          <p:cNvSpPr/>
          <p:nvPr/>
        </p:nvSpPr>
        <p:spPr>
          <a:xfrm>
            <a:off x="7863287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7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6" name="object 326"/>
          <p:cNvSpPr/>
          <p:nvPr/>
        </p:nvSpPr>
        <p:spPr>
          <a:xfrm>
            <a:off x="773659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7" name="object 327"/>
          <p:cNvSpPr/>
          <p:nvPr/>
        </p:nvSpPr>
        <p:spPr>
          <a:xfrm>
            <a:off x="760988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6E7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8" name="object 328"/>
          <p:cNvSpPr/>
          <p:nvPr/>
        </p:nvSpPr>
        <p:spPr>
          <a:xfrm>
            <a:off x="748328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90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9" name="object 329"/>
          <p:cNvSpPr/>
          <p:nvPr/>
        </p:nvSpPr>
        <p:spPr>
          <a:xfrm>
            <a:off x="735664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6" y="0"/>
                </a:moveTo>
                <a:lnTo>
                  <a:pt x="0" y="1535785"/>
                </a:lnTo>
              </a:path>
            </a:pathLst>
          </a:custGeom>
          <a:ln w="4190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0" name="object 330"/>
          <p:cNvSpPr/>
          <p:nvPr/>
        </p:nvSpPr>
        <p:spPr>
          <a:xfrm>
            <a:off x="723001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1" name="object 331"/>
          <p:cNvSpPr/>
          <p:nvPr/>
        </p:nvSpPr>
        <p:spPr>
          <a:xfrm>
            <a:off x="710335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90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2" name="object 332"/>
          <p:cNvSpPr/>
          <p:nvPr/>
        </p:nvSpPr>
        <p:spPr>
          <a:xfrm>
            <a:off x="697669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3" name="object 333"/>
          <p:cNvSpPr/>
          <p:nvPr/>
        </p:nvSpPr>
        <p:spPr>
          <a:xfrm>
            <a:off x="685006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6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5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4" name="object 334"/>
          <p:cNvSpPr/>
          <p:nvPr/>
        </p:nvSpPr>
        <p:spPr>
          <a:xfrm>
            <a:off x="672341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6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5" name="object 335"/>
          <p:cNvSpPr/>
          <p:nvPr/>
        </p:nvSpPr>
        <p:spPr>
          <a:xfrm>
            <a:off x="659675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92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6" name="object 336"/>
          <p:cNvSpPr/>
          <p:nvPr/>
        </p:nvSpPr>
        <p:spPr>
          <a:xfrm>
            <a:off x="647012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7" name="object 337"/>
          <p:cNvSpPr/>
          <p:nvPr/>
        </p:nvSpPr>
        <p:spPr>
          <a:xfrm>
            <a:off x="634346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5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8" name="object 338"/>
          <p:cNvSpPr/>
          <p:nvPr/>
        </p:nvSpPr>
        <p:spPr>
          <a:xfrm>
            <a:off x="621683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9" name="object 339"/>
          <p:cNvSpPr/>
          <p:nvPr/>
        </p:nvSpPr>
        <p:spPr>
          <a:xfrm>
            <a:off x="609017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91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0" name="object 340"/>
          <p:cNvSpPr/>
          <p:nvPr/>
        </p:nvSpPr>
        <p:spPr>
          <a:xfrm>
            <a:off x="596353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90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1" name="object 341"/>
          <p:cNvSpPr/>
          <p:nvPr/>
        </p:nvSpPr>
        <p:spPr>
          <a:xfrm>
            <a:off x="583689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6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2" name="object 342"/>
          <p:cNvSpPr/>
          <p:nvPr/>
        </p:nvSpPr>
        <p:spPr>
          <a:xfrm>
            <a:off x="571025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3" name="object 343"/>
          <p:cNvSpPr/>
          <p:nvPr/>
        </p:nvSpPr>
        <p:spPr>
          <a:xfrm>
            <a:off x="558361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90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4" name="object 344"/>
          <p:cNvSpPr/>
          <p:nvPr/>
        </p:nvSpPr>
        <p:spPr>
          <a:xfrm>
            <a:off x="545691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7" y="0"/>
                </a:moveTo>
                <a:lnTo>
                  <a:pt x="0" y="1535785"/>
                </a:lnTo>
              </a:path>
            </a:pathLst>
          </a:custGeom>
          <a:ln w="4190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5" name="object 345"/>
          <p:cNvSpPr/>
          <p:nvPr/>
        </p:nvSpPr>
        <p:spPr>
          <a:xfrm>
            <a:off x="533033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6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6" name="object 346"/>
          <p:cNvSpPr/>
          <p:nvPr/>
        </p:nvSpPr>
        <p:spPr>
          <a:xfrm>
            <a:off x="520361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91" y="0"/>
                </a:moveTo>
                <a:lnTo>
                  <a:pt x="0" y="1535785"/>
                </a:lnTo>
              </a:path>
            </a:pathLst>
          </a:custGeom>
          <a:ln w="4190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7" name="object 347"/>
          <p:cNvSpPr/>
          <p:nvPr/>
        </p:nvSpPr>
        <p:spPr>
          <a:xfrm>
            <a:off x="507703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8" name="object 348"/>
          <p:cNvSpPr/>
          <p:nvPr/>
        </p:nvSpPr>
        <p:spPr>
          <a:xfrm>
            <a:off x="495032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9" name="object 349"/>
          <p:cNvSpPr/>
          <p:nvPr/>
        </p:nvSpPr>
        <p:spPr>
          <a:xfrm>
            <a:off x="482372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7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0" name="object 350"/>
          <p:cNvSpPr/>
          <p:nvPr/>
        </p:nvSpPr>
        <p:spPr>
          <a:xfrm>
            <a:off x="4697017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90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1" name="object 351"/>
          <p:cNvSpPr/>
          <p:nvPr/>
        </p:nvSpPr>
        <p:spPr>
          <a:xfrm>
            <a:off x="457043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7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1E2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2" name="object 352"/>
          <p:cNvSpPr/>
          <p:nvPr/>
        </p:nvSpPr>
        <p:spPr>
          <a:xfrm>
            <a:off x="444370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0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3" name="object 353"/>
          <p:cNvSpPr/>
          <p:nvPr/>
        </p:nvSpPr>
        <p:spPr>
          <a:xfrm>
            <a:off x="431713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90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4" name="object 354"/>
          <p:cNvSpPr/>
          <p:nvPr/>
        </p:nvSpPr>
        <p:spPr>
          <a:xfrm>
            <a:off x="419053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5" name="object 355"/>
          <p:cNvSpPr/>
          <p:nvPr/>
        </p:nvSpPr>
        <p:spPr>
          <a:xfrm>
            <a:off x="406383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6" name="object 356"/>
          <p:cNvSpPr/>
          <p:nvPr/>
        </p:nvSpPr>
        <p:spPr>
          <a:xfrm>
            <a:off x="393724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7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0E1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7" name="object 357"/>
          <p:cNvSpPr/>
          <p:nvPr/>
        </p:nvSpPr>
        <p:spPr>
          <a:xfrm>
            <a:off x="381053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0E1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8" name="object 358"/>
          <p:cNvSpPr/>
          <p:nvPr/>
        </p:nvSpPr>
        <p:spPr>
          <a:xfrm>
            <a:off x="368395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9" name="object 359"/>
          <p:cNvSpPr/>
          <p:nvPr/>
        </p:nvSpPr>
        <p:spPr>
          <a:xfrm>
            <a:off x="355724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7" y="0"/>
                </a:moveTo>
                <a:lnTo>
                  <a:pt x="0" y="1535785"/>
                </a:lnTo>
              </a:path>
            </a:pathLst>
          </a:custGeom>
          <a:ln w="4190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0" name="object 360"/>
          <p:cNvSpPr/>
          <p:nvPr/>
        </p:nvSpPr>
        <p:spPr>
          <a:xfrm>
            <a:off x="343064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1" name="object 361"/>
          <p:cNvSpPr/>
          <p:nvPr/>
        </p:nvSpPr>
        <p:spPr>
          <a:xfrm>
            <a:off x="3303937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F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2" name="object 362"/>
          <p:cNvSpPr/>
          <p:nvPr/>
        </p:nvSpPr>
        <p:spPr>
          <a:xfrm>
            <a:off x="317737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6" y="0"/>
                </a:moveTo>
                <a:lnTo>
                  <a:pt x="0" y="1535785"/>
                </a:lnTo>
              </a:path>
            </a:pathLst>
          </a:custGeom>
          <a:ln w="4190">
            <a:solidFill>
              <a:srgbClr val="DFE0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3" name="object 363"/>
          <p:cNvSpPr/>
          <p:nvPr/>
        </p:nvSpPr>
        <p:spPr>
          <a:xfrm>
            <a:off x="305065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6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FE0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4" name="object 364"/>
          <p:cNvSpPr/>
          <p:nvPr/>
        </p:nvSpPr>
        <p:spPr>
          <a:xfrm>
            <a:off x="292404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5" name="object 365"/>
          <p:cNvSpPr/>
          <p:nvPr/>
        </p:nvSpPr>
        <p:spPr>
          <a:xfrm>
            <a:off x="279734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90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6" name="object 366"/>
          <p:cNvSpPr/>
          <p:nvPr/>
        </p:nvSpPr>
        <p:spPr>
          <a:xfrm>
            <a:off x="2670767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5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7" name="object 367"/>
          <p:cNvSpPr/>
          <p:nvPr/>
        </p:nvSpPr>
        <p:spPr>
          <a:xfrm>
            <a:off x="254405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6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E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8" name="object 368"/>
          <p:cNvSpPr/>
          <p:nvPr/>
        </p:nvSpPr>
        <p:spPr>
          <a:xfrm>
            <a:off x="241745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E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9" name="object 369"/>
          <p:cNvSpPr/>
          <p:nvPr/>
        </p:nvSpPr>
        <p:spPr>
          <a:xfrm>
            <a:off x="229075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90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EDF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0" name="object 370"/>
          <p:cNvSpPr/>
          <p:nvPr/>
        </p:nvSpPr>
        <p:spPr>
          <a:xfrm>
            <a:off x="2164177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6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1" name="object 371"/>
          <p:cNvSpPr/>
          <p:nvPr/>
        </p:nvSpPr>
        <p:spPr>
          <a:xfrm>
            <a:off x="203756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7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2" name="object 372"/>
          <p:cNvSpPr/>
          <p:nvPr/>
        </p:nvSpPr>
        <p:spPr>
          <a:xfrm>
            <a:off x="4834632" y="511822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3" name="object 373"/>
          <p:cNvSpPr/>
          <p:nvPr/>
        </p:nvSpPr>
        <p:spPr>
          <a:xfrm>
            <a:off x="178427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D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4" name="object 374"/>
          <p:cNvSpPr/>
          <p:nvPr/>
        </p:nvSpPr>
        <p:spPr>
          <a:xfrm>
            <a:off x="165759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4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DDE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5" name="object 375"/>
          <p:cNvSpPr/>
          <p:nvPr/>
        </p:nvSpPr>
        <p:spPr>
          <a:xfrm>
            <a:off x="153097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DDE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6" name="object 376"/>
          <p:cNvSpPr/>
          <p:nvPr/>
        </p:nvSpPr>
        <p:spPr>
          <a:xfrm>
            <a:off x="140426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7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7" name="object 377"/>
          <p:cNvSpPr/>
          <p:nvPr/>
        </p:nvSpPr>
        <p:spPr>
          <a:xfrm>
            <a:off x="127768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8" name="object 378"/>
          <p:cNvSpPr/>
          <p:nvPr/>
        </p:nvSpPr>
        <p:spPr>
          <a:xfrm>
            <a:off x="115096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7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9" name="object 379"/>
          <p:cNvSpPr/>
          <p:nvPr/>
        </p:nvSpPr>
        <p:spPr>
          <a:xfrm>
            <a:off x="102438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C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0" name="object 380"/>
          <p:cNvSpPr/>
          <p:nvPr/>
        </p:nvSpPr>
        <p:spPr>
          <a:xfrm>
            <a:off x="89767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CDD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1" name="object 381"/>
          <p:cNvSpPr/>
          <p:nvPr/>
        </p:nvSpPr>
        <p:spPr>
          <a:xfrm>
            <a:off x="77107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CDD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2" name="object 382"/>
          <p:cNvSpPr/>
          <p:nvPr/>
        </p:nvSpPr>
        <p:spPr>
          <a:xfrm>
            <a:off x="64437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C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3" name="object 383"/>
          <p:cNvSpPr/>
          <p:nvPr/>
        </p:nvSpPr>
        <p:spPr>
          <a:xfrm>
            <a:off x="51777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7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C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4" name="object 384"/>
          <p:cNvSpPr/>
          <p:nvPr/>
        </p:nvSpPr>
        <p:spPr>
          <a:xfrm>
            <a:off x="39108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B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5" name="object 385"/>
          <p:cNvSpPr/>
          <p:nvPr/>
        </p:nvSpPr>
        <p:spPr>
          <a:xfrm>
            <a:off x="26448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BDC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6" name="object 386"/>
          <p:cNvSpPr/>
          <p:nvPr/>
        </p:nvSpPr>
        <p:spPr>
          <a:xfrm>
            <a:off x="13777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BDC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7" name="object 387"/>
          <p:cNvSpPr/>
          <p:nvPr/>
        </p:nvSpPr>
        <p:spPr>
          <a:xfrm>
            <a:off x="1119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6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BDC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8" name="object 388"/>
          <p:cNvSpPr/>
          <p:nvPr/>
        </p:nvSpPr>
        <p:spPr>
          <a:xfrm>
            <a:off x="507" y="0"/>
            <a:ext cx="1381760" cy="1417320"/>
          </a:xfrm>
          <a:custGeom>
            <a:avLst/>
            <a:gdLst/>
            <a:ahLst/>
            <a:cxnLst/>
            <a:rect l="l" t="t" r="r" b="b"/>
            <a:pathLst>
              <a:path w="1381760" h="1417320">
                <a:moveTo>
                  <a:pt x="1381357" y="0"/>
                </a:moveTo>
                <a:lnTo>
                  <a:pt x="0" y="1416779"/>
                </a:lnTo>
              </a:path>
            </a:pathLst>
          </a:custGeom>
          <a:ln w="4191">
            <a:solidFill>
              <a:srgbClr val="DBDC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9" name="object 389"/>
          <p:cNvSpPr/>
          <p:nvPr/>
        </p:nvSpPr>
        <p:spPr>
          <a:xfrm>
            <a:off x="508" y="0"/>
            <a:ext cx="1254760" cy="1287145"/>
          </a:xfrm>
          <a:custGeom>
            <a:avLst/>
            <a:gdLst/>
            <a:ahLst/>
            <a:cxnLst/>
            <a:rect l="l" t="t" r="r" b="b"/>
            <a:pathLst>
              <a:path w="1254760" h="1287145">
                <a:moveTo>
                  <a:pt x="1254771" y="0"/>
                </a:moveTo>
                <a:lnTo>
                  <a:pt x="0" y="1286947"/>
                </a:lnTo>
              </a:path>
            </a:pathLst>
          </a:custGeom>
          <a:ln w="4191">
            <a:solidFill>
              <a:srgbClr val="DBDC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0" name="object 390"/>
          <p:cNvSpPr/>
          <p:nvPr/>
        </p:nvSpPr>
        <p:spPr>
          <a:xfrm>
            <a:off x="507" y="0"/>
            <a:ext cx="1128395" cy="1157605"/>
          </a:xfrm>
          <a:custGeom>
            <a:avLst/>
            <a:gdLst/>
            <a:ahLst/>
            <a:cxnLst/>
            <a:rect l="l" t="t" r="r" b="b"/>
            <a:pathLst>
              <a:path w="1128395" h="1157605">
                <a:moveTo>
                  <a:pt x="1128185" y="0"/>
                </a:moveTo>
                <a:lnTo>
                  <a:pt x="0" y="1157115"/>
                </a:lnTo>
              </a:path>
            </a:pathLst>
          </a:custGeom>
          <a:ln w="4191">
            <a:solidFill>
              <a:srgbClr val="DADC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1" name="object 391"/>
          <p:cNvSpPr/>
          <p:nvPr/>
        </p:nvSpPr>
        <p:spPr>
          <a:xfrm>
            <a:off x="508" y="0"/>
            <a:ext cx="1002030" cy="1027430"/>
          </a:xfrm>
          <a:custGeom>
            <a:avLst/>
            <a:gdLst/>
            <a:ahLst/>
            <a:cxnLst/>
            <a:rect l="l" t="t" r="r" b="b"/>
            <a:pathLst>
              <a:path w="1002030" h="1027430">
                <a:moveTo>
                  <a:pt x="1001485" y="0"/>
                </a:moveTo>
                <a:lnTo>
                  <a:pt x="0" y="1027168"/>
                </a:lnTo>
              </a:path>
            </a:pathLst>
          </a:custGeom>
          <a:ln w="4191">
            <a:solidFill>
              <a:srgbClr val="DADB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2" name="object 392"/>
          <p:cNvSpPr/>
          <p:nvPr/>
        </p:nvSpPr>
        <p:spPr>
          <a:xfrm>
            <a:off x="507" y="0"/>
            <a:ext cx="875030" cy="897890"/>
          </a:xfrm>
          <a:custGeom>
            <a:avLst/>
            <a:gdLst/>
            <a:ahLst/>
            <a:cxnLst/>
            <a:rect l="l" t="t" r="r" b="b"/>
            <a:pathLst>
              <a:path w="875030" h="897890">
                <a:moveTo>
                  <a:pt x="874890" y="0"/>
                </a:moveTo>
                <a:lnTo>
                  <a:pt x="0" y="897325"/>
                </a:lnTo>
              </a:path>
            </a:pathLst>
          </a:custGeom>
          <a:ln w="4191">
            <a:solidFill>
              <a:srgbClr val="DADB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3" name="object 393"/>
          <p:cNvSpPr/>
          <p:nvPr/>
        </p:nvSpPr>
        <p:spPr>
          <a:xfrm>
            <a:off x="508" y="0"/>
            <a:ext cx="748665" cy="767715"/>
          </a:xfrm>
          <a:custGeom>
            <a:avLst/>
            <a:gdLst/>
            <a:ahLst/>
            <a:cxnLst/>
            <a:rect l="l" t="t" r="r" b="b"/>
            <a:pathLst>
              <a:path w="748665" h="767715">
                <a:moveTo>
                  <a:pt x="748169" y="0"/>
                </a:moveTo>
                <a:lnTo>
                  <a:pt x="0" y="767353"/>
                </a:lnTo>
              </a:path>
            </a:pathLst>
          </a:custGeom>
          <a:ln w="4190">
            <a:solidFill>
              <a:srgbClr val="DADB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4" name="object 394"/>
          <p:cNvSpPr/>
          <p:nvPr/>
        </p:nvSpPr>
        <p:spPr>
          <a:xfrm>
            <a:off x="508" y="0"/>
            <a:ext cx="621665" cy="637540"/>
          </a:xfrm>
          <a:custGeom>
            <a:avLst/>
            <a:gdLst/>
            <a:ahLst/>
            <a:cxnLst/>
            <a:rect l="l" t="t" r="r" b="b"/>
            <a:pathLst>
              <a:path w="621665" h="637540">
                <a:moveTo>
                  <a:pt x="621592" y="0"/>
                </a:moveTo>
                <a:lnTo>
                  <a:pt x="0" y="637532"/>
                </a:lnTo>
              </a:path>
            </a:pathLst>
          </a:custGeom>
          <a:ln w="4191">
            <a:solidFill>
              <a:srgbClr val="DADB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5" name="object 395"/>
          <p:cNvSpPr/>
          <p:nvPr/>
        </p:nvSpPr>
        <p:spPr>
          <a:xfrm>
            <a:off x="507" y="0"/>
            <a:ext cx="495300" cy="508000"/>
          </a:xfrm>
          <a:custGeom>
            <a:avLst/>
            <a:gdLst/>
            <a:ahLst/>
            <a:cxnLst/>
            <a:rect l="l" t="t" r="r" b="b"/>
            <a:pathLst>
              <a:path w="495300" h="508000">
                <a:moveTo>
                  <a:pt x="494883" y="0"/>
                </a:moveTo>
                <a:lnTo>
                  <a:pt x="0" y="507573"/>
                </a:lnTo>
              </a:path>
            </a:pathLst>
          </a:custGeom>
          <a:ln w="4191">
            <a:solidFill>
              <a:srgbClr val="DADB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6" name="object 396"/>
          <p:cNvSpPr/>
          <p:nvPr/>
        </p:nvSpPr>
        <p:spPr>
          <a:xfrm>
            <a:off x="507" y="0"/>
            <a:ext cx="368300" cy="377825"/>
          </a:xfrm>
          <a:custGeom>
            <a:avLst/>
            <a:gdLst/>
            <a:ahLst/>
            <a:cxnLst/>
            <a:rect l="l" t="t" r="r" b="b"/>
            <a:pathLst>
              <a:path w="368300" h="377825">
                <a:moveTo>
                  <a:pt x="368288" y="0"/>
                </a:moveTo>
                <a:lnTo>
                  <a:pt x="0" y="377731"/>
                </a:lnTo>
              </a:path>
            </a:pathLst>
          </a:custGeom>
          <a:ln w="4191">
            <a:solidFill>
              <a:srgbClr val="D9DB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7" name="object 397"/>
          <p:cNvSpPr/>
          <p:nvPr/>
        </p:nvSpPr>
        <p:spPr>
          <a:xfrm>
            <a:off x="507" y="0"/>
            <a:ext cx="241935" cy="248285"/>
          </a:xfrm>
          <a:custGeom>
            <a:avLst/>
            <a:gdLst/>
            <a:ahLst/>
            <a:cxnLst/>
            <a:rect l="l" t="t" r="r" b="b"/>
            <a:pathLst>
              <a:path w="241935" h="248285">
                <a:moveTo>
                  <a:pt x="241576" y="0"/>
                </a:moveTo>
                <a:lnTo>
                  <a:pt x="0" y="247771"/>
                </a:lnTo>
              </a:path>
            </a:pathLst>
          </a:custGeom>
          <a:ln w="4191">
            <a:solidFill>
              <a:srgbClr val="D9DA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8" name="object 398"/>
          <p:cNvSpPr/>
          <p:nvPr/>
        </p:nvSpPr>
        <p:spPr>
          <a:xfrm>
            <a:off x="507" y="0"/>
            <a:ext cx="115570" cy="118110"/>
          </a:xfrm>
          <a:custGeom>
            <a:avLst/>
            <a:gdLst/>
            <a:ahLst/>
            <a:cxnLst/>
            <a:rect l="l" t="t" r="r" b="b"/>
            <a:pathLst>
              <a:path w="115570" h="118110">
                <a:moveTo>
                  <a:pt x="114989" y="0"/>
                </a:moveTo>
                <a:lnTo>
                  <a:pt x="0" y="117937"/>
                </a:lnTo>
              </a:path>
            </a:pathLst>
          </a:custGeom>
          <a:ln w="4191">
            <a:solidFill>
              <a:srgbClr val="D9DA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9" name="object 399"/>
          <p:cNvSpPr/>
          <p:nvPr/>
        </p:nvSpPr>
        <p:spPr>
          <a:xfrm>
            <a:off x="940676" y="1351127"/>
            <a:ext cx="8089392" cy="18465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0" name="object 400"/>
          <p:cNvSpPr/>
          <p:nvPr/>
        </p:nvSpPr>
        <p:spPr>
          <a:xfrm>
            <a:off x="9957765" y="932662"/>
            <a:ext cx="352425" cy="337820"/>
          </a:xfrm>
          <a:custGeom>
            <a:avLst/>
            <a:gdLst/>
            <a:ahLst/>
            <a:cxnLst/>
            <a:rect l="l" t="t" r="r" b="b"/>
            <a:pathLst>
              <a:path w="352425" h="337819">
                <a:moveTo>
                  <a:pt x="309120" y="245236"/>
                </a:moveTo>
                <a:lnTo>
                  <a:pt x="242684" y="245236"/>
                </a:lnTo>
                <a:lnTo>
                  <a:pt x="233535" y="271822"/>
                </a:lnTo>
                <a:lnTo>
                  <a:pt x="218541" y="296475"/>
                </a:lnTo>
                <a:lnTo>
                  <a:pt x="195374" y="318403"/>
                </a:lnTo>
                <a:lnTo>
                  <a:pt x="161709" y="336816"/>
                </a:lnTo>
                <a:lnTo>
                  <a:pt x="163372" y="337070"/>
                </a:lnTo>
                <a:lnTo>
                  <a:pt x="164401" y="337439"/>
                </a:lnTo>
                <a:lnTo>
                  <a:pt x="165531" y="337388"/>
                </a:lnTo>
                <a:lnTo>
                  <a:pt x="212633" y="330674"/>
                </a:lnTo>
                <a:lnTo>
                  <a:pt x="250958" y="315626"/>
                </a:lnTo>
                <a:lnTo>
                  <a:pt x="280824" y="292082"/>
                </a:lnTo>
                <a:lnTo>
                  <a:pt x="302552" y="259880"/>
                </a:lnTo>
                <a:lnTo>
                  <a:pt x="309120" y="245236"/>
                </a:lnTo>
                <a:close/>
              </a:path>
              <a:path w="352425" h="337819">
                <a:moveTo>
                  <a:pt x="102488" y="106565"/>
                </a:moveTo>
                <a:lnTo>
                  <a:pt x="65522" y="128158"/>
                </a:lnTo>
                <a:lnTo>
                  <a:pt x="31559" y="165125"/>
                </a:lnTo>
                <a:lnTo>
                  <a:pt x="5778" y="212650"/>
                </a:lnTo>
                <a:lnTo>
                  <a:pt x="0" y="260146"/>
                </a:lnTo>
                <a:lnTo>
                  <a:pt x="5091" y="279236"/>
                </a:lnTo>
                <a:lnTo>
                  <a:pt x="15340" y="295346"/>
                </a:lnTo>
                <a:lnTo>
                  <a:pt x="30577" y="308429"/>
                </a:lnTo>
                <a:lnTo>
                  <a:pt x="50634" y="318439"/>
                </a:lnTo>
                <a:lnTo>
                  <a:pt x="46662" y="311073"/>
                </a:lnTo>
                <a:lnTo>
                  <a:pt x="42527" y="303574"/>
                </a:lnTo>
                <a:lnTo>
                  <a:pt x="38642" y="295865"/>
                </a:lnTo>
                <a:lnTo>
                  <a:pt x="35420" y="287870"/>
                </a:lnTo>
                <a:lnTo>
                  <a:pt x="33871" y="279352"/>
                </a:lnTo>
                <a:lnTo>
                  <a:pt x="34583" y="270594"/>
                </a:lnTo>
                <a:lnTo>
                  <a:pt x="37165" y="261819"/>
                </a:lnTo>
                <a:lnTo>
                  <a:pt x="41224" y="253250"/>
                </a:lnTo>
                <a:lnTo>
                  <a:pt x="79888" y="253250"/>
                </a:lnTo>
                <a:lnTo>
                  <a:pt x="85097" y="240963"/>
                </a:lnTo>
                <a:lnTo>
                  <a:pt x="106782" y="217450"/>
                </a:lnTo>
                <a:lnTo>
                  <a:pt x="133616" y="199351"/>
                </a:lnTo>
                <a:lnTo>
                  <a:pt x="327445" y="199351"/>
                </a:lnTo>
                <a:lnTo>
                  <a:pt x="327844" y="198285"/>
                </a:lnTo>
                <a:lnTo>
                  <a:pt x="74015" y="198285"/>
                </a:lnTo>
                <a:lnTo>
                  <a:pt x="73405" y="190766"/>
                </a:lnTo>
                <a:lnTo>
                  <a:pt x="72618" y="185102"/>
                </a:lnTo>
                <a:lnTo>
                  <a:pt x="72491" y="179298"/>
                </a:lnTo>
                <a:lnTo>
                  <a:pt x="75103" y="160992"/>
                </a:lnTo>
                <a:lnTo>
                  <a:pt x="82439" y="142786"/>
                </a:lnTo>
                <a:lnTo>
                  <a:pt x="92233" y="124779"/>
                </a:lnTo>
                <a:lnTo>
                  <a:pt x="102488" y="106565"/>
                </a:lnTo>
                <a:close/>
              </a:path>
              <a:path w="352425" h="337819">
                <a:moveTo>
                  <a:pt x="79888" y="253250"/>
                </a:moveTo>
                <a:lnTo>
                  <a:pt x="41224" y="253250"/>
                </a:lnTo>
                <a:lnTo>
                  <a:pt x="44551" y="257975"/>
                </a:lnTo>
                <a:lnTo>
                  <a:pt x="47980" y="263169"/>
                </a:lnTo>
                <a:lnTo>
                  <a:pt x="55486" y="272999"/>
                </a:lnTo>
                <a:lnTo>
                  <a:pt x="59093" y="277939"/>
                </a:lnTo>
                <a:lnTo>
                  <a:pt x="68033" y="286537"/>
                </a:lnTo>
                <a:lnTo>
                  <a:pt x="73558" y="290106"/>
                </a:lnTo>
                <a:lnTo>
                  <a:pt x="78612" y="293966"/>
                </a:lnTo>
                <a:lnTo>
                  <a:pt x="73921" y="267324"/>
                </a:lnTo>
                <a:lnTo>
                  <a:pt x="79888" y="253250"/>
                </a:lnTo>
                <a:close/>
              </a:path>
              <a:path w="352425" h="337819">
                <a:moveTo>
                  <a:pt x="319009" y="221411"/>
                </a:moveTo>
                <a:lnTo>
                  <a:pt x="181470" y="221411"/>
                </a:lnTo>
                <a:lnTo>
                  <a:pt x="177384" y="237395"/>
                </a:lnTo>
                <a:lnTo>
                  <a:pt x="173175" y="253250"/>
                </a:lnTo>
                <a:lnTo>
                  <a:pt x="171183" y="268882"/>
                </a:lnTo>
                <a:lnTo>
                  <a:pt x="173697" y="284594"/>
                </a:lnTo>
                <a:lnTo>
                  <a:pt x="242684" y="245236"/>
                </a:lnTo>
                <a:lnTo>
                  <a:pt x="309120" y="245236"/>
                </a:lnTo>
                <a:lnTo>
                  <a:pt x="313064" y="236414"/>
                </a:lnTo>
                <a:lnTo>
                  <a:pt x="319009" y="221411"/>
                </a:lnTo>
                <a:close/>
              </a:path>
              <a:path w="352425" h="337819">
                <a:moveTo>
                  <a:pt x="327445" y="199351"/>
                </a:moveTo>
                <a:lnTo>
                  <a:pt x="133616" y="199351"/>
                </a:lnTo>
                <a:lnTo>
                  <a:pt x="126828" y="219596"/>
                </a:lnTo>
                <a:lnTo>
                  <a:pt x="123294" y="239314"/>
                </a:lnTo>
                <a:lnTo>
                  <a:pt x="125119" y="258300"/>
                </a:lnTo>
                <a:lnTo>
                  <a:pt x="134404" y="276352"/>
                </a:lnTo>
                <a:lnTo>
                  <a:pt x="143733" y="261356"/>
                </a:lnTo>
                <a:lnTo>
                  <a:pt x="154117" y="247253"/>
                </a:lnTo>
                <a:lnTo>
                  <a:pt x="166411" y="233964"/>
                </a:lnTo>
                <a:lnTo>
                  <a:pt x="181470" y="221411"/>
                </a:lnTo>
                <a:lnTo>
                  <a:pt x="319009" y="221411"/>
                </a:lnTo>
                <a:lnTo>
                  <a:pt x="322254" y="213223"/>
                </a:lnTo>
                <a:lnTo>
                  <a:pt x="327445" y="199351"/>
                </a:lnTo>
                <a:close/>
              </a:path>
              <a:path w="352425" h="337819">
                <a:moveTo>
                  <a:pt x="312927" y="0"/>
                </a:moveTo>
                <a:lnTo>
                  <a:pt x="282487" y="34191"/>
                </a:lnTo>
                <a:lnTo>
                  <a:pt x="241515" y="48691"/>
                </a:lnTo>
                <a:lnTo>
                  <a:pt x="231946" y="50180"/>
                </a:lnTo>
                <a:lnTo>
                  <a:pt x="212794" y="53356"/>
                </a:lnTo>
                <a:lnTo>
                  <a:pt x="168452" y="66868"/>
                </a:lnTo>
                <a:lnTo>
                  <a:pt x="125318" y="103348"/>
                </a:lnTo>
                <a:lnTo>
                  <a:pt x="101713" y="136597"/>
                </a:lnTo>
                <a:lnTo>
                  <a:pt x="83369" y="175299"/>
                </a:lnTo>
                <a:lnTo>
                  <a:pt x="78830" y="186514"/>
                </a:lnTo>
                <a:lnTo>
                  <a:pt x="74015" y="198285"/>
                </a:lnTo>
                <a:lnTo>
                  <a:pt x="327844" y="198285"/>
                </a:lnTo>
                <a:lnTo>
                  <a:pt x="331014" y="189814"/>
                </a:lnTo>
                <a:lnTo>
                  <a:pt x="307479" y="189814"/>
                </a:lnTo>
                <a:lnTo>
                  <a:pt x="307521" y="159505"/>
                </a:lnTo>
                <a:lnTo>
                  <a:pt x="241771" y="159505"/>
                </a:lnTo>
                <a:lnTo>
                  <a:pt x="233425" y="158115"/>
                </a:lnTo>
                <a:lnTo>
                  <a:pt x="227227" y="154157"/>
                </a:lnTo>
                <a:lnTo>
                  <a:pt x="224764" y="148709"/>
                </a:lnTo>
                <a:lnTo>
                  <a:pt x="226235" y="141971"/>
                </a:lnTo>
                <a:lnTo>
                  <a:pt x="261665" y="111760"/>
                </a:lnTo>
                <a:lnTo>
                  <a:pt x="279264" y="101556"/>
                </a:lnTo>
                <a:lnTo>
                  <a:pt x="287947" y="96342"/>
                </a:lnTo>
                <a:lnTo>
                  <a:pt x="312813" y="67462"/>
                </a:lnTo>
                <a:lnTo>
                  <a:pt x="318652" y="32926"/>
                </a:lnTo>
                <a:lnTo>
                  <a:pt x="316896" y="16343"/>
                </a:lnTo>
                <a:lnTo>
                  <a:pt x="312927" y="0"/>
                </a:lnTo>
                <a:close/>
              </a:path>
              <a:path w="352425" h="337819">
                <a:moveTo>
                  <a:pt x="340309" y="165442"/>
                </a:moveTo>
                <a:lnTo>
                  <a:pt x="307479" y="189814"/>
                </a:lnTo>
                <a:lnTo>
                  <a:pt x="331014" y="189814"/>
                </a:lnTo>
                <a:lnTo>
                  <a:pt x="340309" y="165442"/>
                </a:lnTo>
                <a:close/>
              </a:path>
              <a:path w="352425" h="337819">
                <a:moveTo>
                  <a:pt x="349745" y="84823"/>
                </a:moveTo>
                <a:lnTo>
                  <a:pt x="311921" y="98832"/>
                </a:lnTo>
                <a:lnTo>
                  <a:pt x="284568" y="127279"/>
                </a:lnTo>
                <a:lnTo>
                  <a:pt x="281097" y="132523"/>
                </a:lnTo>
                <a:lnTo>
                  <a:pt x="277212" y="137701"/>
                </a:lnTo>
                <a:lnTo>
                  <a:pt x="241771" y="159505"/>
                </a:lnTo>
                <a:lnTo>
                  <a:pt x="307521" y="159505"/>
                </a:lnTo>
                <a:lnTo>
                  <a:pt x="316466" y="116039"/>
                </a:lnTo>
                <a:lnTo>
                  <a:pt x="352005" y="85102"/>
                </a:lnTo>
                <a:lnTo>
                  <a:pt x="350329" y="84963"/>
                </a:lnTo>
                <a:lnTo>
                  <a:pt x="349745" y="8482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1" name="object 401"/>
          <p:cNvSpPr/>
          <p:nvPr/>
        </p:nvSpPr>
        <p:spPr>
          <a:xfrm>
            <a:off x="10280565" y="977849"/>
            <a:ext cx="79375" cy="96520"/>
          </a:xfrm>
          <a:custGeom>
            <a:avLst/>
            <a:gdLst/>
            <a:ahLst/>
            <a:cxnLst/>
            <a:rect l="l" t="t" r="r" b="b"/>
            <a:pathLst>
              <a:path w="79375" h="96519">
                <a:moveTo>
                  <a:pt x="78493" y="0"/>
                </a:moveTo>
                <a:lnTo>
                  <a:pt x="53222" y="31357"/>
                </a:lnTo>
                <a:lnTo>
                  <a:pt x="33795" y="44897"/>
                </a:lnTo>
                <a:lnTo>
                  <a:pt x="26635" y="50455"/>
                </a:lnTo>
                <a:lnTo>
                  <a:pt x="0" y="87945"/>
                </a:lnTo>
                <a:lnTo>
                  <a:pt x="554" y="96443"/>
                </a:lnTo>
                <a:lnTo>
                  <a:pt x="34285" y="77419"/>
                </a:lnTo>
                <a:lnTo>
                  <a:pt x="56876" y="61393"/>
                </a:lnTo>
                <a:lnTo>
                  <a:pt x="71905" y="43072"/>
                </a:lnTo>
                <a:lnTo>
                  <a:pt x="79176" y="22569"/>
                </a:lnTo>
                <a:lnTo>
                  <a:pt x="784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2" name="object 402"/>
          <p:cNvSpPr/>
          <p:nvPr/>
        </p:nvSpPr>
        <p:spPr>
          <a:xfrm>
            <a:off x="10002583" y="990879"/>
            <a:ext cx="114935" cy="74295"/>
          </a:xfrm>
          <a:custGeom>
            <a:avLst/>
            <a:gdLst/>
            <a:ahLst/>
            <a:cxnLst/>
            <a:rect l="l" t="t" r="r" b="b"/>
            <a:pathLst>
              <a:path w="114934" h="74294">
                <a:moveTo>
                  <a:pt x="114350" y="0"/>
                </a:moveTo>
                <a:lnTo>
                  <a:pt x="65747" y="11899"/>
                </a:lnTo>
                <a:lnTo>
                  <a:pt x="27930" y="41395"/>
                </a:lnTo>
                <a:lnTo>
                  <a:pt x="0" y="74244"/>
                </a:lnTo>
                <a:lnTo>
                  <a:pt x="11435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3" name="object 403"/>
          <p:cNvSpPr/>
          <p:nvPr/>
        </p:nvSpPr>
        <p:spPr>
          <a:xfrm>
            <a:off x="10225633" y="885177"/>
            <a:ext cx="43180" cy="80645"/>
          </a:xfrm>
          <a:custGeom>
            <a:avLst/>
            <a:gdLst/>
            <a:ahLst/>
            <a:cxnLst/>
            <a:rect l="l" t="t" r="r" b="b"/>
            <a:pathLst>
              <a:path w="43179" h="80644">
                <a:moveTo>
                  <a:pt x="15862" y="0"/>
                </a:moveTo>
                <a:lnTo>
                  <a:pt x="21325" y="19462"/>
                </a:lnTo>
                <a:lnTo>
                  <a:pt x="18175" y="39508"/>
                </a:lnTo>
                <a:lnTo>
                  <a:pt x="9902" y="59912"/>
                </a:lnTo>
                <a:lnTo>
                  <a:pt x="0" y="80454"/>
                </a:lnTo>
                <a:lnTo>
                  <a:pt x="15454" y="70906"/>
                </a:lnTo>
                <a:lnTo>
                  <a:pt x="28519" y="60499"/>
                </a:lnTo>
                <a:lnTo>
                  <a:pt x="38024" y="48782"/>
                </a:lnTo>
                <a:lnTo>
                  <a:pt x="42799" y="35306"/>
                </a:lnTo>
                <a:lnTo>
                  <a:pt x="41963" y="23588"/>
                </a:lnTo>
                <a:lnTo>
                  <a:pt x="36517" y="14138"/>
                </a:lnTo>
                <a:lnTo>
                  <a:pt x="27477" y="6445"/>
                </a:lnTo>
                <a:lnTo>
                  <a:pt x="158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4" name="object 404"/>
          <p:cNvSpPr/>
          <p:nvPr/>
        </p:nvSpPr>
        <p:spPr>
          <a:xfrm>
            <a:off x="9790417" y="1120584"/>
            <a:ext cx="490220" cy="442595"/>
          </a:xfrm>
          <a:custGeom>
            <a:avLst/>
            <a:gdLst/>
            <a:ahLst/>
            <a:cxnLst/>
            <a:rect l="l" t="t" r="r" b="b"/>
            <a:pathLst>
              <a:path w="490220" h="442594">
                <a:moveTo>
                  <a:pt x="305600" y="0"/>
                </a:moveTo>
                <a:lnTo>
                  <a:pt x="267366" y="1438"/>
                </a:lnTo>
                <a:lnTo>
                  <a:pt x="212552" y="12865"/>
                </a:lnTo>
                <a:lnTo>
                  <a:pt x="161772" y="33477"/>
                </a:lnTo>
                <a:lnTo>
                  <a:pt x="115318" y="62105"/>
                </a:lnTo>
                <a:lnTo>
                  <a:pt x="73529" y="98959"/>
                </a:lnTo>
                <a:lnTo>
                  <a:pt x="49021" y="128193"/>
                </a:lnTo>
                <a:lnTo>
                  <a:pt x="28152" y="161194"/>
                </a:lnTo>
                <a:lnTo>
                  <a:pt x="7318" y="213364"/>
                </a:lnTo>
                <a:lnTo>
                  <a:pt x="0" y="268389"/>
                </a:lnTo>
                <a:lnTo>
                  <a:pt x="1098" y="287924"/>
                </a:lnTo>
                <a:lnTo>
                  <a:pt x="9577" y="325837"/>
                </a:lnTo>
                <a:lnTo>
                  <a:pt x="27761" y="362579"/>
                </a:lnTo>
                <a:lnTo>
                  <a:pt x="57373" y="396011"/>
                </a:lnTo>
                <a:lnTo>
                  <a:pt x="99779" y="423015"/>
                </a:lnTo>
                <a:lnTo>
                  <a:pt x="151932" y="438940"/>
                </a:lnTo>
                <a:lnTo>
                  <a:pt x="180225" y="442023"/>
                </a:lnTo>
                <a:lnTo>
                  <a:pt x="211139" y="441707"/>
                </a:lnTo>
                <a:lnTo>
                  <a:pt x="273851" y="430218"/>
                </a:lnTo>
                <a:lnTo>
                  <a:pt x="335700" y="404623"/>
                </a:lnTo>
                <a:lnTo>
                  <a:pt x="391859" y="366327"/>
                </a:lnTo>
                <a:lnTo>
                  <a:pt x="437889" y="317996"/>
                </a:lnTo>
                <a:lnTo>
                  <a:pt x="470434" y="263293"/>
                </a:lnTo>
                <a:lnTo>
                  <a:pt x="487483" y="206491"/>
                </a:lnTo>
                <a:lnTo>
                  <a:pt x="489980" y="179992"/>
                </a:lnTo>
                <a:lnTo>
                  <a:pt x="488945" y="154715"/>
                </a:lnTo>
                <a:lnTo>
                  <a:pt x="477930" y="110194"/>
                </a:lnTo>
                <a:lnTo>
                  <a:pt x="457555" y="73578"/>
                </a:lnTo>
                <a:lnTo>
                  <a:pt x="430386" y="44772"/>
                </a:lnTo>
                <a:lnTo>
                  <a:pt x="398524" y="23505"/>
                </a:lnTo>
                <a:lnTo>
                  <a:pt x="344844" y="4608"/>
                </a:lnTo>
                <a:lnTo>
                  <a:pt x="305600" y="0"/>
                </a:lnTo>
                <a:close/>
              </a:path>
            </a:pathLst>
          </a:custGeom>
          <a:solidFill>
            <a:srgbClr val="DA413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5" name="object 405"/>
          <p:cNvSpPr/>
          <p:nvPr/>
        </p:nvSpPr>
        <p:spPr>
          <a:xfrm>
            <a:off x="9964329" y="1120584"/>
            <a:ext cx="316230" cy="282575"/>
          </a:xfrm>
          <a:custGeom>
            <a:avLst/>
            <a:gdLst/>
            <a:ahLst/>
            <a:cxnLst/>
            <a:rect l="l" t="t" r="r" b="b"/>
            <a:pathLst>
              <a:path w="316229" h="282575">
                <a:moveTo>
                  <a:pt x="131687" y="0"/>
                </a:moveTo>
                <a:lnTo>
                  <a:pt x="93454" y="1438"/>
                </a:lnTo>
                <a:lnTo>
                  <a:pt x="45965" y="10724"/>
                </a:lnTo>
                <a:lnTo>
                  <a:pt x="11281" y="32902"/>
                </a:lnTo>
                <a:lnTo>
                  <a:pt x="0" y="87701"/>
                </a:lnTo>
                <a:lnTo>
                  <a:pt x="1654" y="127850"/>
                </a:lnTo>
                <a:lnTo>
                  <a:pt x="11857" y="164823"/>
                </a:lnTo>
                <a:lnTo>
                  <a:pt x="55511" y="226554"/>
                </a:lnTo>
                <a:lnTo>
                  <a:pt x="87763" y="249971"/>
                </a:lnTo>
                <a:lnTo>
                  <a:pt x="126166" y="267527"/>
                </a:lnTo>
                <a:lnTo>
                  <a:pt x="170120" y="278550"/>
                </a:lnTo>
                <a:lnTo>
                  <a:pt x="219025" y="282371"/>
                </a:lnTo>
                <a:lnTo>
                  <a:pt x="237131" y="281877"/>
                </a:lnTo>
                <a:lnTo>
                  <a:pt x="291072" y="274866"/>
                </a:lnTo>
                <a:lnTo>
                  <a:pt x="307315" y="234048"/>
                </a:lnTo>
                <a:lnTo>
                  <a:pt x="316067" y="179992"/>
                </a:lnTo>
                <a:lnTo>
                  <a:pt x="315032" y="154715"/>
                </a:lnTo>
                <a:lnTo>
                  <a:pt x="304018" y="110194"/>
                </a:lnTo>
                <a:lnTo>
                  <a:pt x="283642" y="73578"/>
                </a:lnTo>
                <a:lnTo>
                  <a:pt x="256473" y="44772"/>
                </a:lnTo>
                <a:lnTo>
                  <a:pt x="224611" y="23505"/>
                </a:lnTo>
                <a:lnTo>
                  <a:pt x="170932" y="4608"/>
                </a:lnTo>
                <a:lnTo>
                  <a:pt x="131687" y="0"/>
                </a:lnTo>
                <a:close/>
              </a:path>
            </a:pathLst>
          </a:custGeom>
          <a:solidFill>
            <a:srgbClr val="EF413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6" name="object 406"/>
          <p:cNvSpPr/>
          <p:nvPr/>
        </p:nvSpPr>
        <p:spPr>
          <a:xfrm>
            <a:off x="9810724" y="1134804"/>
            <a:ext cx="435609" cy="392430"/>
          </a:xfrm>
          <a:custGeom>
            <a:avLst/>
            <a:gdLst/>
            <a:ahLst/>
            <a:cxnLst/>
            <a:rect l="l" t="t" r="r" b="b"/>
            <a:pathLst>
              <a:path w="435609" h="392430">
                <a:moveTo>
                  <a:pt x="259719" y="0"/>
                </a:moveTo>
                <a:lnTo>
                  <a:pt x="208343" y="6734"/>
                </a:lnTo>
                <a:lnTo>
                  <a:pt x="160623" y="22654"/>
                </a:lnTo>
                <a:lnTo>
                  <a:pt x="116393" y="46584"/>
                </a:lnTo>
                <a:lnTo>
                  <a:pt x="76484" y="78027"/>
                </a:lnTo>
                <a:lnTo>
                  <a:pt x="42049" y="117275"/>
                </a:lnTo>
                <a:lnTo>
                  <a:pt x="16078" y="162966"/>
                </a:lnTo>
                <a:lnTo>
                  <a:pt x="1979" y="211650"/>
                </a:lnTo>
                <a:lnTo>
                  <a:pt x="0" y="244554"/>
                </a:lnTo>
                <a:lnTo>
                  <a:pt x="1541" y="261864"/>
                </a:lnTo>
                <a:lnTo>
                  <a:pt x="17589" y="310887"/>
                </a:lnTo>
                <a:lnTo>
                  <a:pt x="40109" y="341789"/>
                </a:lnTo>
                <a:lnTo>
                  <a:pt x="72288" y="367033"/>
                </a:lnTo>
                <a:lnTo>
                  <a:pt x="115514" y="385055"/>
                </a:lnTo>
                <a:lnTo>
                  <a:pt x="164045" y="391913"/>
                </a:lnTo>
                <a:lnTo>
                  <a:pt x="190860" y="391015"/>
                </a:lnTo>
                <a:lnTo>
                  <a:pt x="245047" y="380238"/>
                </a:lnTo>
                <a:lnTo>
                  <a:pt x="298293" y="357768"/>
                </a:lnTo>
                <a:lnTo>
                  <a:pt x="346813" y="324800"/>
                </a:lnTo>
                <a:lnTo>
                  <a:pt x="387042" y="283453"/>
                </a:lnTo>
                <a:lnTo>
                  <a:pt x="416220" y="236467"/>
                </a:lnTo>
                <a:lnTo>
                  <a:pt x="432520" y="187324"/>
                </a:lnTo>
                <a:lnTo>
                  <a:pt x="435514" y="164189"/>
                </a:lnTo>
                <a:lnTo>
                  <a:pt x="435460" y="141987"/>
                </a:lnTo>
                <a:lnTo>
                  <a:pt x="427395" y="102430"/>
                </a:lnTo>
                <a:lnTo>
                  <a:pt x="399681" y="55058"/>
                </a:lnTo>
                <a:lnTo>
                  <a:pt x="360139" y="23225"/>
                </a:lnTo>
                <a:lnTo>
                  <a:pt x="312532" y="5058"/>
                </a:lnTo>
                <a:lnTo>
                  <a:pt x="259719" y="0"/>
                </a:lnTo>
                <a:close/>
              </a:path>
            </a:pathLst>
          </a:custGeom>
          <a:solidFill>
            <a:srgbClr val="F0F1F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7" name="object 407"/>
          <p:cNvSpPr/>
          <p:nvPr/>
        </p:nvSpPr>
        <p:spPr>
          <a:xfrm>
            <a:off x="9964333" y="1134804"/>
            <a:ext cx="281940" cy="268605"/>
          </a:xfrm>
          <a:custGeom>
            <a:avLst/>
            <a:gdLst/>
            <a:ahLst/>
            <a:cxnLst/>
            <a:rect l="l" t="t" r="r" b="b"/>
            <a:pathLst>
              <a:path w="281940" h="268605">
                <a:moveTo>
                  <a:pt x="106110" y="0"/>
                </a:moveTo>
                <a:lnTo>
                  <a:pt x="54734" y="6734"/>
                </a:lnTo>
                <a:lnTo>
                  <a:pt x="10449" y="21200"/>
                </a:lnTo>
                <a:lnTo>
                  <a:pt x="0" y="73485"/>
                </a:lnTo>
                <a:lnTo>
                  <a:pt x="1657" y="113637"/>
                </a:lnTo>
                <a:lnTo>
                  <a:pt x="11862" y="150612"/>
                </a:lnTo>
                <a:lnTo>
                  <a:pt x="55519" y="212346"/>
                </a:lnTo>
                <a:lnTo>
                  <a:pt x="87772" y="235763"/>
                </a:lnTo>
                <a:lnTo>
                  <a:pt x="126175" y="253319"/>
                </a:lnTo>
                <a:lnTo>
                  <a:pt x="170129" y="264343"/>
                </a:lnTo>
                <a:lnTo>
                  <a:pt x="219034" y="268164"/>
                </a:lnTo>
                <a:lnTo>
                  <a:pt x="225601" y="268094"/>
                </a:lnTo>
                <a:lnTo>
                  <a:pt x="260960" y="239890"/>
                </a:lnTo>
                <a:lnTo>
                  <a:pt x="278911" y="187324"/>
                </a:lnTo>
                <a:lnTo>
                  <a:pt x="281905" y="164189"/>
                </a:lnTo>
                <a:lnTo>
                  <a:pt x="281851" y="141987"/>
                </a:lnTo>
                <a:lnTo>
                  <a:pt x="273786" y="102430"/>
                </a:lnTo>
                <a:lnTo>
                  <a:pt x="246072" y="55058"/>
                </a:lnTo>
                <a:lnTo>
                  <a:pt x="206530" y="23225"/>
                </a:lnTo>
                <a:lnTo>
                  <a:pt x="158923" y="5058"/>
                </a:lnTo>
                <a:lnTo>
                  <a:pt x="10611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8" name="object 408"/>
          <p:cNvSpPr/>
          <p:nvPr/>
        </p:nvSpPr>
        <p:spPr>
          <a:xfrm>
            <a:off x="9844521" y="1159582"/>
            <a:ext cx="349885" cy="313055"/>
          </a:xfrm>
          <a:custGeom>
            <a:avLst/>
            <a:gdLst/>
            <a:ahLst/>
            <a:cxnLst/>
            <a:rect l="l" t="t" r="r" b="b"/>
            <a:pathLst>
              <a:path w="349884" h="313055">
                <a:moveTo>
                  <a:pt x="214933" y="0"/>
                </a:moveTo>
                <a:lnTo>
                  <a:pt x="171892" y="4791"/>
                </a:lnTo>
                <a:lnTo>
                  <a:pt x="131453" y="17880"/>
                </a:lnTo>
                <a:lnTo>
                  <a:pt x="93933" y="38045"/>
                </a:lnTo>
                <a:lnTo>
                  <a:pt x="60249" y="64760"/>
                </a:lnTo>
                <a:lnTo>
                  <a:pt x="31608" y="98200"/>
                </a:lnTo>
                <a:lnTo>
                  <a:pt x="10932" y="136638"/>
                </a:lnTo>
                <a:lnTo>
                  <a:pt x="829" y="176776"/>
                </a:lnTo>
                <a:lnTo>
                  <a:pt x="0" y="190241"/>
                </a:lnTo>
                <a:lnTo>
                  <a:pt x="506" y="203521"/>
                </a:lnTo>
                <a:lnTo>
                  <a:pt x="11053" y="243283"/>
                </a:lnTo>
                <a:lnTo>
                  <a:pt x="37148" y="278478"/>
                </a:lnTo>
                <a:lnTo>
                  <a:pt x="80708" y="303884"/>
                </a:lnTo>
                <a:lnTo>
                  <a:pt x="136510" y="312588"/>
                </a:lnTo>
                <a:lnTo>
                  <a:pt x="157100" y="311154"/>
                </a:lnTo>
                <a:lnTo>
                  <a:pt x="198500" y="301923"/>
                </a:lnTo>
                <a:lnTo>
                  <a:pt x="238982" y="284354"/>
                </a:lnTo>
                <a:lnTo>
                  <a:pt x="276010" y="259273"/>
                </a:lnTo>
                <a:lnTo>
                  <a:pt x="307272" y="228097"/>
                </a:lnTo>
                <a:lnTo>
                  <a:pt x="330794" y="192575"/>
                </a:lnTo>
                <a:lnTo>
                  <a:pt x="345094" y="155025"/>
                </a:lnTo>
                <a:lnTo>
                  <a:pt x="349454" y="119694"/>
                </a:lnTo>
                <a:lnTo>
                  <a:pt x="348270" y="103000"/>
                </a:lnTo>
                <a:lnTo>
                  <a:pt x="333927" y="61161"/>
                </a:lnTo>
                <a:lnTo>
                  <a:pt x="307074" y="29866"/>
                </a:lnTo>
                <a:lnTo>
                  <a:pt x="271411" y="9695"/>
                </a:lnTo>
                <a:lnTo>
                  <a:pt x="229372" y="549"/>
                </a:lnTo>
                <a:lnTo>
                  <a:pt x="214933" y="0"/>
                </a:lnTo>
                <a:close/>
              </a:path>
            </a:pathLst>
          </a:custGeom>
          <a:solidFill>
            <a:srgbClr val="DA413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9" name="object 409"/>
          <p:cNvSpPr/>
          <p:nvPr/>
        </p:nvSpPr>
        <p:spPr>
          <a:xfrm>
            <a:off x="9964018" y="1159586"/>
            <a:ext cx="229957" cy="24053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0" name="object 410"/>
          <p:cNvSpPr/>
          <p:nvPr/>
        </p:nvSpPr>
        <p:spPr>
          <a:xfrm>
            <a:off x="9126346" y="742531"/>
            <a:ext cx="1151420" cy="122936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1" name="object 411"/>
          <p:cNvSpPr/>
          <p:nvPr/>
        </p:nvSpPr>
        <p:spPr>
          <a:xfrm>
            <a:off x="9486497" y="6535140"/>
            <a:ext cx="833755" cy="751840"/>
          </a:xfrm>
          <a:custGeom>
            <a:avLst/>
            <a:gdLst/>
            <a:ahLst/>
            <a:cxnLst/>
            <a:rect l="l" t="t" r="r" b="b"/>
            <a:pathLst>
              <a:path w="833754" h="751840">
                <a:moveTo>
                  <a:pt x="519683" y="0"/>
                </a:moveTo>
                <a:lnTo>
                  <a:pt x="454675" y="2447"/>
                </a:lnTo>
                <a:lnTo>
                  <a:pt x="391325" y="13677"/>
                </a:lnTo>
                <a:lnTo>
                  <a:pt x="332019" y="31899"/>
                </a:lnTo>
                <a:lnTo>
                  <a:pt x="275094" y="56921"/>
                </a:lnTo>
                <a:lnTo>
                  <a:pt x="221624" y="87877"/>
                </a:lnTo>
                <a:lnTo>
                  <a:pt x="171602" y="124815"/>
                </a:lnTo>
                <a:lnTo>
                  <a:pt x="125050" y="168290"/>
                </a:lnTo>
                <a:lnTo>
                  <a:pt x="83375" y="217995"/>
                </a:lnTo>
                <a:lnTo>
                  <a:pt x="47874" y="274121"/>
                </a:lnTo>
                <a:lnTo>
                  <a:pt x="22136" y="331800"/>
                </a:lnTo>
                <a:lnTo>
                  <a:pt x="5481" y="394073"/>
                </a:lnTo>
                <a:lnTo>
                  <a:pt x="0" y="456412"/>
                </a:lnTo>
                <a:lnTo>
                  <a:pt x="1876" y="489629"/>
                </a:lnTo>
                <a:lnTo>
                  <a:pt x="16298" y="554099"/>
                </a:lnTo>
                <a:lnTo>
                  <a:pt x="47213" y="616577"/>
                </a:lnTo>
                <a:lnTo>
                  <a:pt x="97563" y="673432"/>
                </a:lnTo>
                <a:lnTo>
                  <a:pt x="129959" y="697585"/>
                </a:lnTo>
                <a:lnTo>
                  <a:pt x="169689" y="719354"/>
                </a:lnTo>
                <a:lnTo>
                  <a:pt x="212632" y="735655"/>
                </a:lnTo>
                <a:lnTo>
                  <a:pt x="258371" y="746443"/>
                </a:lnTo>
                <a:lnTo>
                  <a:pt x="306489" y="751674"/>
                </a:lnTo>
                <a:lnTo>
                  <a:pt x="359057" y="751140"/>
                </a:lnTo>
                <a:lnTo>
                  <a:pt x="412324" y="744407"/>
                </a:lnTo>
                <a:lnTo>
                  <a:pt x="465705" y="731611"/>
                </a:lnTo>
                <a:lnTo>
                  <a:pt x="518617" y="712889"/>
                </a:lnTo>
                <a:lnTo>
                  <a:pt x="560632" y="693483"/>
                </a:lnTo>
                <a:lnTo>
                  <a:pt x="600930" y="670655"/>
                </a:lnTo>
                <a:lnTo>
                  <a:pt x="639200" y="644567"/>
                </a:lnTo>
                <a:lnTo>
                  <a:pt x="675132" y="615381"/>
                </a:lnTo>
                <a:lnTo>
                  <a:pt x="708418" y="583260"/>
                </a:lnTo>
                <a:lnTo>
                  <a:pt x="744655" y="540767"/>
                </a:lnTo>
                <a:lnTo>
                  <a:pt x="775311" y="495458"/>
                </a:lnTo>
                <a:lnTo>
                  <a:pt x="800006" y="447739"/>
                </a:lnTo>
                <a:lnTo>
                  <a:pt x="818362" y="398018"/>
                </a:lnTo>
                <a:lnTo>
                  <a:pt x="828998" y="351164"/>
                </a:lnTo>
                <a:lnTo>
                  <a:pt x="833237" y="306100"/>
                </a:lnTo>
                <a:lnTo>
                  <a:pt x="831471" y="263110"/>
                </a:lnTo>
                <a:lnTo>
                  <a:pt x="824090" y="222478"/>
                </a:lnTo>
                <a:lnTo>
                  <a:pt x="797285" y="154895"/>
                </a:lnTo>
                <a:lnTo>
                  <a:pt x="755497" y="98247"/>
                </a:lnTo>
                <a:lnTo>
                  <a:pt x="705905" y="56678"/>
                </a:lnTo>
                <a:lnTo>
                  <a:pt x="647484" y="26111"/>
                </a:lnTo>
                <a:lnTo>
                  <a:pt x="586422" y="7859"/>
                </a:lnTo>
                <a:lnTo>
                  <a:pt x="519683" y="0"/>
                </a:lnTo>
                <a:close/>
              </a:path>
            </a:pathLst>
          </a:custGeom>
          <a:solidFill>
            <a:srgbClr val="DA413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2" name="object 412"/>
          <p:cNvSpPr/>
          <p:nvPr/>
        </p:nvSpPr>
        <p:spPr>
          <a:xfrm>
            <a:off x="9770888" y="6490944"/>
            <a:ext cx="538480" cy="480695"/>
          </a:xfrm>
          <a:custGeom>
            <a:avLst/>
            <a:gdLst/>
            <a:ahLst/>
            <a:cxnLst/>
            <a:rect l="l" t="t" r="r" b="b"/>
            <a:pathLst>
              <a:path w="538479" h="480695">
                <a:moveTo>
                  <a:pt x="224671" y="0"/>
                </a:moveTo>
                <a:lnTo>
                  <a:pt x="159663" y="2447"/>
                </a:lnTo>
                <a:lnTo>
                  <a:pt x="96312" y="13677"/>
                </a:lnTo>
                <a:lnTo>
                  <a:pt x="44393" y="29219"/>
                </a:lnTo>
                <a:lnTo>
                  <a:pt x="16579" y="66253"/>
                </a:lnTo>
                <a:lnTo>
                  <a:pt x="3451" y="123667"/>
                </a:lnTo>
                <a:lnTo>
                  <a:pt x="0" y="169135"/>
                </a:lnTo>
                <a:lnTo>
                  <a:pt x="2856" y="212709"/>
                </a:lnTo>
                <a:lnTo>
                  <a:pt x="11751" y="254084"/>
                </a:lnTo>
                <a:lnTo>
                  <a:pt x="26412" y="292957"/>
                </a:lnTo>
                <a:lnTo>
                  <a:pt x="46570" y="329026"/>
                </a:lnTo>
                <a:lnTo>
                  <a:pt x="71953" y="361986"/>
                </a:lnTo>
                <a:lnTo>
                  <a:pt x="102291" y="391535"/>
                </a:lnTo>
                <a:lnTo>
                  <a:pt x="137312" y="417370"/>
                </a:lnTo>
                <a:lnTo>
                  <a:pt x="176747" y="439186"/>
                </a:lnTo>
                <a:lnTo>
                  <a:pt x="220323" y="456682"/>
                </a:lnTo>
                <a:lnTo>
                  <a:pt x="267771" y="469554"/>
                </a:lnTo>
                <a:lnTo>
                  <a:pt x="318819" y="477498"/>
                </a:lnTo>
                <a:lnTo>
                  <a:pt x="373197" y="480212"/>
                </a:lnTo>
                <a:lnTo>
                  <a:pt x="403992" y="479367"/>
                </a:lnTo>
                <a:lnTo>
                  <a:pt x="465348" y="472906"/>
                </a:lnTo>
                <a:lnTo>
                  <a:pt x="503797" y="450390"/>
                </a:lnTo>
                <a:lnTo>
                  <a:pt x="523349" y="398018"/>
                </a:lnTo>
                <a:lnTo>
                  <a:pt x="533985" y="351164"/>
                </a:lnTo>
                <a:lnTo>
                  <a:pt x="538224" y="306100"/>
                </a:lnTo>
                <a:lnTo>
                  <a:pt x="536458" y="263110"/>
                </a:lnTo>
                <a:lnTo>
                  <a:pt x="529077" y="222478"/>
                </a:lnTo>
                <a:lnTo>
                  <a:pt x="502272" y="154895"/>
                </a:lnTo>
                <a:lnTo>
                  <a:pt x="460484" y="98247"/>
                </a:lnTo>
                <a:lnTo>
                  <a:pt x="410893" y="56678"/>
                </a:lnTo>
                <a:lnTo>
                  <a:pt x="352471" y="26111"/>
                </a:lnTo>
                <a:lnTo>
                  <a:pt x="291409" y="7859"/>
                </a:lnTo>
                <a:lnTo>
                  <a:pt x="224671" y="0"/>
                </a:lnTo>
                <a:close/>
              </a:path>
            </a:pathLst>
          </a:custGeom>
          <a:solidFill>
            <a:srgbClr val="EF413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3" name="object 413"/>
          <p:cNvSpPr/>
          <p:nvPr/>
        </p:nvSpPr>
        <p:spPr>
          <a:xfrm>
            <a:off x="9510394" y="6515136"/>
            <a:ext cx="741045" cy="666750"/>
          </a:xfrm>
          <a:custGeom>
            <a:avLst/>
            <a:gdLst/>
            <a:ahLst/>
            <a:cxnLst/>
            <a:rect l="l" t="t" r="r" b="b"/>
            <a:pathLst>
              <a:path w="741045" h="666750">
                <a:moveTo>
                  <a:pt x="441676" y="0"/>
                </a:moveTo>
                <a:lnTo>
                  <a:pt x="383034" y="5630"/>
                </a:lnTo>
                <a:lnTo>
                  <a:pt x="326839" y="18790"/>
                </a:lnTo>
                <a:lnTo>
                  <a:pt x="273147" y="38531"/>
                </a:lnTo>
                <a:lnTo>
                  <a:pt x="222251" y="64233"/>
                </a:lnTo>
                <a:lnTo>
                  <a:pt x="174432" y="95602"/>
                </a:lnTo>
                <a:lnTo>
                  <a:pt x="130072" y="132680"/>
                </a:lnTo>
                <a:lnTo>
                  <a:pt x="89715" y="175735"/>
                </a:lnTo>
                <a:lnTo>
                  <a:pt x="54507" y="224904"/>
                </a:lnTo>
                <a:lnTo>
                  <a:pt x="27349" y="277139"/>
                </a:lnTo>
                <a:lnTo>
                  <a:pt x="9011" y="331749"/>
                </a:lnTo>
                <a:lnTo>
                  <a:pt x="338" y="388024"/>
                </a:lnTo>
                <a:lnTo>
                  <a:pt x="0" y="415888"/>
                </a:lnTo>
                <a:lnTo>
                  <a:pt x="2628" y="445316"/>
                </a:lnTo>
                <a:lnTo>
                  <a:pt x="17534" y="501949"/>
                </a:lnTo>
                <a:lnTo>
                  <a:pt x="47044" y="555966"/>
                </a:lnTo>
                <a:lnTo>
                  <a:pt x="93502" y="604083"/>
                </a:lnTo>
                <a:lnTo>
                  <a:pt x="158392" y="641841"/>
                </a:lnTo>
                <a:lnTo>
                  <a:pt x="196453" y="654786"/>
                </a:lnTo>
                <a:lnTo>
                  <a:pt x="236766" y="662985"/>
                </a:lnTo>
                <a:lnTo>
                  <a:pt x="278968" y="666446"/>
                </a:lnTo>
                <a:lnTo>
                  <a:pt x="324572" y="664936"/>
                </a:lnTo>
                <a:lnTo>
                  <a:pt x="370643" y="658285"/>
                </a:lnTo>
                <a:lnTo>
                  <a:pt x="416713" y="646603"/>
                </a:lnTo>
                <a:lnTo>
                  <a:pt x="462318" y="629997"/>
                </a:lnTo>
                <a:lnTo>
                  <a:pt x="507261" y="608398"/>
                </a:lnTo>
                <a:lnTo>
                  <a:pt x="549908" y="582425"/>
                </a:lnTo>
                <a:lnTo>
                  <a:pt x="589771" y="552339"/>
                </a:lnTo>
                <a:lnTo>
                  <a:pt x="626364" y="518402"/>
                </a:lnTo>
                <a:lnTo>
                  <a:pt x="658181" y="482027"/>
                </a:lnTo>
                <a:lnTo>
                  <a:pt x="685449" y="443161"/>
                </a:lnTo>
                <a:lnTo>
                  <a:pt x="707818" y="402124"/>
                </a:lnTo>
                <a:lnTo>
                  <a:pt x="724941" y="359233"/>
                </a:lnTo>
                <a:lnTo>
                  <a:pt x="735535" y="318559"/>
                </a:lnTo>
                <a:lnTo>
                  <a:pt x="740622" y="279214"/>
                </a:lnTo>
                <a:lnTo>
                  <a:pt x="740532" y="241454"/>
                </a:lnTo>
                <a:lnTo>
                  <a:pt x="726825" y="174186"/>
                </a:lnTo>
                <a:lnTo>
                  <a:pt x="698606" y="118102"/>
                </a:lnTo>
                <a:lnTo>
                  <a:pt x="659527" y="73239"/>
                </a:lnTo>
                <a:lnTo>
                  <a:pt x="612432" y="39489"/>
                </a:lnTo>
                <a:lnTo>
                  <a:pt x="559481" y="16319"/>
                </a:lnTo>
                <a:lnTo>
                  <a:pt x="502049" y="3274"/>
                </a:lnTo>
                <a:lnTo>
                  <a:pt x="441676" y="0"/>
                </a:lnTo>
                <a:close/>
              </a:path>
            </a:pathLst>
          </a:custGeom>
          <a:solidFill>
            <a:srgbClr val="F0F1F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4" name="object 414"/>
          <p:cNvSpPr/>
          <p:nvPr/>
        </p:nvSpPr>
        <p:spPr>
          <a:xfrm>
            <a:off x="9770891" y="6515136"/>
            <a:ext cx="480695" cy="456565"/>
          </a:xfrm>
          <a:custGeom>
            <a:avLst/>
            <a:gdLst/>
            <a:ahLst/>
            <a:cxnLst/>
            <a:rect l="l" t="t" r="r" b="b"/>
            <a:pathLst>
              <a:path w="480695" h="456565">
                <a:moveTo>
                  <a:pt x="181179" y="0"/>
                </a:moveTo>
                <a:lnTo>
                  <a:pt x="122537" y="5630"/>
                </a:lnTo>
                <a:lnTo>
                  <a:pt x="74679" y="16390"/>
                </a:lnTo>
                <a:lnTo>
                  <a:pt x="36970" y="28725"/>
                </a:lnTo>
                <a:lnTo>
                  <a:pt x="3449" y="99487"/>
                </a:lnTo>
                <a:lnTo>
                  <a:pt x="0" y="144994"/>
                </a:lnTo>
                <a:lnTo>
                  <a:pt x="2854" y="188529"/>
                </a:lnTo>
                <a:lnTo>
                  <a:pt x="11748" y="229904"/>
                </a:lnTo>
                <a:lnTo>
                  <a:pt x="26410" y="268777"/>
                </a:lnTo>
                <a:lnTo>
                  <a:pt x="46568" y="304845"/>
                </a:lnTo>
                <a:lnTo>
                  <a:pt x="71951" y="337805"/>
                </a:lnTo>
                <a:lnTo>
                  <a:pt x="102289" y="367354"/>
                </a:lnTo>
                <a:lnTo>
                  <a:pt x="137310" y="393187"/>
                </a:lnTo>
                <a:lnTo>
                  <a:pt x="176744" y="415003"/>
                </a:lnTo>
                <a:lnTo>
                  <a:pt x="220321" y="432497"/>
                </a:lnTo>
                <a:lnTo>
                  <a:pt x="267769" y="445367"/>
                </a:lnTo>
                <a:lnTo>
                  <a:pt x="318817" y="453309"/>
                </a:lnTo>
                <a:lnTo>
                  <a:pt x="373195" y="456020"/>
                </a:lnTo>
                <a:lnTo>
                  <a:pt x="384370" y="455902"/>
                </a:lnTo>
                <a:lnTo>
                  <a:pt x="431956" y="431448"/>
                </a:lnTo>
                <a:lnTo>
                  <a:pt x="455350" y="383843"/>
                </a:lnTo>
                <a:lnTo>
                  <a:pt x="475039" y="318559"/>
                </a:lnTo>
                <a:lnTo>
                  <a:pt x="480126" y="279214"/>
                </a:lnTo>
                <a:lnTo>
                  <a:pt x="480036" y="241454"/>
                </a:lnTo>
                <a:lnTo>
                  <a:pt x="466329" y="174186"/>
                </a:lnTo>
                <a:lnTo>
                  <a:pt x="438109" y="118102"/>
                </a:lnTo>
                <a:lnTo>
                  <a:pt x="399031" y="73239"/>
                </a:lnTo>
                <a:lnTo>
                  <a:pt x="351936" y="39489"/>
                </a:lnTo>
                <a:lnTo>
                  <a:pt x="298984" y="16319"/>
                </a:lnTo>
                <a:lnTo>
                  <a:pt x="241552" y="3274"/>
                </a:lnTo>
                <a:lnTo>
                  <a:pt x="18117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5" name="object 415"/>
          <p:cNvSpPr/>
          <p:nvPr/>
        </p:nvSpPr>
        <p:spPr>
          <a:xfrm>
            <a:off x="9567898" y="6557275"/>
            <a:ext cx="594360" cy="532130"/>
          </a:xfrm>
          <a:custGeom>
            <a:avLst/>
            <a:gdLst/>
            <a:ahLst/>
            <a:cxnLst/>
            <a:rect l="l" t="t" r="r" b="b"/>
            <a:pathLst>
              <a:path w="594359" h="532129">
                <a:moveTo>
                  <a:pt x="365495" y="0"/>
                </a:moveTo>
                <a:lnTo>
                  <a:pt x="316455" y="3675"/>
                </a:lnTo>
                <a:lnTo>
                  <a:pt x="269062" y="14059"/>
                </a:lnTo>
                <a:lnTo>
                  <a:pt x="223538" y="30403"/>
                </a:lnTo>
                <a:lnTo>
                  <a:pt x="180351" y="52027"/>
                </a:lnTo>
                <a:lnTo>
                  <a:pt x="139803" y="78578"/>
                </a:lnTo>
                <a:lnTo>
                  <a:pt x="102440" y="110124"/>
                </a:lnTo>
                <a:lnTo>
                  <a:pt x="68812" y="146880"/>
                </a:lnTo>
                <a:lnTo>
                  <a:pt x="39994" y="188534"/>
                </a:lnTo>
                <a:lnTo>
                  <a:pt x="18594" y="232353"/>
                </a:lnTo>
                <a:lnTo>
                  <a:pt x="5050" y="277534"/>
                </a:lnTo>
                <a:lnTo>
                  <a:pt x="0" y="323519"/>
                </a:lnTo>
                <a:lnTo>
                  <a:pt x="853" y="346114"/>
                </a:lnTo>
                <a:lnTo>
                  <a:pt x="10142" y="392009"/>
                </a:lnTo>
                <a:lnTo>
                  <a:pt x="30127" y="434341"/>
                </a:lnTo>
                <a:lnTo>
                  <a:pt x="63167" y="473555"/>
                </a:lnTo>
                <a:lnTo>
                  <a:pt x="108790" y="504635"/>
                </a:lnTo>
                <a:lnTo>
                  <a:pt x="167450" y="525257"/>
                </a:lnTo>
                <a:lnTo>
                  <a:pt x="232120" y="531572"/>
                </a:lnTo>
                <a:lnTo>
                  <a:pt x="267143" y="529138"/>
                </a:lnTo>
                <a:lnTo>
                  <a:pt x="337551" y="513434"/>
                </a:lnTo>
                <a:lnTo>
                  <a:pt x="406399" y="483546"/>
                </a:lnTo>
                <a:lnTo>
                  <a:pt x="469352" y="440898"/>
                </a:lnTo>
                <a:lnTo>
                  <a:pt x="522515" y="387886"/>
                </a:lnTo>
                <a:lnTo>
                  <a:pt x="562520" y="327482"/>
                </a:lnTo>
                <a:lnTo>
                  <a:pt x="586839" y="263633"/>
                </a:lnTo>
                <a:lnTo>
                  <a:pt x="594247" y="203554"/>
                </a:lnTo>
                <a:lnTo>
                  <a:pt x="592241" y="175172"/>
                </a:lnTo>
                <a:lnTo>
                  <a:pt x="578825" y="126090"/>
                </a:lnTo>
                <a:lnTo>
                  <a:pt x="554294" y="83732"/>
                </a:lnTo>
                <a:lnTo>
                  <a:pt x="522182" y="50793"/>
                </a:lnTo>
                <a:lnTo>
                  <a:pt x="482602" y="25541"/>
                </a:lnTo>
                <a:lnTo>
                  <a:pt x="439011" y="9307"/>
                </a:lnTo>
                <a:lnTo>
                  <a:pt x="389933" y="936"/>
                </a:lnTo>
                <a:lnTo>
                  <a:pt x="365495" y="0"/>
                </a:lnTo>
                <a:close/>
              </a:path>
            </a:pathLst>
          </a:custGeom>
          <a:solidFill>
            <a:srgbClr val="DA413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7" name="object 417"/>
          <p:cNvSpPr/>
          <p:nvPr/>
        </p:nvSpPr>
        <p:spPr>
          <a:xfrm>
            <a:off x="9690468" y="6851426"/>
            <a:ext cx="613410" cy="414020"/>
          </a:xfrm>
          <a:custGeom>
            <a:avLst/>
            <a:gdLst/>
            <a:ahLst/>
            <a:cxnLst/>
            <a:rect l="l" t="t" r="r" b="b"/>
            <a:pathLst>
              <a:path w="613409" h="414020">
                <a:moveTo>
                  <a:pt x="58686" y="388392"/>
                </a:moveTo>
                <a:lnTo>
                  <a:pt x="40335" y="388392"/>
                </a:lnTo>
                <a:lnTo>
                  <a:pt x="79133" y="399822"/>
                </a:lnTo>
                <a:lnTo>
                  <a:pt x="115292" y="408712"/>
                </a:lnTo>
                <a:lnTo>
                  <a:pt x="152607" y="413792"/>
                </a:lnTo>
                <a:lnTo>
                  <a:pt x="190806" y="413792"/>
                </a:lnTo>
                <a:lnTo>
                  <a:pt x="229615" y="411252"/>
                </a:lnTo>
                <a:lnTo>
                  <a:pt x="269634" y="404902"/>
                </a:lnTo>
                <a:lnTo>
                  <a:pt x="309213" y="393472"/>
                </a:lnTo>
                <a:lnTo>
                  <a:pt x="312741" y="392202"/>
                </a:lnTo>
                <a:lnTo>
                  <a:pt x="88442" y="392202"/>
                </a:lnTo>
                <a:lnTo>
                  <a:pt x="86537" y="390932"/>
                </a:lnTo>
                <a:lnTo>
                  <a:pt x="72174" y="390932"/>
                </a:lnTo>
                <a:lnTo>
                  <a:pt x="71221" y="389662"/>
                </a:lnTo>
                <a:lnTo>
                  <a:pt x="60490" y="389662"/>
                </a:lnTo>
                <a:lnTo>
                  <a:pt x="58686" y="388392"/>
                </a:lnTo>
                <a:close/>
              </a:path>
              <a:path w="613409" h="414020">
                <a:moveTo>
                  <a:pt x="612879" y="0"/>
                </a:moveTo>
                <a:lnTo>
                  <a:pt x="612127" y="3582"/>
                </a:lnTo>
                <a:lnTo>
                  <a:pt x="611517" y="7392"/>
                </a:lnTo>
                <a:lnTo>
                  <a:pt x="610565" y="11202"/>
                </a:lnTo>
                <a:lnTo>
                  <a:pt x="608901" y="18822"/>
                </a:lnTo>
                <a:lnTo>
                  <a:pt x="606945" y="26442"/>
                </a:lnTo>
                <a:lnTo>
                  <a:pt x="605828" y="30252"/>
                </a:lnTo>
                <a:lnTo>
                  <a:pt x="604875" y="34062"/>
                </a:lnTo>
                <a:lnTo>
                  <a:pt x="588227" y="81052"/>
                </a:lnTo>
                <a:lnTo>
                  <a:pt x="567843" y="122962"/>
                </a:lnTo>
                <a:lnTo>
                  <a:pt x="542872" y="163602"/>
                </a:lnTo>
                <a:lnTo>
                  <a:pt x="513562" y="201702"/>
                </a:lnTo>
                <a:lnTo>
                  <a:pt x="479508" y="238532"/>
                </a:lnTo>
                <a:lnTo>
                  <a:pt x="441999" y="271552"/>
                </a:lnTo>
                <a:lnTo>
                  <a:pt x="401407" y="300762"/>
                </a:lnTo>
                <a:lnTo>
                  <a:pt x="358101" y="327432"/>
                </a:lnTo>
                <a:lnTo>
                  <a:pt x="357238" y="327432"/>
                </a:lnTo>
                <a:lnTo>
                  <a:pt x="356361" y="328702"/>
                </a:lnTo>
                <a:lnTo>
                  <a:pt x="354533" y="328702"/>
                </a:lnTo>
                <a:lnTo>
                  <a:pt x="353542" y="329972"/>
                </a:lnTo>
                <a:lnTo>
                  <a:pt x="352640" y="329972"/>
                </a:lnTo>
                <a:lnTo>
                  <a:pt x="351739" y="331242"/>
                </a:lnTo>
                <a:lnTo>
                  <a:pt x="349834" y="331242"/>
                </a:lnTo>
                <a:lnTo>
                  <a:pt x="347967" y="332512"/>
                </a:lnTo>
                <a:lnTo>
                  <a:pt x="346976" y="332512"/>
                </a:lnTo>
                <a:lnTo>
                  <a:pt x="346201" y="333782"/>
                </a:lnTo>
                <a:lnTo>
                  <a:pt x="345160" y="333782"/>
                </a:lnTo>
                <a:lnTo>
                  <a:pt x="344271" y="335052"/>
                </a:lnTo>
                <a:lnTo>
                  <a:pt x="342493" y="335052"/>
                </a:lnTo>
                <a:lnTo>
                  <a:pt x="341439" y="336322"/>
                </a:lnTo>
                <a:lnTo>
                  <a:pt x="340575" y="336322"/>
                </a:lnTo>
                <a:lnTo>
                  <a:pt x="337769" y="337592"/>
                </a:lnTo>
                <a:lnTo>
                  <a:pt x="336778" y="338862"/>
                </a:lnTo>
                <a:lnTo>
                  <a:pt x="334822" y="338862"/>
                </a:lnTo>
                <a:lnTo>
                  <a:pt x="333997" y="340132"/>
                </a:lnTo>
                <a:lnTo>
                  <a:pt x="332092" y="340132"/>
                </a:lnTo>
                <a:lnTo>
                  <a:pt x="331139" y="341402"/>
                </a:lnTo>
                <a:lnTo>
                  <a:pt x="330276" y="341402"/>
                </a:lnTo>
                <a:lnTo>
                  <a:pt x="327355" y="342672"/>
                </a:lnTo>
                <a:lnTo>
                  <a:pt x="326529" y="342672"/>
                </a:lnTo>
                <a:lnTo>
                  <a:pt x="325602" y="343942"/>
                </a:lnTo>
                <a:lnTo>
                  <a:pt x="323634" y="343942"/>
                </a:lnTo>
                <a:lnTo>
                  <a:pt x="322656" y="345212"/>
                </a:lnTo>
                <a:lnTo>
                  <a:pt x="320776" y="345212"/>
                </a:lnTo>
                <a:lnTo>
                  <a:pt x="319887" y="346482"/>
                </a:lnTo>
                <a:lnTo>
                  <a:pt x="317995" y="346482"/>
                </a:lnTo>
                <a:lnTo>
                  <a:pt x="315112" y="347752"/>
                </a:lnTo>
                <a:lnTo>
                  <a:pt x="314248" y="349022"/>
                </a:lnTo>
                <a:lnTo>
                  <a:pt x="312318" y="349022"/>
                </a:lnTo>
                <a:lnTo>
                  <a:pt x="311213" y="350292"/>
                </a:lnTo>
                <a:lnTo>
                  <a:pt x="309435" y="350292"/>
                </a:lnTo>
                <a:lnTo>
                  <a:pt x="305612" y="352832"/>
                </a:lnTo>
                <a:lnTo>
                  <a:pt x="303745" y="352832"/>
                </a:lnTo>
                <a:lnTo>
                  <a:pt x="302767" y="354102"/>
                </a:lnTo>
                <a:lnTo>
                  <a:pt x="299897" y="354102"/>
                </a:lnTo>
                <a:lnTo>
                  <a:pt x="298919" y="355372"/>
                </a:lnTo>
                <a:lnTo>
                  <a:pt x="297002" y="355372"/>
                </a:lnTo>
                <a:lnTo>
                  <a:pt x="296125" y="356642"/>
                </a:lnTo>
                <a:lnTo>
                  <a:pt x="294157" y="356642"/>
                </a:lnTo>
                <a:lnTo>
                  <a:pt x="293154" y="357912"/>
                </a:lnTo>
                <a:lnTo>
                  <a:pt x="291274" y="357912"/>
                </a:lnTo>
                <a:lnTo>
                  <a:pt x="289407" y="359182"/>
                </a:lnTo>
                <a:lnTo>
                  <a:pt x="287426" y="359182"/>
                </a:lnTo>
                <a:lnTo>
                  <a:pt x="286511" y="360452"/>
                </a:lnTo>
                <a:lnTo>
                  <a:pt x="284492" y="360452"/>
                </a:lnTo>
                <a:lnTo>
                  <a:pt x="282663" y="361722"/>
                </a:lnTo>
                <a:lnTo>
                  <a:pt x="280746" y="361722"/>
                </a:lnTo>
                <a:lnTo>
                  <a:pt x="279755" y="362992"/>
                </a:lnTo>
                <a:lnTo>
                  <a:pt x="276783" y="362992"/>
                </a:lnTo>
                <a:lnTo>
                  <a:pt x="275793" y="364262"/>
                </a:lnTo>
                <a:lnTo>
                  <a:pt x="272961" y="364262"/>
                </a:lnTo>
                <a:lnTo>
                  <a:pt x="272072" y="365532"/>
                </a:lnTo>
                <a:lnTo>
                  <a:pt x="270001" y="365532"/>
                </a:lnTo>
                <a:lnTo>
                  <a:pt x="268109" y="366802"/>
                </a:lnTo>
                <a:lnTo>
                  <a:pt x="265201" y="366802"/>
                </a:lnTo>
                <a:lnTo>
                  <a:pt x="264312" y="368072"/>
                </a:lnTo>
                <a:lnTo>
                  <a:pt x="261289" y="368072"/>
                </a:lnTo>
                <a:lnTo>
                  <a:pt x="260400" y="369342"/>
                </a:lnTo>
                <a:lnTo>
                  <a:pt x="257479" y="369342"/>
                </a:lnTo>
                <a:lnTo>
                  <a:pt x="256451" y="370612"/>
                </a:lnTo>
                <a:lnTo>
                  <a:pt x="253542" y="370612"/>
                </a:lnTo>
                <a:lnTo>
                  <a:pt x="252514" y="371882"/>
                </a:lnTo>
                <a:lnTo>
                  <a:pt x="248754" y="371882"/>
                </a:lnTo>
                <a:lnTo>
                  <a:pt x="247751" y="373152"/>
                </a:lnTo>
                <a:lnTo>
                  <a:pt x="244817" y="373152"/>
                </a:lnTo>
                <a:lnTo>
                  <a:pt x="243878" y="374422"/>
                </a:lnTo>
                <a:lnTo>
                  <a:pt x="239953" y="374422"/>
                </a:lnTo>
                <a:lnTo>
                  <a:pt x="238963" y="375692"/>
                </a:lnTo>
                <a:lnTo>
                  <a:pt x="234988" y="375692"/>
                </a:lnTo>
                <a:lnTo>
                  <a:pt x="234073" y="376962"/>
                </a:lnTo>
                <a:lnTo>
                  <a:pt x="230085" y="376962"/>
                </a:lnTo>
                <a:lnTo>
                  <a:pt x="229095" y="378232"/>
                </a:lnTo>
                <a:lnTo>
                  <a:pt x="226174" y="378232"/>
                </a:lnTo>
                <a:lnTo>
                  <a:pt x="224269" y="379502"/>
                </a:lnTo>
                <a:lnTo>
                  <a:pt x="219392" y="379502"/>
                </a:lnTo>
                <a:lnTo>
                  <a:pt x="218351" y="380772"/>
                </a:lnTo>
                <a:lnTo>
                  <a:pt x="215468" y="380772"/>
                </a:lnTo>
                <a:lnTo>
                  <a:pt x="212509" y="382042"/>
                </a:lnTo>
                <a:lnTo>
                  <a:pt x="207543" y="382042"/>
                </a:lnTo>
                <a:lnTo>
                  <a:pt x="206489" y="383312"/>
                </a:lnTo>
                <a:lnTo>
                  <a:pt x="201675" y="383312"/>
                </a:lnTo>
                <a:lnTo>
                  <a:pt x="200698" y="384582"/>
                </a:lnTo>
                <a:lnTo>
                  <a:pt x="194805" y="384582"/>
                </a:lnTo>
                <a:lnTo>
                  <a:pt x="193814" y="385852"/>
                </a:lnTo>
                <a:lnTo>
                  <a:pt x="186905" y="385852"/>
                </a:lnTo>
                <a:lnTo>
                  <a:pt x="185966" y="387122"/>
                </a:lnTo>
                <a:lnTo>
                  <a:pt x="179095" y="387122"/>
                </a:lnTo>
                <a:lnTo>
                  <a:pt x="177114" y="388392"/>
                </a:lnTo>
                <a:lnTo>
                  <a:pt x="169405" y="388392"/>
                </a:lnTo>
                <a:lnTo>
                  <a:pt x="168414" y="389662"/>
                </a:lnTo>
                <a:lnTo>
                  <a:pt x="157035" y="389662"/>
                </a:lnTo>
                <a:lnTo>
                  <a:pt x="156121" y="390932"/>
                </a:lnTo>
                <a:lnTo>
                  <a:pt x="141071" y="390932"/>
                </a:lnTo>
                <a:lnTo>
                  <a:pt x="140119" y="392202"/>
                </a:lnTo>
                <a:lnTo>
                  <a:pt x="312741" y="392202"/>
                </a:lnTo>
                <a:lnTo>
                  <a:pt x="385724" y="361722"/>
                </a:lnTo>
                <a:lnTo>
                  <a:pt x="421825" y="338862"/>
                </a:lnTo>
                <a:lnTo>
                  <a:pt x="455677" y="314732"/>
                </a:lnTo>
                <a:lnTo>
                  <a:pt x="486988" y="285522"/>
                </a:lnTo>
                <a:lnTo>
                  <a:pt x="515467" y="255042"/>
                </a:lnTo>
                <a:lnTo>
                  <a:pt x="540103" y="222022"/>
                </a:lnTo>
                <a:lnTo>
                  <a:pt x="561154" y="187732"/>
                </a:lnTo>
                <a:lnTo>
                  <a:pt x="578402" y="152172"/>
                </a:lnTo>
                <a:lnTo>
                  <a:pt x="591629" y="114072"/>
                </a:lnTo>
                <a:lnTo>
                  <a:pt x="592010" y="112802"/>
                </a:lnTo>
                <a:lnTo>
                  <a:pt x="592340" y="111532"/>
                </a:lnTo>
                <a:lnTo>
                  <a:pt x="592480" y="111532"/>
                </a:lnTo>
                <a:lnTo>
                  <a:pt x="592810" y="110262"/>
                </a:lnTo>
                <a:lnTo>
                  <a:pt x="592962" y="108992"/>
                </a:lnTo>
                <a:lnTo>
                  <a:pt x="593115" y="108992"/>
                </a:lnTo>
                <a:lnTo>
                  <a:pt x="593509" y="107722"/>
                </a:lnTo>
                <a:lnTo>
                  <a:pt x="593699" y="106452"/>
                </a:lnTo>
                <a:lnTo>
                  <a:pt x="593991" y="105182"/>
                </a:lnTo>
                <a:lnTo>
                  <a:pt x="594283" y="105182"/>
                </a:lnTo>
                <a:lnTo>
                  <a:pt x="594474" y="103912"/>
                </a:lnTo>
                <a:lnTo>
                  <a:pt x="594956" y="102642"/>
                </a:lnTo>
                <a:lnTo>
                  <a:pt x="595325" y="100102"/>
                </a:lnTo>
                <a:lnTo>
                  <a:pt x="595820" y="98832"/>
                </a:lnTo>
                <a:lnTo>
                  <a:pt x="596036" y="97562"/>
                </a:lnTo>
                <a:lnTo>
                  <a:pt x="596531" y="95022"/>
                </a:lnTo>
                <a:lnTo>
                  <a:pt x="596798" y="95022"/>
                </a:lnTo>
                <a:lnTo>
                  <a:pt x="596861" y="93752"/>
                </a:lnTo>
                <a:lnTo>
                  <a:pt x="596988" y="93752"/>
                </a:lnTo>
                <a:lnTo>
                  <a:pt x="597306" y="92482"/>
                </a:lnTo>
                <a:lnTo>
                  <a:pt x="597598" y="89942"/>
                </a:lnTo>
                <a:lnTo>
                  <a:pt x="597788" y="89942"/>
                </a:lnTo>
                <a:lnTo>
                  <a:pt x="598271" y="87402"/>
                </a:lnTo>
                <a:lnTo>
                  <a:pt x="598436" y="86132"/>
                </a:lnTo>
                <a:lnTo>
                  <a:pt x="598627" y="86132"/>
                </a:lnTo>
                <a:lnTo>
                  <a:pt x="598754" y="84862"/>
                </a:lnTo>
                <a:lnTo>
                  <a:pt x="598919" y="84862"/>
                </a:lnTo>
                <a:lnTo>
                  <a:pt x="599071" y="83592"/>
                </a:lnTo>
                <a:lnTo>
                  <a:pt x="599897" y="79782"/>
                </a:lnTo>
                <a:lnTo>
                  <a:pt x="600036" y="78512"/>
                </a:lnTo>
                <a:lnTo>
                  <a:pt x="600240" y="77242"/>
                </a:lnTo>
                <a:lnTo>
                  <a:pt x="600379" y="75972"/>
                </a:lnTo>
                <a:lnTo>
                  <a:pt x="600519" y="75972"/>
                </a:lnTo>
                <a:lnTo>
                  <a:pt x="600786" y="73432"/>
                </a:lnTo>
                <a:lnTo>
                  <a:pt x="612879" y="0"/>
                </a:lnTo>
                <a:close/>
              </a:path>
              <a:path w="613409" h="414020">
                <a:moveTo>
                  <a:pt x="8331" y="378232"/>
                </a:moveTo>
                <a:lnTo>
                  <a:pt x="4381" y="378232"/>
                </a:lnTo>
                <a:lnTo>
                  <a:pt x="39433" y="388392"/>
                </a:lnTo>
                <a:lnTo>
                  <a:pt x="53403" y="388392"/>
                </a:lnTo>
                <a:lnTo>
                  <a:pt x="49796" y="387122"/>
                </a:lnTo>
                <a:lnTo>
                  <a:pt x="42824" y="387122"/>
                </a:lnTo>
                <a:lnTo>
                  <a:pt x="41084" y="385852"/>
                </a:lnTo>
                <a:lnTo>
                  <a:pt x="37541" y="385852"/>
                </a:lnTo>
                <a:lnTo>
                  <a:pt x="36652" y="384582"/>
                </a:lnTo>
                <a:lnTo>
                  <a:pt x="30632" y="384582"/>
                </a:lnTo>
                <a:lnTo>
                  <a:pt x="29768" y="383312"/>
                </a:lnTo>
                <a:lnTo>
                  <a:pt x="24523" y="383312"/>
                </a:lnTo>
                <a:lnTo>
                  <a:pt x="23774" y="382042"/>
                </a:lnTo>
                <a:lnTo>
                  <a:pt x="19392" y="382042"/>
                </a:lnTo>
                <a:lnTo>
                  <a:pt x="18592" y="380772"/>
                </a:lnTo>
                <a:lnTo>
                  <a:pt x="13423" y="380772"/>
                </a:lnTo>
                <a:lnTo>
                  <a:pt x="12611" y="379502"/>
                </a:lnTo>
                <a:lnTo>
                  <a:pt x="9270" y="379502"/>
                </a:lnTo>
                <a:lnTo>
                  <a:pt x="8331" y="378232"/>
                </a:lnTo>
                <a:close/>
              </a:path>
              <a:path w="613409" h="414020">
                <a:moveTo>
                  <a:pt x="4203" y="378180"/>
                </a:moveTo>
                <a:lnTo>
                  <a:pt x="4381" y="378232"/>
                </a:lnTo>
                <a:lnTo>
                  <a:pt x="4203" y="378180"/>
                </a:lnTo>
                <a:close/>
              </a:path>
              <a:path w="613409" h="414020">
                <a:moveTo>
                  <a:pt x="3301" y="376962"/>
                </a:moveTo>
                <a:lnTo>
                  <a:pt x="0" y="376962"/>
                </a:lnTo>
                <a:lnTo>
                  <a:pt x="4203" y="378180"/>
                </a:lnTo>
                <a:lnTo>
                  <a:pt x="3301" y="376962"/>
                </a:lnTo>
                <a:close/>
              </a:path>
            </a:pathLst>
          </a:custGeom>
          <a:solidFill>
            <a:srgbClr val="C4151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9" name="object 419"/>
          <p:cNvSpPr txBox="1">
            <a:spLocks noGrp="1"/>
          </p:cNvSpPr>
          <p:nvPr>
            <p:ph type="title"/>
          </p:nvPr>
        </p:nvSpPr>
        <p:spPr>
          <a:xfrm>
            <a:off x="907094" y="709396"/>
            <a:ext cx="9241160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4180"/>
              </a:lnSpc>
            </a:pPr>
            <a:r>
              <a:rPr lang="ru-RU" spc="-10" dirty="0"/>
              <a:t>Раневой ожоговый процесс</a:t>
            </a:r>
            <a:endParaRPr spc="-75" dirty="0"/>
          </a:p>
        </p:txBody>
      </p:sp>
      <p:sp>
        <p:nvSpPr>
          <p:cNvPr id="421" name="object 421"/>
          <p:cNvSpPr txBox="1"/>
          <p:nvPr/>
        </p:nvSpPr>
        <p:spPr>
          <a:xfrm>
            <a:off x="390778" y="1518551"/>
            <a:ext cx="10428504" cy="50545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ctr">
              <a:lnSpc>
                <a:spcPct val="101800"/>
              </a:lnSpc>
              <a:tabLst>
                <a:tab pos="1346835" algn="l"/>
                <a:tab pos="2502535" algn="l"/>
              </a:tabLst>
            </a:pPr>
            <a:endParaRPr lang="ru-RU" sz="1800" spc="15" dirty="0">
              <a:solidFill>
                <a:srgbClr val="C4151C"/>
              </a:solidFill>
              <a:latin typeface="Arial"/>
              <a:cs typeface="Arial"/>
            </a:endParaRPr>
          </a:p>
          <a:p>
            <a:pPr marL="12700" marR="5080">
              <a:lnSpc>
                <a:spcPct val="101800"/>
              </a:lnSpc>
              <a:tabLst>
                <a:tab pos="1346835" algn="l"/>
                <a:tab pos="2502535" algn="l"/>
              </a:tabLst>
            </a:pPr>
            <a:r>
              <a:rPr lang="ru-RU" sz="1600" spc="15" dirty="0">
                <a:latin typeface="Arial"/>
                <a:cs typeface="Arial"/>
              </a:rPr>
              <a:t>Выделяют 3 фазы течения раневого ожогового процесса :</a:t>
            </a:r>
          </a:p>
          <a:p>
            <a:pPr marL="12700" marR="5080">
              <a:lnSpc>
                <a:spcPct val="101800"/>
              </a:lnSpc>
              <a:tabLst>
                <a:tab pos="1346835" algn="l"/>
                <a:tab pos="2502535" algn="l"/>
              </a:tabLst>
            </a:pPr>
            <a:endParaRPr lang="ru-RU" sz="1600" spc="15" dirty="0">
              <a:latin typeface="Arial"/>
              <a:cs typeface="Arial"/>
            </a:endParaRPr>
          </a:p>
          <a:p>
            <a:pPr marL="298450" marR="5080" indent="-285750">
              <a:lnSpc>
                <a:spcPct val="101800"/>
              </a:lnSpc>
              <a:buFont typeface="Arial" panose="020B0604020202020204" pitchFamily="34" charset="0"/>
              <a:buChar char="•"/>
              <a:tabLst>
                <a:tab pos="1346835" algn="l"/>
                <a:tab pos="2502535" algn="l"/>
              </a:tabLst>
            </a:pPr>
            <a:r>
              <a:rPr lang="ru-RU" sz="1600" u="sng" spc="15" dirty="0">
                <a:latin typeface="Arial"/>
                <a:cs typeface="Arial"/>
              </a:rPr>
              <a:t>Первая фаза (экссудации</a:t>
            </a:r>
            <a:r>
              <a:rPr lang="ru-RU" sz="1600" spc="15" dirty="0">
                <a:latin typeface="Arial"/>
                <a:cs typeface="Arial"/>
              </a:rPr>
              <a:t>) </a:t>
            </a:r>
          </a:p>
          <a:p>
            <a:pPr marL="12700" marR="5080">
              <a:lnSpc>
                <a:spcPct val="101800"/>
              </a:lnSpc>
              <a:tabLst>
                <a:tab pos="1346835" algn="l"/>
                <a:tab pos="2502535" algn="l"/>
              </a:tabLst>
            </a:pPr>
            <a:r>
              <a:rPr lang="ru-RU" sz="1600" spc="15" dirty="0">
                <a:latin typeface="Arial"/>
                <a:cs typeface="Arial"/>
              </a:rPr>
              <a:t>Основная тактика лечения - Профилактика и угнетение инфекции в ране, нормализация местного гомеостаза.</a:t>
            </a:r>
            <a:endParaRPr lang="ru-RU" sz="1600" b="1" spc="15" dirty="0">
              <a:solidFill>
                <a:srgbClr val="C4151C"/>
              </a:solidFill>
              <a:latin typeface="Arial"/>
              <a:cs typeface="Arial"/>
            </a:endParaRPr>
          </a:p>
          <a:p>
            <a:pPr marL="12700" marR="5080">
              <a:lnSpc>
                <a:spcPct val="101800"/>
              </a:lnSpc>
              <a:tabLst>
                <a:tab pos="1346835" algn="l"/>
                <a:tab pos="2502535" algn="l"/>
              </a:tabLst>
            </a:pPr>
            <a:r>
              <a:rPr lang="ru-RU" sz="1600" b="1" spc="15" dirty="0">
                <a:solidFill>
                  <a:srgbClr val="FF0000"/>
                </a:solidFill>
                <a:latin typeface="Arial"/>
                <a:cs typeface="Arial"/>
              </a:rPr>
              <a:t>NB !!!</a:t>
            </a:r>
            <a:r>
              <a:rPr lang="ru-RU" sz="1600" spc="1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ru-RU" sz="1600" spc="15" dirty="0">
                <a:latin typeface="Arial"/>
                <a:cs typeface="Arial"/>
              </a:rPr>
              <a:t>На первой стадии применение мазей на жировых ланолин-вазелиновых или эмульсионных основах </a:t>
            </a:r>
            <a:r>
              <a:rPr lang="ru-RU" sz="1600" b="1" spc="15" dirty="0">
                <a:solidFill>
                  <a:srgbClr val="FF0000"/>
                </a:solidFill>
                <a:latin typeface="Arial"/>
                <a:cs typeface="Arial"/>
              </a:rPr>
              <a:t>противопоказано</a:t>
            </a:r>
            <a:r>
              <a:rPr lang="ru-RU" sz="1600" spc="1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ru-RU" sz="1600" spc="15" dirty="0">
                <a:solidFill>
                  <a:srgbClr val="C4151C"/>
                </a:solidFill>
                <a:latin typeface="Arial"/>
                <a:cs typeface="Arial"/>
              </a:rPr>
              <a:t> </a:t>
            </a:r>
            <a:r>
              <a:rPr lang="ru-RU" sz="1600" spc="15" dirty="0">
                <a:latin typeface="Arial"/>
                <a:cs typeface="Arial"/>
              </a:rPr>
              <a:t>в связи с выраженной </a:t>
            </a:r>
            <a:r>
              <a:rPr lang="ru-RU" sz="1600" spc="15" dirty="0" err="1">
                <a:latin typeface="Arial"/>
                <a:cs typeface="Arial"/>
              </a:rPr>
              <a:t>экссудацией,нейтрофильной</a:t>
            </a:r>
            <a:r>
              <a:rPr lang="ru-RU" sz="1600" spc="15" dirty="0">
                <a:latin typeface="Arial"/>
                <a:cs typeface="Arial"/>
              </a:rPr>
              <a:t> и макрофагальной реакцией, результатом которых является образование гноя.</a:t>
            </a:r>
          </a:p>
          <a:p>
            <a:pPr marL="12700" marR="5080">
              <a:lnSpc>
                <a:spcPct val="101800"/>
              </a:lnSpc>
              <a:tabLst>
                <a:tab pos="1346835" algn="l"/>
                <a:tab pos="2502535" algn="l"/>
              </a:tabLst>
            </a:pPr>
            <a:endParaRPr lang="ru-RU" sz="1600" spc="15" dirty="0">
              <a:latin typeface="Arial"/>
              <a:cs typeface="Arial"/>
            </a:endParaRPr>
          </a:p>
          <a:p>
            <a:pPr marL="298450" marR="5080" indent="-285750">
              <a:lnSpc>
                <a:spcPct val="101800"/>
              </a:lnSpc>
              <a:buFont typeface="Arial" panose="020B0604020202020204" pitchFamily="34" charset="0"/>
              <a:buChar char="•"/>
              <a:tabLst>
                <a:tab pos="1346835" algn="l"/>
                <a:tab pos="2502535" algn="l"/>
              </a:tabLst>
            </a:pPr>
            <a:r>
              <a:rPr lang="ru-RU" sz="1600" u="sng" spc="15" dirty="0">
                <a:latin typeface="Arial"/>
                <a:cs typeface="Arial"/>
              </a:rPr>
              <a:t>Вторая фаза (фаза пролиферации</a:t>
            </a:r>
            <a:r>
              <a:rPr lang="ru-RU" sz="1600" spc="15" dirty="0">
                <a:latin typeface="Arial"/>
                <a:cs typeface="Arial"/>
              </a:rPr>
              <a:t>)</a:t>
            </a:r>
            <a:r>
              <a:rPr lang="en-US" sz="1600" spc="15" dirty="0">
                <a:latin typeface="Arial"/>
                <a:cs typeface="Arial"/>
              </a:rPr>
              <a:t> </a:t>
            </a:r>
          </a:p>
          <a:p>
            <a:pPr marL="12700" marR="5080">
              <a:lnSpc>
                <a:spcPct val="101800"/>
              </a:lnSpc>
              <a:tabLst>
                <a:tab pos="1346835" algn="l"/>
                <a:tab pos="2502535" algn="l"/>
              </a:tabLst>
            </a:pPr>
            <a:r>
              <a:rPr lang="en-US" sz="1600" spc="15" dirty="0">
                <a:latin typeface="Arial"/>
                <a:cs typeface="Arial"/>
              </a:rPr>
              <a:t>   - </a:t>
            </a:r>
            <a:r>
              <a:rPr lang="ru-RU" sz="1600" spc="15" dirty="0">
                <a:latin typeface="Arial"/>
                <a:cs typeface="Arial"/>
              </a:rPr>
              <a:t>Необходимо предотвращать вторичную контаминацию с одновременным угнетением роста в ране первичной микрофлоры, обеспечивать протекторное действие (относительно механических повреждений, пересыхания и др.)</a:t>
            </a:r>
          </a:p>
          <a:p>
            <a:pPr marL="12700" marR="5080">
              <a:lnSpc>
                <a:spcPct val="101800"/>
              </a:lnSpc>
              <a:tabLst>
                <a:tab pos="1346835" algn="l"/>
                <a:tab pos="2502535" algn="l"/>
              </a:tabLst>
            </a:pPr>
            <a:r>
              <a:rPr lang="ru-RU" sz="1600" dirty="0"/>
              <a:t> </a:t>
            </a:r>
            <a:r>
              <a:rPr lang="ru-RU" sz="1600" b="1" spc="15" dirty="0">
                <a:solidFill>
                  <a:srgbClr val="FF0000"/>
                </a:solidFill>
                <a:latin typeface="Arial"/>
                <a:cs typeface="Arial"/>
              </a:rPr>
              <a:t>NB !!!</a:t>
            </a:r>
            <a:r>
              <a:rPr lang="ru-RU" sz="1600" spc="1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Мази с выраженным </a:t>
            </a:r>
            <a:r>
              <a:rPr lang="ru-RU" sz="1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гиперосмолярным</a:t>
            </a:r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эффектом</a:t>
            </a:r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 данной ситуации применять </a:t>
            </a:r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нецелесообразно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, так как они ведут к высыханию раны и нарушению процессов репарации.</a:t>
            </a:r>
            <a:endParaRPr lang="ru-RU" sz="1600" spc="1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01800"/>
              </a:lnSpc>
              <a:tabLst>
                <a:tab pos="1346835" algn="l"/>
                <a:tab pos="2502535" algn="l"/>
              </a:tabLst>
            </a:pPr>
            <a:endParaRPr lang="ru-RU" sz="1600" spc="1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8450" marR="5080" indent="-285750">
              <a:lnSpc>
                <a:spcPct val="101800"/>
              </a:lnSpc>
              <a:buFont typeface="Arial" panose="020B0604020202020204" pitchFamily="34" charset="0"/>
              <a:buChar char="•"/>
              <a:tabLst>
                <a:tab pos="1346835" algn="l"/>
                <a:tab pos="2502535" algn="l"/>
              </a:tabLst>
            </a:pPr>
            <a:r>
              <a:rPr lang="ru-RU" sz="1600" u="sng" spc="15" dirty="0">
                <a:latin typeface="Arial"/>
                <a:cs typeface="Arial"/>
              </a:rPr>
              <a:t>Третья фаза раневого процесса  (фаза рубцевания</a:t>
            </a:r>
            <a:r>
              <a:rPr lang="ru-RU" sz="1600" spc="15" dirty="0">
                <a:latin typeface="Arial"/>
                <a:cs typeface="Arial"/>
              </a:rPr>
              <a:t>)</a:t>
            </a:r>
          </a:p>
          <a:p>
            <a:pPr marL="12700" marR="5080">
              <a:lnSpc>
                <a:spcPct val="101800"/>
              </a:lnSpc>
              <a:tabLst>
                <a:tab pos="1346835" algn="l"/>
                <a:tab pos="2502535" algn="l"/>
              </a:tabLst>
            </a:pPr>
            <a:r>
              <a:rPr lang="ru-RU" sz="1600" spc="15" dirty="0">
                <a:latin typeface="Arial"/>
                <a:cs typeface="Arial"/>
              </a:rPr>
              <a:t>  - Предотвратить </a:t>
            </a:r>
            <a:r>
              <a:rPr lang="ru-RU" sz="1600" spc="15" dirty="0" err="1">
                <a:latin typeface="Arial"/>
                <a:cs typeface="Arial"/>
              </a:rPr>
              <a:t>травмирование</a:t>
            </a:r>
            <a:r>
              <a:rPr lang="ru-RU" sz="1600" spc="15" dirty="0">
                <a:latin typeface="Arial"/>
                <a:cs typeface="Arial"/>
              </a:rPr>
              <a:t> молодого эпидермиса. Возможно использование мазей на жировой основе.</a:t>
            </a:r>
            <a:endParaRPr lang="ru-RU" sz="1600" spc="15" dirty="0">
              <a:solidFill>
                <a:srgbClr val="C4151C"/>
              </a:solidFill>
              <a:latin typeface="Arial"/>
              <a:cs typeface="Arial"/>
            </a:endParaRPr>
          </a:p>
        </p:txBody>
      </p:sp>
      <p:sp>
        <p:nvSpPr>
          <p:cNvPr id="112" name="Прямоугольник 111"/>
          <p:cNvSpPr/>
          <p:nvPr/>
        </p:nvSpPr>
        <p:spPr>
          <a:xfrm>
            <a:off x="10722908" y="3167740"/>
            <a:ext cx="229924" cy="1850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063" y="6893915"/>
            <a:ext cx="11047933" cy="10260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7184123" y="6893915"/>
            <a:ext cx="3867873" cy="102608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0803344" y="7853624"/>
            <a:ext cx="248920" cy="66675"/>
          </a:xfrm>
          <a:custGeom>
            <a:avLst/>
            <a:gdLst/>
            <a:ahLst/>
            <a:cxnLst/>
            <a:rect l="l" t="t" r="r" b="b"/>
            <a:pathLst>
              <a:path w="248920" h="66675">
                <a:moveTo>
                  <a:pt x="248653" y="0"/>
                </a:moveTo>
                <a:lnTo>
                  <a:pt x="199479" y="14564"/>
                </a:lnTo>
                <a:lnTo>
                  <a:pt x="151858" y="27979"/>
                </a:lnTo>
                <a:lnTo>
                  <a:pt x="103914" y="40821"/>
                </a:lnTo>
                <a:lnTo>
                  <a:pt x="55654" y="53085"/>
                </a:lnTo>
                <a:lnTo>
                  <a:pt x="7084" y="64767"/>
                </a:lnTo>
                <a:lnTo>
                  <a:pt x="0" y="66375"/>
                </a:lnTo>
              </a:path>
            </a:pathLst>
          </a:custGeom>
          <a:ln w="9436">
            <a:solidFill>
              <a:srgbClr val="F8F8F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7184194" y="6893915"/>
            <a:ext cx="1793239" cy="1026160"/>
          </a:xfrm>
          <a:custGeom>
            <a:avLst/>
            <a:gdLst/>
            <a:ahLst/>
            <a:cxnLst/>
            <a:rect l="l" t="t" r="r" b="b"/>
            <a:pathLst>
              <a:path w="1793240" h="1026159">
                <a:moveTo>
                  <a:pt x="1792780" y="1026083"/>
                </a:moveTo>
                <a:lnTo>
                  <a:pt x="1737125" y="1012794"/>
                </a:lnTo>
                <a:lnTo>
                  <a:pt x="1688865" y="1000529"/>
                </a:lnTo>
                <a:lnTo>
                  <a:pt x="1640921" y="987687"/>
                </a:lnTo>
                <a:lnTo>
                  <a:pt x="1593299" y="974273"/>
                </a:lnTo>
                <a:lnTo>
                  <a:pt x="1546005" y="960290"/>
                </a:lnTo>
                <a:lnTo>
                  <a:pt x="1499045" y="945745"/>
                </a:lnTo>
                <a:lnTo>
                  <a:pt x="1452426" y="930642"/>
                </a:lnTo>
                <a:lnTo>
                  <a:pt x="1406153" y="914986"/>
                </a:lnTo>
                <a:lnTo>
                  <a:pt x="1360233" y="898782"/>
                </a:lnTo>
                <a:lnTo>
                  <a:pt x="1314672" y="882036"/>
                </a:lnTo>
                <a:lnTo>
                  <a:pt x="1269475" y="864752"/>
                </a:lnTo>
                <a:lnTo>
                  <a:pt x="1224650" y="846935"/>
                </a:lnTo>
                <a:lnTo>
                  <a:pt x="1180201" y="828590"/>
                </a:lnTo>
                <a:lnTo>
                  <a:pt x="1136136" y="809722"/>
                </a:lnTo>
                <a:lnTo>
                  <a:pt x="1092460" y="790337"/>
                </a:lnTo>
                <a:lnTo>
                  <a:pt x="1049179" y="770438"/>
                </a:lnTo>
                <a:lnTo>
                  <a:pt x="1006300" y="750032"/>
                </a:lnTo>
                <a:lnTo>
                  <a:pt x="963829" y="729123"/>
                </a:lnTo>
                <a:lnTo>
                  <a:pt x="921771" y="707716"/>
                </a:lnTo>
                <a:lnTo>
                  <a:pt x="880133" y="685817"/>
                </a:lnTo>
                <a:lnTo>
                  <a:pt x="838921" y="663429"/>
                </a:lnTo>
                <a:lnTo>
                  <a:pt x="798141" y="640558"/>
                </a:lnTo>
                <a:lnTo>
                  <a:pt x="757800" y="617210"/>
                </a:lnTo>
                <a:lnTo>
                  <a:pt x="717902" y="593389"/>
                </a:lnTo>
                <a:lnTo>
                  <a:pt x="678455" y="569100"/>
                </a:lnTo>
                <a:lnTo>
                  <a:pt x="639465" y="544348"/>
                </a:lnTo>
                <a:lnTo>
                  <a:pt x="600937" y="519138"/>
                </a:lnTo>
                <a:lnTo>
                  <a:pt x="562878" y="493475"/>
                </a:lnTo>
                <a:lnTo>
                  <a:pt x="525294" y="467364"/>
                </a:lnTo>
                <a:lnTo>
                  <a:pt x="488191" y="440810"/>
                </a:lnTo>
                <a:lnTo>
                  <a:pt x="451575" y="413819"/>
                </a:lnTo>
                <a:lnTo>
                  <a:pt x="415452" y="386394"/>
                </a:lnTo>
                <a:lnTo>
                  <a:pt x="379828" y="358542"/>
                </a:lnTo>
                <a:lnTo>
                  <a:pt x="344710" y="330266"/>
                </a:lnTo>
                <a:lnTo>
                  <a:pt x="310103" y="301573"/>
                </a:lnTo>
                <a:lnTo>
                  <a:pt x="276014" y="272466"/>
                </a:lnTo>
                <a:lnTo>
                  <a:pt x="242449" y="242952"/>
                </a:lnTo>
                <a:lnTo>
                  <a:pt x="209414" y="213035"/>
                </a:lnTo>
                <a:lnTo>
                  <a:pt x="176914" y="182720"/>
                </a:lnTo>
                <a:lnTo>
                  <a:pt x="144957" y="152011"/>
                </a:lnTo>
                <a:lnTo>
                  <a:pt x="113548" y="120915"/>
                </a:lnTo>
                <a:lnTo>
                  <a:pt x="82693" y="89436"/>
                </a:lnTo>
                <a:lnTo>
                  <a:pt x="52399" y="57579"/>
                </a:lnTo>
                <a:lnTo>
                  <a:pt x="22671" y="25348"/>
                </a:lnTo>
                <a:lnTo>
                  <a:pt x="0" y="0"/>
                </a:lnTo>
              </a:path>
            </a:pathLst>
          </a:custGeom>
          <a:ln w="9436">
            <a:solidFill>
              <a:srgbClr val="F8F8F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10911601" y="7830097"/>
            <a:ext cx="140970" cy="90170"/>
          </a:xfrm>
          <a:custGeom>
            <a:avLst/>
            <a:gdLst/>
            <a:ahLst/>
            <a:cxnLst/>
            <a:rect l="l" t="t" r="r" b="b"/>
            <a:pathLst>
              <a:path w="140970" h="90170">
                <a:moveTo>
                  <a:pt x="140396" y="0"/>
                </a:moveTo>
                <a:lnTo>
                  <a:pt x="0" y="89902"/>
                </a:lnTo>
              </a:path>
            </a:pathLst>
          </a:custGeom>
          <a:ln w="4191">
            <a:solidFill>
              <a:srgbClr val="ECECE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10776860" y="7743816"/>
            <a:ext cx="275590" cy="176530"/>
          </a:xfrm>
          <a:custGeom>
            <a:avLst/>
            <a:gdLst/>
            <a:ahLst/>
            <a:cxnLst/>
            <a:rect l="l" t="t" r="r" b="b"/>
            <a:pathLst>
              <a:path w="275590" h="176529">
                <a:moveTo>
                  <a:pt x="275137" y="0"/>
                </a:moveTo>
                <a:lnTo>
                  <a:pt x="0" y="176182"/>
                </a:lnTo>
              </a:path>
            </a:pathLst>
          </a:custGeom>
          <a:ln w="4191">
            <a:solidFill>
              <a:srgbClr val="EBECE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10642147" y="7657555"/>
            <a:ext cx="410209" cy="262890"/>
          </a:xfrm>
          <a:custGeom>
            <a:avLst/>
            <a:gdLst/>
            <a:ahLst/>
            <a:cxnLst/>
            <a:rect l="l" t="t" r="r" b="b"/>
            <a:pathLst>
              <a:path w="410209" h="262890">
                <a:moveTo>
                  <a:pt x="409849" y="0"/>
                </a:moveTo>
                <a:lnTo>
                  <a:pt x="0" y="262444"/>
                </a:lnTo>
              </a:path>
            </a:pathLst>
          </a:custGeom>
          <a:ln w="4191">
            <a:solidFill>
              <a:srgbClr val="EBECE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10507418" y="7571282"/>
            <a:ext cx="544830" cy="349250"/>
          </a:xfrm>
          <a:custGeom>
            <a:avLst/>
            <a:gdLst/>
            <a:ahLst/>
            <a:cxnLst/>
            <a:rect l="l" t="t" r="r" b="b"/>
            <a:pathLst>
              <a:path w="544829" h="349250">
                <a:moveTo>
                  <a:pt x="544577" y="0"/>
                </a:moveTo>
                <a:lnTo>
                  <a:pt x="0" y="348717"/>
                </a:lnTo>
              </a:path>
            </a:pathLst>
          </a:custGeom>
          <a:ln w="4191">
            <a:solidFill>
              <a:srgbClr val="EBEC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10372820" y="7485092"/>
            <a:ext cx="679450" cy="434975"/>
          </a:xfrm>
          <a:custGeom>
            <a:avLst/>
            <a:gdLst/>
            <a:ahLst/>
            <a:cxnLst/>
            <a:rect l="l" t="t" r="r" b="b"/>
            <a:pathLst>
              <a:path w="679450" h="434975">
                <a:moveTo>
                  <a:pt x="679175" y="0"/>
                </a:moveTo>
                <a:lnTo>
                  <a:pt x="0" y="434906"/>
                </a:lnTo>
              </a:path>
            </a:pathLst>
          </a:custGeom>
          <a:ln w="4191">
            <a:solidFill>
              <a:srgbClr val="EB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10238092" y="7398819"/>
            <a:ext cx="814069" cy="521334"/>
          </a:xfrm>
          <a:custGeom>
            <a:avLst/>
            <a:gdLst/>
            <a:ahLst/>
            <a:cxnLst/>
            <a:rect l="l" t="t" r="r" b="b"/>
            <a:pathLst>
              <a:path w="814070" h="521334">
                <a:moveTo>
                  <a:pt x="813904" y="0"/>
                </a:moveTo>
                <a:lnTo>
                  <a:pt x="0" y="521179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10103372" y="7312551"/>
            <a:ext cx="948690" cy="607695"/>
          </a:xfrm>
          <a:custGeom>
            <a:avLst/>
            <a:gdLst/>
            <a:ahLst/>
            <a:cxnLst/>
            <a:rect l="l" t="t" r="r" b="b"/>
            <a:pathLst>
              <a:path w="948690" h="607695">
                <a:moveTo>
                  <a:pt x="948624" y="0"/>
                </a:moveTo>
                <a:lnTo>
                  <a:pt x="0" y="607447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9968630" y="7226272"/>
            <a:ext cx="1083945" cy="694055"/>
          </a:xfrm>
          <a:custGeom>
            <a:avLst/>
            <a:gdLst/>
            <a:ahLst/>
            <a:cxnLst/>
            <a:rect l="l" t="t" r="r" b="b"/>
            <a:pathLst>
              <a:path w="1083945" h="694054">
                <a:moveTo>
                  <a:pt x="1083366" y="0"/>
                </a:moveTo>
                <a:lnTo>
                  <a:pt x="0" y="693727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9699176" y="7053728"/>
            <a:ext cx="1353185" cy="866775"/>
          </a:xfrm>
          <a:custGeom>
            <a:avLst/>
            <a:gdLst/>
            <a:ahLst/>
            <a:cxnLst/>
            <a:rect l="l" t="t" r="r" b="b"/>
            <a:pathLst>
              <a:path w="1353184" h="866775">
                <a:moveTo>
                  <a:pt x="1352819" y="0"/>
                </a:moveTo>
                <a:lnTo>
                  <a:pt x="0" y="866271"/>
                </a:lnTo>
              </a:path>
            </a:pathLst>
          </a:custGeom>
          <a:ln w="4191">
            <a:solidFill>
              <a:srgbClr val="EAEB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9564468" y="6967468"/>
            <a:ext cx="1487805" cy="953135"/>
          </a:xfrm>
          <a:custGeom>
            <a:avLst/>
            <a:gdLst/>
            <a:ahLst/>
            <a:cxnLst/>
            <a:rect l="l" t="t" r="r" b="b"/>
            <a:pathLst>
              <a:path w="1487804" h="953134">
                <a:moveTo>
                  <a:pt x="1487528" y="0"/>
                </a:moveTo>
                <a:lnTo>
                  <a:pt x="0" y="952531"/>
                </a:lnTo>
              </a:path>
            </a:pathLst>
          </a:custGeom>
          <a:ln w="4191">
            <a:solidFill>
              <a:srgbClr val="EA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9429870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1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9295137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2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9160402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4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9025685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6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9EA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/>
          <p:nvPr/>
        </p:nvSpPr>
        <p:spPr>
          <a:xfrm>
            <a:off x="8890949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2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9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/>
          <p:nvPr/>
        </p:nvSpPr>
        <p:spPr>
          <a:xfrm>
            <a:off x="8756232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5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23"/>
          <p:cNvSpPr/>
          <p:nvPr/>
        </p:nvSpPr>
        <p:spPr>
          <a:xfrm>
            <a:off x="8621614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4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4"/>
          <p:cNvSpPr/>
          <p:nvPr/>
        </p:nvSpPr>
        <p:spPr>
          <a:xfrm>
            <a:off x="8486915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1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/>
          <p:nvPr/>
        </p:nvSpPr>
        <p:spPr>
          <a:xfrm>
            <a:off x="8352171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5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8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object 26"/>
          <p:cNvSpPr/>
          <p:nvPr/>
        </p:nvSpPr>
        <p:spPr>
          <a:xfrm>
            <a:off x="8217452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2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27"/>
          <p:cNvSpPr/>
          <p:nvPr/>
        </p:nvSpPr>
        <p:spPr>
          <a:xfrm>
            <a:off x="8082718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4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" name="object 28"/>
          <p:cNvSpPr/>
          <p:nvPr/>
        </p:nvSpPr>
        <p:spPr>
          <a:xfrm>
            <a:off x="7948000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1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" name="object 29"/>
          <p:cNvSpPr/>
          <p:nvPr/>
        </p:nvSpPr>
        <p:spPr>
          <a:xfrm>
            <a:off x="7813392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2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" name="object 30"/>
          <p:cNvSpPr/>
          <p:nvPr/>
        </p:nvSpPr>
        <p:spPr>
          <a:xfrm>
            <a:off x="7678684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2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7E8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" name="object 31"/>
          <p:cNvSpPr/>
          <p:nvPr/>
        </p:nvSpPr>
        <p:spPr>
          <a:xfrm>
            <a:off x="7543940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1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7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" name="object 32"/>
          <p:cNvSpPr/>
          <p:nvPr/>
        </p:nvSpPr>
        <p:spPr>
          <a:xfrm>
            <a:off x="7409222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4" y="0"/>
                </a:moveTo>
                <a:lnTo>
                  <a:pt x="0" y="1026083"/>
                </a:lnTo>
              </a:path>
            </a:pathLst>
          </a:custGeom>
          <a:ln w="4190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" name="object 33"/>
          <p:cNvSpPr/>
          <p:nvPr/>
        </p:nvSpPr>
        <p:spPr>
          <a:xfrm>
            <a:off x="7274488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0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" name="object 34"/>
          <p:cNvSpPr/>
          <p:nvPr/>
        </p:nvSpPr>
        <p:spPr>
          <a:xfrm>
            <a:off x="7139769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2" y="0"/>
                </a:moveTo>
                <a:lnTo>
                  <a:pt x="0" y="1026083"/>
                </a:lnTo>
              </a:path>
            </a:pathLst>
          </a:custGeom>
          <a:ln w="4190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" name="object 35"/>
          <p:cNvSpPr/>
          <p:nvPr/>
        </p:nvSpPr>
        <p:spPr>
          <a:xfrm>
            <a:off x="7005161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4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6E7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object 36"/>
          <p:cNvSpPr/>
          <p:nvPr/>
        </p:nvSpPr>
        <p:spPr>
          <a:xfrm>
            <a:off x="6870433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4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" name="object 37"/>
          <p:cNvSpPr/>
          <p:nvPr/>
        </p:nvSpPr>
        <p:spPr>
          <a:xfrm>
            <a:off x="6735702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4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" name="object 38"/>
          <p:cNvSpPr/>
          <p:nvPr/>
        </p:nvSpPr>
        <p:spPr>
          <a:xfrm>
            <a:off x="6600993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4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" name="object 39"/>
          <p:cNvSpPr/>
          <p:nvPr/>
        </p:nvSpPr>
        <p:spPr>
          <a:xfrm>
            <a:off x="6466245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4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" name="object 40"/>
          <p:cNvSpPr/>
          <p:nvPr/>
        </p:nvSpPr>
        <p:spPr>
          <a:xfrm>
            <a:off x="6331541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3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5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" name="object 41"/>
          <p:cNvSpPr/>
          <p:nvPr/>
        </p:nvSpPr>
        <p:spPr>
          <a:xfrm>
            <a:off x="6196801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5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" name="object 42"/>
          <p:cNvSpPr/>
          <p:nvPr/>
        </p:nvSpPr>
        <p:spPr>
          <a:xfrm>
            <a:off x="6062162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2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" name="object 43"/>
          <p:cNvSpPr/>
          <p:nvPr/>
        </p:nvSpPr>
        <p:spPr>
          <a:xfrm>
            <a:off x="5927446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2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" name="object 44"/>
          <p:cNvSpPr/>
          <p:nvPr/>
        </p:nvSpPr>
        <p:spPr>
          <a:xfrm>
            <a:off x="5792740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3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5" name="object 45"/>
          <p:cNvSpPr/>
          <p:nvPr/>
        </p:nvSpPr>
        <p:spPr>
          <a:xfrm>
            <a:off x="5658012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5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6" name="object 46"/>
          <p:cNvSpPr/>
          <p:nvPr/>
        </p:nvSpPr>
        <p:spPr>
          <a:xfrm>
            <a:off x="5523334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4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7" name="object 47"/>
          <p:cNvSpPr/>
          <p:nvPr/>
        </p:nvSpPr>
        <p:spPr>
          <a:xfrm>
            <a:off x="5388612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1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8" name="object 48"/>
          <p:cNvSpPr/>
          <p:nvPr/>
        </p:nvSpPr>
        <p:spPr>
          <a:xfrm>
            <a:off x="5253908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5" y="0"/>
                </a:moveTo>
                <a:lnTo>
                  <a:pt x="0" y="1026083"/>
                </a:lnTo>
              </a:path>
            </a:pathLst>
          </a:custGeom>
          <a:ln w="4190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9" name="object 49"/>
          <p:cNvSpPr/>
          <p:nvPr/>
        </p:nvSpPr>
        <p:spPr>
          <a:xfrm>
            <a:off x="5119198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0" y="0"/>
                </a:moveTo>
                <a:lnTo>
                  <a:pt x="0" y="1026083"/>
                </a:lnTo>
              </a:path>
            </a:pathLst>
          </a:custGeom>
          <a:ln w="4190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0" name="object 50"/>
          <p:cNvSpPr/>
          <p:nvPr/>
        </p:nvSpPr>
        <p:spPr>
          <a:xfrm>
            <a:off x="4984495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4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1" name="object 51"/>
          <p:cNvSpPr/>
          <p:nvPr/>
        </p:nvSpPr>
        <p:spPr>
          <a:xfrm>
            <a:off x="4849780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4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2" name="object 52"/>
          <p:cNvSpPr/>
          <p:nvPr/>
        </p:nvSpPr>
        <p:spPr>
          <a:xfrm>
            <a:off x="4715082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3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3" name="object 53"/>
          <p:cNvSpPr/>
          <p:nvPr/>
        </p:nvSpPr>
        <p:spPr>
          <a:xfrm>
            <a:off x="4580379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2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4" name="object 54"/>
          <p:cNvSpPr/>
          <p:nvPr/>
        </p:nvSpPr>
        <p:spPr>
          <a:xfrm>
            <a:off x="4445682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1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5" name="object 55"/>
          <p:cNvSpPr/>
          <p:nvPr/>
        </p:nvSpPr>
        <p:spPr>
          <a:xfrm>
            <a:off x="4310953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4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6" name="object 56"/>
          <p:cNvSpPr/>
          <p:nvPr/>
        </p:nvSpPr>
        <p:spPr>
          <a:xfrm>
            <a:off x="4176275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3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1E2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7" name="object 57"/>
          <p:cNvSpPr/>
          <p:nvPr/>
        </p:nvSpPr>
        <p:spPr>
          <a:xfrm>
            <a:off x="4041560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2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1E2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8" name="object 58"/>
          <p:cNvSpPr/>
          <p:nvPr/>
        </p:nvSpPr>
        <p:spPr>
          <a:xfrm>
            <a:off x="3906849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4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9" name="object 59"/>
          <p:cNvSpPr/>
          <p:nvPr/>
        </p:nvSpPr>
        <p:spPr>
          <a:xfrm>
            <a:off x="3772144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6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0" name="object 60"/>
          <p:cNvSpPr/>
          <p:nvPr/>
        </p:nvSpPr>
        <p:spPr>
          <a:xfrm>
            <a:off x="3637427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4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1" name="object 61"/>
          <p:cNvSpPr/>
          <p:nvPr/>
        </p:nvSpPr>
        <p:spPr>
          <a:xfrm>
            <a:off x="3502741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2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2" name="object 62"/>
          <p:cNvSpPr/>
          <p:nvPr/>
        </p:nvSpPr>
        <p:spPr>
          <a:xfrm>
            <a:off x="3368023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1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0E1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3" name="object 63"/>
          <p:cNvSpPr/>
          <p:nvPr/>
        </p:nvSpPr>
        <p:spPr>
          <a:xfrm>
            <a:off x="3233319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3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4" name="object 64"/>
          <p:cNvSpPr/>
          <p:nvPr/>
        </p:nvSpPr>
        <p:spPr>
          <a:xfrm>
            <a:off x="3098611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4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5" name="object 65"/>
          <p:cNvSpPr/>
          <p:nvPr/>
        </p:nvSpPr>
        <p:spPr>
          <a:xfrm>
            <a:off x="2963928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0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6" name="object 66"/>
          <p:cNvSpPr/>
          <p:nvPr/>
        </p:nvSpPr>
        <p:spPr>
          <a:xfrm>
            <a:off x="2829193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6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DF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7" name="object 67"/>
          <p:cNvSpPr/>
          <p:nvPr/>
        </p:nvSpPr>
        <p:spPr>
          <a:xfrm>
            <a:off x="2694498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6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DFE0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8" name="object 68"/>
          <p:cNvSpPr/>
          <p:nvPr/>
        </p:nvSpPr>
        <p:spPr>
          <a:xfrm>
            <a:off x="2559781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4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9" name="object 69"/>
          <p:cNvSpPr/>
          <p:nvPr/>
        </p:nvSpPr>
        <p:spPr>
          <a:xfrm>
            <a:off x="2425085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4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0" name="object 70"/>
          <p:cNvSpPr/>
          <p:nvPr/>
        </p:nvSpPr>
        <p:spPr>
          <a:xfrm>
            <a:off x="2290365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1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1" name="object 71"/>
          <p:cNvSpPr/>
          <p:nvPr/>
        </p:nvSpPr>
        <p:spPr>
          <a:xfrm>
            <a:off x="2155658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6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DE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2" name="object 72"/>
          <p:cNvSpPr/>
          <p:nvPr/>
        </p:nvSpPr>
        <p:spPr>
          <a:xfrm>
            <a:off x="2020958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3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DE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3" name="object 73"/>
          <p:cNvSpPr/>
          <p:nvPr/>
        </p:nvSpPr>
        <p:spPr>
          <a:xfrm>
            <a:off x="1886246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4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DEDF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4" name="object 74"/>
          <p:cNvSpPr/>
          <p:nvPr/>
        </p:nvSpPr>
        <p:spPr>
          <a:xfrm>
            <a:off x="1751531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4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5" name="object 75"/>
          <p:cNvSpPr/>
          <p:nvPr/>
        </p:nvSpPr>
        <p:spPr>
          <a:xfrm>
            <a:off x="1616849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0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6" name="object 76"/>
          <p:cNvSpPr/>
          <p:nvPr/>
        </p:nvSpPr>
        <p:spPr>
          <a:xfrm>
            <a:off x="1482132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3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7" name="object 77"/>
          <p:cNvSpPr/>
          <p:nvPr/>
        </p:nvSpPr>
        <p:spPr>
          <a:xfrm>
            <a:off x="1347439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4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DD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8" name="object 78"/>
          <p:cNvSpPr/>
          <p:nvPr/>
        </p:nvSpPr>
        <p:spPr>
          <a:xfrm>
            <a:off x="1212720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1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DDDE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9" name="object 79"/>
          <p:cNvSpPr/>
          <p:nvPr/>
        </p:nvSpPr>
        <p:spPr>
          <a:xfrm>
            <a:off x="1078027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3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0" name="object 80"/>
          <p:cNvSpPr/>
          <p:nvPr/>
        </p:nvSpPr>
        <p:spPr>
          <a:xfrm>
            <a:off x="943296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5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1" name="object 81"/>
          <p:cNvSpPr/>
          <p:nvPr/>
        </p:nvSpPr>
        <p:spPr>
          <a:xfrm>
            <a:off x="808616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1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2" name="object 82"/>
          <p:cNvSpPr/>
          <p:nvPr/>
        </p:nvSpPr>
        <p:spPr>
          <a:xfrm>
            <a:off x="673885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4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DC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3" name="object 83"/>
          <p:cNvSpPr/>
          <p:nvPr/>
        </p:nvSpPr>
        <p:spPr>
          <a:xfrm>
            <a:off x="539191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6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DCDD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4" name="object 84"/>
          <p:cNvSpPr/>
          <p:nvPr/>
        </p:nvSpPr>
        <p:spPr>
          <a:xfrm>
            <a:off x="404490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0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DC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5" name="object 85"/>
          <p:cNvSpPr/>
          <p:nvPr/>
        </p:nvSpPr>
        <p:spPr>
          <a:xfrm>
            <a:off x="269780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4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DC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6" name="object 86"/>
          <p:cNvSpPr/>
          <p:nvPr/>
        </p:nvSpPr>
        <p:spPr>
          <a:xfrm>
            <a:off x="135052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3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DB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7" name="object 87"/>
          <p:cNvSpPr/>
          <p:nvPr/>
        </p:nvSpPr>
        <p:spPr>
          <a:xfrm>
            <a:off x="4063" y="6893915"/>
            <a:ext cx="1598930" cy="1024255"/>
          </a:xfrm>
          <a:custGeom>
            <a:avLst/>
            <a:gdLst/>
            <a:ahLst/>
            <a:cxnLst/>
            <a:rect l="l" t="t" r="r" b="b"/>
            <a:pathLst>
              <a:path w="1598930" h="1024254">
                <a:moveTo>
                  <a:pt x="1598675" y="0"/>
                </a:moveTo>
                <a:lnTo>
                  <a:pt x="0" y="1023700"/>
                </a:lnTo>
              </a:path>
            </a:pathLst>
          </a:custGeom>
          <a:ln w="4191">
            <a:solidFill>
              <a:srgbClr val="DB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8" name="object 88"/>
          <p:cNvSpPr/>
          <p:nvPr/>
        </p:nvSpPr>
        <p:spPr>
          <a:xfrm>
            <a:off x="4064" y="6893915"/>
            <a:ext cx="1464310" cy="937894"/>
          </a:xfrm>
          <a:custGeom>
            <a:avLst/>
            <a:gdLst/>
            <a:ahLst/>
            <a:cxnLst/>
            <a:rect l="l" t="t" r="r" b="b"/>
            <a:pathLst>
              <a:path w="1464310" h="937895">
                <a:moveTo>
                  <a:pt x="1463968" y="0"/>
                </a:moveTo>
                <a:lnTo>
                  <a:pt x="0" y="937445"/>
                </a:lnTo>
              </a:path>
            </a:pathLst>
          </a:custGeom>
          <a:ln w="4191">
            <a:solidFill>
              <a:srgbClr val="DBDC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9" name="object 89"/>
          <p:cNvSpPr/>
          <p:nvPr/>
        </p:nvSpPr>
        <p:spPr>
          <a:xfrm>
            <a:off x="4064" y="6893915"/>
            <a:ext cx="1329690" cy="851535"/>
          </a:xfrm>
          <a:custGeom>
            <a:avLst/>
            <a:gdLst/>
            <a:ahLst/>
            <a:cxnLst/>
            <a:rect l="l" t="t" r="r" b="b"/>
            <a:pathLst>
              <a:path w="1329690" h="851534">
                <a:moveTo>
                  <a:pt x="1329276" y="0"/>
                </a:moveTo>
                <a:lnTo>
                  <a:pt x="0" y="851194"/>
                </a:lnTo>
              </a:path>
            </a:pathLst>
          </a:custGeom>
          <a:ln w="4191">
            <a:solidFill>
              <a:srgbClr val="DBDC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0" name="object 90"/>
          <p:cNvSpPr/>
          <p:nvPr/>
        </p:nvSpPr>
        <p:spPr>
          <a:xfrm>
            <a:off x="4063" y="6893915"/>
            <a:ext cx="1195070" cy="765175"/>
          </a:xfrm>
          <a:custGeom>
            <a:avLst/>
            <a:gdLst/>
            <a:ahLst/>
            <a:cxnLst/>
            <a:rect l="l" t="t" r="r" b="b"/>
            <a:pathLst>
              <a:path w="1195070" h="765175">
                <a:moveTo>
                  <a:pt x="1194560" y="0"/>
                </a:moveTo>
                <a:lnTo>
                  <a:pt x="0" y="764928"/>
                </a:lnTo>
              </a:path>
            </a:pathLst>
          </a:custGeom>
          <a:ln w="4191">
            <a:solidFill>
              <a:srgbClr val="DBDC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1" name="object 91"/>
          <p:cNvSpPr/>
          <p:nvPr/>
        </p:nvSpPr>
        <p:spPr>
          <a:xfrm>
            <a:off x="4064" y="6893915"/>
            <a:ext cx="1060450" cy="678815"/>
          </a:xfrm>
          <a:custGeom>
            <a:avLst/>
            <a:gdLst/>
            <a:ahLst/>
            <a:cxnLst/>
            <a:rect l="l" t="t" r="r" b="b"/>
            <a:pathLst>
              <a:path w="1060450" h="678815">
                <a:moveTo>
                  <a:pt x="1059858" y="0"/>
                </a:moveTo>
                <a:lnTo>
                  <a:pt x="0" y="678674"/>
                </a:lnTo>
              </a:path>
            </a:pathLst>
          </a:custGeom>
          <a:ln w="4191">
            <a:solidFill>
              <a:srgbClr val="DBDC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2" name="object 92"/>
          <p:cNvSpPr/>
          <p:nvPr/>
        </p:nvSpPr>
        <p:spPr>
          <a:xfrm>
            <a:off x="4064" y="6893915"/>
            <a:ext cx="925194" cy="592455"/>
          </a:xfrm>
          <a:custGeom>
            <a:avLst/>
            <a:gdLst/>
            <a:ahLst/>
            <a:cxnLst/>
            <a:rect l="l" t="t" r="r" b="b"/>
            <a:pathLst>
              <a:path w="925194" h="592454">
                <a:moveTo>
                  <a:pt x="925147" y="0"/>
                </a:moveTo>
                <a:lnTo>
                  <a:pt x="0" y="592412"/>
                </a:lnTo>
              </a:path>
            </a:pathLst>
          </a:custGeom>
          <a:ln w="4191">
            <a:solidFill>
              <a:srgbClr val="DADC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3" name="object 93"/>
          <p:cNvSpPr/>
          <p:nvPr/>
        </p:nvSpPr>
        <p:spPr>
          <a:xfrm>
            <a:off x="4063" y="6893915"/>
            <a:ext cx="790575" cy="506730"/>
          </a:xfrm>
          <a:custGeom>
            <a:avLst/>
            <a:gdLst/>
            <a:ahLst/>
            <a:cxnLst/>
            <a:rect l="l" t="t" r="r" b="b"/>
            <a:pathLst>
              <a:path w="790575" h="506729">
                <a:moveTo>
                  <a:pt x="790447" y="0"/>
                </a:moveTo>
                <a:lnTo>
                  <a:pt x="0" y="506159"/>
                </a:lnTo>
              </a:path>
            </a:pathLst>
          </a:custGeom>
          <a:ln w="4191">
            <a:solidFill>
              <a:srgbClr val="DADB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4" name="object 94"/>
          <p:cNvSpPr/>
          <p:nvPr/>
        </p:nvSpPr>
        <p:spPr>
          <a:xfrm>
            <a:off x="4063" y="6893915"/>
            <a:ext cx="655955" cy="420370"/>
          </a:xfrm>
          <a:custGeom>
            <a:avLst/>
            <a:gdLst/>
            <a:ahLst/>
            <a:cxnLst/>
            <a:rect l="l" t="t" r="r" b="b"/>
            <a:pathLst>
              <a:path w="655955" h="420370">
                <a:moveTo>
                  <a:pt x="655750" y="0"/>
                </a:moveTo>
                <a:lnTo>
                  <a:pt x="0" y="419906"/>
                </a:lnTo>
              </a:path>
            </a:pathLst>
          </a:custGeom>
          <a:ln w="4191">
            <a:solidFill>
              <a:srgbClr val="DADB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5" name="object 95"/>
          <p:cNvSpPr/>
          <p:nvPr/>
        </p:nvSpPr>
        <p:spPr>
          <a:xfrm>
            <a:off x="4064" y="6893915"/>
            <a:ext cx="521334" cy="334010"/>
          </a:xfrm>
          <a:custGeom>
            <a:avLst/>
            <a:gdLst/>
            <a:ahLst/>
            <a:cxnLst/>
            <a:rect l="l" t="t" r="r" b="b"/>
            <a:pathLst>
              <a:path w="521334" h="334009">
                <a:moveTo>
                  <a:pt x="521043" y="0"/>
                </a:moveTo>
                <a:lnTo>
                  <a:pt x="0" y="333646"/>
                </a:lnTo>
              </a:path>
            </a:pathLst>
          </a:custGeom>
          <a:ln w="4190">
            <a:solidFill>
              <a:srgbClr val="DADB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6" name="object 96"/>
          <p:cNvSpPr/>
          <p:nvPr/>
        </p:nvSpPr>
        <p:spPr>
          <a:xfrm>
            <a:off x="4063" y="6893915"/>
            <a:ext cx="386715" cy="247650"/>
          </a:xfrm>
          <a:custGeom>
            <a:avLst/>
            <a:gdLst/>
            <a:ahLst/>
            <a:cxnLst/>
            <a:rect l="l" t="t" r="r" b="b"/>
            <a:pathLst>
              <a:path w="386715" h="247650">
                <a:moveTo>
                  <a:pt x="386323" y="0"/>
                </a:moveTo>
                <a:lnTo>
                  <a:pt x="0" y="247380"/>
                </a:lnTo>
              </a:path>
            </a:pathLst>
          </a:custGeom>
          <a:ln w="4191">
            <a:solidFill>
              <a:srgbClr val="DADB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7" name="object 97"/>
          <p:cNvSpPr/>
          <p:nvPr/>
        </p:nvSpPr>
        <p:spPr>
          <a:xfrm>
            <a:off x="4064" y="6893915"/>
            <a:ext cx="252095" cy="161290"/>
          </a:xfrm>
          <a:custGeom>
            <a:avLst/>
            <a:gdLst/>
            <a:ahLst/>
            <a:cxnLst/>
            <a:rect l="l" t="t" r="r" b="b"/>
            <a:pathLst>
              <a:path w="252095" h="161290">
                <a:moveTo>
                  <a:pt x="251627" y="0"/>
                </a:moveTo>
                <a:lnTo>
                  <a:pt x="0" y="161128"/>
                </a:lnTo>
              </a:path>
            </a:pathLst>
          </a:custGeom>
          <a:ln w="4191">
            <a:solidFill>
              <a:srgbClr val="D9DB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8" name="object 98"/>
          <p:cNvSpPr/>
          <p:nvPr/>
        </p:nvSpPr>
        <p:spPr>
          <a:xfrm>
            <a:off x="4064" y="6893915"/>
            <a:ext cx="117475" cy="74930"/>
          </a:xfrm>
          <a:custGeom>
            <a:avLst/>
            <a:gdLst/>
            <a:ahLst/>
            <a:cxnLst/>
            <a:rect l="l" t="t" r="r" b="b"/>
            <a:pathLst>
              <a:path w="117475" h="74929">
                <a:moveTo>
                  <a:pt x="116915" y="0"/>
                </a:moveTo>
                <a:lnTo>
                  <a:pt x="0" y="74866"/>
                </a:lnTo>
              </a:path>
            </a:pathLst>
          </a:custGeom>
          <a:ln w="4191">
            <a:solidFill>
              <a:srgbClr val="D9DA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9" name="object 99"/>
          <p:cNvSpPr/>
          <p:nvPr/>
        </p:nvSpPr>
        <p:spPr>
          <a:xfrm>
            <a:off x="4064" y="7894877"/>
            <a:ext cx="39370" cy="25400"/>
          </a:xfrm>
          <a:custGeom>
            <a:avLst/>
            <a:gdLst/>
            <a:ahLst/>
            <a:cxnLst/>
            <a:rect l="l" t="t" r="r" b="b"/>
            <a:pathLst>
              <a:path w="39370" h="25400">
                <a:moveTo>
                  <a:pt x="0" y="0"/>
                </a:moveTo>
                <a:lnTo>
                  <a:pt x="39232" y="25122"/>
                </a:lnTo>
              </a:path>
            </a:pathLst>
          </a:custGeom>
          <a:ln w="4191">
            <a:solidFill>
              <a:srgbClr val="EBEC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0" name="object 100"/>
          <p:cNvSpPr/>
          <p:nvPr/>
        </p:nvSpPr>
        <p:spPr>
          <a:xfrm>
            <a:off x="4064" y="7813644"/>
            <a:ext cx="166370" cy="106680"/>
          </a:xfrm>
          <a:custGeom>
            <a:avLst/>
            <a:gdLst/>
            <a:ahLst/>
            <a:cxnLst/>
            <a:rect l="l" t="t" r="r" b="b"/>
            <a:pathLst>
              <a:path w="166370" h="106679">
                <a:moveTo>
                  <a:pt x="0" y="0"/>
                </a:moveTo>
                <a:lnTo>
                  <a:pt x="166089" y="106354"/>
                </a:lnTo>
              </a:path>
            </a:pathLst>
          </a:custGeom>
          <a:ln w="4191">
            <a:solidFill>
              <a:srgbClr val="EB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1" name="object 101"/>
          <p:cNvSpPr/>
          <p:nvPr/>
        </p:nvSpPr>
        <p:spPr>
          <a:xfrm>
            <a:off x="4063" y="7732419"/>
            <a:ext cx="293370" cy="187960"/>
          </a:xfrm>
          <a:custGeom>
            <a:avLst/>
            <a:gdLst/>
            <a:ahLst/>
            <a:cxnLst/>
            <a:rect l="l" t="t" r="r" b="b"/>
            <a:pathLst>
              <a:path w="293370" h="187959">
                <a:moveTo>
                  <a:pt x="0" y="0"/>
                </a:moveTo>
                <a:lnTo>
                  <a:pt x="292935" y="187579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2" name="object 102"/>
          <p:cNvSpPr/>
          <p:nvPr/>
        </p:nvSpPr>
        <p:spPr>
          <a:xfrm>
            <a:off x="4063" y="7651190"/>
            <a:ext cx="420370" cy="269240"/>
          </a:xfrm>
          <a:custGeom>
            <a:avLst/>
            <a:gdLst/>
            <a:ahLst/>
            <a:cxnLst/>
            <a:rect l="l" t="t" r="r" b="b"/>
            <a:pathLst>
              <a:path w="420370" h="269240">
                <a:moveTo>
                  <a:pt x="0" y="0"/>
                </a:moveTo>
                <a:lnTo>
                  <a:pt x="419788" y="268809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3" name="object 103"/>
          <p:cNvSpPr/>
          <p:nvPr/>
        </p:nvSpPr>
        <p:spPr>
          <a:xfrm>
            <a:off x="4064" y="7569962"/>
            <a:ext cx="546735" cy="350520"/>
          </a:xfrm>
          <a:custGeom>
            <a:avLst/>
            <a:gdLst/>
            <a:ahLst/>
            <a:cxnLst/>
            <a:rect l="l" t="t" r="r" b="b"/>
            <a:pathLst>
              <a:path w="546735" h="350520">
                <a:moveTo>
                  <a:pt x="0" y="0"/>
                </a:moveTo>
                <a:lnTo>
                  <a:pt x="546639" y="350036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4" name="object 104"/>
          <p:cNvSpPr/>
          <p:nvPr/>
        </p:nvSpPr>
        <p:spPr>
          <a:xfrm>
            <a:off x="4063" y="7488738"/>
            <a:ext cx="673735" cy="431800"/>
          </a:xfrm>
          <a:custGeom>
            <a:avLst/>
            <a:gdLst/>
            <a:ahLst/>
            <a:cxnLst/>
            <a:rect l="l" t="t" r="r" b="b"/>
            <a:pathLst>
              <a:path w="673735" h="431800">
                <a:moveTo>
                  <a:pt x="0" y="0"/>
                </a:moveTo>
                <a:lnTo>
                  <a:pt x="673484" y="431261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5" name="object 105"/>
          <p:cNvSpPr/>
          <p:nvPr/>
        </p:nvSpPr>
        <p:spPr>
          <a:xfrm>
            <a:off x="4064" y="7407500"/>
            <a:ext cx="800735" cy="513080"/>
          </a:xfrm>
          <a:custGeom>
            <a:avLst/>
            <a:gdLst/>
            <a:ahLst/>
            <a:cxnLst/>
            <a:rect l="l" t="t" r="r" b="b"/>
            <a:pathLst>
              <a:path w="800735" h="513079">
                <a:moveTo>
                  <a:pt x="0" y="0"/>
                </a:moveTo>
                <a:lnTo>
                  <a:pt x="800350" y="512498"/>
                </a:lnTo>
              </a:path>
            </a:pathLst>
          </a:custGeom>
          <a:ln w="4191">
            <a:solidFill>
              <a:srgbClr val="EAEB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6" name="object 106"/>
          <p:cNvSpPr/>
          <p:nvPr/>
        </p:nvSpPr>
        <p:spPr>
          <a:xfrm>
            <a:off x="4064" y="7326288"/>
            <a:ext cx="927735" cy="593725"/>
          </a:xfrm>
          <a:custGeom>
            <a:avLst/>
            <a:gdLst/>
            <a:ahLst/>
            <a:cxnLst/>
            <a:rect l="l" t="t" r="r" b="b"/>
            <a:pathLst>
              <a:path w="927735" h="593725">
                <a:moveTo>
                  <a:pt x="0" y="0"/>
                </a:moveTo>
                <a:lnTo>
                  <a:pt x="927174" y="593710"/>
                </a:lnTo>
              </a:path>
            </a:pathLst>
          </a:custGeom>
          <a:ln w="4191">
            <a:solidFill>
              <a:srgbClr val="EA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7" name="object 107"/>
          <p:cNvSpPr/>
          <p:nvPr/>
        </p:nvSpPr>
        <p:spPr>
          <a:xfrm>
            <a:off x="4064" y="7245056"/>
            <a:ext cx="1054100" cy="675005"/>
          </a:xfrm>
          <a:custGeom>
            <a:avLst/>
            <a:gdLst/>
            <a:ahLst/>
            <a:cxnLst/>
            <a:rect l="l" t="t" r="r" b="b"/>
            <a:pathLst>
              <a:path w="1054100" h="675004">
                <a:moveTo>
                  <a:pt x="0" y="0"/>
                </a:moveTo>
                <a:lnTo>
                  <a:pt x="1054031" y="674943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8" name="object 108"/>
          <p:cNvSpPr/>
          <p:nvPr/>
        </p:nvSpPr>
        <p:spPr>
          <a:xfrm>
            <a:off x="4064" y="7163830"/>
            <a:ext cx="1181100" cy="756285"/>
          </a:xfrm>
          <a:custGeom>
            <a:avLst/>
            <a:gdLst/>
            <a:ahLst/>
            <a:cxnLst/>
            <a:rect l="l" t="t" r="r" b="b"/>
            <a:pathLst>
              <a:path w="1181100" h="756284">
                <a:moveTo>
                  <a:pt x="0" y="0"/>
                </a:moveTo>
                <a:lnTo>
                  <a:pt x="1180875" y="756168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9" name="object 109"/>
          <p:cNvSpPr/>
          <p:nvPr/>
        </p:nvSpPr>
        <p:spPr>
          <a:xfrm>
            <a:off x="4063" y="7082594"/>
            <a:ext cx="1308100" cy="837565"/>
          </a:xfrm>
          <a:custGeom>
            <a:avLst/>
            <a:gdLst/>
            <a:ahLst/>
            <a:cxnLst/>
            <a:rect l="l" t="t" r="r" b="b"/>
            <a:pathLst>
              <a:path w="1308100" h="837565">
                <a:moveTo>
                  <a:pt x="0" y="0"/>
                </a:moveTo>
                <a:lnTo>
                  <a:pt x="1307741" y="837405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0" name="object 110"/>
          <p:cNvSpPr/>
          <p:nvPr/>
        </p:nvSpPr>
        <p:spPr>
          <a:xfrm>
            <a:off x="4064" y="7001354"/>
            <a:ext cx="1435100" cy="918844"/>
          </a:xfrm>
          <a:custGeom>
            <a:avLst/>
            <a:gdLst/>
            <a:ahLst/>
            <a:cxnLst/>
            <a:rect l="l" t="t" r="r" b="b"/>
            <a:pathLst>
              <a:path w="1435100" h="918845">
                <a:moveTo>
                  <a:pt x="0" y="0"/>
                </a:moveTo>
                <a:lnTo>
                  <a:pt x="1434613" y="918645"/>
                </a:lnTo>
              </a:path>
            </a:pathLst>
          </a:custGeom>
          <a:ln w="4190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1" name="object 111"/>
          <p:cNvSpPr/>
          <p:nvPr/>
        </p:nvSpPr>
        <p:spPr>
          <a:xfrm>
            <a:off x="4064" y="6920129"/>
            <a:ext cx="1561465" cy="1000125"/>
          </a:xfrm>
          <a:custGeom>
            <a:avLst/>
            <a:gdLst/>
            <a:ahLst/>
            <a:cxnLst/>
            <a:rect l="l" t="t" r="r" b="b"/>
            <a:pathLst>
              <a:path w="1561465" h="1000125">
                <a:moveTo>
                  <a:pt x="0" y="0"/>
                </a:moveTo>
                <a:lnTo>
                  <a:pt x="1561457" y="999870"/>
                </a:lnTo>
              </a:path>
            </a:pathLst>
          </a:custGeom>
          <a:ln w="4191">
            <a:solidFill>
              <a:srgbClr val="E9EA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3" name="object 113"/>
          <p:cNvSpPr/>
          <p:nvPr/>
        </p:nvSpPr>
        <p:spPr>
          <a:xfrm>
            <a:off x="216818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4" y="1026083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4" name="object 114"/>
          <p:cNvSpPr/>
          <p:nvPr/>
        </p:nvSpPr>
        <p:spPr>
          <a:xfrm>
            <a:off x="343680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4" y="1026083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5" name="object 115"/>
          <p:cNvSpPr/>
          <p:nvPr/>
        </p:nvSpPr>
        <p:spPr>
          <a:xfrm>
            <a:off x="470508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3" y="1026083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6" name="object 116"/>
          <p:cNvSpPr/>
          <p:nvPr/>
        </p:nvSpPr>
        <p:spPr>
          <a:xfrm>
            <a:off x="597366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1" y="1026083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7" name="object 117"/>
          <p:cNvSpPr/>
          <p:nvPr/>
        </p:nvSpPr>
        <p:spPr>
          <a:xfrm>
            <a:off x="724216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2" y="1026083"/>
                </a:lnTo>
              </a:path>
            </a:pathLst>
          </a:custGeom>
          <a:ln w="4191">
            <a:solidFill>
              <a:srgbClr val="E8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8" name="object 118"/>
          <p:cNvSpPr/>
          <p:nvPr/>
        </p:nvSpPr>
        <p:spPr>
          <a:xfrm>
            <a:off x="851068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7" y="1026083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9" name="object 119"/>
          <p:cNvSpPr/>
          <p:nvPr/>
        </p:nvSpPr>
        <p:spPr>
          <a:xfrm>
            <a:off x="977919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2" y="1026083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0" name="object 120"/>
          <p:cNvSpPr/>
          <p:nvPr/>
        </p:nvSpPr>
        <p:spPr>
          <a:xfrm>
            <a:off x="1104764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0" y="1026083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1" name="object 121"/>
          <p:cNvSpPr/>
          <p:nvPr/>
        </p:nvSpPr>
        <p:spPr>
          <a:xfrm>
            <a:off x="1231637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5" y="1026083"/>
                </a:lnTo>
              </a:path>
            </a:pathLst>
          </a:custGeom>
          <a:ln w="4191">
            <a:solidFill>
              <a:srgbClr val="E7E8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2" name="object 122"/>
          <p:cNvSpPr/>
          <p:nvPr/>
        </p:nvSpPr>
        <p:spPr>
          <a:xfrm>
            <a:off x="1358482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3" y="1026083"/>
                </a:lnTo>
              </a:path>
            </a:pathLst>
          </a:custGeom>
          <a:ln w="4191">
            <a:solidFill>
              <a:srgbClr val="E7E8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3" name="object 123"/>
          <p:cNvSpPr/>
          <p:nvPr/>
        </p:nvSpPr>
        <p:spPr>
          <a:xfrm>
            <a:off x="1485345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3" y="1026083"/>
                </a:lnTo>
              </a:path>
            </a:pathLst>
          </a:custGeom>
          <a:ln w="4191">
            <a:solidFill>
              <a:srgbClr val="E7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4" name="object 124"/>
          <p:cNvSpPr/>
          <p:nvPr/>
        </p:nvSpPr>
        <p:spPr>
          <a:xfrm>
            <a:off x="1612190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5" y="1026083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5" name="object 125"/>
          <p:cNvSpPr/>
          <p:nvPr/>
        </p:nvSpPr>
        <p:spPr>
          <a:xfrm>
            <a:off x="1739030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1" y="1026083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6" name="object 126"/>
          <p:cNvSpPr/>
          <p:nvPr/>
        </p:nvSpPr>
        <p:spPr>
          <a:xfrm>
            <a:off x="1865881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5" y="1026083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7" name="object 127"/>
          <p:cNvSpPr/>
          <p:nvPr/>
        </p:nvSpPr>
        <p:spPr>
          <a:xfrm>
            <a:off x="1992725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3" y="1026083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8" name="object 128"/>
          <p:cNvSpPr/>
          <p:nvPr/>
        </p:nvSpPr>
        <p:spPr>
          <a:xfrm>
            <a:off x="2119583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1" y="1026083"/>
                </a:lnTo>
              </a:path>
            </a:pathLst>
          </a:custGeom>
          <a:ln w="4191">
            <a:solidFill>
              <a:srgbClr val="E6E7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9" name="object 129"/>
          <p:cNvSpPr/>
          <p:nvPr/>
        </p:nvSpPr>
        <p:spPr>
          <a:xfrm>
            <a:off x="2246424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6" y="1026083"/>
                </a:lnTo>
              </a:path>
            </a:pathLst>
          </a:custGeom>
          <a:ln w="4190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0" name="object 130"/>
          <p:cNvSpPr/>
          <p:nvPr/>
        </p:nvSpPr>
        <p:spPr>
          <a:xfrm>
            <a:off x="2373282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4" y="1026083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1" name="object 131"/>
          <p:cNvSpPr/>
          <p:nvPr/>
        </p:nvSpPr>
        <p:spPr>
          <a:xfrm>
            <a:off x="2500144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4" y="1026083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2" name="object 132"/>
          <p:cNvSpPr/>
          <p:nvPr/>
        </p:nvSpPr>
        <p:spPr>
          <a:xfrm>
            <a:off x="2626998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6" y="1026083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3" name="object 133"/>
          <p:cNvSpPr/>
          <p:nvPr/>
        </p:nvSpPr>
        <p:spPr>
          <a:xfrm>
            <a:off x="2753846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1" y="1026083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4" name="object 134"/>
          <p:cNvSpPr/>
          <p:nvPr/>
        </p:nvSpPr>
        <p:spPr>
          <a:xfrm>
            <a:off x="2880699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2" y="1026083"/>
                </a:lnTo>
              </a:path>
            </a:pathLst>
          </a:custGeom>
          <a:ln w="4191">
            <a:solidFill>
              <a:srgbClr val="E5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5" name="object 135"/>
          <p:cNvSpPr/>
          <p:nvPr/>
        </p:nvSpPr>
        <p:spPr>
          <a:xfrm>
            <a:off x="3007540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2" y="1026083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6" name="object 136"/>
          <p:cNvSpPr/>
          <p:nvPr/>
        </p:nvSpPr>
        <p:spPr>
          <a:xfrm>
            <a:off x="3134396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2" y="1026083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7" name="object 137"/>
          <p:cNvSpPr/>
          <p:nvPr/>
        </p:nvSpPr>
        <p:spPr>
          <a:xfrm>
            <a:off x="3261260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6" y="1026083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8" name="object 138"/>
          <p:cNvSpPr/>
          <p:nvPr/>
        </p:nvSpPr>
        <p:spPr>
          <a:xfrm>
            <a:off x="3388100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5" y="1026083"/>
                </a:lnTo>
              </a:path>
            </a:pathLst>
          </a:custGeom>
          <a:ln w="4190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9" name="object 139"/>
          <p:cNvSpPr/>
          <p:nvPr/>
        </p:nvSpPr>
        <p:spPr>
          <a:xfrm>
            <a:off x="3514948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3" y="1026083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0" name="object 140"/>
          <p:cNvSpPr/>
          <p:nvPr/>
        </p:nvSpPr>
        <p:spPr>
          <a:xfrm>
            <a:off x="3641793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0" y="1026083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1" name="object 141"/>
          <p:cNvSpPr/>
          <p:nvPr/>
        </p:nvSpPr>
        <p:spPr>
          <a:xfrm>
            <a:off x="3768632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0" y="1026083"/>
                </a:lnTo>
              </a:path>
            </a:pathLst>
          </a:custGeom>
          <a:ln w="4190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2" name="object 142"/>
          <p:cNvSpPr/>
          <p:nvPr/>
        </p:nvSpPr>
        <p:spPr>
          <a:xfrm>
            <a:off x="3895498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3" y="1026083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3" name="object 143"/>
          <p:cNvSpPr/>
          <p:nvPr/>
        </p:nvSpPr>
        <p:spPr>
          <a:xfrm>
            <a:off x="4022346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1" y="1026083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4" name="object 144"/>
          <p:cNvSpPr/>
          <p:nvPr/>
        </p:nvSpPr>
        <p:spPr>
          <a:xfrm>
            <a:off x="4149211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3" y="1026083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5" name="object 145"/>
          <p:cNvSpPr/>
          <p:nvPr/>
        </p:nvSpPr>
        <p:spPr>
          <a:xfrm>
            <a:off x="4276070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5" y="1026083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6" name="object 146"/>
          <p:cNvSpPr/>
          <p:nvPr/>
        </p:nvSpPr>
        <p:spPr>
          <a:xfrm>
            <a:off x="4402905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5" y="1026083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7" name="object 147"/>
          <p:cNvSpPr/>
          <p:nvPr/>
        </p:nvSpPr>
        <p:spPr>
          <a:xfrm>
            <a:off x="4529759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3" y="1026083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9" name="object 149"/>
          <p:cNvSpPr/>
          <p:nvPr/>
        </p:nvSpPr>
        <p:spPr>
          <a:xfrm>
            <a:off x="4783447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3" y="1026083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0" name="object 150"/>
          <p:cNvSpPr/>
          <p:nvPr/>
        </p:nvSpPr>
        <p:spPr>
          <a:xfrm>
            <a:off x="4910313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5" y="1026083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1" name="object 151"/>
          <p:cNvSpPr/>
          <p:nvPr/>
        </p:nvSpPr>
        <p:spPr>
          <a:xfrm>
            <a:off x="5037168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5" y="1026083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2" name="object 152"/>
          <p:cNvSpPr/>
          <p:nvPr/>
        </p:nvSpPr>
        <p:spPr>
          <a:xfrm>
            <a:off x="5164007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4" y="1026083"/>
                </a:lnTo>
              </a:path>
            </a:pathLst>
          </a:custGeom>
          <a:ln w="4191">
            <a:solidFill>
              <a:srgbClr val="E1E2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3" name="object 153"/>
          <p:cNvSpPr/>
          <p:nvPr/>
        </p:nvSpPr>
        <p:spPr>
          <a:xfrm>
            <a:off x="5290855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2" y="1026083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4" name="object 154"/>
          <p:cNvSpPr/>
          <p:nvPr/>
        </p:nvSpPr>
        <p:spPr>
          <a:xfrm>
            <a:off x="5417703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1" y="1026083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5" name="object 155"/>
          <p:cNvSpPr/>
          <p:nvPr/>
        </p:nvSpPr>
        <p:spPr>
          <a:xfrm>
            <a:off x="5544569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2" y="1026083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6" name="object 156"/>
          <p:cNvSpPr/>
          <p:nvPr/>
        </p:nvSpPr>
        <p:spPr>
          <a:xfrm>
            <a:off x="5671424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2" y="1026083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7" name="object 157"/>
          <p:cNvSpPr/>
          <p:nvPr/>
        </p:nvSpPr>
        <p:spPr>
          <a:xfrm>
            <a:off x="5798272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1" y="1026083"/>
                </a:lnTo>
              </a:path>
            </a:pathLst>
          </a:custGeom>
          <a:ln w="4191">
            <a:solidFill>
              <a:srgbClr val="E0E1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8" name="object 158"/>
          <p:cNvSpPr/>
          <p:nvPr/>
        </p:nvSpPr>
        <p:spPr>
          <a:xfrm>
            <a:off x="5925130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6" y="1026083"/>
                </a:lnTo>
              </a:path>
            </a:pathLst>
          </a:custGeom>
          <a:ln w="4191">
            <a:solidFill>
              <a:srgbClr val="E0E1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9" name="object 159"/>
          <p:cNvSpPr/>
          <p:nvPr/>
        </p:nvSpPr>
        <p:spPr>
          <a:xfrm>
            <a:off x="6051978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4" y="1026083"/>
                </a:lnTo>
              </a:path>
            </a:pathLst>
          </a:custGeom>
          <a:ln w="4190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0" name="object 160"/>
          <p:cNvSpPr/>
          <p:nvPr/>
        </p:nvSpPr>
        <p:spPr>
          <a:xfrm>
            <a:off x="6178821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1" y="1026083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1" name="object 161"/>
          <p:cNvSpPr/>
          <p:nvPr/>
        </p:nvSpPr>
        <p:spPr>
          <a:xfrm>
            <a:off x="6305658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0" y="1026083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2" name="object 162"/>
          <p:cNvSpPr/>
          <p:nvPr/>
        </p:nvSpPr>
        <p:spPr>
          <a:xfrm>
            <a:off x="6432518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2" y="1026083"/>
                </a:lnTo>
              </a:path>
            </a:pathLst>
          </a:custGeom>
          <a:ln w="4191">
            <a:solidFill>
              <a:srgbClr val="DF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3" name="object 163"/>
          <p:cNvSpPr/>
          <p:nvPr/>
        </p:nvSpPr>
        <p:spPr>
          <a:xfrm>
            <a:off x="6559374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2" y="1026083"/>
                </a:lnTo>
              </a:path>
            </a:pathLst>
          </a:custGeom>
          <a:ln w="4191">
            <a:solidFill>
              <a:srgbClr val="DFE0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4" name="object 164"/>
          <p:cNvSpPr/>
          <p:nvPr/>
        </p:nvSpPr>
        <p:spPr>
          <a:xfrm>
            <a:off x="6686222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6" y="1026083"/>
                </a:lnTo>
              </a:path>
            </a:pathLst>
          </a:custGeom>
          <a:ln w="4191">
            <a:solidFill>
              <a:srgbClr val="DFE0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5" name="object 165"/>
          <p:cNvSpPr/>
          <p:nvPr/>
        </p:nvSpPr>
        <p:spPr>
          <a:xfrm>
            <a:off x="6813067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2" y="1026083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6" name="object 166"/>
          <p:cNvSpPr/>
          <p:nvPr/>
        </p:nvSpPr>
        <p:spPr>
          <a:xfrm>
            <a:off x="6939928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3" y="1026083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7" name="object 167"/>
          <p:cNvSpPr/>
          <p:nvPr/>
        </p:nvSpPr>
        <p:spPr>
          <a:xfrm>
            <a:off x="7066789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4" y="1026083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8" name="object 168"/>
          <p:cNvSpPr/>
          <p:nvPr/>
        </p:nvSpPr>
        <p:spPr>
          <a:xfrm>
            <a:off x="7193628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0" y="1026083"/>
                </a:lnTo>
              </a:path>
            </a:pathLst>
          </a:custGeom>
          <a:ln w="4191">
            <a:solidFill>
              <a:srgbClr val="DE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9" name="object 169"/>
          <p:cNvSpPr/>
          <p:nvPr/>
        </p:nvSpPr>
        <p:spPr>
          <a:xfrm>
            <a:off x="7320474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1" y="1026083"/>
                </a:lnTo>
              </a:path>
            </a:pathLst>
          </a:custGeom>
          <a:ln w="4191">
            <a:solidFill>
              <a:srgbClr val="DE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0" name="object 170"/>
          <p:cNvSpPr/>
          <p:nvPr/>
        </p:nvSpPr>
        <p:spPr>
          <a:xfrm>
            <a:off x="7447344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5" y="1026083"/>
                </a:lnTo>
              </a:path>
            </a:pathLst>
          </a:custGeom>
          <a:ln w="4191">
            <a:solidFill>
              <a:srgbClr val="DEDF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1" name="object 171"/>
          <p:cNvSpPr/>
          <p:nvPr/>
        </p:nvSpPr>
        <p:spPr>
          <a:xfrm>
            <a:off x="7574181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1" y="1026083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2" name="object 172"/>
          <p:cNvSpPr/>
          <p:nvPr/>
        </p:nvSpPr>
        <p:spPr>
          <a:xfrm>
            <a:off x="7701038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5" y="1026083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3" name="object 173"/>
          <p:cNvSpPr/>
          <p:nvPr/>
        </p:nvSpPr>
        <p:spPr>
          <a:xfrm>
            <a:off x="7827884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3" y="1026083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4" name="object 174"/>
          <p:cNvSpPr/>
          <p:nvPr/>
        </p:nvSpPr>
        <p:spPr>
          <a:xfrm>
            <a:off x="7954740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3" y="1026083"/>
                </a:lnTo>
              </a:path>
            </a:pathLst>
          </a:custGeom>
          <a:ln w="4191">
            <a:solidFill>
              <a:srgbClr val="DD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5" name="object 175"/>
          <p:cNvSpPr/>
          <p:nvPr/>
        </p:nvSpPr>
        <p:spPr>
          <a:xfrm>
            <a:off x="8081584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89" y="1026083"/>
                </a:lnTo>
              </a:path>
            </a:pathLst>
          </a:custGeom>
          <a:ln w="4191">
            <a:solidFill>
              <a:srgbClr val="DDDE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6" name="object 176"/>
          <p:cNvSpPr/>
          <p:nvPr/>
        </p:nvSpPr>
        <p:spPr>
          <a:xfrm>
            <a:off x="8208430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3" y="1026083"/>
                </a:lnTo>
              </a:path>
            </a:pathLst>
          </a:custGeom>
          <a:ln w="4191">
            <a:solidFill>
              <a:srgbClr val="DDDE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7" name="object 177"/>
          <p:cNvSpPr/>
          <p:nvPr/>
        </p:nvSpPr>
        <p:spPr>
          <a:xfrm>
            <a:off x="8335284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1" y="1026083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9" name="object 179"/>
          <p:cNvSpPr/>
          <p:nvPr/>
        </p:nvSpPr>
        <p:spPr>
          <a:xfrm>
            <a:off x="8589009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4" y="1026083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0" name="object 180"/>
          <p:cNvSpPr/>
          <p:nvPr/>
        </p:nvSpPr>
        <p:spPr>
          <a:xfrm>
            <a:off x="8715850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2" y="1026083"/>
                </a:lnTo>
              </a:path>
            </a:pathLst>
          </a:custGeom>
          <a:ln w="4191">
            <a:solidFill>
              <a:srgbClr val="DC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1" name="object 181"/>
          <p:cNvSpPr/>
          <p:nvPr/>
        </p:nvSpPr>
        <p:spPr>
          <a:xfrm>
            <a:off x="8842693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3" y="1026083"/>
                </a:lnTo>
              </a:path>
            </a:pathLst>
          </a:custGeom>
          <a:ln w="4191">
            <a:solidFill>
              <a:srgbClr val="DCDD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2" name="object 182"/>
          <p:cNvSpPr/>
          <p:nvPr/>
        </p:nvSpPr>
        <p:spPr>
          <a:xfrm>
            <a:off x="8969552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2" y="1026083"/>
                </a:lnTo>
              </a:path>
            </a:pathLst>
          </a:custGeom>
          <a:ln w="4191">
            <a:solidFill>
              <a:srgbClr val="DCDD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3" name="object 183"/>
          <p:cNvSpPr/>
          <p:nvPr/>
        </p:nvSpPr>
        <p:spPr>
          <a:xfrm>
            <a:off x="9096402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2" y="1026083"/>
                </a:lnTo>
              </a:path>
            </a:pathLst>
          </a:custGeom>
          <a:ln w="4191">
            <a:solidFill>
              <a:srgbClr val="DC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4" name="object 184"/>
          <p:cNvSpPr/>
          <p:nvPr/>
        </p:nvSpPr>
        <p:spPr>
          <a:xfrm>
            <a:off x="9223239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4" y="1026083"/>
                </a:lnTo>
              </a:path>
            </a:pathLst>
          </a:custGeom>
          <a:ln w="4191">
            <a:solidFill>
              <a:srgbClr val="DC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5" name="object 185"/>
          <p:cNvSpPr/>
          <p:nvPr/>
        </p:nvSpPr>
        <p:spPr>
          <a:xfrm>
            <a:off x="9350092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2" y="1026083"/>
                </a:lnTo>
              </a:path>
            </a:pathLst>
          </a:custGeom>
          <a:ln w="4191">
            <a:solidFill>
              <a:srgbClr val="DB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6" name="object 186"/>
          <p:cNvSpPr/>
          <p:nvPr/>
        </p:nvSpPr>
        <p:spPr>
          <a:xfrm>
            <a:off x="9476961" y="6893915"/>
            <a:ext cx="1575435" cy="1009015"/>
          </a:xfrm>
          <a:custGeom>
            <a:avLst/>
            <a:gdLst/>
            <a:ahLst/>
            <a:cxnLst/>
            <a:rect l="l" t="t" r="r" b="b"/>
            <a:pathLst>
              <a:path w="1575434" h="1009015">
                <a:moveTo>
                  <a:pt x="0" y="0"/>
                </a:moveTo>
                <a:lnTo>
                  <a:pt x="1575035" y="1008564"/>
                </a:lnTo>
              </a:path>
            </a:pathLst>
          </a:custGeom>
          <a:ln w="4191">
            <a:solidFill>
              <a:srgbClr val="DBDC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7" name="object 187"/>
          <p:cNvSpPr/>
          <p:nvPr/>
        </p:nvSpPr>
        <p:spPr>
          <a:xfrm>
            <a:off x="9603792" y="6893915"/>
            <a:ext cx="1448435" cy="927735"/>
          </a:xfrm>
          <a:custGeom>
            <a:avLst/>
            <a:gdLst/>
            <a:ahLst/>
            <a:cxnLst/>
            <a:rect l="l" t="t" r="r" b="b"/>
            <a:pathLst>
              <a:path w="1448434" h="927734">
                <a:moveTo>
                  <a:pt x="0" y="0"/>
                </a:moveTo>
                <a:lnTo>
                  <a:pt x="1448204" y="927349"/>
                </a:lnTo>
              </a:path>
            </a:pathLst>
          </a:custGeom>
          <a:ln w="4191">
            <a:solidFill>
              <a:srgbClr val="DBDC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8" name="object 188"/>
          <p:cNvSpPr/>
          <p:nvPr/>
        </p:nvSpPr>
        <p:spPr>
          <a:xfrm>
            <a:off x="9730635" y="6893915"/>
            <a:ext cx="1321435" cy="846455"/>
          </a:xfrm>
          <a:custGeom>
            <a:avLst/>
            <a:gdLst/>
            <a:ahLst/>
            <a:cxnLst/>
            <a:rect l="l" t="t" r="r" b="b"/>
            <a:pathLst>
              <a:path w="1321434" h="846454">
                <a:moveTo>
                  <a:pt x="0" y="0"/>
                </a:moveTo>
                <a:lnTo>
                  <a:pt x="1321361" y="846127"/>
                </a:lnTo>
              </a:path>
            </a:pathLst>
          </a:custGeom>
          <a:ln w="4191">
            <a:solidFill>
              <a:srgbClr val="DBDC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9" name="object 189"/>
          <p:cNvSpPr/>
          <p:nvPr/>
        </p:nvSpPr>
        <p:spPr>
          <a:xfrm>
            <a:off x="9857502" y="6893915"/>
            <a:ext cx="1195070" cy="765175"/>
          </a:xfrm>
          <a:custGeom>
            <a:avLst/>
            <a:gdLst/>
            <a:ahLst/>
            <a:cxnLst/>
            <a:rect l="l" t="t" r="r" b="b"/>
            <a:pathLst>
              <a:path w="1195070" h="765175">
                <a:moveTo>
                  <a:pt x="0" y="0"/>
                </a:moveTo>
                <a:lnTo>
                  <a:pt x="1194494" y="764887"/>
                </a:lnTo>
              </a:path>
            </a:pathLst>
          </a:custGeom>
          <a:ln w="4191">
            <a:solidFill>
              <a:srgbClr val="DBDC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0" name="object 190"/>
          <p:cNvSpPr/>
          <p:nvPr/>
        </p:nvSpPr>
        <p:spPr>
          <a:xfrm>
            <a:off x="9984371" y="6893915"/>
            <a:ext cx="1068070" cy="683895"/>
          </a:xfrm>
          <a:custGeom>
            <a:avLst/>
            <a:gdLst/>
            <a:ahLst/>
            <a:cxnLst/>
            <a:rect l="l" t="t" r="r" b="b"/>
            <a:pathLst>
              <a:path w="1068070" h="683895">
                <a:moveTo>
                  <a:pt x="0" y="0"/>
                </a:moveTo>
                <a:lnTo>
                  <a:pt x="1067625" y="683646"/>
                </a:lnTo>
              </a:path>
            </a:pathLst>
          </a:custGeom>
          <a:ln w="4191">
            <a:solidFill>
              <a:srgbClr val="DBDC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1" name="object 191"/>
          <p:cNvSpPr/>
          <p:nvPr/>
        </p:nvSpPr>
        <p:spPr>
          <a:xfrm>
            <a:off x="10111224" y="6893915"/>
            <a:ext cx="941069" cy="602615"/>
          </a:xfrm>
          <a:custGeom>
            <a:avLst/>
            <a:gdLst/>
            <a:ahLst/>
            <a:cxnLst/>
            <a:rect l="l" t="t" r="r" b="b"/>
            <a:pathLst>
              <a:path w="941070" h="602615">
                <a:moveTo>
                  <a:pt x="0" y="0"/>
                </a:moveTo>
                <a:lnTo>
                  <a:pt x="940772" y="602418"/>
                </a:lnTo>
              </a:path>
            </a:pathLst>
          </a:custGeom>
          <a:ln w="4191">
            <a:solidFill>
              <a:srgbClr val="DADC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2" name="object 192"/>
          <p:cNvSpPr/>
          <p:nvPr/>
        </p:nvSpPr>
        <p:spPr>
          <a:xfrm>
            <a:off x="10238066" y="6893915"/>
            <a:ext cx="814069" cy="521334"/>
          </a:xfrm>
          <a:custGeom>
            <a:avLst/>
            <a:gdLst/>
            <a:ahLst/>
            <a:cxnLst/>
            <a:rect l="l" t="t" r="r" b="b"/>
            <a:pathLst>
              <a:path w="814070" h="521334">
                <a:moveTo>
                  <a:pt x="0" y="0"/>
                </a:moveTo>
                <a:lnTo>
                  <a:pt x="813930" y="521196"/>
                </a:lnTo>
              </a:path>
            </a:pathLst>
          </a:custGeom>
          <a:ln w="4191">
            <a:solidFill>
              <a:srgbClr val="DADB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3" name="object 193"/>
          <p:cNvSpPr/>
          <p:nvPr/>
        </p:nvSpPr>
        <p:spPr>
          <a:xfrm>
            <a:off x="10364914" y="6893915"/>
            <a:ext cx="687070" cy="440055"/>
          </a:xfrm>
          <a:custGeom>
            <a:avLst/>
            <a:gdLst/>
            <a:ahLst/>
            <a:cxnLst/>
            <a:rect l="l" t="t" r="r" b="b"/>
            <a:pathLst>
              <a:path w="687070" h="440054">
                <a:moveTo>
                  <a:pt x="0" y="0"/>
                </a:moveTo>
                <a:lnTo>
                  <a:pt x="687082" y="439969"/>
                </a:lnTo>
              </a:path>
            </a:pathLst>
          </a:custGeom>
          <a:ln w="4191">
            <a:solidFill>
              <a:srgbClr val="DADB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4" name="object 194"/>
          <p:cNvSpPr/>
          <p:nvPr/>
        </p:nvSpPr>
        <p:spPr>
          <a:xfrm>
            <a:off x="10491765" y="6893915"/>
            <a:ext cx="560705" cy="358775"/>
          </a:xfrm>
          <a:custGeom>
            <a:avLst/>
            <a:gdLst/>
            <a:ahLst/>
            <a:cxnLst/>
            <a:rect l="l" t="t" r="r" b="b"/>
            <a:pathLst>
              <a:path w="560704" h="358775">
                <a:moveTo>
                  <a:pt x="0" y="0"/>
                </a:moveTo>
                <a:lnTo>
                  <a:pt x="560231" y="358740"/>
                </a:lnTo>
              </a:path>
            </a:pathLst>
          </a:custGeom>
          <a:ln w="4191">
            <a:solidFill>
              <a:srgbClr val="DADB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5" name="object 195"/>
          <p:cNvSpPr/>
          <p:nvPr/>
        </p:nvSpPr>
        <p:spPr>
          <a:xfrm>
            <a:off x="10618604" y="6893915"/>
            <a:ext cx="433705" cy="278130"/>
          </a:xfrm>
          <a:custGeom>
            <a:avLst/>
            <a:gdLst/>
            <a:ahLst/>
            <a:cxnLst/>
            <a:rect l="l" t="t" r="r" b="b"/>
            <a:pathLst>
              <a:path w="433704" h="278129">
                <a:moveTo>
                  <a:pt x="0" y="0"/>
                </a:moveTo>
                <a:lnTo>
                  <a:pt x="433392" y="277520"/>
                </a:lnTo>
              </a:path>
            </a:pathLst>
          </a:custGeom>
          <a:ln w="4191">
            <a:solidFill>
              <a:srgbClr val="DADB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6" name="object 196"/>
          <p:cNvSpPr/>
          <p:nvPr/>
        </p:nvSpPr>
        <p:spPr>
          <a:xfrm>
            <a:off x="10745457" y="6893915"/>
            <a:ext cx="306705" cy="196850"/>
          </a:xfrm>
          <a:custGeom>
            <a:avLst/>
            <a:gdLst/>
            <a:ahLst/>
            <a:cxnLst/>
            <a:rect l="l" t="t" r="r" b="b"/>
            <a:pathLst>
              <a:path w="306704" h="196850">
                <a:moveTo>
                  <a:pt x="0" y="0"/>
                </a:moveTo>
                <a:lnTo>
                  <a:pt x="306539" y="196291"/>
                </a:lnTo>
              </a:path>
            </a:pathLst>
          </a:custGeom>
          <a:ln w="4190">
            <a:solidFill>
              <a:srgbClr val="DADB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7" name="object 197"/>
          <p:cNvSpPr/>
          <p:nvPr/>
        </p:nvSpPr>
        <p:spPr>
          <a:xfrm>
            <a:off x="10872307" y="6893915"/>
            <a:ext cx="179705" cy="115570"/>
          </a:xfrm>
          <a:custGeom>
            <a:avLst/>
            <a:gdLst/>
            <a:ahLst/>
            <a:cxnLst/>
            <a:rect l="l" t="t" r="r" b="b"/>
            <a:pathLst>
              <a:path w="179704" h="115570">
                <a:moveTo>
                  <a:pt x="0" y="0"/>
                </a:moveTo>
                <a:lnTo>
                  <a:pt x="179689" y="115063"/>
                </a:lnTo>
              </a:path>
            </a:pathLst>
          </a:custGeom>
          <a:ln w="4191">
            <a:solidFill>
              <a:srgbClr val="D9DB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8" name="object 198"/>
          <p:cNvSpPr/>
          <p:nvPr/>
        </p:nvSpPr>
        <p:spPr>
          <a:xfrm>
            <a:off x="10999162" y="6893915"/>
            <a:ext cx="53340" cy="34290"/>
          </a:xfrm>
          <a:custGeom>
            <a:avLst/>
            <a:gdLst/>
            <a:ahLst/>
            <a:cxnLst/>
            <a:rect l="l" t="t" r="r" b="b"/>
            <a:pathLst>
              <a:path w="53340" h="34290">
                <a:moveTo>
                  <a:pt x="0" y="0"/>
                </a:moveTo>
                <a:lnTo>
                  <a:pt x="52834" y="33832"/>
                </a:lnTo>
              </a:path>
            </a:pathLst>
          </a:custGeom>
          <a:ln w="4191">
            <a:solidFill>
              <a:srgbClr val="D9DA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9" name="object 199"/>
          <p:cNvSpPr/>
          <p:nvPr/>
        </p:nvSpPr>
        <p:spPr>
          <a:xfrm>
            <a:off x="940688" y="6893915"/>
            <a:ext cx="8820150" cy="184785"/>
          </a:xfrm>
          <a:custGeom>
            <a:avLst/>
            <a:gdLst/>
            <a:ahLst/>
            <a:cxnLst/>
            <a:rect l="l" t="t" r="r" b="b"/>
            <a:pathLst>
              <a:path w="8820150" h="184784">
                <a:moveTo>
                  <a:pt x="8819997" y="184657"/>
                </a:moveTo>
                <a:lnTo>
                  <a:pt x="0" y="184657"/>
                </a:lnTo>
                <a:lnTo>
                  <a:pt x="0" y="0"/>
                </a:lnTo>
                <a:lnTo>
                  <a:pt x="8819997" y="0"/>
                </a:lnTo>
                <a:lnTo>
                  <a:pt x="8819997" y="184657"/>
                </a:lnTo>
                <a:close/>
              </a:path>
            </a:pathLst>
          </a:custGeom>
          <a:solidFill>
            <a:srgbClr val="DA413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0" name="object 200"/>
          <p:cNvSpPr/>
          <p:nvPr/>
        </p:nvSpPr>
        <p:spPr>
          <a:xfrm>
            <a:off x="949980" y="6537134"/>
            <a:ext cx="9359133" cy="75167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1" name="object 201"/>
          <p:cNvSpPr/>
          <p:nvPr/>
        </p:nvSpPr>
        <p:spPr>
          <a:xfrm>
            <a:off x="9771638" y="6603454"/>
            <a:ext cx="390514" cy="40904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2" name="object 202"/>
          <p:cNvSpPr/>
          <p:nvPr/>
        </p:nvSpPr>
        <p:spPr>
          <a:xfrm>
            <a:off x="9690468" y="6897612"/>
            <a:ext cx="613410" cy="414020"/>
          </a:xfrm>
          <a:custGeom>
            <a:avLst/>
            <a:gdLst/>
            <a:ahLst/>
            <a:cxnLst/>
            <a:rect l="l" t="t" r="r" b="b"/>
            <a:pathLst>
              <a:path w="613409" h="414020">
                <a:moveTo>
                  <a:pt x="58686" y="388392"/>
                </a:moveTo>
                <a:lnTo>
                  <a:pt x="40335" y="388392"/>
                </a:lnTo>
                <a:lnTo>
                  <a:pt x="79133" y="399822"/>
                </a:lnTo>
                <a:lnTo>
                  <a:pt x="115292" y="408712"/>
                </a:lnTo>
                <a:lnTo>
                  <a:pt x="152607" y="413792"/>
                </a:lnTo>
                <a:lnTo>
                  <a:pt x="190806" y="413792"/>
                </a:lnTo>
                <a:lnTo>
                  <a:pt x="229615" y="411252"/>
                </a:lnTo>
                <a:lnTo>
                  <a:pt x="269634" y="404902"/>
                </a:lnTo>
                <a:lnTo>
                  <a:pt x="309213" y="393472"/>
                </a:lnTo>
                <a:lnTo>
                  <a:pt x="312741" y="392202"/>
                </a:lnTo>
                <a:lnTo>
                  <a:pt x="88442" y="392202"/>
                </a:lnTo>
                <a:lnTo>
                  <a:pt x="86537" y="390932"/>
                </a:lnTo>
                <a:lnTo>
                  <a:pt x="72174" y="390932"/>
                </a:lnTo>
                <a:lnTo>
                  <a:pt x="71221" y="389662"/>
                </a:lnTo>
                <a:lnTo>
                  <a:pt x="60490" y="389662"/>
                </a:lnTo>
                <a:lnTo>
                  <a:pt x="58686" y="388392"/>
                </a:lnTo>
                <a:close/>
              </a:path>
              <a:path w="613409" h="414020">
                <a:moveTo>
                  <a:pt x="612879" y="0"/>
                </a:moveTo>
                <a:lnTo>
                  <a:pt x="612127" y="3582"/>
                </a:lnTo>
                <a:lnTo>
                  <a:pt x="611517" y="7392"/>
                </a:lnTo>
                <a:lnTo>
                  <a:pt x="610565" y="11202"/>
                </a:lnTo>
                <a:lnTo>
                  <a:pt x="608901" y="18822"/>
                </a:lnTo>
                <a:lnTo>
                  <a:pt x="606945" y="26442"/>
                </a:lnTo>
                <a:lnTo>
                  <a:pt x="605828" y="30252"/>
                </a:lnTo>
                <a:lnTo>
                  <a:pt x="604875" y="34062"/>
                </a:lnTo>
                <a:lnTo>
                  <a:pt x="588227" y="81052"/>
                </a:lnTo>
                <a:lnTo>
                  <a:pt x="567843" y="122962"/>
                </a:lnTo>
                <a:lnTo>
                  <a:pt x="542872" y="163602"/>
                </a:lnTo>
                <a:lnTo>
                  <a:pt x="513562" y="201702"/>
                </a:lnTo>
                <a:lnTo>
                  <a:pt x="479508" y="238532"/>
                </a:lnTo>
                <a:lnTo>
                  <a:pt x="441999" y="271552"/>
                </a:lnTo>
                <a:lnTo>
                  <a:pt x="401407" y="300762"/>
                </a:lnTo>
                <a:lnTo>
                  <a:pt x="358101" y="327432"/>
                </a:lnTo>
                <a:lnTo>
                  <a:pt x="357238" y="327432"/>
                </a:lnTo>
                <a:lnTo>
                  <a:pt x="356361" y="328702"/>
                </a:lnTo>
                <a:lnTo>
                  <a:pt x="354533" y="328702"/>
                </a:lnTo>
                <a:lnTo>
                  <a:pt x="353542" y="329972"/>
                </a:lnTo>
                <a:lnTo>
                  <a:pt x="352640" y="329972"/>
                </a:lnTo>
                <a:lnTo>
                  <a:pt x="351739" y="331242"/>
                </a:lnTo>
                <a:lnTo>
                  <a:pt x="349834" y="331242"/>
                </a:lnTo>
                <a:lnTo>
                  <a:pt x="347967" y="332512"/>
                </a:lnTo>
                <a:lnTo>
                  <a:pt x="346976" y="332512"/>
                </a:lnTo>
                <a:lnTo>
                  <a:pt x="346201" y="333782"/>
                </a:lnTo>
                <a:lnTo>
                  <a:pt x="345160" y="333782"/>
                </a:lnTo>
                <a:lnTo>
                  <a:pt x="344271" y="335052"/>
                </a:lnTo>
                <a:lnTo>
                  <a:pt x="342493" y="335052"/>
                </a:lnTo>
                <a:lnTo>
                  <a:pt x="341439" y="336322"/>
                </a:lnTo>
                <a:lnTo>
                  <a:pt x="340575" y="336322"/>
                </a:lnTo>
                <a:lnTo>
                  <a:pt x="337769" y="337592"/>
                </a:lnTo>
                <a:lnTo>
                  <a:pt x="336778" y="338862"/>
                </a:lnTo>
                <a:lnTo>
                  <a:pt x="334822" y="338862"/>
                </a:lnTo>
                <a:lnTo>
                  <a:pt x="333997" y="340132"/>
                </a:lnTo>
                <a:lnTo>
                  <a:pt x="332092" y="340132"/>
                </a:lnTo>
                <a:lnTo>
                  <a:pt x="331139" y="341402"/>
                </a:lnTo>
                <a:lnTo>
                  <a:pt x="330276" y="341402"/>
                </a:lnTo>
                <a:lnTo>
                  <a:pt x="327355" y="342672"/>
                </a:lnTo>
                <a:lnTo>
                  <a:pt x="326529" y="342672"/>
                </a:lnTo>
                <a:lnTo>
                  <a:pt x="325602" y="343942"/>
                </a:lnTo>
                <a:lnTo>
                  <a:pt x="323634" y="343942"/>
                </a:lnTo>
                <a:lnTo>
                  <a:pt x="322656" y="345212"/>
                </a:lnTo>
                <a:lnTo>
                  <a:pt x="320776" y="345212"/>
                </a:lnTo>
                <a:lnTo>
                  <a:pt x="319887" y="346482"/>
                </a:lnTo>
                <a:lnTo>
                  <a:pt x="317995" y="346482"/>
                </a:lnTo>
                <a:lnTo>
                  <a:pt x="316166" y="347752"/>
                </a:lnTo>
                <a:lnTo>
                  <a:pt x="315112" y="347752"/>
                </a:lnTo>
                <a:lnTo>
                  <a:pt x="314248" y="349022"/>
                </a:lnTo>
                <a:lnTo>
                  <a:pt x="312318" y="349022"/>
                </a:lnTo>
                <a:lnTo>
                  <a:pt x="311213" y="350292"/>
                </a:lnTo>
                <a:lnTo>
                  <a:pt x="309435" y="350292"/>
                </a:lnTo>
                <a:lnTo>
                  <a:pt x="307530" y="351562"/>
                </a:lnTo>
                <a:lnTo>
                  <a:pt x="306603" y="351562"/>
                </a:lnTo>
                <a:lnTo>
                  <a:pt x="305612" y="352832"/>
                </a:lnTo>
                <a:lnTo>
                  <a:pt x="303745" y="352832"/>
                </a:lnTo>
                <a:lnTo>
                  <a:pt x="302767" y="354102"/>
                </a:lnTo>
                <a:lnTo>
                  <a:pt x="299897" y="354102"/>
                </a:lnTo>
                <a:lnTo>
                  <a:pt x="298919" y="355372"/>
                </a:lnTo>
                <a:lnTo>
                  <a:pt x="297002" y="355372"/>
                </a:lnTo>
                <a:lnTo>
                  <a:pt x="296125" y="356642"/>
                </a:lnTo>
                <a:lnTo>
                  <a:pt x="294157" y="356642"/>
                </a:lnTo>
                <a:lnTo>
                  <a:pt x="293154" y="357912"/>
                </a:lnTo>
                <a:lnTo>
                  <a:pt x="291274" y="357912"/>
                </a:lnTo>
                <a:lnTo>
                  <a:pt x="289407" y="359182"/>
                </a:lnTo>
                <a:lnTo>
                  <a:pt x="287426" y="359182"/>
                </a:lnTo>
                <a:lnTo>
                  <a:pt x="286511" y="360452"/>
                </a:lnTo>
                <a:lnTo>
                  <a:pt x="284492" y="360452"/>
                </a:lnTo>
                <a:lnTo>
                  <a:pt x="282663" y="361722"/>
                </a:lnTo>
                <a:lnTo>
                  <a:pt x="280746" y="361722"/>
                </a:lnTo>
                <a:lnTo>
                  <a:pt x="279755" y="362992"/>
                </a:lnTo>
                <a:lnTo>
                  <a:pt x="276783" y="362992"/>
                </a:lnTo>
                <a:lnTo>
                  <a:pt x="275793" y="364262"/>
                </a:lnTo>
                <a:lnTo>
                  <a:pt x="272961" y="364262"/>
                </a:lnTo>
                <a:lnTo>
                  <a:pt x="272072" y="365532"/>
                </a:lnTo>
                <a:lnTo>
                  <a:pt x="270001" y="365532"/>
                </a:lnTo>
                <a:lnTo>
                  <a:pt x="268109" y="366802"/>
                </a:lnTo>
                <a:lnTo>
                  <a:pt x="265201" y="366802"/>
                </a:lnTo>
                <a:lnTo>
                  <a:pt x="264312" y="368072"/>
                </a:lnTo>
                <a:lnTo>
                  <a:pt x="261289" y="368072"/>
                </a:lnTo>
                <a:lnTo>
                  <a:pt x="260400" y="369342"/>
                </a:lnTo>
                <a:lnTo>
                  <a:pt x="257479" y="369342"/>
                </a:lnTo>
                <a:lnTo>
                  <a:pt x="256451" y="370612"/>
                </a:lnTo>
                <a:lnTo>
                  <a:pt x="253542" y="370612"/>
                </a:lnTo>
                <a:lnTo>
                  <a:pt x="252514" y="371882"/>
                </a:lnTo>
                <a:lnTo>
                  <a:pt x="248754" y="371882"/>
                </a:lnTo>
                <a:lnTo>
                  <a:pt x="247751" y="373152"/>
                </a:lnTo>
                <a:lnTo>
                  <a:pt x="244817" y="373152"/>
                </a:lnTo>
                <a:lnTo>
                  <a:pt x="243878" y="374422"/>
                </a:lnTo>
                <a:lnTo>
                  <a:pt x="239953" y="374422"/>
                </a:lnTo>
                <a:lnTo>
                  <a:pt x="238963" y="375692"/>
                </a:lnTo>
                <a:lnTo>
                  <a:pt x="234988" y="375692"/>
                </a:lnTo>
                <a:lnTo>
                  <a:pt x="234073" y="376962"/>
                </a:lnTo>
                <a:lnTo>
                  <a:pt x="230085" y="376962"/>
                </a:lnTo>
                <a:lnTo>
                  <a:pt x="229095" y="378232"/>
                </a:lnTo>
                <a:lnTo>
                  <a:pt x="226174" y="378232"/>
                </a:lnTo>
                <a:lnTo>
                  <a:pt x="224269" y="379502"/>
                </a:lnTo>
                <a:lnTo>
                  <a:pt x="219392" y="379502"/>
                </a:lnTo>
                <a:lnTo>
                  <a:pt x="218351" y="380772"/>
                </a:lnTo>
                <a:lnTo>
                  <a:pt x="215468" y="380772"/>
                </a:lnTo>
                <a:lnTo>
                  <a:pt x="213499" y="382042"/>
                </a:lnTo>
                <a:lnTo>
                  <a:pt x="208584" y="382042"/>
                </a:lnTo>
                <a:lnTo>
                  <a:pt x="206489" y="383312"/>
                </a:lnTo>
                <a:lnTo>
                  <a:pt x="201675" y="383312"/>
                </a:lnTo>
                <a:lnTo>
                  <a:pt x="200698" y="384582"/>
                </a:lnTo>
                <a:lnTo>
                  <a:pt x="194805" y="384582"/>
                </a:lnTo>
                <a:lnTo>
                  <a:pt x="192760" y="385852"/>
                </a:lnTo>
                <a:lnTo>
                  <a:pt x="186905" y="385852"/>
                </a:lnTo>
                <a:lnTo>
                  <a:pt x="185966" y="387122"/>
                </a:lnTo>
                <a:lnTo>
                  <a:pt x="179095" y="387122"/>
                </a:lnTo>
                <a:lnTo>
                  <a:pt x="177114" y="388392"/>
                </a:lnTo>
                <a:lnTo>
                  <a:pt x="169405" y="388392"/>
                </a:lnTo>
                <a:lnTo>
                  <a:pt x="168414" y="389662"/>
                </a:lnTo>
                <a:lnTo>
                  <a:pt x="157035" y="389662"/>
                </a:lnTo>
                <a:lnTo>
                  <a:pt x="156121" y="390932"/>
                </a:lnTo>
                <a:lnTo>
                  <a:pt x="141071" y="390932"/>
                </a:lnTo>
                <a:lnTo>
                  <a:pt x="140119" y="392202"/>
                </a:lnTo>
                <a:lnTo>
                  <a:pt x="312741" y="392202"/>
                </a:lnTo>
                <a:lnTo>
                  <a:pt x="385724" y="361722"/>
                </a:lnTo>
                <a:lnTo>
                  <a:pt x="421825" y="338862"/>
                </a:lnTo>
                <a:lnTo>
                  <a:pt x="455677" y="314732"/>
                </a:lnTo>
                <a:lnTo>
                  <a:pt x="486988" y="285522"/>
                </a:lnTo>
                <a:lnTo>
                  <a:pt x="515467" y="255042"/>
                </a:lnTo>
                <a:lnTo>
                  <a:pt x="540103" y="222022"/>
                </a:lnTo>
                <a:lnTo>
                  <a:pt x="561154" y="187732"/>
                </a:lnTo>
                <a:lnTo>
                  <a:pt x="578402" y="152172"/>
                </a:lnTo>
                <a:lnTo>
                  <a:pt x="591629" y="114072"/>
                </a:lnTo>
                <a:lnTo>
                  <a:pt x="592010" y="112802"/>
                </a:lnTo>
                <a:lnTo>
                  <a:pt x="592340" y="111532"/>
                </a:lnTo>
                <a:lnTo>
                  <a:pt x="592480" y="111532"/>
                </a:lnTo>
                <a:lnTo>
                  <a:pt x="592810" y="110262"/>
                </a:lnTo>
                <a:lnTo>
                  <a:pt x="592962" y="108992"/>
                </a:lnTo>
                <a:lnTo>
                  <a:pt x="593115" y="108992"/>
                </a:lnTo>
                <a:lnTo>
                  <a:pt x="593509" y="107722"/>
                </a:lnTo>
                <a:lnTo>
                  <a:pt x="593699" y="106452"/>
                </a:lnTo>
                <a:lnTo>
                  <a:pt x="593991" y="105182"/>
                </a:lnTo>
                <a:lnTo>
                  <a:pt x="594283" y="105182"/>
                </a:lnTo>
                <a:lnTo>
                  <a:pt x="594474" y="103912"/>
                </a:lnTo>
                <a:lnTo>
                  <a:pt x="594956" y="102642"/>
                </a:lnTo>
                <a:lnTo>
                  <a:pt x="595325" y="100102"/>
                </a:lnTo>
                <a:lnTo>
                  <a:pt x="595820" y="98832"/>
                </a:lnTo>
                <a:lnTo>
                  <a:pt x="596036" y="97562"/>
                </a:lnTo>
                <a:lnTo>
                  <a:pt x="596531" y="95022"/>
                </a:lnTo>
                <a:lnTo>
                  <a:pt x="596798" y="95022"/>
                </a:lnTo>
                <a:lnTo>
                  <a:pt x="596861" y="93752"/>
                </a:lnTo>
                <a:lnTo>
                  <a:pt x="596988" y="93752"/>
                </a:lnTo>
                <a:lnTo>
                  <a:pt x="597306" y="92482"/>
                </a:lnTo>
                <a:lnTo>
                  <a:pt x="597598" y="89942"/>
                </a:lnTo>
                <a:lnTo>
                  <a:pt x="597788" y="89942"/>
                </a:lnTo>
                <a:lnTo>
                  <a:pt x="598271" y="87402"/>
                </a:lnTo>
                <a:lnTo>
                  <a:pt x="598436" y="86132"/>
                </a:lnTo>
                <a:lnTo>
                  <a:pt x="598627" y="86132"/>
                </a:lnTo>
                <a:lnTo>
                  <a:pt x="598754" y="84862"/>
                </a:lnTo>
                <a:lnTo>
                  <a:pt x="598919" y="84862"/>
                </a:lnTo>
                <a:lnTo>
                  <a:pt x="599071" y="83592"/>
                </a:lnTo>
                <a:lnTo>
                  <a:pt x="599897" y="79782"/>
                </a:lnTo>
                <a:lnTo>
                  <a:pt x="600036" y="78512"/>
                </a:lnTo>
                <a:lnTo>
                  <a:pt x="600240" y="77242"/>
                </a:lnTo>
                <a:lnTo>
                  <a:pt x="600519" y="74702"/>
                </a:lnTo>
                <a:lnTo>
                  <a:pt x="600786" y="73432"/>
                </a:lnTo>
                <a:lnTo>
                  <a:pt x="612879" y="0"/>
                </a:lnTo>
                <a:close/>
              </a:path>
              <a:path w="613409" h="414020">
                <a:moveTo>
                  <a:pt x="8331" y="378232"/>
                </a:moveTo>
                <a:lnTo>
                  <a:pt x="4381" y="378232"/>
                </a:lnTo>
                <a:lnTo>
                  <a:pt x="39433" y="388392"/>
                </a:lnTo>
                <a:lnTo>
                  <a:pt x="53403" y="388392"/>
                </a:lnTo>
                <a:lnTo>
                  <a:pt x="49796" y="387122"/>
                </a:lnTo>
                <a:lnTo>
                  <a:pt x="42824" y="387122"/>
                </a:lnTo>
                <a:lnTo>
                  <a:pt x="38531" y="385852"/>
                </a:lnTo>
                <a:lnTo>
                  <a:pt x="37541" y="385852"/>
                </a:lnTo>
                <a:lnTo>
                  <a:pt x="36652" y="384582"/>
                </a:lnTo>
                <a:lnTo>
                  <a:pt x="30632" y="384582"/>
                </a:lnTo>
                <a:lnTo>
                  <a:pt x="29768" y="383312"/>
                </a:lnTo>
                <a:lnTo>
                  <a:pt x="24523" y="383312"/>
                </a:lnTo>
                <a:lnTo>
                  <a:pt x="23774" y="382042"/>
                </a:lnTo>
                <a:lnTo>
                  <a:pt x="19392" y="382042"/>
                </a:lnTo>
                <a:lnTo>
                  <a:pt x="18592" y="380772"/>
                </a:lnTo>
                <a:lnTo>
                  <a:pt x="13423" y="380772"/>
                </a:lnTo>
                <a:lnTo>
                  <a:pt x="12611" y="379502"/>
                </a:lnTo>
                <a:lnTo>
                  <a:pt x="10121" y="379502"/>
                </a:lnTo>
                <a:lnTo>
                  <a:pt x="8331" y="378232"/>
                </a:lnTo>
                <a:close/>
              </a:path>
              <a:path w="613409" h="414020">
                <a:moveTo>
                  <a:pt x="4203" y="378180"/>
                </a:moveTo>
                <a:lnTo>
                  <a:pt x="4381" y="378232"/>
                </a:lnTo>
                <a:lnTo>
                  <a:pt x="4203" y="378180"/>
                </a:lnTo>
                <a:close/>
              </a:path>
              <a:path w="613409" h="414020">
                <a:moveTo>
                  <a:pt x="3301" y="376962"/>
                </a:moveTo>
                <a:lnTo>
                  <a:pt x="0" y="376962"/>
                </a:lnTo>
                <a:lnTo>
                  <a:pt x="4203" y="378180"/>
                </a:lnTo>
                <a:lnTo>
                  <a:pt x="3301" y="376962"/>
                </a:lnTo>
                <a:close/>
              </a:path>
            </a:pathLst>
          </a:custGeom>
          <a:solidFill>
            <a:srgbClr val="C4151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3" name="object 203"/>
          <p:cNvSpPr/>
          <p:nvPr/>
        </p:nvSpPr>
        <p:spPr>
          <a:xfrm>
            <a:off x="507" y="0"/>
            <a:ext cx="11048517" cy="153578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4" name="object 204"/>
          <p:cNvSpPr/>
          <p:nvPr/>
        </p:nvSpPr>
        <p:spPr>
          <a:xfrm>
            <a:off x="507" y="0"/>
            <a:ext cx="3971112" cy="153578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5" name="object 205"/>
          <p:cNvSpPr/>
          <p:nvPr/>
        </p:nvSpPr>
        <p:spPr>
          <a:xfrm>
            <a:off x="2648507" y="0"/>
            <a:ext cx="1323340" cy="1536065"/>
          </a:xfrm>
          <a:custGeom>
            <a:avLst/>
            <a:gdLst/>
            <a:ahLst/>
            <a:cxnLst/>
            <a:rect l="l" t="t" r="r" b="b"/>
            <a:pathLst>
              <a:path w="1323339" h="1536065">
                <a:moveTo>
                  <a:pt x="0" y="1535785"/>
                </a:moveTo>
                <a:lnTo>
                  <a:pt x="39878" y="1509679"/>
                </a:lnTo>
                <a:lnTo>
                  <a:pt x="74655" y="1486157"/>
                </a:lnTo>
                <a:lnTo>
                  <a:pt x="109192" y="1462117"/>
                </a:lnTo>
                <a:lnTo>
                  <a:pt x="143487" y="1437565"/>
                </a:lnTo>
                <a:lnTo>
                  <a:pt x="177536" y="1412505"/>
                </a:lnTo>
                <a:lnTo>
                  <a:pt x="211337" y="1386940"/>
                </a:lnTo>
                <a:lnTo>
                  <a:pt x="244887" y="1360874"/>
                </a:lnTo>
                <a:lnTo>
                  <a:pt x="278182" y="1334311"/>
                </a:lnTo>
                <a:lnTo>
                  <a:pt x="311220" y="1307255"/>
                </a:lnTo>
                <a:lnTo>
                  <a:pt x="343997" y="1279710"/>
                </a:lnTo>
                <a:lnTo>
                  <a:pt x="376512" y="1251680"/>
                </a:lnTo>
                <a:lnTo>
                  <a:pt x="408760" y="1223169"/>
                </a:lnTo>
                <a:lnTo>
                  <a:pt x="440739" y="1194180"/>
                </a:lnTo>
                <a:lnTo>
                  <a:pt x="472445" y="1164718"/>
                </a:lnTo>
                <a:lnTo>
                  <a:pt x="503876" y="1134786"/>
                </a:lnTo>
                <a:lnTo>
                  <a:pt x="535029" y="1104388"/>
                </a:lnTo>
                <a:lnTo>
                  <a:pt x="565901" y="1073529"/>
                </a:lnTo>
                <a:lnTo>
                  <a:pt x="596489" y="1042212"/>
                </a:lnTo>
                <a:lnTo>
                  <a:pt x="626789" y="1010441"/>
                </a:lnTo>
                <a:lnTo>
                  <a:pt x="656800" y="978220"/>
                </a:lnTo>
                <a:lnTo>
                  <a:pt x="686517" y="945553"/>
                </a:lnTo>
                <a:lnTo>
                  <a:pt x="715938" y="912444"/>
                </a:lnTo>
                <a:lnTo>
                  <a:pt x="745060" y="878896"/>
                </a:lnTo>
                <a:lnTo>
                  <a:pt x="773879" y="844914"/>
                </a:lnTo>
                <a:lnTo>
                  <a:pt x="802394" y="810501"/>
                </a:lnTo>
                <a:lnTo>
                  <a:pt x="830601" y="775662"/>
                </a:lnTo>
                <a:lnTo>
                  <a:pt x="858496" y="740400"/>
                </a:lnTo>
                <a:lnTo>
                  <a:pt x="886078" y="704719"/>
                </a:lnTo>
                <a:lnTo>
                  <a:pt x="913343" y="668624"/>
                </a:lnTo>
                <a:lnTo>
                  <a:pt x="940287" y="632117"/>
                </a:lnTo>
                <a:lnTo>
                  <a:pt x="966909" y="595204"/>
                </a:lnTo>
                <a:lnTo>
                  <a:pt x="993204" y="557887"/>
                </a:lnTo>
                <a:lnTo>
                  <a:pt x="1019171" y="520171"/>
                </a:lnTo>
                <a:lnTo>
                  <a:pt x="1044806" y="482060"/>
                </a:lnTo>
                <a:lnTo>
                  <a:pt x="1070105" y="443557"/>
                </a:lnTo>
                <a:lnTo>
                  <a:pt x="1095067" y="404666"/>
                </a:lnTo>
                <a:lnTo>
                  <a:pt x="1119688" y="365393"/>
                </a:lnTo>
                <a:lnTo>
                  <a:pt x="1143965" y="325739"/>
                </a:lnTo>
                <a:lnTo>
                  <a:pt x="1167895" y="285709"/>
                </a:lnTo>
                <a:lnTo>
                  <a:pt x="1191476" y="245308"/>
                </a:lnTo>
                <a:lnTo>
                  <a:pt x="1214703" y="204538"/>
                </a:lnTo>
                <a:lnTo>
                  <a:pt x="1237575" y="163405"/>
                </a:lnTo>
                <a:lnTo>
                  <a:pt x="1260088" y="121911"/>
                </a:lnTo>
                <a:lnTo>
                  <a:pt x="1282239" y="80061"/>
                </a:lnTo>
                <a:lnTo>
                  <a:pt x="1304025" y="37859"/>
                </a:lnTo>
                <a:lnTo>
                  <a:pt x="1323082" y="0"/>
                </a:lnTo>
              </a:path>
            </a:pathLst>
          </a:custGeom>
          <a:ln w="9436">
            <a:solidFill>
              <a:srgbClr val="F8F8F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6" name="object 206"/>
          <p:cNvSpPr/>
          <p:nvPr/>
        </p:nvSpPr>
        <p:spPr>
          <a:xfrm>
            <a:off x="508" y="1518551"/>
            <a:ext cx="17145" cy="17780"/>
          </a:xfrm>
          <a:custGeom>
            <a:avLst/>
            <a:gdLst/>
            <a:ahLst/>
            <a:cxnLst/>
            <a:rect l="l" t="t" r="r" b="b"/>
            <a:pathLst>
              <a:path w="17145" h="17780">
                <a:moveTo>
                  <a:pt x="0" y="0"/>
                </a:moveTo>
                <a:lnTo>
                  <a:pt x="16803" y="17234"/>
                </a:lnTo>
              </a:path>
            </a:pathLst>
          </a:custGeom>
          <a:ln w="4191">
            <a:solidFill>
              <a:srgbClr val="EBECE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7" name="object 207"/>
          <p:cNvSpPr/>
          <p:nvPr/>
        </p:nvSpPr>
        <p:spPr>
          <a:xfrm>
            <a:off x="507" y="1380621"/>
            <a:ext cx="151765" cy="155575"/>
          </a:xfrm>
          <a:custGeom>
            <a:avLst/>
            <a:gdLst/>
            <a:ahLst/>
            <a:cxnLst/>
            <a:rect l="l" t="t" r="r" b="b"/>
            <a:pathLst>
              <a:path w="151765" h="155575">
                <a:moveTo>
                  <a:pt x="0" y="0"/>
                </a:moveTo>
                <a:lnTo>
                  <a:pt x="151285" y="155164"/>
                </a:lnTo>
              </a:path>
            </a:pathLst>
          </a:custGeom>
          <a:ln w="4190">
            <a:solidFill>
              <a:srgbClr val="EBECE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8" name="object 208"/>
          <p:cNvSpPr/>
          <p:nvPr/>
        </p:nvSpPr>
        <p:spPr>
          <a:xfrm>
            <a:off x="507" y="1242673"/>
            <a:ext cx="286385" cy="293370"/>
          </a:xfrm>
          <a:custGeom>
            <a:avLst/>
            <a:gdLst/>
            <a:ahLst/>
            <a:cxnLst/>
            <a:rect l="l" t="t" r="r" b="b"/>
            <a:pathLst>
              <a:path w="286385" h="293369">
                <a:moveTo>
                  <a:pt x="0" y="0"/>
                </a:moveTo>
                <a:lnTo>
                  <a:pt x="285784" y="293112"/>
                </a:lnTo>
              </a:path>
            </a:pathLst>
          </a:custGeom>
          <a:ln w="4191">
            <a:solidFill>
              <a:srgbClr val="EBEC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9" name="object 209"/>
          <p:cNvSpPr/>
          <p:nvPr/>
        </p:nvSpPr>
        <p:spPr>
          <a:xfrm>
            <a:off x="508" y="1104733"/>
            <a:ext cx="420370" cy="431165"/>
          </a:xfrm>
          <a:custGeom>
            <a:avLst/>
            <a:gdLst/>
            <a:ahLst/>
            <a:cxnLst/>
            <a:rect l="l" t="t" r="r" b="b"/>
            <a:pathLst>
              <a:path w="420370" h="431165">
                <a:moveTo>
                  <a:pt x="0" y="0"/>
                </a:moveTo>
                <a:lnTo>
                  <a:pt x="420275" y="431052"/>
                </a:lnTo>
              </a:path>
            </a:pathLst>
          </a:custGeom>
          <a:ln w="4191">
            <a:solidFill>
              <a:srgbClr val="EB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0" name="object 210"/>
          <p:cNvSpPr/>
          <p:nvPr/>
        </p:nvSpPr>
        <p:spPr>
          <a:xfrm>
            <a:off x="507" y="966789"/>
            <a:ext cx="554990" cy="569595"/>
          </a:xfrm>
          <a:custGeom>
            <a:avLst/>
            <a:gdLst/>
            <a:ahLst/>
            <a:cxnLst/>
            <a:rect l="l" t="t" r="r" b="b"/>
            <a:pathLst>
              <a:path w="554990" h="569594">
                <a:moveTo>
                  <a:pt x="0" y="0"/>
                </a:moveTo>
                <a:lnTo>
                  <a:pt x="554769" y="568995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1" name="object 211"/>
          <p:cNvSpPr/>
          <p:nvPr/>
        </p:nvSpPr>
        <p:spPr>
          <a:xfrm>
            <a:off x="507" y="828863"/>
            <a:ext cx="689610" cy="707390"/>
          </a:xfrm>
          <a:custGeom>
            <a:avLst/>
            <a:gdLst/>
            <a:ahLst/>
            <a:cxnLst/>
            <a:rect l="l" t="t" r="r" b="b"/>
            <a:pathLst>
              <a:path w="689610" h="707390">
                <a:moveTo>
                  <a:pt x="0" y="0"/>
                </a:moveTo>
                <a:lnTo>
                  <a:pt x="689248" y="706922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2" name="object 212"/>
          <p:cNvSpPr/>
          <p:nvPr/>
        </p:nvSpPr>
        <p:spPr>
          <a:xfrm>
            <a:off x="508" y="690924"/>
            <a:ext cx="824230" cy="845185"/>
          </a:xfrm>
          <a:custGeom>
            <a:avLst/>
            <a:gdLst/>
            <a:ahLst/>
            <a:cxnLst/>
            <a:rect l="l" t="t" r="r" b="b"/>
            <a:pathLst>
              <a:path w="824230" h="845185">
                <a:moveTo>
                  <a:pt x="0" y="0"/>
                </a:moveTo>
                <a:lnTo>
                  <a:pt x="823738" y="844861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3" name="object 213"/>
          <p:cNvSpPr/>
          <p:nvPr/>
        </p:nvSpPr>
        <p:spPr>
          <a:xfrm>
            <a:off x="508" y="552976"/>
            <a:ext cx="958850" cy="982980"/>
          </a:xfrm>
          <a:custGeom>
            <a:avLst/>
            <a:gdLst/>
            <a:ahLst/>
            <a:cxnLst/>
            <a:rect l="l" t="t" r="r" b="b"/>
            <a:pathLst>
              <a:path w="958850" h="982980">
                <a:moveTo>
                  <a:pt x="0" y="0"/>
                </a:moveTo>
                <a:lnTo>
                  <a:pt x="958238" y="982809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4" name="object 214"/>
          <p:cNvSpPr/>
          <p:nvPr/>
        </p:nvSpPr>
        <p:spPr>
          <a:xfrm>
            <a:off x="507" y="415053"/>
            <a:ext cx="1092835" cy="1120775"/>
          </a:xfrm>
          <a:custGeom>
            <a:avLst/>
            <a:gdLst/>
            <a:ahLst/>
            <a:cxnLst/>
            <a:rect l="l" t="t" r="r" b="b"/>
            <a:pathLst>
              <a:path w="1092835" h="1120775">
                <a:moveTo>
                  <a:pt x="0" y="0"/>
                </a:moveTo>
                <a:lnTo>
                  <a:pt x="1092712" y="1120731"/>
                </a:lnTo>
              </a:path>
            </a:pathLst>
          </a:custGeom>
          <a:ln w="4191">
            <a:solidFill>
              <a:srgbClr val="EAEB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5" name="object 215"/>
          <p:cNvSpPr/>
          <p:nvPr/>
        </p:nvSpPr>
        <p:spPr>
          <a:xfrm>
            <a:off x="508" y="277115"/>
            <a:ext cx="1227455" cy="1259205"/>
          </a:xfrm>
          <a:custGeom>
            <a:avLst/>
            <a:gdLst/>
            <a:ahLst/>
            <a:cxnLst/>
            <a:rect l="l" t="t" r="r" b="b"/>
            <a:pathLst>
              <a:path w="1227455" h="1259205">
                <a:moveTo>
                  <a:pt x="0" y="0"/>
                </a:moveTo>
                <a:lnTo>
                  <a:pt x="1227203" y="1258670"/>
                </a:lnTo>
              </a:path>
            </a:pathLst>
          </a:custGeom>
          <a:ln w="4191">
            <a:solidFill>
              <a:srgbClr val="EA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6" name="object 216"/>
          <p:cNvSpPr/>
          <p:nvPr/>
        </p:nvSpPr>
        <p:spPr>
          <a:xfrm>
            <a:off x="508" y="139163"/>
            <a:ext cx="1362075" cy="1397000"/>
          </a:xfrm>
          <a:custGeom>
            <a:avLst/>
            <a:gdLst/>
            <a:ahLst/>
            <a:cxnLst/>
            <a:rect l="l" t="t" r="r" b="b"/>
            <a:pathLst>
              <a:path w="1362075" h="1397000">
                <a:moveTo>
                  <a:pt x="0" y="0"/>
                </a:moveTo>
                <a:lnTo>
                  <a:pt x="1361707" y="1396622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7" name="object 217"/>
          <p:cNvSpPr/>
          <p:nvPr/>
        </p:nvSpPr>
        <p:spPr>
          <a:xfrm>
            <a:off x="507" y="1235"/>
            <a:ext cx="1496695" cy="1534795"/>
          </a:xfrm>
          <a:custGeom>
            <a:avLst/>
            <a:gdLst/>
            <a:ahLst/>
            <a:cxnLst/>
            <a:rect l="l" t="t" r="r" b="b"/>
            <a:pathLst>
              <a:path w="1496695" h="1534795">
                <a:moveTo>
                  <a:pt x="0" y="0"/>
                </a:moveTo>
                <a:lnTo>
                  <a:pt x="1496183" y="1534549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8" name="object 218"/>
          <p:cNvSpPr/>
          <p:nvPr/>
        </p:nvSpPr>
        <p:spPr>
          <a:xfrm>
            <a:off x="13378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6" y="1535785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9" name="object 219"/>
          <p:cNvSpPr/>
          <p:nvPr/>
        </p:nvSpPr>
        <p:spPr>
          <a:xfrm>
            <a:off x="26826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1">
            <a:solidFill>
              <a:srgbClr val="E9EA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0" name="object 220"/>
          <p:cNvSpPr/>
          <p:nvPr/>
        </p:nvSpPr>
        <p:spPr>
          <a:xfrm>
            <a:off x="402767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E9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1" name="object 221"/>
          <p:cNvSpPr/>
          <p:nvPr/>
        </p:nvSpPr>
        <p:spPr>
          <a:xfrm>
            <a:off x="53725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90" y="1535785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2" name="object 222"/>
          <p:cNvSpPr/>
          <p:nvPr/>
        </p:nvSpPr>
        <p:spPr>
          <a:xfrm>
            <a:off x="67173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90" y="1535785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3" name="object 223"/>
          <p:cNvSpPr/>
          <p:nvPr/>
        </p:nvSpPr>
        <p:spPr>
          <a:xfrm>
            <a:off x="80623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4" name="object 224"/>
          <p:cNvSpPr/>
          <p:nvPr/>
        </p:nvSpPr>
        <p:spPr>
          <a:xfrm>
            <a:off x="94072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91" y="1535785"/>
                </a:lnTo>
              </a:path>
            </a:pathLst>
          </a:custGeom>
          <a:ln w="4191">
            <a:solidFill>
              <a:srgbClr val="E8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5" name="object 225"/>
          <p:cNvSpPr/>
          <p:nvPr/>
        </p:nvSpPr>
        <p:spPr>
          <a:xfrm>
            <a:off x="107519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92" y="1535785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6" name="object 226"/>
          <p:cNvSpPr/>
          <p:nvPr/>
        </p:nvSpPr>
        <p:spPr>
          <a:xfrm>
            <a:off x="120970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90" y="1535785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7" name="object 227"/>
          <p:cNvSpPr/>
          <p:nvPr/>
        </p:nvSpPr>
        <p:spPr>
          <a:xfrm>
            <a:off x="134418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8" name="object 228"/>
          <p:cNvSpPr/>
          <p:nvPr/>
        </p:nvSpPr>
        <p:spPr>
          <a:xfrm>
            <a:off x="147866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0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9" name="object 229"/>
          <p:cNvSpPr/>
          <p:nvPr/>
        </p:nvSpPr>
        <p:spPr>
          <a:xfrm>
            <a:off x="161314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1">
            <a:solidFill>
              <a:srgbClr val="E7E8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0" name="object 230"/>
          <p:cNvSpPr/>
          <p:nvPr/>
        </p:nvSpPr>
        <p:spPr>
          <a:xfrm>
            <a:off x="174765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E7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1" name="object 231"/>
          <p:cNvSpPr/>
          <p:nvPr/>
        </p:nvSpPr>
        <p:spPr>
          <a:xfrm>
            <a:off x="188213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90" y="1535785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2" name="object 232"/>
          <p:cNvSpPr/>
          <p:nvPr/>
        </p:nvSpPr>
        <p:spPr>
          <a:xfrm>
            <a:off x="2016637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3" name="object 233"/>
          <p:cNvSpPr/>
          <p:nvPr/>
        </p:nvSpPr>
        <p:spPr>
          <a:xfrm>
            <a:off x="215112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4" name="object 234"/>
          <p:cNvSpPr/>
          <p:nvPr/>
        </p:nvSpPr>
        <p:spPr>
          <a:xfrm>
            <a:off x="228560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E6E7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5" name="object 235"/>
          <p:cNvSpPr/>
          <p:nvPr/>
        </p:nvSpPr>
        <p:spPr>
          <a:xfrm>
            <a:off x="242010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6" name="object 236"/>
          <p:cNvSpPr/>
          <p:nvPr/>
        </p:nvSpPr>
        <p:spPr>
          <a:xfrm>
            <a:off x="255459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90" y="1535785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7" name="object 237"/>
          <p:cNvSpPr/>
          <p:nvPr/>
        </p:nvSpPr>
        <p:spPr>
          <a:xfrm>
            <a:off x="268906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8" name="object 238"/>
          <p:cNvSpPr/>
          <p:nvPr/>
        </p:nvSpPr>
        <p:spPr>
          <a:xfrm>
            <a:off x="282355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6" y="1535785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9" name="object 239"/>
          <p:cNvSpPr/>
          <p:nvPr/>
        </p:nvSpPr>
        <p:spPr>
          <a:xfrm>
            <a:off x="295805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E5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0" name="object 240"/>
          <p:cNvSpPr/>
          <p:nvPr/>
        </p:nvSpPr>
        <p:spPr>
          <a:xfrm>
            <a:off x="309257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1" name="object 241"/>
          <p:cNvSpPr/>
          <p:nvPr/>
        </p:nvSpPr>
        <p:spPr>
          <a:xfrm>
            <a:off x="322695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5" y="1535785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2" name="object 242"/>
          <p:cNvSpPr/>
          <p:nvPr/>
        </p:nvSpPr>
        <p:spPr>
          <a:xfrm>
            <a:off x="336148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3" name="object 243"/>
          <p:cNvSpPr/>
          <p:nvPr/>
        </p:nvSpPr>
        <p:spPr>
          <a:xfrm>
            <a:off x="349600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90" y="1535785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4" name="object 244"/>
          <p:cNvSpPr/>
          <p:nvPr/>
        </p:nvSpPr>
        <p:spPr>
          <a:xfrm>
            <a:off x="363051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5" name="object 245"/>
          <p:cNvSpPr/>
          <p:nvPr/>
        </p:nvSpPr>
        <p:spPr>
          <a:xfrm>
            <a:off x="3765037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6" name="object 246"/>
          <p:cNvSpPr/>
          <p:nvPr/>
        </p:nvSpPr>
        <p:spPr>
          <a:xfrm>
            <a:off x="389942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7" name="object 247"/>
          <p:cNvSpPr/>
          <p:nvPr/>
        </p:nvSpPr>
        <p:spPr>
          <a:xfrm>
            <a:off x="403394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8" name="object 248"/>
          <p:cNvSpPr/>
          <p:nvPr/>
        </p:nvSpPr>
        <p:spPr>
          <a:xfrm>
            <a:off x="416846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90" y="1535785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9" name="object 249"/>
          <p:cNvSpPr/>
          <p:nvPr/>
        </p:nvSpPr>
        <p:spPr>
          <a:xfrm>
            <a:off x="430295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4" y="1535785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0" name="object 250"/>
          <p:cNvSpPr/>
          <p:nvPr/>
        </p:nvSpPr>
        <p:spPr>
          <a:xfrm>
            <a:off x="443736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1" name="object 251"/>
          <p:cNvSpPr/>
          <p:nvPr/>
        </p:nvSpPr>
        <p:spPr>
          <a:xfrm>
            <a:off x="4571877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2" name="object 252"/>
          <p:cNvSpPr/>
          <p:nvPr/>
        </p:nvSpPr>
        <p:spPr>
          <a:xfrm>
            <a:off x="470639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0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3" name="object 253"/>
          <p:cNvSpPr/>
          <p:nvPr/>
        </p:nvSpPr>
        <p:spPr>
          <a:xfrm>
            <a:off x="484091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4" name="object 254"/>
          <p:cNvSpPr/>
          <p:nvPr/>
        </p:nvSpPr>
        <p:spPr>
          <a:xfrm>
            <a:off x="497543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90" y="1535785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5" name="object 255"/>
          <p:cNvSpPr/>
          <p:nvPr/>
        </p:nvSpPr>
        <p:spPr>
          <a:xfrm>
            <a:off x="510982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91" y="1535785"/>
                </a:lnTo>
              </a:path>
            </a:pathLst>
          </a:custGeom>
          <a:ln w="4191">
            <a:solidFill>
              <a:srgbClr val="E1E2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6" name="object 256"/>
          <p:cNvSpPr/>
          <p:nvPr/>
        </p:nvSpPr>
        <p:spPr>
          <a:xfrm>
            <a:off x="524433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1">
            <a:solidFill>
              <a:srgbClr val="E1E2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7" name="object 257"/>
          <p:cNvSpPr/>
          <p:nvPr/>
        </p:nvSpPr>
        <p:spPr>
          <a:xfrm>
            <a:off x="537884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8" name="object 258"/>
          <p:cNvSpPr/>
          <p:nvPr/>
        </p:nvSpPr>
        <p:spPr>
          <a:xfrm>
            <a:off x="551337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90" y="1535785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9" name="object 259"/>
          <p:cNvSpPr/>
          <p:nvPr/>
        </p:nvSpPr>
        <p:spPr>
          <a:xfrm>
            <a:off x="564776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0" name="object 260"/>
          <p:cNvSpPr/>
          <p:nvPr/>
        </p:nvSpPr>
        <p:spPr>
          <a:xfrm>
            <a:off x="578226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6" y="1535785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1" name="object 261"/>
          <p:cNvSpPr/>
          <p:nvPr/>
        </p:nvSpPr>
        <p:spPr>
          <a:xfrm>
            <a:off x="591678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6" y="1535785"/>
                </a:lnTo>
              </a:path>
            </a:pathLst>
          </a:custGeom>
          <a:ln w="4191">
            <a:solidFill>
              <a:srgbClr val="E0E1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2" name="object 262"/>
          <p:cNvSpPr/>
          <p:nvPr/>
        </p:nvSpPr>
        <p:spPr>
          <a:xfrm>
            <a:off x="605131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3" name="object 263"/>
          <p:cNvSpPr/>
          <p:nvPr/>
        </p:nvSpPr>
        <p:spPr>
          <a:xfrm>
            <a:off x="618582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4" name="object 264"/>
          <p:cNvSpPr/>
          <p:nvPr/>
        </p:nvSpPr>
        <p:spPr>
          <a:xfrm>
            <a:off x="632022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90" y="1535785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5" name="object 265"/>
          <p:cNvSpPr/>
          <p:nvPr/>
        </p:nvSpPr>
        <p:spPr>
          <a:xfrm>
            <a:off x="645473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0">
            <a:solidFill>
              <a:srgbClr val="DF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6" name="object 266"/>
          <p:cNvSpPr/>
          <p:nvPr/>
        </p:nvSpPr>
        <p:spPr>
          <a:xfrm>
            <a:off x="6589257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DFE0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7" name="object 267"/>
          <p:cNvSpPr/>
          <p:nvPr/>
        </p:nvSpPr>
        <p:spPr>
          <a:xfrm>
            <a:off x="672376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0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8" name="object 268"/>
          <p:cNvSpPr/>
          <p:nvPr/>
        </p:nvSpPr>
        <p:spPr>
          <a:xfrm>
            <a:off x="685814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5" y="1535785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9" name="object 269"/>
          <p:cNvSpPr/>
          <p:nvPr/>
        </p:nvSpPr>
        <p:spPr>
          <a:xfrm>
            <a:off x="699266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6" y="1535785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0" name="object 270"/>
          <p:cNvSpPr/>
          <p:nvPr/>
        </p:nvSpPr>
        <p:spPr>
          <a:xfrm>
            <a:off x="712718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6" y="1535785"/>
                </a:lnTo>
              </a:path>
            </a:pathLst>
          </a:custGeom>
          <a:ln w="4191">
            <a:solidFill>
              <a:srgbClr val="DE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1" name="object 271"/>
          <p:cNvSpPr/>
          <p:nvPr/>
        </p:nvSpPr>
        <p:spPr>
          <a:xfrm>
            <a:off x="726170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6" y="1535785"/>
                </a:lnTo>
              </a:path>
            </a:pathLst>
          </a:custGeom>
          <a:ln w="4191">
            <a:solidFill>
              <a:srgbClr val="DE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2" name="object 272"/>
          <p:cNvSpPr/>
          <p:nvPr/>
        </p:nvSpPr>
        <p:spPr>
          <a:xfrm>
            <a:off x="739621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1">
            <a:solidFill>
              <a:srgbClr val="DEDF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3" name="object 273"/>
          <p:cNvSpPr/>
          <p:nvPr/>
        </p:nvSpPr>
        <p:spPr>
          <a:xfrm>
            <a:off x="753061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4" name="object 274"/>
          <p:cNvSpPr/>
          <p:nvPr/>
        </p:nvSpPr>
        <p:spPr>
          <a:xfrm>
            <a:off x="766514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90" y="1535785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5" name="object 275"/>
          <p:cNvSpPr/>
          <p:nvPr/>
        </p:nvSpPr>
        <p:spPr>
          <a:xfrm>
            <a:off x="779965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90" y="1535785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6" name="object 276"/>
          <p:cNvSpPr/>
          <p:nvPr/>
        </p:nvSpPr>
        <p:spPr>
          <a:xfrm>
            <a:off x="793416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DD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7" name="object 277"/>
          <p:cNvSpPr/>
          <p:nvPr/>
        </p:nvSpPr>
        <p:spPr>
          <a:xfrm>
            <a:off x="806854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6" y="1535785"/>
                </a:lnTo>
              </a:path>
            </a:pathLst>
          </a:custGeom>
          <a:ln w="4190">
            <a:solidFill>
              <a:srgbClr val="DDDE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8" name="object 278"/>
          <p:cNvSpPr/>
          <p:nvPr/>
        </p:nvSpPr>
        <p:spPr>
          <a:xfrm>
            <a:off x="820306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9" name="object 279"/>
          <p:cNvSpPr/>
          <p:nvPr/>
        </p:nvSpPr>
        <p:spPr>
          <a:xfrm>
            <a:off x="833758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0" name="object 280"/>
          <p:cNvSpPr/>
          <p:nvPr/>
        </p:nvSpPr>
        <p:spPr>
          <a:xfrm>
            <a:off x="847210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1" name="object 281"/>
          <p:cNvSpPr/>
          <p:nvPr/>
        </p:nvSpPr>
        <p:spPr>
          <a:xfrm>
            <a:off x="8606617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DC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2" name="object 282"/>
          <p:cNvSpPr/>
          <p:nvPr/>
        </p:nvSpPr>
        <p:spPr>
          <a:xfrm>
            <a:off x="874101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1">
            <a:solidFill>
              <a:srgbClr val="DCDD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3" name="object 283"/>
          <p:cNvSpPr/>
          <p:nvPr/>
        </p:nvSpPr>
        <p:spPr>
          <a:xfrm>
            <a:off x="887552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1">
            <a:solidFill>
              <a:srgbClr val="DC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4" name="object 284"/>
          <p:cNvSpPr/>
          <p:nvPr/>
        </p:nvSpPr>
        <p:spPr>
          <a:xfrm>
            <a:off x="901004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DC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5" name="object 285"/>
          <p:cNvSpPr/>
          <p:nvPr/>
        </p:nvSpPr>
        <p:spPr>
          <a:xfrm>
            <a:off x="914457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90" y="1535785"/>
                </a:lnTo>
              </a:path>
            </a:pathLst>
          </a:custGeom>
          <a:ln w="4191">
            <a:solidFill>
              <a:srgbClr val="DB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6" name="object 286"/>
          <p:cNvSpPr/>
          <p:nvPr/>
        </p:nvSpPr>
        <p:spPr>
          <a:xfrm>
            <a:off x="927894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0">
            <a:solidFill>
              <a:srgbClr val="DB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7" name="object 287"/>
          <p:cNvSpPr/>
          <p:nvPr/>
        </p:nvSpPr>
        <p:spPr>
          <a:xfrm>
            <a:off x="941345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1">
            <a:solidFill>
              <a:srgbClr val="DBDC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8" name="object 288"/>
          <p:cNvSpPr/>
          <p:nvPr/>
        </p:nvSpPr>
        <p:spPr>
          <a:xfrm>
            <a:off x="954798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1">
            <a:solidFill>
              <a:srgbClr val="DBDC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9" name="object 289"/>
          <p:cNvSpPr/>
          <p:nvPr/>
        </p:nvSpPr>
        <p:spPr>
          <a:xfrm>
            <a:off x="9682502" y="0"/>
            <a:ext cx="1366520" cy="1402080"/>
          </a:xfrm>
          <a:custGeom>
            <a:avLst/>
            <a:gdLst/>
            <a:ahLst/>
            <a:cxnLst/>
            <a:rect l="l" t="t" r="r" b="b"/>
            <a:pathLst>
              <a:path w="1366520" h="1402080">
                <a:moveTo>
                  <a:pt x="0" y="0"/>
                </a:moveTo>
                <a:lnTo>
                  <a:pt x="1366522" y="1401563"/>
                </a:lnTo>
              </a:path>
            </a:pathLst>
          </a:custGeom>
          <a:ln w="4191">
            <a:solidFill>
              <a:srgbClr val="DBDC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0" name="object 290"/>
          <p:cNvSpPr/>
          <p:nvPr/>
        </p:nvSpPr>
        <p:spPr>
          <a:xfrm>
            <a:off x="9816897" y="0"/>
            <a:ext cx="1232535" cy="1264285"/>
          </a:xfrm>
          <a:custGeom>
            <a:avLst/>
            <a:gdLst/>
            <a:ahLst/>
            <a:cxnLst/>
            <a:rect l="l" t="t" r="r" b="b"/>
            <a:pathLst>
              <a:path w="1232534" h="1264285">
                <a:moveTo>
                  <a:pt x="0" y="0"/>
                </a:moveTo>
                <a:lnTo>
                  <a:pt x="1232127" y="1263721"/>
                </a:lnTo>
              </a:path>
            </a:pathLst>
          </a:custGeom>
          <a:ln w="4191">
            <a:solidFill>
              <a:srgbClr val="DBDC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1" name="object 291"/>
          <p:cNvSpPr/>
          <p:nvPr/>
        </p:nvSpPr>
        <p:spPr>
          <a:xfrm>
            <a:off x="9951411" y="0"/>
            <a:ext cx="1097915" cy="1125855"/>
          </a:xfrm>
          <a:custGeom>
            <a:avLst/>
            <a:gdLst/>
            <a:ahLst/>
            <a:cxnLst/>
            <a:rect l="l" t="t" r="r" b="b"/>
            <a:pathLst>
              <a:path w="1097915" h="1125855">
                <a:moveTo>
                  <a:pt x="0" y="0"/>
                </a:moveTo>
                <a:lnTo>
                  <a:pt x="1097613" y="1125759"/>
                </a:lnTo>
              </a:path>
            </a:pathLst>
          </a:custGeom>
          <a:ln w="4191">
            <a:solidFill>
              <a:srgbClr val="DADC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2" name="object 292"/>
          <p:cNvSpPr/>
          <p:nvPr/>
        </p:nvSpPr>
        <p:spPr>
          <a:xfrm>
            <a:off x="10085921" y="0"/>
            <a:ext cx="963294" cy="988060"/>
          </a:xfrm>
          <a:custGeom>
            <a:avLst/>
            <a:gdLst/>
            <a:ahLst/>
            <a:cxnLst/>
            <a:rect l="l" t="t" r="r" b="b"/>
            <a:pathLst>
              <a:path w="963295" h="988060">
                <a:moveTo>
                  <a:pt x="0" y="0"/>
                </a:moveTo>
                <a:lnTo>
                  <a:pt x="963104" y="987801"/>
                </a:lnTo>
              </a:path>
            </a:pathLst>
          </a:custGeom>
          <a:ln w="4191">
            <a:solidFill>
              <a:srgbClr val="DADB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3" name="object 293"/>
          <p:cNvSpPr/>
          <p:nvPr/>
        </p:nvSpPr>
        <p:spPr>
          <a:xfrm>
            <a:off x="10220440" y="0"/>
            <a:ext cx="828675" cy="850265"/>
          </a:xfrm>
          <a:custGeom>
            <a:avLst/>
            <a:gdLst/>
            <a:ahLst/>
            <a:cxnLst/>
            <a:rect l="l" t="t" r="r" b="b"/>
            <a:pathLst>
              <a:path w="828675" h="850265">
                <a:moveTo>
                  <a:pt x="0" y="0"/>
                </a:moveTo>
                <a:lnTo>
                  <a:pt x="828585" y="849831"/>
                </a:lnTo>
              </a:path>
            </a:pathLst>
          </a:custGeom>
          <a:ln w="4190">
            <a:solidFill>
              <a:srgbClr val="DADB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4" name="object 294"/>
          <p:cNvSpPr/>
          <p:nvPr/>
        </p:nvSpPr>
        <p:spPr>
          <a:xfrm>
            <a:off x="10354955" y="0"/>
            <a:ext cx="694690" cy="712470"/>
          </a:xfrm>
          <a:custGeom>
            <a:avLst/>
            <a:gdLst/>
            <a:ahLst/>
            <a:cxnLst/>
            <a:rect l="l" t="t" r="r" b="b"/>
            <a:pathLst>
              <a:path w="694690" h="712470">
                <a:moveTo>
                  <a:pt x="0" y="0"/>
                </a:moveTo>
                <a:lnTo>
                  <a:pt x="694069" y="711868"/>
                </a:lnTo>
              </a:path>
            </a:pathLst>
          </a:custGeom>
          <a:ln w="4191">
            <a:solidFill>
              <a:srgbClr val="DADB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5" name="object 295"/>
          <p:cNvSpPr/>
          <p:nvPr/>
        </p:nvSpPr>
        <p:spPr>
          <a:xfrm>
            <a:off x="10489350" y="0"/>
            <a:ext cx="560070" cy="574040"/>
          </a:xfrm>
          <a:custGeom>
            <a:avLst/>
            <a:gdLst/>
            <a:ahLst/>
            <a:cxnLst/>
            <a:rect l="l" t="t" r="r" b="b"/>
            <a:pathLst>
              <a:path w="560070" h="574040">
                <a:moveTo>
                  <a:pt x="0" y="0"/>
                </a:moveTo>
                <a:lnTo>
                  <a:pt x="559674" y="574026"/>
                </a:lnTo>
              </a:path>
            </a:pathLst>
          </a:custGeom>
          <a:ln w="4191">
            <a:solidFill>
              <a:srgbClr val="DADB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6" name="object 296"/>
          <p:cNvSpPr/>
          <p:nvPr/>
        </p:nvSpPr>
        <p:spPr>
          <a:xfrm>
            <a:off x="10623870" y="0"/>
            <a:ext cx="425450" cy="436245"/>
          </a:xfrm>
          <a:custGeom>
            <a:avLst/>
            <a:gdLst/>
            <a:ahLst/>
            <a:cxnLst/>
            <a:rect l="l" t="t" r="r" b="b"/>
            <a:pathLst>
              <a:path w="425450" h="436245">
                <a:moveTo>
                  <a:pt x="0" y="0"/>
                </a:moveTo>
                <a:lnTo>
                  <a:pt x="425155" y="436057"/>
                </a:lnTo>
              </a:path>
            </a:pathLst>
          </a:custGeom>
          <a:ln w="4191">
            <a:solidFill>
              <a:srgbClr val="D9DB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7" name="object 297"/>
          <p:cNvSpPr/>
          <p:nvPr/>
        </p:nvSpPr>
        <p:spPr>
          <a:xfrm>
            <a:off x="10758382" y="0"/>
            <a:ext cx="290830" cy="298450"/>
          </a:xfrm>
          <a:custGeom>
            <a:avLst/>
            <a:gdLst/>
            <a:ahLst/>
            <a:cxnLst/>
            <a:rect l="l" t="t" r="r" b="b"/>
            <a:pathLst>
              <a:path w="290829" h="298450">
                <a:moveTo>
                  <a:pt x="0" y="0"/>
                </a:moveTo>
                <a:lnTo>
                  <a:pt x="290642" y="298095"/>
                </a:lnTo>
              </a:path>
            </a:pathLst>
          </a:custGeom>
          <a:ln w="4191">
            <a:solidFill>
              <a:srgbClr val="D9DA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8" name="object 298"/>
          <p:cNvSpPr/>
          <p:nvPr/>
        </p:nvSpPr>
        <p:spPr>
          <a:xfrm>
            <a:off x="10892884" y="0"/>
            <a:ext cx="156210" cy="160655"/>
          </a:xfrm>
          <a:custGeom>
            <a:avLst/>
            <a:gdLst/>
            <a:ahLst/>
            <a:cxnLst/>
            <a:rect l="l" t="t" r="r" b="b"/>
            <a:pathLst>
              <a:path w="156209" h="160655">
                <a:moveTo>
                  <a:pt x="0" y="0"/>
                </a:moveTo>
                <a:lnTo>
                  <a:pt x="156140" y="160144"/>
                </a:lnTo>
              </a:path>
            </a:pathLst>
          </a:custGeom>
          <a:ln w="4191">
            <a:solidFill>
              <a:srgbClr val="D9DA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9" name="object 299"/>
          <p:cNvSpPr/>
          <p:nvPr/>
        </p:nvSpPr>
        <p:spPr>
          <a:xfrm>
            <a:off x="11027289" y="0"/>
            <a:ext cx="22225" cy="22860"/>
          </a:xfrm>
          <a:custGeom>
            <a:avLst/>
            <a:gdLst/>
            <a:ahLst/>
            <a:cxnLst/>
            <a:rect l="l" t="t" r="r" b="b"/>
            <a:pathLst>
              <a:path w="22225" h="22860">
                <a:moveTo>
                  <a:pt x="0" y="0"/>
                </a:moveTo>
                <a:lnTo>
                  <a:pt x="21735" y="22292"/>
                </a:lnTo>
              </a:path>
            </a:pathLst>
          </a:custGeom>
          <a:ln w="4191">
            <a:solidFill>
              <a:srgbClr val="D9DAD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0" name="object 300"/>
          <p:cNvSpPr/>
          <p:nvPr/>
        </p:nvSpPr>
        <p:spPr>
          <a:xfrm>
            <a:off x="11029334" y="1515591"/>
            <a:ext cx="19685" cy="20320"/>
          </a:xfrm>
          <a:custGeom>
            <a:avLst/>
            <a:gdLst/>
            <a:ahLst/>
            <a:cxnLst/>
            <a:rect l="l" t="t" r="r" b="b"/>
            <a:pathLst>
              <a:path w="19684" h="20319">
                <a:moveTo>
                  <a:pt x="19689" y="0"/>
                </a:moveTo>
                <a:lnTo>
                  <a:pt x="0" y="20194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1" name="object 301"/>
          <p:cNvSpPr/>
          <p:nvPr/>
        </p:nvSpPr>
        <p:spPr>
          <a:xfrm>
            <a:off x="10902758" y="1385767"/>
            <a:ext cx="146685" cy="150495"/>
          </a:xfrm>
          <a:custGeom>
            <a:avLst/>
            <a:gdLst/>
            <a:ahLst/>
            <a:cxnLst/>
            <a:rect l="l" t="t" r="r" b="b"/>
            <a:pathLst>
              <a:path w="146684" h="150494">
                <a:moveTo>
                  <a:pt x="146267" y="0"/>
                </a:moveTo>
                <a:lnTo>
                  <a:pt x="0" y="150018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2" name="object 302"/>
          <p:cNvSpPr/>
          <p:nvPr/>
        </p:nvSpPr>
        <p:spPr>
          <a:xfrm>
            <a:off x="10776055" y="1255815"/>
            <a:ext cx="273050" cy="280035"/>
          </a:xfrm>
          <a:custGeom>
            <a:avLst/>
            <a:gdLst/>
            <a:ahLst/>
            <a:cxnLst/>
            <a:rect l="l" t="t" r="r" b="b"/>
            <a:pathLst>
              <a:path w="273050" h="280034">
                <a:moveTo>
                  <a:pt x="272970" y="0"/>
                </a:moveTo>
                <a:lnTo>
                  <a:pt x="0" y="279970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3" name="object 303"/>
          <p:cNvSpPr/>
          <p:nvPr/>
        </p:nvSpPr>
        <p:spPr>
          <a:xfrm>
            <a:off x="10649479" y="1125993"/>
            <a:ext cx="400050" cy="410209"/>
          </a:xfrm>
          <a:custGeom>
            <a:avLst/>
            <a:gdLst/>
            <a:ahLst/>
            <a:cxnLst/>
            <a:rect l="l" t="t" r="r" b="b"/>
            <a:pathLst>
              <a:path w="400050" h="410209">
                <a:moveTo>
                  <a:pt x="399546" y="0"/>
                </a:moveTo>
                <a:lnTo>
                  <a:pt x="0" y="409792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4" name="object 304"/>
          <p:cNvSpPr/>
          <p:nvPr/>
        </p:nvSpPr>
        <p:spPr>
          <a:xfrm>
            <a:off x="10522778" y="996044"/>
            <a:ext cx="526415" cy="539750"/>
          </a:xfrm>
          <a:custGeom>
            <a:avLst/>
            <a:gdLst/>
            <a:ahLst/>
            <a:cxnLst/>
            <a:rect l="l" t="t" r="r" b="b"/>
            <a:pathLst>
              <a:path w="526415" h="539750">
                <a:moveTo>
                  <a:pt x="526246" y="0"/>
                </a:moveTo>
                <a:lnTo>
                  <a:pt x="0" y="539740"/>
                </a:lnTo>
              </a:path>
            </a:pathLst>
          </a:custGeom>
          <a:ln w="4191">
            <a:solidFill>
              <a:srgbClr val="EAEB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5" name="object 305"/>
          <p:cNvSpPr/>
          <p:nvPr/>
        </p:nvSpPr>
        <p:spPr>
          <a:xfrm>
            <a:off x="10396201" y="866222"/>
            <a:ext cx="653415" cy="669925"/>
          </a:xfrm>
          <a:custGeom>
            <a:avLst/>
            <a:gdLst/>
            <a:ahLst/>
            <a:cxnLst/>
            <a:rect l="l" t="t" r="r" b="b"/>
            <a:pathLst>
              <a:path w="653415" h="669925">
                <a:moveTo>
                  <a:pt x="652822" y="0"/>
                </a:moveTo>
                <a:lnTo>
                  <a:pt x="0" y="669562"/>
                </a:lnTo>
              </a:path>
            </a:pathLst>
          </a:custGeom>
          <a:ln w="4191">
            <a:solidFill>
              <a:srgbClr val="EA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6" name="object 306"/>
          <p:cNvSpPr/>
          <p:nvPr/>
        </p:nvSpPr>
        <p:spPr>
          <a:xfrm>
            <a:off x="10269493" y="736264"/>
            <a:ext cx="779780" cy="800100"/>
          </a:xfrm>
          <a:custGeom>
            <a:avLst/>
            <a:gdLst/>
            <a:ahLst/>
            <a:cxnLst/>
            <a:rect l="l" t="t" r="r" b="b"/>
            <a:pathLst>
              <a:path w="779779" h="800100">
                <a:moveTo>
                  <a:pt x="779532" y="0"/>
                </a:moveTo>
                <a:lnTo>
                  <a:pt x="0" y="799520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7" name="object 307"/>
          <p:cNvSpPr/>
          <p:nvPr/>
        </p:nvSpPr>
        <p:spPr>
          <a:xfrm>
            <a:off x="10142790" y="606312"/>
            <a:ext cx="906780" cy="929640"/>
          </a:xfrm>
          <a:custGeom>
            <a:avLst/>
            <a:gdLst/>
            <a:ahLst/>
            <a:cxnLst/>
            <a:rect l="l" t="t" r="r" b="b"/>
            <a:pathLst>
              <a:path w="906779" h="929640">
                <a:moveTo>
                  <a:pt x="906235" y="0"/>
                </a:moveTo>
                <a:lnTo>
                  <a:pt x="0" y="929473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8" name="object 308"/>
          <p:cNvSpPr/>
          <p:nvPr/>
        </p:nvSpPr>
        <p:spPr>
          <a:xfrm>
            <a:off x="10016221" y="476498"/>
            <a:ext cx="1033144" cy="1059815"/>
          </a:xfrm>
          <a:custGeom>
            <a:avLst/>
            <a:gdLst/>
            <a:ahLst/>
            <a:cxnLst/>
            <a:rect l="l" t="t" r="r" b="b"/>
            <a:pathLst>
              <a:path w="1033145" h="1059815">
                <a:moveTo>
                  <a:pt x="1032804" y="0"/>
                </a:moveTo>
                <a:lnTo>
                  <a:pt x="0" y="1059287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9" name="object 309"/>
          <p:cNvSpPr/>
          <p:nvPr/>
        </p:nvSpPr>
        <p:spPr>
          <a:xfrm>
            <a:off x="9889518" y="346545"/>
            <a:ext cx="1159510" cy="1189355"/>
          </a:xfrm>
          <a:custGeom>
            <a:avLst/>
            <a:gdLst/>
            <a:ahLst/>
            <a:cxnLst/>
            <a:rect l="l" t="t" r="r" b="b"/>
            <a:pathLst>
              <a:path w="1159509" h="1189355">
                <a:moveTo>
                  <a:pt x="1159506" y="0"/>
                </a:moveTo>
                <a:lnTo>
                  <a:pt x="0" y="1189239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0" name="object 310"/>
          <p:cNvSpPr/>
          <p:nvPr/>
        </p:nvSpPr>
        <p:spPr>
          <a:xfrm>
            <a:off x="9762942" y="216723"/>
            <a:ext cx="1286510" cy="1319530"/>
          </a:xfrm>
          <a:custGeom>
            <a:avLst/>
            <a:gdLst/>
            <a:ahLst/>
            <a:cxnLst/>
            <a:rect l="l" t="t" r="r" b="b"/>
            <a:pathLst>
              <a:path w="1286509" h="1319530">
                <a:moveTo>
                  <a:pt x="1286082" y="0"/>
                </a:moveTo>
                <a:lnTo>
                  <a:pt x="0" y="1319062"/>
                </a:lnTo>
              </a:path>
            </a:pathLst>
          </a:custGeom>
          <a:ln w="4191">
            <a:solidFill>
              <a:srgbClr val="E9EA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1" name="object 311"/>
          <p:cNvSpPr/>
          <p:nvPr/>
        </p:nvSpPr>
        <p:spPr>
          <a:xfrm>
            <a:off x="9636228" y="86761"/>
            <a:ext cx="1412875" cy="1449070"/>
          </a:xfrm>
          <a:custGeom>
            <a:avLst/>
            <a:gdLst/>
            <a:ahLst/>
            <a:cxnLst/>
            <a:rect l="l" t="t" r="r" b="b"/>
            <a:pathLst>
              <a:path w="1412875" h="1449070">
                <a:moveTo>
                  <a:pt x="1412798" y="0"/>
                </a:moveTo>
                <a:lnTo>
                  <a:pt x="0" y="1449024"/>
                </a:lnTo>
              </a:path>
            </a:pathLst>
          </a:custGeom>
          <a:ln w="4191">
            <a:solidFill>
              <a:srgbClr val="E9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2" name="object 312"/>
          <p:cNvSpPr/>
          <p:nvPr/>
        </p:nvSpPr>
        <p:spPr>
          <a:xfrm>
            <a:off x="950966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3" name="object 313"/>
          <p:cNvSpPr/>
          <p:nvPr/>
        </p:nvSpPr>
        <p:spPr>
          <a:xfrm>
            <a:off x="938295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4" name="object 314"/>
          <p:cNvSpPr/>
          <p:nvPr/>
        </p:nvSpPr>
        <p:spPr>
          <a:xfrm>
            <a:off x="925637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5" name="object 315"/>
          <p:cNvSpPr/>
          <p:nvPr/>
        </p:nvSpPr>
        <p:spPr>
          <a:xfrm>
            <a:off x="912967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6" name="object 316"/>
          <p:cNvSpPr/>
          <p:nvPr/>
        </p:nvSpPr>
        <p:spPr>
          <a:xfrm>
            <a:off x="900298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8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7" name="object 317"/>
          <p:cNvSpPr/>
          <p:nvPr/>
        </p:nvSpPr>
        <p:spPr>
          <a:xfrm>
            <a:off x="887639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8" name="object 318"/>
          <p:cNvSpPr/>
          <p:nvPr/>
        </p:nvSpPr>
        <p:spPr>
          <a:xfrm>
            <a:off x="874969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7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9" name="object 319"/>
          <p:cNvSpPr/>
          <p:nvPr/>
        </p:nvSpPr>
        <p:spPr>
          <a:xfrm>
            <a:off x="862312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90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0" name="object 320"/>
          <p:cNvSpPr/>
          <p:nvPr/>
        </p:nvSpPr>
        <p:spPr>
          <a:xfrm>
            <a:off x="849641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7E8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1" name="object 321"/>
          <p:cNvSpPr/>
          <p:nvPr/>
        </p:nvSpPr>
        <p:spPr>
          <a:xfrm>
            <a:off x="836984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6" y="0"/>
                </a:moveTo>
                <a:lnTo>
                  <a:pt x="0" y="1535785"/>
                </a:lnTo>
              </a:path>
            </a:pathLst>
          </a:custGeom>
          <a:ln w="4190">
            <a:solidFill>
              <a:srgbClr val="E7E8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2" name="object 322"/>
          <p:cNvSpPr/>
          <p:nvPr/>
        </p:nvSpPr>
        <p:spPr>
          <a:xfrm>
            <a:off x="824314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6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7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3" name="object 323"/>
          <p:cNvSpPr/>
          <p:nvPr/>
        </p:nvSpPr>
        <p:spPr>
          <a:xfrm>
            <a:off x="811656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4" name="object 324"/>
          <p:cNvSpPr/>
          <p:nvPr/>
        </p:nvSpPr>
        <p:spPr>
          <a:xfrm>
            <a:off x="798985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90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5" name="object 325"/>
          <p:cNvSpPr/>
          <p:nvPr/>
        </p:nvSpPr>
        <p:spPr>
          <a:xfrm>
            <a:off x="7863287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7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6" name="object 326"/>
          <p:cNvSpPr/>
          <p:nvPr/>
        </p:nvSpPr>
        <p:spPr>
          <a:xfrm>
            <a:off x="773659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7" name="object 327"/>
          <p:cNvSpPr/>
          <p:nvPr/>
        </p:nvSpPr>
        <p:spPr>
          <a:xfrm>
            <a:off x="760988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6E7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8" name="object 328"/>
          <p:cNvSpPr/>
          <p:nvPr/>
        </p:nvSpPr>
        <p:spPr>
          <a:xfrm>
            <a:off x="748328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90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9" name="object 329"/>
          <p:cNvSpPr/>
          <p:nvPr/>
        </p:nvSpPr>
        <p:spPr>
          <a:xfrm>
            <a:off x="735664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6" y="0"/>
                </a:moveTo>
                <a:lnTo>
                  <a:pt x="0" y="1535785"/>
                </a:lnTo>
              </a:path>
            </a:pathLst>
          </a:custGeom>
          <a:ln w="4190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0" name="object 330"/>
          <p:cNvSpPr/>
          <p:nvPr/>
        </p:nvSpPr>
        <p:spPr>
          <a:xfrm>
            <a:off x="723001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1" name="object 331"/>
          <p:cNvSpPr/>
          <p:nvPr/>
        </p:nvSpPr>
        <p:spPr>
          <a:xfrm>
            <a:off x="710335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90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2" name="object 332"/>
          <p:cNvSpPr/>
          <p:nvPr/>
        </p:nvSpPr>
        <p:spPr>
          <a:xfrm>
            <a:off x="697669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3" name="object 333"/>
          <p:cNvSpPr/>
          <p:nvPr/>
        </p:nvSpPr>
        <p:spPr>
          <a:xfrm>
            <a:off x="685006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6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5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4" name="object 334"/>
          <p:cNvSpPr/>
          <p:nvPr/>
        </p:nvSpPr>
        <p:spPr>
          <a:xfrm>
            <a:off x="672341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6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5" name="object 335"/>
          <p:cNvSpPr/>
          <p:nvPr/>
        </p:nvSpPr>
        <p:spPr>
          <a:xfrm>
            <a:off x="659675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92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6" name="object 336"/>
          <p:cNvSpPr/>
          <p:nvPr/>
        </p:nvSpPr>
        <p:spPr>
          <a:xfrm>
            <a:off x="647012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7" name="object 337"/>
          <p:cNvSpPr/>
          <p:nvPr/>
        </p:nvSpPr>
        <p:spPr>
          <a:xfrm>
            <a:off x="634346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5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8" name="object 338"/>
          <p:cNvSpPr/>
          <p:nvPr/>
        </p:nvSpPr>
        <p:spPr>
          <a:xfrm>
            <a:off x="621683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9" name="object 339"/>
          <p:cNvSpPr/>
          <p:nvPr/>
        </p:nvSpPr>
        <p:spPr>
          <a:xfrm>
            <a:off x="609017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91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0" name="object 340"/>
          <p:cNvSpPr/>
          <p:nvPr/>
        </p:nvSpPr>
        <p:spPr>
          <a:xfrm>
            <a:off x="596353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90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1" name="object 341"/>
          <p:cNvSpPr/>
          <p:nvPr/>
        </p:nvSpPr>
        <p:spPr>
          <a:xfrm>
            <a:off x="583689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6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2" name="object 342"/>
          <p:cNvSpPr/>
          <p:nvPr/>
        </p:nvSpPr>
        <p:spPr>
          <a:xfrm>
            <a:off x="571025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3" name="object 343"/>
          <p:cNvSpPr/>
          <p:nvPr/>
        </p:nvSpPr>
        <p:spPr>
          <a:xfrm>
            <a:off x="558361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90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4" name="object 344"/>
          <p:cNvSpPr/>
          <p:nvPr/>
        </p:nvSpPr>
        <p:spPr>
          <a:xfrm>
            <a:off x="545691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7" y="0"/>
                </a:moveTo>
                <a:lnTo>
                  <a:pt x="0" y="1535785"/>
                </a:lnTo>
              </a:path>
            </a:pathLst>
          </a:custGeom>
          <a:ln w="4190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5" name="object 345"/>
          <p:cNvSpPr/>
          <p:nvPr/>
        </p:nvSpPr>
        <p:spPr>
          <a:xfrm>
            <a:off x="533033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6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6" name="object 346"/>
          <p:cNvSpPr/>
          <p:nvPr/>
        </p:nvSpPr>
        <p:spPr>
          <a:xfrm>
            <a:off x="520361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91" y="0"/>
                </a:moveTo>
                <a:lnTo>
                  <a:pt x="0" y="1535785"/>
                </a:lnTo>
              </a:path>
            </a:pathLst>
          </a:custGeom>
          <a:ln w="4190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7" name="object 347"/>
          <p:cNvSpPr/>
          <p:nvPr/>
        </p:nvSpPr>
        <p:spPr>
          <a:xfrm>
            <a:off x="507703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8" name="object 348"/>
          <p:cNvSpPr/>
          <p:nvPr/>
        </p:nvSpPr>
        <p:spPr>
          <a:xfrm>
            <a:off x="495032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9" name="object 349"/>
          <p:cNvSpPr/>
          <p:nvPr/>
        </p:nvSpPr>
        <p:spPr>
          <a:xfrm>
            <a:off x="482372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7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0" name="object 350"/>
          <p:cNvSpPr/>
          <p:nvPr/>
        </p:nvSpPr>
        <p:spPr>
          <a:xfrm>
            <a:off x="4697017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90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1" name="object 351"/>
          <p:cNvSpPr/>
          <p:nvPr/>
        </p:nvSpPr>
        <p:spPr>
          <a:xfrm>
            <a:off x="457043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7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1E2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2" name="object 352"/>
          <p:cNvSpPr/>
          <p:nvPr/>
        </p:nvSpPr>
        <p:spPr>
          <a:xfrm>
            <a:off x="444370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0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3" name="object 353"/>
          <p:cNvSpPr/>
          <p:nvPr/>
        </p:nvSpPr>
        <p:spPr>
          <a:xfrm>
            <a:off x="431713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90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4" name="object 354"/>
          <p:cNvSpPr/>
          <p:nvPr/>
        </p:nvSpPr>
        <p:spPr>
          <a:xfrm>
            <a:off x="419053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5" name="object 355"/>
          <p:cNvSpPr/>
          <p:nvPr/>
        </p:nvSpPr>
        <p:spPr>
          <a:xfrm>
            <a:off x="406383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6" name="object 356"/>
          <p:cNvSpPr/>
          <p:nvPr/>
        </p:nvSpPr>
        <p:spPr>
          <a:xfrm>
            <a:off x="393724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7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0E1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7" name="object 357"/>
          <p:cNvSpPr/>
          <p:nvPr/>
        </p:nvSpPr>
        <p:spPr>
          <a:xfrm>
            <a:off x="381053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0E1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8" name="object 358"/>
          <p:cNvSpPr/>
          <p:nvPr/>
        </p:nvSpPr>
        <p:spPr>
          <a:xfrm>
            <a:off x="368395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9" name="object 359"/>
          <p:cNvSpPr/>
          <p:nvPr/>
        </p:nvSpPr>
        <p:spPr>
          <a:xfrm>
            <a:off x="355724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7" y="0"/>
                </a:moveTo>
                <a:lnTo>
                  <a:pt x="0" y="1535785"/>
                </a:lnTo>
              </a:path>
            </a:pathLst>
          </a:custGeom>
          <a:ln w="4190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0" name="object 360"/>
          <p:cNvSpPr/>
          <p:nvPr/>
        </p:nvSpPr>
        <p:spPr>
          <a:xfrm>
            <a:off x="343064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1" name="object 361"/>
          <p:cNvSpPr/>
          <p:nvPr/>
        </p:nvSpPr>
        <p:spPr>
          <a:xfrm>
            <a:off x="3303937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F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2" name="object 362"/>
          <p:cNvSpPr/>
          <p:nvPr/>
        </p:nvSpPr>
        <p:spPr>
          <a:xfrm>
            <a:off x="317737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6" y="0"/>
                </a:moveTo>
                <a:lnTo>
                  <a:pt x="0" y="1535785"/>
                </a:lnTo>
              </a:path>
            </a:pathLst>
          </a:custGeom>
          <a:ln w="4190">
            <a:solidFill>
              <a:srgbClr val="DFE0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3" name="object 363"/>
          <p:cNvSpPr/>
          <p:nvPr/>
        </p:nvSpPr>
        <p:spPr>
          <a:xfrm>
            <a:off x="305065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6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FE0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4" name="object 364"/>
          <p:cNvSpPr/>
          <p:nvPr/>
        </p:nvSpPr>
        <p:spPr>
          <a:xfrm>
            <a:off x="292404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5" name="object 365"/>
          <p:cNvSpPr/>
          <p:nvPr/>
        </p:nvSpPr>
        <p:spPr>
          <a:xfrm>
            <a:off x="279734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90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6" name="object 366"/>
          <p:cNvSpPr/>
          <p:nvPr/>
        </p:nvSpPr>
        <p:spPr>
          <a:xfrm>
            <a:off x="2670767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5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7" name="object 367"/>
          <p:cNvSpPr/>
          <p:nvPr/>
        </p:nvSpPr>
        <p:spPr>
          <a:xfrm>
            <a:off x="254405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6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E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8" name="object 368"/>
          <p:cNvSpPr/>
          <p:nvPr/>
        </p:nvSpPr>
        <p:spPr>
          <a:xfrm>
            <a:off x="241745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E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9" name="object 369"/>
          <p:cNvSpPr/>
          <p:nvPr/>
        </p:nvSpPr>
        <p:spPr>
          <a:xfrm>
            <a:off x="229075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90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EDF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0" name="object 370"/>
          <p:cNvSpPr/>
          <p:nvPr/>
        </p:nvSpPr>
        <p:spPr>
          <a:xfrm>
            <a:off x="2164177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6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1" name="object 371"/>
          <p:cNvSpPr/>
          <p:nvPr/>
        </p:nvSpPr>
        <p:spPr>
          <a:xfrm>
            <a:off x="203756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7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2" name="object 372"/>
          <p:cNvSpPr/>
          <p:nvPr/>
        </p:nvSpPr>
        <p:spPr>
          <a:xfrm>
            <a:off x="4834632" y="511822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3" name="object 373"/>
          <p:cNvSpPr/>
          <p:nvPr/>
        </p:nvSpPr>
        <p:spPr>
          <a:xfrm>
            <a:off x="178427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D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4" name="object 374"/>
          <p:cNvSpPr/>
          <p:nvPr/>
        </p:nvSpPr>
        <p:spPr>
          <a:xfrm>
            <a:off x="165759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4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DDE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5" name="object 375"/>
          <p:cNvSpPr/>
          <p:nvPr/>
        </p:nvSpPr>
        <p:spPr>
          <a:xfrm>
            <a:off x="153097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DDE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6" name="object 376"/>
          <p:cNvSpPr/>
          <p:nvPr/>
        </p:nvSpPr>
        <p:spPr>
          <a:xfrm>
            <a:off x="140426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7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7" name="object 377"/>
          <p:cNvSpPr/>
          <p:nvPr/>
        </p:nvSpPr>
        <p:spPr>
          <a:xfrm>
            <a:off x="127768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8" name="object 378"/>
          <p:cNvSpPr/>
          <p:nvPr/>
        </p:nvSpPr>
        <p:spPr>
          <a:xfrm>
            <a:off x="115096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7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9" name="object 379"/>
          <p:cNvSpPr/>
          <p:nvPr/>
        </p:nvSpPr>
        <p:spPr>
          <a:xfrm>
            <a:off x="102438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C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0" name="object 380"/>
          <p:cNvSpPr/>
          <p:nvPr/>
        </p:nvSpPr>
        <p:spPr>
          <a:xfrm>
            <a:off x="89767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CDD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1" name="object 381"/>
          <p:cNvSpPr/>
          <p:nvPr/>
        </p:nvSpPr>
        <p:spPr>
          <a:xfrm>
            <a:off x="77107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CDD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2" name="object 382"/>
          <p:cNvSpPr/>
          <p:nvPr/>
        </p:nvSpPr>
        <p:spPr>
          <a:xfrm>
            <a:off x="64437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C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3" name="object 383"/>
          <p:cNvSpPr/>
          <p:nvPr/>
        </p:nvSpPr>
        <p:spPr>
          <a:xfrm>
            <a:off x="51777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7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C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4" name="object 384"/>
          <p:cNvSpPr/>
          <p:nvPr/>
        </p:nvSpPr>
        <p:spPr>
          <a:xfrm>
            <a:off x="39108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B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5" name="object 385"/>
          <p:cNvSpPr/>
          <p:nvPr/>
        </p:nvSpPr>
        <p:spPr>
          <a:xfrm>
            <a:off x="26448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BDC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6" name="object 386"/>
          <p:cNvSpPr/>
          <p:nvPr/>
        </p:nvSpPr>
        <p:spPr>
          <a:xfrm>
            <a:off x="13777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BDC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7" name="object 387"/>
          <p:cNvSpPr/>
          <p:nvPr/>
        </p:nvSpPr>
        <p:spPr>
          <a:xfrm>
            <a:off x="1119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6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BDC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8" name="object 388"/>
          <p:cNvSpPr/>
          <p:nvPr/>
        </p:nvSpPr>
        <p:spPr>
          <a:xfrm>
            <a:off x="507" y="0"/>
            <a:ext cx="1381760" cy="1417320"/>
          </a:xfrm>
          <a:custGeom>
            <a:avLst/>
            <a:gdLst/>
            <a:ahLst/>
            <a:cxnLst/>
            <a:rect l="l" t="t" r="r" b="b"/>
            <a:pathLst>
              <a:path w="1381760" h="1417320">
                <a:moveTo>
                  <a:pt x="1381357" y="0"/>
                </a:moveTo>
                <a:lnTo>
                  <a:pt x="0" y="1416779"/>
                </a:lnTo>
              </a:path>
            </a:pathLst>
          </a:custGeom>
          <a:ln w="4191">
            <a:solidFill>
              <a:srgbClr val="DBDC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9" name="object 389"/>
          <p:cNvSpPr/>
          <p:nvPr/>
        </p:nvSpPr>
        <p:spPr>
          <a:xfrm>
            <a:off x="508" y="0"/>
            <a:ext cx="1254760" cy="1287145"/>
          </a:xfrm>
          <a:custGeom>
            <a:avLst/>
            <a:gdLst/>
            <a:ahLst/>
            <a:cxnLst/>
            <a:rect l="l" t="t" r="r" b="b"/>
            <a:pathLst>
              <a:path w="1254760" h="1287145">
                <a:moveTo>
                  <a:pt x="1254771" y="0"/>
                </a:moveTo>
                <a:lnTo>
                  <a:pt x="0" y="1286947"/>
                </a:lnTo>
              </a:path>
            </a:pathLst>
          </a:custGeom>
          <a:ln w="4191">
            <a:solidFill>
              <a:srgbClr val="DBDC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0" name="object 390"/>
          <p:cNvSpPr/>
          <p:nvPr/>
        </p:nvSpPr>
        <p:spPr>
          <a:xfrm>
            <a:off x="507" y="0"/>
            <a:ext cx="1128395" cy="1157605"/>
          </a:xfrm>
          <a:custGeom>
            <a:avLst/>
            <a:gdLst/>
            <a:ahLst/>
            <a:cxnLst/>
            <a:rect l="l" t="t" r="r" b="b"/>
            <a:pathLst>
              <a:path w="1128395" h="1157605">
                <a:moveTo>
                  <a:pt x="1128185" y="0"/>
                </a:moveTo>
                <a:lnTo>
                  <a:pt x="0" y="1157115"/>
                </a:lnTo>
              </a:path>
            </a:pathLst>
          </a:custGeom>
          <a:ln w="4191">
            <a:solidFill>
              <a:srgbClr val="DADC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1" name="object 391"/>
          <p:cNvSpPr/>
          <p:nvPr/>
        </p:nvSpPr>
        <p:spPr>
          <a:xfrm>
            <a:off x="508" y="0"/>
            <a:ext cx="1002030" cy="1027430"/>
          </a:xfrm>
          <a:custGeom>
            <a:avLst/>
            <a:gdLst/>
            <a:ahLst/>
            <a:cxnLst/>
            <a:rect l="l" t="t" r="r" b="b"/>
            <a:pathLst>
              <a:path w="1002030" h="1027430">
                <a:moveTo>
                  <a:pt x="1001485" y="0"/>
                </a:moveTo>
                <a:lnTo>
                  <a:pt x="0" y="1027168"/>
                </a:lnTo>
              </a:path>
            </a:pathLst>
          </a:custGeom>
          <a:ln w="4191">
            <a:solidFill>
              <a:srgbClr val="DADB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2" name="object 392"/>
          <p:cNvSpPr/>
          <p:nvPr/>
        </p:nvSpPr>
        <p:spPr>
          <a:xfrm>
            <a:off x="507" y="0"/>
            <a:ext cx="875030" cy="897890"/>
          </a:xfrm>
          <a:custGeom>
            <a:avLst/>
            <a:gdLst/>
            <a:ahLst/>
            <a:cxnLst/>
            <a:rect l="l" t="t" r="r" b="b"/>
            <a:pathLst>
              <a:path w="875030" h="897890">
                <a:moveTo>
                  <a:pt x="874890" y="0"/>
                </a:moveTo>
                <a:lnTo>
                  <a:pt x="0" y="897325"/>
                </a:lnTo>
              </a:path>
            </a:pathLst>
          </a:custGeom>
          <a:ln w="4191">
            <a:solidFill>
              <a:srgbClr val="DADB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3" name="object 393"/>
          <p:cNvSpPr/>
          <p:nvPr/>
        </p:nvSpPr>
        <p:spPr>
          <a:xfrm>
            <a:off x="508" y="0"/>
            <a:ext cx="748665" cy="767715"/>
          </a:xfrm>
          <a:custGeom>
            <a:avLst/>
            <a:gdLst/>
            <a:ahLst/>
            <a:cxnLst/>
            <a:rect l="l" t="t" r="r" b="b"/>
            <a:pathLst>
              <a:path w="748665" h="767715">
                <a:moveTo>
                  <a:pt x="748169" y="0"/>
                </a:moveTo>
                <a:lnTo>
                  <a:pt x="0" y="767353"/>
                </a:lnTo>
              </a:path>
            </a:pathLst>
          </a:custGeom>
          <a:ln w="4190">
            <a:solidFill>
              <a:srgbClr val="DADB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4" name="object 394"/>
          <p:cNvSpPr/>
          <p:nvPr/>
        </p:nvSpPr>
        <p:spPr>
          <a:xfrm>
            <a:off x="508" y="0"/>
            <a:ext cx="621665" cy="637540"/>
          </a:xfrm>
          <a:custGeom>
            <a:avLst/>
            <a:gdLst/>
            <a:ahLst/>
            <a:cxnLst/>
            <a:rect l="l" t="t" r="r" b="b"/>
            <a:pathLst>
              <a:path w="621665" h="637540">
                <a:moveTo>
                  <a:pt x="621592" y="0"/>
                </a:moveTo>
                <a:lnTo>
                  <a:pt x="0" y="637532"/>
                </a:lnTo>
              </a:path>
            </a:pathLst>
          </a:custGeom>
          <a:ln w="4191">
            <a:solidFill>
              <a:srgbClr val="DADB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5" name="object 395"/>
          <p:cNvSpPr/>
          <p:nvPr/>
        </p:nvSpPr>
        <p:spPr>
          <a:xfrm>
            <a:off x="507" y="0"/>
            <a:ext cx="495300" cy="508000"/>
          </a:xfrm>
          <a:custGeom>
            <a:avLst/>
            <a:gdLst/>
            <a:ahLst/>
            <a:cxnLst/>
            <a:rect l="l" t="t" r="r" b="b"/>
            <a:pathLst>
              <a:path w="495300" h="508000">
                <a:moveTo>
                  <a:pt x="494883" y="0"/>
                </a:moveTo>
                <a:lnTo>
                  <a:pt x="0" y="507573"/>
                </a:lnTo>
              </a:path>
            </a:pathLst>
          </a:custGeom>
          <a:ln w="4191">
            <a:solidFill>
              <a:srgbClr val="DADB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6" name="object 396"/>
          <p:cNvSpPr/>
          <p:nvPr/>
        </p:nvSpPr>
        <p:spPr>
          <a:xfrm>
            <a:off x="507" y="0"/>
            <a:ext cx="368300" cy="377825"/>
          </a:xfrm>
          <a:custGeom>
            <a:avLst/>
            <a:gdLst/>
            <a:ahLst/>
            <a:cxnLst/>
            <a:rect l="l" t="t" r="r" b="b"/>
            <a:pathLst>
              <a:path w="368300" h="377825">
                <a:moveTo>
                  <a:pt x="368288" y="0"/>
                </a:moveTo>
                <a:lnTo>
                  <a:pt x="0" y="377731"/>
                </a:lnTo>
              </a:path>
            </a:pathLst>
          </a:custGeom>
          <a:ln w="4191">
            <a:solidFill>
              <a:srgbClr val="D9DB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7" name="object 397"/>
          <p:cNvSpPr/>
          <p:nvPr/>
        </p:nvSpPr>
        <p:spPr>
          <a:xfrm>
            <a:off x="507" y="0"/>
            <a:ext cx="241935" cy="248285"/>
          </a:xfrm>
          <a:custGeom>
            <a:avLst/>
            <a:gdLst/>
            <a:ahLst/>
            <a:cxnLst/>
            <a:rect l="l" t="t" r="r" b="b"/>
            <a:pathLst>
              <a:path w="241935" h="248285">
                <a:moveTo>
                  <a:pt x="241576" y="0"/>
                </a:moveTo>
                <a:lnTo>
                  <a:pt x="0" y="247771"/>
                </a:lnTo>
              </a:path>
            </a:pathLst>
          </a:custGeom>
          <a:ln w="4191">
            <a:solidFill>
              <a:srgbClr val="D9DA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8" name="object 398"/>
          <p:cNvSpPr/>
          <p:nvPr/>
        </p:nvSpPr>
        <p:spPr>
          <a:xfrm>
            <a:off x="507" y="0"/>
            <a:ext cx="115570" cy="118110"/>
          </a:xfrm>
          <a:custGeom>
            <a:avLst/>
            <a:gdLst/>
            <a:ahLst/>
            <a:cxnLst/>
            <a:rect l="l" t="t" r="r" b="b"/>
            <a:pathLst>
              <a:path w="115570" h="118110">
                <a:moveTo>
                  <a:pt x="114989" y="0"/>
                </a:moveTo>
                <a:lnTo>
                  <a:pt x="0" y="117937"/>
                </a:lnTo>
              </a:path>
            </a:pathLst>
          </a:custGeom>
          <a:ln w="4191">
            <a:solidFill>
              <a:srgbClr val="D9DA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9" name="object 399"/>
          <p:cNvSpPr/>
          <p:nvPr/>
        </p:nvSpPr>
        <p:spPr>
          <a:xfrm>
            <a:off x="940676" y="1351127"/>
            <a:ext cx="8089392" cy="18465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0" name="object 400"/>
          <p:cNvSpPr/>
          <p:nvPr/>
        </p:nvSpPr>
        <p:spPr>
          <a:xfrm>
            <a:off x="9957765" y="932662"/>
            <a:ext cx="352425" cy="337820"/>
          </a:xfrm>
          <a:custGeom>
            <a:avLst/>
            <a:gdLst/>
            <a:ahLst/>
            <a:cxnLst/>
            <a:rect l="l" t="t" r="r" b="b"/>
            <a:pathLst>
              <a:path w="352425" h="337819">
                <a:moveTo>
                  <a:pt x="309120" y="245236"/>
                </a:moveTo>
                <a:lnTo>
                  <a:pt x="242684" y="245236"/>
                </a:lnTo>
                <a:lnTo>
                  <a:pt x="233535" y="271822"/>
                </a:lnTo>
                <a:lnTo>
                  <a:pt x="218541" y="296475"/>
                </a:lnTo>
                <a:lnTo>
                  <a:pt x="195374" y="318403"/>
                </a:lnTo>
                <a:lnTo>
                  <a:pt x="161709" y="336816"/>
                </a:lnTo>
                <a:lnTo>
                  <a:pt x="163372" y="337070"/>
                </a:lnTo>
                <a:lnTo>
                  <a:pt x="164401" y="337439"/>
                </a:lnTo>
                <a:lnTo>
                  <a:pt x="165531" y="337388"/>
                </a:lnTo>
                <a:lnTo>
                  <a:pt x="212633" y="330674"/>
                </a:lnTo>
                <a:lnTo>
                  <a:pt x="250958" y="315626"/>
                </a:lnTo>
                <a:lnTo>
                  <a:pt x="280824" y="292082"/>
                </a:lnTo>
                <a:lnTo>
                  <a:pt x="302552" y="259880"/>
                </a:lnTo>
                <a:lnTo>
                  <a:pt x="309120" y="245236"/>
                </a:lnTo>
                <a:close/>
              </a:path>
              <a:path w="352425" h="337819">
                <a:moveTo>
                  <a:pt x="102488" y="106565"/>
                </a:moveTo>
                <a:lnTo>
                  <a:pt x="65522" y="128158"/>
                </a:lnTo>
                <a:lnTo>
                  <a:pt x="31559" y="165125"/>
                </a:lnTo>
                <a:lnTo>
                  <a:pt x="5778" y="212650"/>
                </a:lnTo>
                <a:lnTo>
                  <a:pt x="0" y="260146"/>
                </a:lnTo>
                <a:lnTo>
                  <a:pt x="5091" y="279236"/>
                </a:lnTo>
                <a:lnTo>
                  <a:pt x="15340" y="295346"/>
                </a:lnTo>
                <a:lnTo>
                  <a:pt x="30577" y="308429"/>
                </a:lnTo>
                <a:lnTo>
                  <a:pt x="50634" y="318439"/>
                </a:lnTo>
                <a:lnTo>
                  <a:pt x="46662" y="311073"/>
                </a:lnTo>
                <a:lnTo>
                  <a:pt x="42527" y="303574"/>
                </a:lnTo>
                <a:lnTo>
                  <a:pt x="38642" y="295865"/>
                </a:lnTo>
                <a:lnTo>
                  <a:pt x="35420" y="287870"/>
                </a:lnTo>
                <a:lnTo>
                  <a:pt x="33871" y="279352"/>
                </a:lnTo>
                <a:lnTo>
                  <a:pt x="34583" y="270594"/>
                </a:lnTo>
                <a:lnTo>
                  <a:pt x="37165" y="261819"/>
                </a:lnTo>
                <a:lnTo>
                  <a:pt x="41224" y="253250"/>
                </a:lnTo>
                <a:lnTo>
                  <a:pt x="79888" y="253250"/>
                </a:lnTo>
                <a:lnTo>
                  <a:pt x="85097" y="240963"/>
                </a:lnTo>
                <a:lnTo>
                  <a:pt x="106782" y="217450"/>
                </a:lnTo>
                <a:lnTo>
                  <a:pt x="133616" y="199351"/>
                </a:lnTo>
                <a:lnTo>
                  <a:pt x="327445" y="199351"/>
                </a:lnTo>
                <a:lnTo>
                  <a:pt x="327844" y="198285"/>
                </a:lnTo>
                <a:lnTo>
                  <a:pt x="74015" y="198285"/>
                </a:lnTo>
                <a:lnTo>
                  <a:pt x="73405" y="190766"/>
                </a:lnTo>
                <a:lnTo>
                  <a:pt x="72618" y="185102"/>
                </a:lnTo>
                <a:lnTo>
                  <a:pt x="72491" y="179298"/>
                </a:lnTo>
                <a:lnTo>
                  <a:pt x="75103" y="160992"/>
                </a:lnTo>
                <a:lnTo>
                  <a:pt x="82439" y="142786"/>
                </a:lnTo>
                <a:lnTo>
                  <a:pt x="92233" y="124779"/>
                </a:lnTo>
                <a:lnTo>
                  <a:pt x="102488" y="106565"/>
                </a:lnTo>
                <a:close/>
              </a:path>
              <a:path w="352425" h="337819">
                <a:moveTo>
                  <a:pt x="79888" y="253250"/>
                </a:moveTo>
                <a:lnTo>
                  <a:pt x="41224" y="253250"/>
                </a:lnTo>
                <a:lnTo>
                  <a:pt x="44551" y="257975"/>
                </a:lnTo>
                <a:lnTo>
                  <a:pt x="47980" y="263169"/>
                </a:lnTo>
                <a:lnTo>
                  <a:pt x="55486" y="272999"/>
                </a:lnTo>
                <a:lnTo>
                  <a:pt x="59093" y="277939"/>
                </a:lnTo>
                <a:lnTo>
                  <a:pt x="68033" y="286537"/>
                </a:lnTo>
                <a:lnTo>
                  <a:pt x="73558" y="290106"/>
                </a:lnTo>
                <a:lnTo>
                  <a:pt x="78612" y="293966"/>
                </a:lnTo>
                <a:lnTo>
                  <a:pt x="73921" y="267324"/>
                </a:lnTo>
                <a:lnTo>
                  <a:pt x="79888" y="253250"/>
                </a:lnTo>
                <a:close/>
              </a:path>
              <a:path w="352425" h="337819">
                <a:moveTo>
                  <a:pt x="319009" y="221411"/>
                </a:moveTo>
                <a:lnTo>
                  <a:pt x="181470" y="221411"/>
                </a:lnTo>
                <a:lnTo>
                  <a:pt x="177384" y="237395"/>
                </a:lnTo>
                <a:lnTo>
                  <a:pt x="173175" y="253250"/>
                </a:lnTo>
                <a:lnTo>
                  <a:pt x="171183" y="268882"/>
                </a:lnTo>
                <a:lnTo>
                  <a:pt x="173697" y="284594"/>
                </a:lnTo>
                <a:lnTo>
                  <a:pt x="242684" y="245236"/>
                </a:lnTo>
                <a:lnTo>
                  <a:pt x="309120" y="245236"/>
                </a:lnTo>
                <a:lnTo>
                  <a:pt x="313064" y="236414"/>
                </a:lnTo>
                <a:lnTo>
                  <a:pt x="319009" y="221411"/>
                </a:lnTo>
                <a:close/>
              </a:path>
              <a:path w="352425" h="337819">
                <a:moveTo>
                  <a:pt x="327445" y="199351"/>
                </a:moveTo>
                <a:lnTo>
                  <a:pt x="133616" y="199351"/>
                </a:lnTo>
                <a:lnTo>
                  <a:pt x="126828" y="219596"/>
                </a:lnTo>
                <a:lnTo>
                  <a:pt x="123294" y="239314"/>
                </a:lnTo>
                <a:lnTo>
                  <a:pt x="125119" y="258300"/>
                </a:lnTo>
                <a:lnTo>
                  <a:pt x="134404" y="276352"/>
                </a:lnTo>
                <a:lnTo>
                  <a:pt x="143733" y="261356"/>
                </a:lnTo>
                <a:lnTo>
                  <a:pt x="154117" y="247253"/>
                </a:lnTo>
                <a:lnTo>
                  <a:pt x="166411" y="233964"/>
                </a:lnTo>
                <a:lnTo>
                  <a:pt x="181470" y="221411"/>
                </a:lnTo>
                <a:lnTo>
                  <a:pt x="319009" y="221411"/>
                </a:lnTo>
                <a:lnTo>
                  <a:pt x="322254" y="213223"/>
                </a:lnTo>
                <a:lnTo>
                  <a:pt x="327445" y="199351"/>
                </a:lnTo>
                <a:close/>
              </a:path>
              <a:path w="352425" h="337819">
                <a:moveTo>
                  <a:pt x="312927" y="0"/>
                </a:moveTo>
                <a:lnTo>
                  <a:pt x="282487" y="34191"/>
                </a:lnTo>
                <a:lnTo>
                  <a:pt x="241515" y="48691"/>
                </a:lnTo>
                <a:lnTo>
                  <a:pt x="231946" y="50180"/>
                </a:lnTo>
                <a:lnTo>
                  <a:pt x="212794" y="53356"/>
                </a:lnTo>
                <a:lnTo>
                  <a:pt x="168452" y="66868"/>
                </a:lnTo>
                <a:lnTo>
                  <a:pt x="125318" y="103348"/>
                </a:lnTo>
                <a:lnTo>
                  <a:pt x="101713" y="136597"/>
                </a:lnTo>
                <a:lnTo>
                  <a:pt x="83369" y="175299"/>
                </a:lnTo>
                <a:lnTo>
                  <a:pt x="78830" y="186514"/>
                </a:lnTo>
                <a:lnTo>
                  <a:pt x="74015" y="198285"/>
                </a:lnTo>
                <a:lnTo>
                  <a:pt x="327844" y="198285"/>
                </a:lnTo>
                <a:lnTo>
                  <a:pt x="331014" y="189814"/>
                </a:lnTo>
                <a:lnTo>
                  <a:pt x="307479" y="189814"/>
                </a:lnTo>
                <a:lnTo>
                  <a:pt x="307521" y="159505"/>
                </a:lnTo>
                <a:lnTo>
                  <a:pt x="241771" y="159505"/>
                </a:lnTo>
                <a:lnTo>
                  <a:pt x="233425" y="158115"/>
                </a:lnTo>
                <a:lnTo>
                  <a:pt x="227227" y="154157"/>
                </a:lnTo>
                <a:lnTo>
                  <a:pt x="224764" y="148709"/>
                </a:lnTo>
                <a:lnTo>
                  <a:pt x="226235" y="141971"/>
                </a:lnTo>
                <a:lnTo>
                  <a:pt x="261665" y="111760"/>
                </a:lnTo>
                <a:lnTo>
                  <a:pt x="279264" y="101556"/>
                </a:lnTo>
                <a:lnTo>
                  <a:pt x="287947" y="96342"/>
                </a:lnTo>
                <a:lnTo>
                  <a:pt x="312813" y="67462"/>
                </a:lnTo>
                <a:lnTo>
                  <a:pt x="318652" y="32926"/>
                </a:lnTo>
                <a:lnTo>
                  <a:pt x="316896" y="16343"/>
                </a:lnTo>
                <a:lnTo>
                  <a:pt x="312927" y="0"/>
                </a:lnTo>
                <a:close/>
              </a:path>
              <a:path w="352425" h="337819">
                <a:moveTo>
                  <a:pt x="340309" y="165442"/>
                </a:moveTo>
                <a:lnTo>
                  <a:pt x="307479" y="189814"/>
                </a:lnTo>
                <a:lnTo>
                  <a:pt x="331014" y="189814"/>
                </a:lnTo>
                <a:lnTo>
                  <a:pt x="340309" y="165442"/>
                </a:lnTo>
                <a:close/>
              </a:path>
              <a:path w="352425" h="337819">
                <a:moveTo>
                  <a:pt x="349745" y="84823"/>
                </a:moveTo>
                <a:lnTo>
                  <a:pt x="311921" y="98832"/>
                </a:lnTo>
                <a:lnTo>
                  <a:pt x="284568" y="127279"/>
                </a:lnTo>
                <a:lnTo>
                  <a:pt x="281097" y="132523"/>
                </a:lnTo>
                <a:lnTo>
                  <a:pt x="277212" y="137701"/>
                </a:lnTo>
                <a:lnTo>
                  <a:pt x="241771" y="159505"/>
                </a:lnTo>
                <a:lnTo>
                  <a:pt x="307521" y="159505"/>
                </a:lnTo>
                <a:lnTo>
                  <a:pt x="316466" y="116039"/>
                </a:lnTo>
                <a:lnTo>
                  <a:pt x="352005" y="85102"/>
                </a:lnTo>
                <a:lnTo>
                  <a:pt x="350329" y="84963"/>
                </a:lnTo>
                <a:lnTo>
                  <a:pt x="349745" y="8482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1" name="object 401"/>
          <p:cNvSpPr/>
          <p:nvPr/>
        </p:nvSpPr>
        <p:spPr>
          <a:xfrm>
            <a:off x="10280565" y="977849"/>
            <a:ext cx="79375" cy="96520"/>
          </a:xfrm>
          <a:custGeom>
            <a:avLst/>
            <a:gdLst/>
            <a:ahLst/>
            <a:cxnLst/>
            <a:rect l="l" t="t" r="r" b="b"/>
            <a:pathLst>
              <a:path w="79375" h="96519">
                <a:moveTo>
                  <a:pt x="78493" y="0"/>
                </a:moveTo>
                <a:lnTo>
                  <a:pt x="53222" y="31357"/>
                </a:lnTo>
                <a:lnTo>
                  <a:pt x="33795" y="44897"/>
                </a:lnTo>
                <a:lnTo>
                  <a:pt x="26635" y="50455"/>
                </a:lnTo>
                <a:lnTo>
                  <a:pt x="0" y="87945"/>
                </a:lnTo>
                <a:lnTo>
                  <a:pt x="554" y="96443"/>
                </a:lnTo>
                <a:lnTo>
                  <a:pt x="34285" y="77419"/>
                </a:lnTo>
                <a:lnTo>
                  <a:pt x="56876" y="61393"/>
                </a:lnTo>
                <a:lnTo>
                  <a:pt x="71905" y="43072"/>
                </a:lnTo>
                <a:lnTo>
                  <a:pt x="79176" y="22569"/>
                </a:lnTo>
                <a:lnTo>
                  <a:pt x="784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2" name="object 402"/>
          <p:cNvSpPr/>
          <p:nvPr/>
        </p:nvSpPr>
        <p:spPr>
          <a:xfrm>
            <a:off x="10002583" y="990879"/>
            <a:ext cx="114935" cy="74295"/>
          </a:xfrm>
          <a:custGeom>
            <a:avLst/>
            <a:gdLst/>
            <a:ahLst/>
            <a:cxnLst/>
            <a:rect l="l" t="t" r="r" b="b"/>
            <a:pathLst>
              <a:path w="114934" h="74294">
                <a:moveTo>
                  <a:pt x="114350" y="0"/>
                </a:moveTo>
                <a:lnTo>
                  <a:pt x="65747" y="11899"/>
                </a:lnTo>
                <a:lnTo>
                  <a:pt x="27930" y="41395"/>
                </a:lnTo>
                <a:lnTo>
                  <a:pt x="0" y="74244"/>
                </a:lnTo>
                <a:lnTo>
                  <a:pt x="11435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3" name="object 403"/>
          <p:cNvSpPr/>
          <p:nvPr/>
        </p:nvSpPr>
        <p:spPr>
          <a:xfrm>
            <a:off x="10225633" y="885177"/>
            <a:ext cx="43180" cy="80645"/>
          </a:xfrm>
          <a:custGeom>
            <a:avLst/>
            <a:gdLst/>
            <a:ahLst/>
            <a:cxnLst/>
            <a:rect l="l" t="t" r="r" b="b"/>
            <a:pathLst>
              <a:path w="43179" h="80644">
                <a:moveTo>
                  <a:pt x="15862" y="0"/>
                </a:moveTo>
                <a:lnTo>
                  <a:pt x="21325" y="19462"/>
                </a:lnTo>
                <a:lnTo>
                  <a:pt x="18175" y="39508"/>
                </a:lnTo>
                <a:lnTo>
                  <a:pt x="9902" y="59912"/>
                </a:lnTo>
                <a:lnTo>
                  <a:pt x="0" y="80454"/>
                </a:lnTo>
                <a:lnTo>
                  <a:pt x="15454" y="70906"/>
                </a:lnTo>
                <a:lnTo>
                  <a:pt x="28519" y="60499"/>
                </a:lnTo>
                <a:lnTo>
                  <a:pt x="38024" y="48782"/>
                </a:lnTo>
                <a:lnTo>
                  <a:pt x="42799" y="35306"/>
                </a:lnTo>
                <a:lnTo>
                  <a:pt x="41963" y="23588"/>
                </a:lnTo>
                <a:lnTo>
                  <a:pt x="36517" y="14138"/>
                </a:lnTo>
                <a:lnTo>
                  <a:pt x="27477" y="6445"/>
                </a:lnTo>
                <a:lnTo>
                  <a:pt x="158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4" name="object 404"/>
          <p:cNvSpPr/>
          <p:nvPr/>
        </p:nvSpPr>
        <p:spPr>
          <a:xfrm>
            <a:off x="9790417" y="1120584"/>
            <a:ext cx="490220" cy="442595"/>
          </a:xfrm>
          <a:custGeom>
            <a:avLst/>
            <a:gdLst/>
            <a:ahLst/>
            <a:cxnLst/>
            <a:rect l="l" t="t" r="r" b="b"/>
            <a:pathLst>
              <a:path w="490220" h="442594">
                <a:moveTo>
                  <a:pt x="305600" y="0"/>
                </a:moveTo>
                <a:lnTo>
                  <a:pt x="267366" y="1438"/>
                </a:lnTo>
                <a:lnTo>
                  <a:pt x="212552" y="12865"/>
                </a:lnTo>
                <a:lnTo>
                  <a:pt x="161772" y="33477"/>
                </a:lnTo>
                <a:lnTo>
                  <a:pt x="115318" y="62105"/>
                </a:lnTo>
                <a:lnTo>
                  <a:pt x="73529" y="98959"/>
                </a:lnTo>
                <a:lnTo>
                  <a:pt x="49021" y="128193"/>
                </a:lnTo>
                <a:lnTo>
                  <a:pt x="28152" y="161194"/>
                </a:lnTo>
                <a:lnTo>
                  <a:pt x="7318" y="213364"/>
                </a:lnTo>
                <a:lnTo>
                  <a:pt x="0" y="268389"/>
                </a:lnTo>
                <a:lnTo>
                  <a:pt x="1098" y="287924"/>
                </a:lnTo>
                <a:lnTo>
                  <a:pt x="9577" y="325837"/>
                </a:lnTo>
                <a:lnTo>
                  <a:pt x="27761" y="362579"/>
                </a:lnTo>
                <a:lnTo>
                  <a:pt x="57373" y="396011"/>
                </a:lnTo>
                <a:lnTo>
                  <a:pt x="99779" y="423015"/>
                </a:lnTo>
                <a:lnTo>
                  <a:pt x="151932" y="438940"/>
                </a:lnTo>
                <a:lnTo>
                  <a:pt x="180225" y="442023"/>
                </a:lnTo>
                <a:lnTo>
                  <a:pt x="211139" y="441707"/>
                </a:lnTo>
                <a:lnTo>
                  <a:pt x="273851" y="430218"/>
                </a:lnTo>
                <a:lnTo>
                  <a:pt x="335700" y="404623"/>
                </a:lnTo>
                <a:lnTo>
                  <a:pt x="391859" y="366327"/>
                </a:lnTo>
                <a:lnTo>
                  <a:pt x="437889" y="317996"/>
                </a:lnTo>
                <a:lnTo>
                  <a:pt x="470434" y="263293"/>
                </a:lnTo>
                <a:lnTo>
                  <a:pt x="487483" y="206491"/>
                </a:lnTo>
                <a:lnTo>
                  <a:pt x="489980" y="179992"/>
                </a:lnTo>
                <a:lnTo>
                  <a:pt x="488945" y="154715"/>
                </a:lnTo>
                <a:lnTo>
                  <a:pt x="477930" y="110194"/>
                </a:lnTo>
                <a:lnTo>
                  <a:pt x="457555" y="73578"/>
                </a:lnTo>
                <a:lnTo>
                  <a:pt x="430386" y="44772"/>
                </a:lnTo>
                <a:lnTo>
                  <a:pt x="398524" y="23505"/>
                </a:lnTo>
                <a:lnTo>
                  <a:pt x="344844" y="4608"/>
                </a:lnTo>
                <a:lnTo>
                  <a:pt x="305600" y="0"/>
                </a:lnTo>
                <a:close/>
              </a:path>
            </a:pathLst>
          </a:custGeom>
          <a:solidFill>
            <a:srgbClr val="DA413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5" name="object 405"/>
          <p:cNvSpPr/>
          <p:nvPr/>
        </p:nvSpPr>
        <p:spPr>
          <a:xfrm>
            <a:off x="9964329" y="1120584"/>
            <a:ext cx="316230" cy="282575"/>
          </a:xfrm>
          <a:custGeom>
            <a:avLst/>
            <a:gdLst/>
            <a:ahLst/>
            <a:cxnLst/>
            <a:rect l="l" t="t" r="r" b="b"/>
            <a:pathLst>
              <a:path w="316229" h="282575">
                <a:moveTo>
                  <a:pt x="131687" y="0"/>
                </a:moveTo>
                <a:lnTo>
                  <a:pt x="93454" y="1438"/>
                </a:lnTo>
                <a:lnTo>
                  <a:pt x="45965" y="10724"/>
                </a:lnTo>
                <a:lnTo>
                  <a:pt x="11281" y="32902"/>
                </a:lnTo>
                <a:lnTo>
                  <a:pt x="0" y="87701"/>
                </a:lnTo>
                <a:lnTo>
                  <a:pt x="1654" y="127850"/>
                </a:lnTo>
                <a:lnTo>
                  <a:pt x="11857" y="164823"/>
                </a:lnTo>
                <a:lnTo>
                  <a:pt x="55511" y="226554"/>
                </a:lnTo>
                <a:lnTo>
                  <a:pt x="87763" y="249971"/>
                </a:lnTo>
                <a:lnTo>
                  <a:pt x="126166" y="267527"/>
                </a:lnTo>
                <a:lnTo>
                  <a:pt x="170120" y="278550"/>
                </a:lnTo>
                <a:lnTo>
                  <a:pt x="219025" y="282371"/>
                </a:lnTo>
                <a:lnTo>
                  <a:pt x="237131" y="281877"/>
                </a:lnTo>
                <a:lnTo>
                  <a:pt x="291072" y="274866"/>
                </a:lnTo>
                <a:lnTo>
                  <a:pt x="307315" y="234048"/>
                </a:lnTo>
                <a:lnTo>
                  <a:pt x="316067" y="179992"/>
                </a:lnTo>
                <a:lnTo>
                  <a:pt x="315032" y="154715"/>
                </a:lnTo>
                <a:lnTo>
                  <a:pt x="304018" y="110194"/>
                </a:lnTo>
                <a:lnTo>
                  <a:pt x="283642" y="73578"/>
                </a:lnTo>
                <a:lnTo>
                  <a:pt x="256473" y="44772"/>
                </a:lnTo>
                <a:lnTo>
                  <a:pt x="224611" y="23505"/>
                </a:lnTo>
                <a:lnTo>
                  <a:pt x="170932" y="4608"/>
                </a:lnTo>
                <a:lnTo>
                  <a:pt x="131687" y="0"/>
                </a:lnTo>
                <a:close/>
              </a:path>
            </a:pathLst>
          </a:custGeom>
          <a:solidFill>
            <a:srgbClr val="EF413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6" name="object 406"/>
          <p:cNvSpPr/>
          <p:nvPr/>
        </p:nvSpPr>
        <p:spPr>
          <a:xfrm>
            <a:off x="9810724" y="1134804"/>
            <a:ext cx="435609" cy="392430"/>
          </a:xfrm>
          <a:custGeom>
            <a:avLst/>
            <a:gdLst/>
            <a:ahLst/>
            <a:cxnLst/>
            <a:rect l="l" t="t" r="r" b="b"/>
            <a:pathLst>
              <a:path w="435609" h="392430">
                <a:moveTo>
                  <a:pt x="259719" y="0"/>
                </a:moveTo>
                <a:lnTo>
                  <a:pt x="208343" y="6734"/>
                </a:lnTo>
                <a:lnTo>
                  <a:pt x="160623" y="22654"/>
                </a:lnTo>
                <a:lnTo>
                  <a:pt x="116393" y="46584"/>
                </a:lnTo>
                <a:lnTo>
                  <a:pt x="76484" y="78027"/>
                </a:lnTo>
                <a:lnTo>
                  <a:pt x="42049" y="117275"/>
                </a:lnTo>
                <a:lnTo>
                  <a:pt x="16078" y="162966"/>
                </a:lnTo>
                <a:lnTo>
                  <a:pt x="1979" y="211650"/>
                </a:lnTo>
                <a:lnTo>
                  <a:pt x="0" y="244554"/>
                </a:lnTo>
                <a:lnTo>
                  <a:pt x="1541" y="261864"/>
                </a:lnTo>
                <a:lnTo>
                  <a:pt x="17589" y="310887"/>
                </a:lnTo>
                <a:lnTo>
                  <a:pt x="40109" y="341789"/>
                </a:lnTo>
                <a:lnTo>
                  <a:pt x="72288" y="367033"/>
                </a:lnTo>
                <a:lnTo>
                  <a:pt x="115514" y="385055"/>
                </a:lnTo>
                <a:lnTo>
                  <a:pt x="164045" y="391913"/>
                </a:lnTo>
                <a:lnTo>
                  <a:pt x="190860" y="391015"/>
                </a:lnTo>
                <a:lnTo>
                  <a:pt x="245047" y="380238"/>
                </a:lnTo>
                <a:lnTo>
                  <a:pt x="298293" y="357768"/>
                </a:lnTo>
                <a:lnTo>
                  <a:pt x="346813" y="324800"/>
                </a:lnTo>
                <a:lnTo>
                  <a:pt x="387042" y="283453"/>
                </a:lnTo>
                <a:lnTo>
                  <a:pt x="416220" y="236467"/>
                </a:lnTo>
                <a:lnTo>
                  <a:pt x="432520" y="187324"/>
                </a:lnTo>
                <a:lnTo>
                  <a:pt x="435514" y="164189"/>
                </a:lnTo>
                <a:lnTo>
                  <a:pt x="435460" y="141987"/>
                </a:lnTo>
                <a:lnTo>
                  <a:pt x="427395" y="102430"/>
                </a:lnTo>
                <a:lnTo>
                  <a:pt x="399681" y="55058"/>
                </a:lnTo>
                <a:lnTo>
                  <a:pt x="360139" y="23225"/>
                </a:lnTo>
                <a:lnTo>
                  <a:pt x="312532" y="5058"/>
                </a:lnTo>
                <a:lnTo>
                  <a:pt x="259719" y="0"/>
                </a:lnTo>
                <a:close/>
              </a:path>
            </a:pathLst>
          </a:custGeom>
          <a:solidFill>
            <a:srgbClr val="F0F1F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7" name="object 407"/>
          <p:cNvSpPr/>
          <p:nvPr/>
        </p:nvSpPr>
        <p:spPr>
          <a:xfrm>
            <a:off x="9964333" y="1134804"/>
            <a:ext cx="281940" cy="268605"/>
          </a:xfrm>
          <a:custGeom>
            <a:avLst/>
            <a:gdLst/>
            <a:ahLst/>
            <a:cxnLst/>
            <a:rect l="l" t="t" r="r" b="b"/>
            <a:pathLst>
              <a:path w="281940" h="268605">
                <a:moveTo>
                  <a:pt x="106110" y="0"/>
                </a:moveTo>
                <a:lnTo>
                  <a:pt x="54734" y="6734"/>
                </a:lnTo>
                <a:lnTo>
                  <a:pt x="10449" y="21200"/>
                </a:lnTo>
                <a:lnTo>
                  <a:pt x="0" y="73485"/>
                </a:lnTo>
                <a:lnTo>
                  <a:pt x="1657" y="113637"/>
                </a:lnTo>
                <a:lnTo>
                  <a:pt x="11862" y="150612"/>
                </a:lnTo>
                <a:lnTo>
                  <a:pt x="55519" y="212346"/>
                </a:lnTo>
                <a:lnTo>
                  <a:pt x="87772" y="235763"/>
                </a:lnTo>
                <a:lnTo>
                  <a:pt x="126175" y="253319"/>
                </a:lnTo>
                <a:lnTo>
                  <a:pt x="170129" y="264343"/>
                </a:lnTo>
                <a:lnTo>
                  <a:pt x="219034" y="268164"/>
                </a:lnTo>
                <a:lnTo>
                  <a:pt x="225601" y="268094"/>
                </a:lnTo>
                <a:lnTo>
                  <a:pt x="260960" y="239890"/>
                </a:lnTo>
                <a:lnTo>
                  <a:pt x="278911" y="187324"/>
                </a:lnTo>
                <a:lnTo>
                  <a:pt x="281905" y="164189"/>
                </a:lnTo>
                <a:lnTo>
                  <a:pt x="281851" y="141987"/>
                </a:lnTo>
                <a:lnTo>
                  <a:pt x="273786" y="102430"/>
                </a:lnTo>
                <a:lnTo>
                  <a:pt x="246072" y="55058"/>
                </a:lnTo>
                <a:lnTo>
                  <a:pt x="206530" y="23225"/>
                </a:lnTo>
                <a:lnTo>
                  <a:pt x="158923" y="5058"/>
                </a:lnTo>
                <a:lnTo>
                  <a:pt x="10611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8" name="object 408"/>
          <p:cNvSpPr/>
          <p:nvPr/>
        </p:nvSpPr>
        <p:spPr>
          <a:xfrm>
            <a:off x="9844521" y="1159582"/>
            <a:ext cx="349885" cy="313055"/>
          </a:xfrm>
          <a:custGeom>
            <a:avLst/>
            <a:gdLst/>
            <a:ahLst/>
            <a:cxnLst/>
            <a:rect l="l" t="t" r="r" b="b"/>
            <a:pathLst>
              <a:path w="349884" h="313055">
                <a:moveTo>
                  <a:pt x="214933" y="0"/>
                </a:moveTo>
                <a:lnTo>
                  <a:pt x="171892" y="4791"/>
                </a:lnTo>
                <a:lnTo>
                  <a:pt x="131453" y="17880"/>
                </a:lnTo>
                <a:lnTo>
                  <a:pt x="93933" y="38045"/>
                </a:lnTo>
                <a:lnTo>
                  <a:pt x="60249" y="64760"/>
                </a:lnTo>
                <a:lnTo>
                  <a:pt x="31608" y="98200"/>
                </a:lnTo>
                <a:lnTo>
                  <a:pt x="10932" y="136638"/>
                </a:lnTo>
                <a:lnTo>
                  <a:pt x="829" y="176776"/>
                </a:lnTo>
                <a:lnTo>
                  <a:pt x="0" y="190241"/>
                </a:lnTo>
                <a:lnTo>
                  <a:pt x="506" y="203521"/>
                </a:lnTo>
                <a:lnTo>
                  <a:pt x="11053" y="243283"/>
                </a:lnTo>
                <a:lnTo>
                  <a:pt x="37148" y="278478"/>
                </a:lnTo>
                <a:lnTo>
                  <a:pt x="80708" y="303884"/>
                </a:lnTo>
                <a:lnTo>
                  <a:pt x="136510" y="312588"/>
                </a:lnTo>
                <a:lnTo>
                  <a:pt x="157100" y="311154"/>
                </a:lnTo>
                <a:lnTo>
                  <a:pt x="198500" y="301923"/>
                </a:lnTo>
                <a:lnTo>
                  <a:pt x="238982" y="284354"/>
                </a:lnTo>
                <a:lnTo>
                  <a:pt x="276010" y="259273"/>
                </a:lnTo>
                <a:lnTo>
                  <a:pt x="307272" y="228097"/>
                </a:lnTo>
                <a:lnTo>
                  <a:pt x="330794" y="192575"/>
                </a:lnTo>
                <a:lnTo>
                  <a:pt x="345094" y="155025"/>
                </a:lnTo>
                <a:lnTo>
                  <a:pt x="349454" y="119694"/>
                </a:lnTo>
                <a:lnTo>
                  <a:pt x="348270" y="103000"/>
                </a:lnTo>
                <a:lnTo>
                  <a:pt x="333927" y="61161"/>
                </a:lnTo>
                <a:lnTo>
                  <a:pt x="307074" y="29866"/>
                </a:lnTo>
                <a:lnTo>
                  <a:pt x="271411" y="9695"/>
                </a:lnTo>
                <a:lnTo>
                  <a:pt x="229372" y="549"/>
                </a:lnTo>
                <a:lnTo>
                  <a:pt x="214933" y="0"/>
                </a:lnTo>
                <a:close/>
              </a:path>
            </a:pathLst>
          </a:custGeom>
          <a:solidFill>
            <a:srgbClr val="DA413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9" name="object 409"/>
          <p:cNvSpPr/>
          <p:nvPr/>
        </p:nvSpPr>
        <p:spPr>
          <a:xfrm>
            <a:off x="9964018" y="1159586"/>
            <a:ext cx="229957" cy="24053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0" name="object 410"/>
          <p:cNvSpPr/>
          <p:nvPr/>
        </p:nvSpPr>
        <p:spPr>
          <a:xfrm>
            <a:off x="9126346" y="742531"/>
            <a:ext cx="1151420" cy="122936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1" name="object 411"/>
          <p:cNvSpPr/>
          <p:nvPr/>
        </p:nvSpPr>
        <p:spPr>
          <a:xfrm>
            <a:off x="9475876" y="6490944"/>
            <a:ext cx="833755" cy="751840"/>
          </a:xfrm>
          <a:custGeom>
            <a:avLst/>
            <a:gdLst/>
            <a:ahLst/>
            <a:cxnLst/>
            <a:rect l="l" t="t" r="r" b="b"/>
            <a:pathLst>
              <a:path w="833754" h="751840">
                <a:moveTo>
                  <a:pt x="519683" y="0"/>
                </a:moveTo>
                <a:lnTo>
                  <a:pt x="454675" y="2447"/>
                </a:lnTo>
                <a:lnTo>
                  <a:pt x="391325" y="13677"/>
                </a:lnTo>
                <a:lnTo>
                  <a:pt x="332019" y="31899"/>
                </a:lnTo>
                <a:lnTo>
                  <a:pt x="275094" y="56921"/>
                </a:lnTo>
                <a:lnTo>
                  <a:pt x="221624" y="87877"/>
                </a:lnTo>
                <a:lnTo>
                  <a:pt x="171602" y="124815"/>
                </a:lnTo>
                <a:lnTo>
                  <a:pt x="125050" y="168290"/>
                </a:lnTo>
                <a:lnTo>
                  <a:pt x="83375" y="217995"/>
                </a:lnTo>
                <a:lnTo>
                  <a:pt x="47874" y="274121"/>
                </a:lnTo>
                <a:lnTo>
                  <a:pt x="22136" y="331800"/>
                </a:lnTo>
                <a:lnTo>
                  <a:pt x="5481" y="394073"/>
                </a:lnTo>
                <a:lnTo>
                  <a:pt x="0" y="456412"/>
                </a:lnTo>
                <a:lnTo>
                  <a:pt x="1876" y="489629"/>
                </a:lnTo>
                <a:lnTo>
                  <a:pt x="16298" y="554099"/>
                </a:lnTo>
                <a:lnTo>
                  <a:pt x="47213" y="616577"/>
                </a:lnTo>
                <a:lnTo>
                  <a:pt x="97563" y="673432"/>
                </a:lnTo>
                <a:lnTo>
                  <a:pt x="129959" y="697585"/>
                </a:lnTo>
                <a:lnTo>
                  <a:pt x="169689" y="719354"/>
                </a:lnTo>
                <a:lnTo>
                  <a:pt x="212632" y="735655"/>
                </a:lnTo>
                <a:lnTo>
                  <a:pt x="258371" y="746443"/>
                </a:lnTo>
                <a:lnTo>
                  <a:pt x="306489" y="751674"/>
                </a:lnTo>
                <a:lnTo>
                  <a:pt x="359057" y="751140"/>
                </a:lnTo>
                <a:lnTo>
                  <a:pt x="412324" y="744407"/>
                </a:lnTo>
                <a:lnTo>
                  <a:pt x="465705" y="731611"/>
                </a:lnTo>
                <a:lnTo>
                  <a:pt x="518617" y="712889"/>
                </a:lnTo>
                <a:lnTo>
                  <a:pt x="560632" y="693483"/>
                </a:lnTo>
                <a:lnTo>
                  <a:pt x="600930" y="670655"/>
                </a:lnTo>
                <a:lnTo>
                  <a:pt x="639200" y="644567"/>
                </a:lnTo>
                <a:lnTo>
                  <a:pt x="675132" y="615381"/>
                </a:lnTo>
                <a:lnTo>
                  <a:pt x="708418" y="583260"/>
                </a:lnTo>
                <a:lnTo>
                  <a:pt x="744655" y="540767"/>
                </a:lnTo>
                <a:lnTo>
                  <a:pt x="775311" y="495458"/>
                </a:lnTo>
                <a:lnTo>
                  <a:pt x="800006" y="447739"/>
                </a:lnTo>
                <a:lnTo>
                  <a:pt x="818362" y="398018"/>
                </a:lnTo>
                <a:lnTo>
                  <a:pt x="828998" y="351164"/>
                </a:lnTo>
                <a:lnTo>
                  <a:pt x="833237" y="306100"/>
                </a:lnTo>
                <a:lnTo>
                  <a:pt x="831471" y="263110"/>
                </a:lnTo>
                <a:lnTo>
                  <a:pt x="824090" y="222478"/>
                </a:lnTo>
                <a:lnTo>
                  <a:pt x="797285" y="154895"/>
                </a:lnTo>
                <a:lnTo>
                  <a:pt x="755497" y="98247"/>
                </a:lnTo>
                <a:lnTo>
                  <a:pt x="705905" y="56678"/>
                </a:lnTo>
                <a:lnTo>
                  <a:pt x="647484" y="26111"/>
                </a:lnTo>
                <a:lnTo>
                  <a:pt x="586422" y="7859"/>
                </a:lnTo>
                <a:lnTo>
                  <a:pt x="519683" y="0"/>
                </a:lnTo>
                <a:close/>
              </a:path>
            </a:pathLst>
          </a:custGeom>
          <a:solidFill>
            <a:srgbClr val="DA413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2" name="object 412"/>
          <p:cNvSpPr/>
          <p:nvPr/>
        </p:nvSpPr>
        <p:spPr>
          <a:xfrm>
            <a:off x="9770888" y="6490944"/>
            <a:ext cx="538480" cy="480695"/>
          </a:xfrm>
          <a:custGeom>
            <a:avLst/>
            <a:gdLst/>
            <a:ahLst/>
            <a:cxnLst/>
            <a:rect l="l" t="t" r="r" b="b"/>
            <a:pathLst>
              <a:path w="538479" h="480695">
                <a:moveTo>
                  <a:pt x="224671" y="0"/>
                </a:moveTo>
                <a:lnTo>
                  <a:pt x="159663" y="2447"/>
                </a:lnTo>
                <a:lnTo>
                  <a:pt x="96312" y="13677"/>
                </a:lnTo>
                <a:lnTo>
                  <a:pt x="44393" y="29219"/>
                </a:lnTo>
                <a:lnTo>
                  <a:pt x="16579" y="66253"/>
                </a:lnTo>
                <a:lnTo>
                  <a:pt x="3451" y="123667"/>
                </a:lnTo>
                <a:lnTo>
                  <a:pt x="0" y="169135"/>
                </a:lnTo>
                <a:lnTo>
                  <a:pt x="2856" y="212709"/>
                </a:lnTo>
                <a:lnTo>
                  <a:pt x="11751" y="254084"/>
                </a:lnTo>
                <a:lnTo>
                  <a:pt x="26412" y="292957"/>
                </a:lnTo>
                <a:lnTo>
                  <a:pt x="46570" y="329026"/>
                </a:lnTo>
                <a:lnTo>
                  <a:pt x="71953" y="361986"/>
                </a:lnTo>
                <a:lnTo>
                  <a:pt x="102291" y="391535"/>
                </a:lnTo>
                <a:lnTo>
                  <a:pt x="137312" y="417370"/>
                </a:lnTo>
                <a:lnTo>
                  <a:pt x="176747" y="439186"/>
                </a:lnTo>
                <a:lnTo>
                  <a:pt x="220323" y="456682"/>
                </a:lnTo>
                <a:lnTo>
                  <a:pt x="267771" y="469554"/>
                </a:lnTo>
                <a:lnTo>
                  <a:pt x="318819" y="477498"/>
                </a:lnTo>
                <a:lnTo>
                  <a:pt x="373197" y="480212"/>
                </a:lnTo>
                <a:lnTo>
                  <a:pt x="403992" y="479367"/>
                </a:lnTo>
                <a:lnTo>
                  <a:pt x="465348" y="472906"/>
                </a:lnTo>
                <a:lnTo>
                  <a:pt x="503797" y="450390"/>
                </a:lnTo>
                <a:lnTo>
                  <a:pt x="523349" y="398018"/>
                </a:lnTo>
                <a:lnTo>
                  <a:pt x="533985" y="351164"/>
                </a:lnTo>
                <a:lnTo>
                  <a:pt x="538224" y="306100"/>
                </a:lnTo>
                <a:lnTo>
                  <a:pt x="536458" y="263110"/>
                </a:lnTo>
                <a:lnTo>
                  <a:pt x="529077" y="222478"/>
                </a:lnTo>
                <a:lnTo>
                  <a:pt x="502272" y="154895"/>
                </a:lnTo>
                <a:lnTo>
                  <a:pt x="460484" y="98247"/>
                </a:lnTo>
                <a:lnTo>
                  <a:pt x="410893" y="56678"/>
                </a:lnTo>
                <a:lnTo>
                  <a:pt x="352471" y="26111"/>
                </a:lnTo>
                <a:lnTo>
                  <a:pt x="291409" y="7859"/>
                </a:lnTo>
                <a:lnTo>
                  <a:pt x="224671" y="0"/>
                </a:lnTo>
                <a:close/>
              </a:path>
            </a:pathLst>
          </a:custGeom>
          <a:solidFill>
            <a:srgbClr val="EF413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3" name="object 413"/>
          <p:cNvSpPr/>
          <p:nvPr/>
        </p:nvSpPr>
        <p:spPr>
          <a:xfrm>
            <a:off x="9510394" y="6515136"/>
            <a:ext cx="741045" cy="666750"/>
          </a:xfrm>
          <a:custGeom>
            <a:avLst/>
            <a:gdLst/>
            <a:ahLst/>
            <a:cxnLst/>
            <a:rect l="l" t="t" r="r" b="b"/>
            <a:pathLst>
              <a:path w="741045" h="666750">
                <a:moveTo>
                  <a:pt x="441676" y="0"/>
                </a:moveTo>
                <a:lnTo>
                  <a:pt x="383034" y="5630"/>
                </a:lnTo>
                <a:lnTo>
                  <a:pt x="326839" y="18790"/>
                </a:lnTo>
                <a:lnTo>
                  <a:pt x="273147" y="38531"/>
                </a:lnTo>
                <a:lnTo>
                  <a:pt x="222251" y="64233"/>
                </a:lnTo>
                <a:lnTo>
                  <a:pt x="174432" y="95602"/>
                </a:lnTo>
                <a:lnTo>
                  <a:pt x="130072" y="132680"/>
                </a:lnTo>
                <a:lnTo>
                  <a:pt x="89715" y="175735"/>
                </a:lnTo>
                <a:lnTo>
                  <a:pt x="54507" y="224904"/>
                </a:lnTo>
                <a:lnTo>
                  <a:pt x="27349" y="277139"/>
                </a:lnTo>
                <a:lnTo>
                  <a:pt x="9011" y="331749"/>
                </a:lnTo>
                <a:lnTo>
                  <a:pt x="338" y="388024"/>
                </a:lnTo>
                <a:lnTo>
                  <a:pt x="0" y="415888"/>
                </a:lnTo>
                <a:lnTo>
                  <a:pt x="2628" y="445316"/>
                </a:lnTo>
                <a:lnTo>
                  <a:pt x="17534" y="501949"/>
                </a:lnTo>
                <a:lnTo>
                  <a:pt x="47044" y="555966"/>
                </a:lnTo>
                <a:lnTo>
                  <a:pt x="93502" y="604083"/>
                </a:lnTo>
                <a:lnTo>
                  <a:pt x="158392" y="641841"/>
                </a:lnTo>
                <a:lnTo>
                  <a:pt x="196453" y="654786"/>
                </a:lnTo>
                <a:lnTo>
                  <a:pt x="236766" y="662985"/>
                </a:lnTo>
                <a:lnTo>
                  <a:pt x="278968" y="666446"/>
                </a:lnTo>
                <a:lnTo>
                  <a:pt x="324572" y="664936"/>
                </a:lnTo>
                <a:lnTo>
                  <a:pt x="370643" y="658285"/>
                </a:lnTo>
                <a:lnTo>
                  <a:pt x="416713" y="646603"/>
                </a:lnTo>
                <a:lnTo>
                  <a:pt x="462318" y="629997"/>
                </a:lnTo>
                <a:lnTo>
                  <a:pt x="507261" y="608398"/>
                </a:lnTo>
                <a:lnTo>
                  <a:pt x="549908" y="582425"/>
                </a:lnTo>
                <a:lnTo>
                  <a:pt x="589771" y="552339"/>
                </a:lnTo>
                <a:lnTo>
                  <a:pt x="626364" y="518402"/>
                </a:lnTo>
                <a:lnTo>
                  <a:pt x="658181" y="482027"/>
                </a:lnTo>
                <a:lnTo>
                  <a:pt x="685449" y="443161"/>
                </a:lnTo>
                <a:lnTo>
                  <a:pt x="707818" y="402124"/>
                </a:lnTo>
                <a:lnTo>
                  <a:pt x="724941" y="359233"/>
                </a:lnTo>
                <a:lnTo>
                  <a:pt x="735535" y="318559"/>
                </a:lnTo>
                <a:lnTo>
                  <a:pt x="740622" y="279214"/>
                </a:lnTo>
                <a:lnTo>
                  <a:pt x="740532" y="241454"/>
                </a:lnTo>
                <a:lnTo>
                  <a:pt x="726825" y="174186"/>
                </a:lnTo>
                <a:lnTo>
                  <a:pt x="698606" y="118102"/>
                </a:lnTo>
                <a:lnTo>
                  <a:pt x="659527" y="73239"/>
                </a:lnTo>
                <a:lnTo>
                  <a:pt x="612432" y="39489"/>
                </a:lnTo>
                <a:lnTo>
                  <a:pt x="559481" y="16319"/>
                </a:lnTo>
                <a:lnTo>
                  <a:pt x="502049" y="3274"/>
                </a:lnTo>
                <a:lnTo>
                  <a:pt x="441676" y="0"/>
                </a:lnTo>
                <a:close/>
              </a:path>
            </a:pathLst>
          </a:custGeom>
          <a:solidFill>
            <a:srgbClr val="F0F1F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4" name="object 414"/>
          <p:cNvSpPr/>
          <p:nvPr/>
        </p:nvSpPr>
        <p:spPr>
          <a:xfrm>
            <a:off x="9770891" y="6515136"/>
            <a:ext cx="480695" cy="456565"/>
          </a:xfrm>
          <a:custGeom>
            <a:avLst/>
            <a:gdLst/>
            <a:ahLst/>
            <a:cxnLst/>
            <a:rect l="l" t="t" r="r" b="b"/>
            <a:pathLst>
              <a:path w="480695" h="456565">
                <a:moveTo>
                  <a:pt x="181179" y="0"/>
                </a:moveTo>
                <a:lnTo>
                  <a:pt x="122537" y="5630"/>
                </a:lnTo>
                <a:lnTo>
                  <a:pt x="74679" y="16390"/>
                </a:lnTo>
                <a:lnTo>
                  <a:pt x="36970" y="28725"/>
                </a:lnTo>
                <a:lnTo>
                  <a:pt x="3449" y="99487"/>
                </a:lnTo>
                <a:lnTo>
                  <a:pt x="0" y="144994"/>
                </a:lnTo>
                <a:lnTo>
                  <a:pt x="2854" y="188529"/>
                </a:lnTo>
                <a:lnTo>
                  <a:pt x="11748" y="229904"/>
                </a:lnTo>
                <a:lnTo>
                  <a:pt x="26410" y="268777"/>
                </a:lnTo>
                <a:lnTo>
                  <a:pt x="46568" y="304845"/>
                </a:lnTo>
                <a:lnTo>
                  <a:pt x="71951" y="337805"/>
                </a:lnTo>
                <a:lnTo>
                  <a:pt x="102289" y="367354"/>
                </a:lnTo>
                <a:lnTo>
                  <a:pt x="137310" y="393187"/>
                </a:lnTo>
                <a:lnTo>
                  <a:pt x="176744" y="415003"/>
                </a:lnTo>
                <a:lnTo>
                  <a:pt x="220321" y="432497"/>
                </a:lnTo>
                <a:lnTo>
                  <a:pt x="267769" y="445367"/>
                </a:lnTo>
                <a:lnTo>
                  <a:pt x="318817" y="453309"/>
                </a:lnTo>
                <a:lnTo>
                  <a:pt x="373195" y="456020"/>
                </a:lnTo>
                <a:lnTo>
                  <a:pt x="384370" y="455902"/>
                </a:lnTo>
                <a:lnTo>
                  <a:pt x="431956" y="431448"/>
                </a:lnTo>
                <a:lnTo>
                  <a:pt x="455350" y="383843"/>
                </a:lnTo>
                <a:lnTo>
                  <a:pt x="475039" y="318559"/>
                </a:lnTo>
                <a:lnTo>
                  <a:pt x="480126" y="279214"/>
                </a:lnTo>
                <a:lnTo>
                  <a:pt x="480036" y="241454"/>
                </a:lnTo>
                <a:lnTo>
                  <a:pt x="466329" y="174186"/>
                </a:lnTo>
                <a:lnTo>
                  <a:pt x="438109" y="118102"/>
                </a:lnTo>
                <a:lnTo>
                  <a:pt x="399031" y="73239"/>
                </a:lnTo>
                <a:lnTo>
                  <a:pt x="351936" y="39489"/>
                </a:lnTo>
                <a:lnTo>
                  <a:pt x="298984" y="16319"/>
                </a:lnTo>
                <a:lnTo>
                  <a:pt x="241552" y="3274"/>
                </a:lnTo>
                <a:lnTo>
                  <a:pt x="18117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5" name="object 415"/>
          <p:cNvSpPr/>
          <p:nvPr/>
        </p:nvSpPr>
        <p:spPr>
          <a:xfrm>
            <a:off x="9567898" y="6557275"/>
            <a:ext cx="594360" cy="532130"/>
          </a:xfrm>
          <a:custGeom>
            <a:avLst/>
            <a:gdLst/>
            <a:ahLst/>
            <a:cxnLst/>
            <a:rect l="l" t="t" r="r" b="b"/>
            <a:pathLst>
              <a:path w="594359" h="532129">
                <a:moveTo>
                  <a:pt x="365495" y="0"/>
                </a:moveTo>
                <a:lnTo>
                  <a:pt x="316455" y="3675"/>
                </a:lnTo>
                <a:lnTo>
                  <a:pt x="269062" y="14059"/>
                </a:lnTo>
                <a:lnTo>
                  <a:pt x="223538" y="30403"/>
                </a:lnTo>
                <a:lnTo>
                  <a:pt x="180351" y="52027"/>
                </a:lnTo>
                <a:lnTo>
                  <a:pt x="139803" y="78578"/>
                </a:lnTo>
                <a:lnTo>
                  <a:pt x="102440" y="110124"/>
                </a:lnTo>
                <a:lnTo>
                  <a:pt x="68812" y="146880"/>
                </a:lnTo>
                <a:lnTo>
                  <a:pt x="39994" y="188534"/>
                </a:lnTo>
                <a:lnTo>
                  <a:pt x="18594" y="232353"/>
                </a:lnTo>
                <a:lnTo>
                  <a:pt x="5050" y="277534"/>
                </a:lnTo>
                <a:lnTo>
                  <a:pt x="0" y="323519"/>
                </a:lnTo>
                <a:lnTo>
                  <a:pt x="853" y="346114"/>
                </a:lnTo>
                <a:lnTo>
                  <a:pt x="10142" y="392009"/>
                </a:lnTo>
                <a:lnTo>
                  <a:pt x="30127" y="434341"/>
                </a:lnTo>
                <a:lnTo>
                  <a:pt x="63167" y="473555"/>
                </a:lnTo>
                <a:lnTo>
                  <a:pt x="108790" y="504635"/>
                </a:lnTo>
                <a:lnTo>
                  <a:pt x="167450" y="525257"/>
                </a:lnTo>
                <a:lnTo>
                  <a:pt x="232120" y="531572"/>
                </a:lnTo>
                <a:lnTo>
                  <a:pt x="267143" y="529138"/>
                </a:lnTo>
                <a:lnTo>
                  <a:pt x="337551" y="513434"/>
                </a:lnTo>
                <a:lnTo>
                  <a:pt x="406399" y="483546"/>
                </a:lnTo>
                <a:lnTo>
                  <a:pt x="469352" y="440898"/>
                </a:lnTo>
                <a:lnTo>
                  <a:pt x="522515" y="387886"/>
                </a:lnTo>
                <a:lnTo>
                  <a:pt x="562520" y="327482"/>
                </a:lnTo>
                <a:lnTo>
                  <a:pt x="586839" y="263633"/>
                </a:lnTo>
                <a:lnTo>
                  <a:pt x="594247" y="203554"/>
                </a:lnTo>
                <a:lnTo>
                  <a:pt x="592241" y="175172"/>
                </a:lnTo>
                <a:lnTo>
                  <a:pt x="578825" y="126090"/>
                </a:lnTo>
                <a:lnTo>
                  <a:pt x="554294" y="83732"/>
                </a:lnTo>
                <a:lnTo>
                  <a:pt x="522182" y="50793"/>
                </a:lnTo>
                <a:lnTo>
                  <a:pt x="482602" y="25541"/>
                </a:lnTo>
                <a:lnTo>
                  <a:pt x="439011" y="9307"/>
                </a:lnTo>
                <a:lnTo>
                  <a:pt x="389933" y="936"/>
                </a:lnTo>
                <a:lnTo>
                  <a:pt x="365495" y="0"/>
                </a:lnTo>
                <a:close/>
              </a:path>
            </a:pathLst>
          </a:custGeom>
          <a:solidFill>
            <a:srgbClr val="DA413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7" name="object 417"/>
          <p:cNvSpPr/>
          <p:nvPr/>
        </p:nvSpPr>
        <p:spPr>
          <a:xfrm>
            <a:off x="9690468" y="6851426"/>
            <a:ext cx="613410" cy="414020"/>
          </a:xfrm>
          <a:custGeom>
            <a:avLst/>
            <a:gdLst/>
            <a:ahLst/>
            <a:cxnLst/>
            <a:rect l="l" t="t" r="r" b="b"/>
            <a:pathLst>
              <a:path w="613409" h="414020">
                <a:moveTo>
                  <a:pt x="58686" y="388392"/>
                </a:moveTo>
                <a:lnTo>
                  <a:pt x="40335" y="388392"/>
                </a:lnTo>
                <a:lnTo>
                  <a:pt x="79133" y="399822"/>
                </a:lnTo>
                <a:lnTo>
                  <a:pt x="115292" y="408712"/>
                </a:lnTo>
                <a:lnTo>
                  <a:pt x="152607" y="413792"/>
                </a:lnTo>
                <a:lnTo>
                  <a:pt x="190806" y="413792"/>
                </a:lnTo>
                <a:lnTo>
                  <a:pt x="229615" y="411252"/>
                </a:lnTo>
                <a:lnTo>
                  <a:pt x="269634" y="404902"/>
                </a:lnTo>
                <a:lnTo>
                  <a:pt x="309213" y="393472"/>
                </a:lnTo>
                <a:lnTo>
                  <a:pt x="312741" y="392202"/>
                </a:lnTo>
                <a:lnTo>
                  <a:pt x="88442" y="392202"/>
                </a:lnTo>
                <a:lnTo>
                  <a:pt x="86537" y="390932"/>
                </a:lnTo>
                <a:lnTo>
                  <a:pt x="72174" y="390932"/>
                </a:lnTo>
                <a:lnTo>
                  <a:pt x="71221" y="389662"/>
                </a:lnTo>
                <a:lnTo>
                  <a:pt x="60490" y="389662"/>
                </a:lnTo>
                <a:lnTo>
                  <a:pt x="58686" y="388392"/>
                </a:lnTo>
                <a:close/>
              </a:path>
              <a:path w="613409" h="414020">
                <a:moveTo>
                  <a:pt x="612879" y="0"/>
                </a:moveTo>
                <a:lnTo>
                  <a:pt x="612127" y="3582"/>
                </a:lnTo>
                <a:lnTo>
                  <a:pt x="611517" y="7392"/>
                </a:lnTo>
                <a:lnTo>
                  <a:pt x="610565" y="11202"/>
                </a:lnTo>
                <a:lnTo>
                  <a:pt x="608901" y="18822"/>
                </a:lnTo>
                <a:lnTo>
                  <a:pt x="606945" y="26442"/>
                </a:lnTo>
                <a:lnTo>
                  <a:pt x="605828" y="30252"/>
                </a:lnTo>
                <a:lnTo>
                  <a:pt x="604875" y="34062"/>
                </a:lnTo>
                <a:lnTo>
                  <a:pt x="588227" y="81052"/>
                </a:lnTo>
                <a:lnTo>
                  <a:pt x="567843" y="122962"/>
                </a:lnTo>
                <a:lnTo>
                  <a:pt x="542872" y="163602"/>
                </a:lnTo>
                <a:lnTo>
                  <a:pt x="513562" y="201702"/>
                </a:lnTo>
                <a:lnTo>
                  <a:pt x="479508" y="238532"/>
                </a:lnTo>
                <a:lnTo>
                  <a:pt x="441999" y="271552"/>
                </a:lnTo>
                <a:lnTo>
                  <a:pt x="401407" y="300762"/>
                </a:lnTo>
                <a:lnTo>
                  <a:pt x="358101" y="327432"/>
                </a:lnTo>
                <a:lnTo>
                  <a:pt x="357238" y="327432"/>
                </a:lnTo>
                <a:lnTo>
                  <a:pt x="356361" y="328702"/>
                </a:lnTo>
                <a:lnTo>
                  <a:pt x="354533" y="328702"/>
                </a:lnTo>
                <a:lnTo>
                  <a:pt x="353542" y="329972"/>
                </a:lnTo>
                <a:lnTo>
                  <a:pt x="352640" y="329972"/>
                </a:lnTo>
                <a:lnTo>
                  <a:pt x="351739" y="331242"/>
                </a:lnTo>
                <a:lnTo>
                  <a:pt x="349834" y="331242"/>
                </a:lnTo>
                <a:lnTo>
                  <a:pt x="347967" y="332512"/>
                </a:lnTo>
                <a:lnTo>
                  <a:pt x="346976" y="332512"/>
                </a:lnTo>
                <a:lnTo>
                  <a:pt x="346201" y="333782"/>
                </a:lnTo>
                <a:lnTo>
                  <a:pt x="345160" y="333782"/>
                </a:lnTo>
                <a:lnTo>
                  <a:pt x="344271" y="335052"/>
                </a:lnTo>
                <a:lnTo>
                  <a:pt x="342493" y="335052"/>
                </a:lnTo>
                <a:lnTo>
                  <a:pt x="341439" y="336322"/>
                </a:lnTo>
                <a:lnTo>
                  <a:pt x="340575" y="336322"/>
                </a:lnTo>
                <a:lnTo>
                  <a:pt x="337769" y="337592"/>
                </a:lnTo>
                <a:lnTo>
                  <a:pt x="336778" y="338862"/>
                </a:lnTo>
                <a:lnTo>
                  <a:pt x="334822" y="338862"/>
                </a:lnTo>
                <a:lnTo>
                  <a:pt x="333997" y="340132"/>
                </a:lnTo>
                <a:lnTo>
                  <a:pt x="332092" y="340132"/>
                </a:lnTo>
                <a:lnTo>
                  <a:pt x="331139" y="341402"/>
                </a:lnTo>
                <a:lnTo>
                  <a:pt x="330276" y="341402"/>
                </a:lnTo>
                <a:lnTo>
                  <a:pt x="327355" y="342672"/>
                </a:lnTo>
                <a:lnTo>
                  <a:pt x="326529" y="342672"/>
                </a:lnTo>
                <a:lnTo>
                  <a:pt x="325602" y="343942"/>
                </a:lnTo>
                <a:lnTo>
                  <a:pt x="323634" y="343942"/>
                </a:lnTo>
                <a:lnTo>
                  <a:pt x="322656" y="345212"/>
                </a:lnTo>
                <a:lnTo>
                  <a:pt x="320776" y="345212"/>
                </a:lnTo>
                <a:lnTo>
                  <a:pt x="319887" y="346482"/>
                </a:lnTo>
                <a:lnTo>
                  <a:pt x="317995" y="346482"/>
                </a:lnTo>
                <a:lnTo>
                  <a:pt x="315112" y="347752"/>
                </a:lnTo>
                <a:lnTo>
                  <a:pt x="314248" y="349022"/>
                </a:lnTo>
                <a:lnTo>
                  <a:pt x="312318" y="349022"/>
                </a:lnTo>
                <a:lnTo>
                  <a:pt x="311213" y="350292"/>
                </a:lnTo>
                <a:lnTo>
                  <a:pt x="309435" y="350292"/>
                </a:lnTo>
                <a:lnTo>
                  <a:pt x="305612" y="352832"/>
                </a:lnTo>
                <a:lnTo>
                  <a:pt x="303745" y="352832"/>
                </a:lnTo>
                <a:lnTo>
                  <a:pt x="302767" y="354102"/>
                </a:lnTo>
                <a:lnTo>
                  <a:pt x="299897" y="354102"/>
                </a:lnTo>
                <a:lnTo>
                  <a:pt x="298919" y="355372"/>
                </a:lnTo>
                <a:lnTo>
                  <a:pt x="297002" y="355372"/>
                </a:lnTo>
                <a:lnTo>
                  <a:pt x="296125" y="356642"/>
                </a:lnTo>
                <a:lnTo>
                  <a:pt x="294157" y="356642"/>
                </a:lnTo>
                <a:lnTo>
                  <a:pt x="293154" y="357912"/>
                </a:lnTo>
                <a:lnTo>
                  <a:pt x="291274" y="357912"/>
                </a:lnTo>
                <a:lnTo>
                  <a:pt x="289407" y="359182"/>
                </a:lnTo>
                <a:lnTo>
                  <a:pt x="287426" y="359182"/>
                </a:lnTo>
                <a:lnTo>
                  <a:pt x="286511" y="360452"/>
                </a:lnTo>
                <a:lnTo>
                  <a:pt x="284492" y="360452"/>
                </a:lnTo>
                <a:lnTo>
                  <a:pt x="282663" y="361722"/>
                </a:lnTo>
                <a:lnTo>
                  <a:pt x="280746" y="361722"/>
                </a:lnTo>
                <a:lnTo>
                  <a:pt x="279755" y="362992"/>
                </a:lnTo>
                <a:lnTo>
                  <a:pt x="276783" y="362992"/>
                </a:lnTo>
                <a:lnTo>
                  <a:pt x="275793" y="364262"/>
                </a:lnTo>
                <a:lnTo>
                  <a:pt x="272961" y="364262"/>
                </a:lnTo>
                <a:lnTo>
                  <a:pt x="272072" y="365532"/>
                </a:lnTo>
                <a:lnTo>
                  <a:pt x="270001" y="365532"/>
                </a:lnTo>
                <a:lnTo>
                  <a:pt x="268109" y="366802"/>
                </a:lnTo>
                <a:lnTo>
                  <a:pt x="265201" y="366802"/>
                </a:lnTo>
                <a:lnTo>
                  <a:pt x="264312" y="368072"/>
                </a:lnTo>
                <a:lnTo>
                  <a:pt x="261289" y="368072"/>
                </a:lnTo>
                <a:lnTo>
                  <a:pt x="260400" y="369342"/>
                </a:lnTo>
                <a:lnTo>
                  <a:pt x="257479" y="369342"/>
                </a:lnTo>
                <a:lnTo>
                  <a:pt x="256451" y="370612"/>
                </a:lnTo>
                <a:lnTo>
                  <a:pt x="253542" y="370612"/>
                </a:lnTo>
                <a:lnTo>
                  <a:pt x="252514" y="371882"/>
                </a:lnTo>
                <a:lnTo>
                  <a:pt x="248754" y="371882"/>
                </a:lnTo>
                <a:lnTo>
                  <a:pt x="247751" y="373152"/>
                </a:lnTo>
                <a:lnTo>
                  <a:pt x="244817" y="373152"/>
                </a:lnTo>
                <a:lnTo>
                  <a:pt x="243878" y="374422"/>
                </a:lnTo>
                <a:lnTo>
                  <a:pt x="239953" y="374422"/>
                </a:lnTo>
                <a:lnTo>
                  <a:pt x="238963" y="375692"/>
                </a:lnTo>
                <a:lnTo>
                  <a:pt x="234988" y="375692"/>
                </a:lnTo>
                <a:lnTo>
                  <a:pt x="234073" y="376962"/>
                </a:lnTo>
                <a:lnTo>
                  <a:pt x="230085" y="376962"/>
                </a:lnTo>
                <a:lnTo>
                  <a:pt x="229095" y="378232"/>
                </a:lnTo>
                <a:lnTo>
                  <a:pt x="226174" y="378232"/>
                </a:lnTo>
                <a:lnTo>
                  <a:pt x="224269" y="379502"/>
                </a:lnTo>
                <a:lnTo>
                  <a:pt x="219392" y="379502"/>
                </a:lnTo>
                <a:lnTo>
                  <a:pt x="218351" y="380772"/>
                </a:lnTo>
                <a:lnTo>
                  <a:pt x="215468" y="380772"/>
                </a:lnTo>
                <a:lnTo>
                  <a:pt x="212509" y="382042"/>
                </a:lnTo>
                <a:lnTo>
                  <a:pt x="207543" y="382042"/>
                </a:lnTo>
                <a:lnTo>
                  <a:pt x="206489" y="383312"/>
                </a:lnTo>
                <a:lnTo>
                  <a:pt x="201675" y="383312"/>
                </a:lnTo>
                <a:lnTo>
                  <a:pt x="200698" y="384582"/>
                </a:lnTo>
                <a:lnTo>
                  <a:pt x="194805" y="384582"/>
                </a:lnTo>
                <a:lnTo>
                  <a:pt x="193814" y="385852"/>
                </a:lnTo>
                <a:lnTo>
                  <a:pt x="186905" y="385852"/>
                </a:lnTo>
                <a:lnTo>
                  <a:pt x="185966" y="387122"/>
                </a:lnTo>
                <a:lnTo>
                  <a:pt x="179095" y="387122"/>
                </a:lnTo>
                <a:lnTo>
                  <a:pt x="177114" y="388392"/>
                </a:lnTo>
                <a:lnTo>
                  <a:pt x="169405" y="388392"/>
                </a:lnTo>
                <a:lnTo>
                  <a:pt x="168414" y="389662"/>
                </a:lnTo>
                <a:lnTo>
                  <a:pt x="157035" y="389662"/>
                </a:lnTo>
                <a:lnTo>
                  <a:pt x="156121" y="390932"/>
                </a:lnTo>
                <a:lnTo>
                  <a:pt x="141071" y="390932"/>
                </a:lnTo>
                <a:lnTo>
                  <a:pt x="140119" y="392202"/>
                </a:lnTo>
                <a:lnTo>
                  <a:pt x="312741" y="392202"/>
                </a:lnTo>
                <a:lnTo>
                  <a:pt x="385724" y="361722"/>
                </a:lnTo>
                <a:lnTo>
                  <a:pt x="421825" y="338862"/>
                </a:lnTo>
                <a:lnTo>
                  <a:pt x="455677" y="314732"/>
                </a:lnTo>
                <a:lnTo>
                  <a:pt x="486988" y="285522"/>
                </a:lnTo>
                <a:lnTo>
                  <a:pt x="515467" y="255042"/>
                </a:lnTo>
                <a:lnTo>
                  <a:pt x="540103" y="222022"/>
                </a:lnTo>
                <a:lnTo>
                  <a:pt x="561154" y="187732"/>
                </a:lnTo>
                <a:lnTo>
                  <a:pt x="578402" y="152172"/>
                </a:lnTo>
                <a:lnTo>
                  <a:pt x="591629" y="114072"/>
                </a:lnTo>
                <a:lnTo>
                  <a:pt x="592010" y="112802"/>
                </a:lnTo>
                <a:lnTo>
                  <a:pt x="592340" y="111532"/>
                </a:lnTo>
                <a:lnTo>
                  <a:pt x="592480" y="111532"/>
                </a:lnTo>
                <a:lnTo>
                  <a:pt x="592810" y="110262"/>
                </a:lnTo>
                <a:lnTo>
                  <a:pt x="592962" y="108992"/>
                </a:lnTo>
                <a:lnTo>
                  <a:pt x="593115" y="108992"/>
                </a:lnTo>
                <a:lnTo>
                  <a:pt x="593509" y="107722"/>
                </a:lnTo>
                <a:lnTo>
                  <a:pt x="593699" y="106452"/>
                </a:lnTo>
                <a:lnTo>
                  <a:pt x="593991" y="105182"/>
                </a:lnTo>
                <a:lnTo>
                  <a:pt x="594283" y="105182"/>
                </a:lnTo>
                <a:lnTo>
                  <a:pt x="594474" y="103912"/>
                </a:lnTo>
                <a:lnTo>
                  <a:pt x="594956" y="102642"/>
                </a:lnTo>
                <a:lnTo>
                  <a:pt x="595325" y="100102"/>
                </a:lnTo>
                <a:lnTo>
                  <a:pt x="595820" y="98832"/>
                </a:lnTo>
                <a:lnTo>
                  <a:pt x="596036" y="97562"/>
                </a:lnTo>
                <a:lnTo>
                  <a:pt x="596531" y="95022"/>
                </a:lnTo>
                <a:lnTo>
                  <a:pt x="596798" y="95022"/>
                </a:lnTo>
                <a:lnTo>
                  <a:pt x="596861" y="93752"/>
                </a:lnTo>
                <a:lnTo>
                  <a:pt x="596988" y="93752"/>
                </a:lnTo>
                <a:lnTo>
                  <a:pt x="597306" y="92482"/>
                </a:lnTo>
                <a:lnTo>
                  <a:pt x="597598" y="89942"/>
                </a:lnTo>
                <a:lnTo>
                  <a:pt x="597788" y="89942"/>
                </a:lnTo>
                <a:lnTo>
                  <a:pt x="598271" y="87402"/>
                </a:lnTo>
                <a:lnTo>
                  <a:pt x="598436" y="86132"/>
                </a:lnTo>
                <a:lnTo>
                  <a:pt x="598627" y="86132"/>
                </a:lnTo>
                <a:lnTo>
                  <a:pt x="598754" y="84862"/>
                </a:lnTo>
                <a:lnTo>
                  <a:pt x="598919" y="84862"/>
                </a:lnTo>
                <a:lnTo>
                  <a:pt x="599071" y="83592"/>
                </a:lnTo>
                <a:lnTo>
                  <a:pt x="599897" y="79782"/>
                </a:lnTo>
                <a:lnTo>
                  <a:pt x="600036" y="78512"/>
                </a:lnTo>
                <a:lnTo>
                  <a:pt x="600240" y="77242"/>
                </a:lnTo>
                <a:lnTo>
                  <a:pt x="600379" y="75972"/>
                </a:lnTo>
                <a:lnTo>
                  <a:pt x="600519" y="75972"/>
                </a:lnTo>
                <a:lnTo>
                  <a:pt x="600786" y="73432"/>
                </a:lnTo>
                <a:lnTo>
                  <a:pt x="612879" y="0"/>
                </a:lnTo>
                <a:close/>
              </a:path>
              <a:path w="613409" h="414020">
                <a:moveTo>
                  <a:pt x="8331" y="378232"/>
                </a:moveTo>
                <a:lnTo>
                  <a:pt x="4381" y="378232"/>
                </a:lnTo>
                <a:lnTo>
                  <a:pt x="39433" y="388392"/>
                </a:lnTo>
                <a:lnTo>
                  <a:pt x="53403" y="388392"/>
                </a:lnTo>
                <a:lnTo>
                  <a:pt x="49796" y="387122"/>
                </a:lnTo>
                <a:lnTo>
                  <a:pt x="42824" y="387122"/>
                </a:lnTo>
                <a:lnTo>
                  <a:pt x="41084" y="385852"/>
                </a:lnTo>
                <a:lnTo>
                  <a:pt x="37541" y="385852"/>
                </a:lnTo>
                <a:lnTo>
                  <a:pt x="36652" y="384582"/>
                </a:lnTo>
                <a:lnTo>
                  <a:pt x="30632" y="384582"/>
                </a:lnTo>
                <a:lnTo>
                  <a:pt x="29768" y="383312"/>
                </a:lnTo>
                <a:lnTo>
                  <a:pt x="24523" y="383312"/>
                </a:lnTo>
                <a:lnTo>
                  <a:pt x="23774" y="382042"/>
                </a:lnTo>
                <a:lnTo>
                  <a:pt x="19392" y="382042"/>
                </a:lnTo>
                <a:lnTo>
                  <a:pt x="18592" y="380772"/>
                </a:lnTo>
                <a:lnTo>
                  <a:pt x="13423" y="380772"/>
                </a:lnTo>
                <a:lnTo>
                  <a:pt x="12611" y="379502"/>
                </a:lnTo>
                <a:lnTo>
                  <a:pt x="9270" y="379502"/>
                </a:lnTo>
                <a:lnTo>
                  <a:pt x="8331" y="378232"/>
                </a:lnTo>
                <a:close/>
              </a:path>
              <a:path w="613409" h="414020">
                <a:moveTo>
                  <a:pt x="4203" y="378180"/>
                </a:moveTo>
                <a:lnTo>
                  <a:pt x="4381" y="378232"/>
                </a:lnTo>
                <a:lnTo>
                  <a:pt x="4203" y="378180"/>
                </a:lnTo>
                <a:close/>
              </a:path>
              <a:path w="613409" h="414020">
                <a:moveTo>
                  <a:pt x="3301" y="376962"/>
                </a:moveTo>
                <a:lnTo>
                  <a:pt x="0" y="376962"/>
                </a:lnTo>
                <a:lnTo>
                  <a:pt x="4203" y="378180"/>
                </a:lnTo>
                <a:lnTo>
                  <a:pt x="3301" y="376962"/>
                </a:lnTo>
                <a:close/>
              </a:path>
            </a:pathLst>
          </a:custGeom>
          <a:solidFill>
            <a:srgbClr val="C4151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9" name="object 419"/>
          <p:cNvSpPr txBox="1">
            <a:spLocks noGrp="1"/>
          </p:cNvSpPr>
          <p:nvPr>
            <p:ph type="title"/>
          </p:nvPr>
        </p:nvSpPr>
        <p:spPr>
          <a:xfrm>
            <a:off x="907094" y="709396"/>
            <a:ext cx="9241160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4180"/>
              </a:lnSpc>
            </a:pPr>
            <a:r>
              <a:rPr lang="ru-RU" spc="-10" dirty="0"/>
              <a:t>Раневой ожоговый процесс</a:t>
            </a:r>
            <a:endParaRPr spc="-75" dirty="0"/>
          </a:p>
        </p:txBody>
      </p:sp>
      <p:sp>
        <p:nvSpPr>
          <p:cNvPr id="420" name="object 420"/>
          <p:cNvSpPr txBox="1"/>
          <p:nvPr/>
        </p:nvSpPr>
        <p:spPr>
          <a:xfrm>
            <a:off x="644378" y="2047888"/>
            <a:ext cx="9683631" cy="31393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204470">
              <a:lnSpc>
                <a:spcPct val="101800"/>
              </a:lnSpc>
              <a:tabLst>
                <a:tab pos="1177290" algn="l"/>
              </a:tabLst>
            </a:pPr>
            <a:r>
              <a:rPr lang="ru-RU" sz="3200" b="1" spc="15" dirty="0">
                <a:solidFill>
                  <a:srgbClr val="FF0000"/>
                </a:solidFill>
                <a:latin typeface="Arial"/>
                <a:cs typeface="Arial"/>
              </a:rPr>
              <a:t>Лиоксазин</a:t>
            </a:r>
            <a:r>
              <a:rPr lang="ru-RU" spc="15" dirty="0">
                <a:solidFill>
                  <a:srgbClr val="231F20"/>
                </a:solidFill>
                <a:latin typeface="Arial"/>
                <a:cs typeface="Arial"/>
              </a:rPr>
              <a:t> – эффективное заживляющее средство на </a:t>
            </a:r>
            <a:r>
              <a:rPr lang="ru-RU" b="1" spc="15" dirty="0">
                <a:solidFill>
                  <a:srgbClr val="231F20"/>
                </a:solidFill>
                <a:latin typeface="Arial"/>
                <a:cs typeface="Arial"/>
              </a:rPr>
              <a:t>водной основе</a:t>
            </a:r>
            <a:r>
              <a:rPr lang="ru-RU" spc="15" dirty="0">
                <a:solidFill>
                  <a:srgbClr val="231F20"/>
                </a:solidFill>
                <a:latin typeface="Arial"/>
                <a:cs typeface="Arial"/>
              </a:rPr>
              <a:t>, которое действует на </a:t>
            </a:r>
            <a:r>
              <a:rPr lang="ru-RU" sz="3200" spc="15" dirty="0">
                <a:solidFill>
                  <a:srgbClr val="231F20"/>
                </a:solidFill>
                <a:latin typeface="Arial"/>
                <a:cs typeface="Arial"/>
              </a:rPr>
              <a:t>всех</a:t>
            </a:r>
            <a:r>
              <a:rPr lang="ru-RU" spc="15" dirty="0">
                <a:solidFill>
                  <a:srgbClr val="231F20"/>
                </a:solidFill>
                <a:latin typeface="Arial"/>
                <a:cs typeface="Arial"/>
              </a:rPr>
              <a:t> фазах ожогового процесса!</a:t>
            </a:r>
          </a:p>
          <a:p>
            <a:pPr marL="12700" marR="204470">
              <a:lnSpc>
                <a:spcPct val="101800"/>
              </a:lnSpc>
              <a:tabLst>
                <a:tab pos="1177290" algn="l"/>
              </a:tabLst>
            </a:pPr>
            <a:endParaRPr lang="ru-RU" spc="15" dirty="0">
              <a:solidFill>
                <a:srgbClr val="231F20"/>
              </a:solidFill>
              <a:latin typeface="Arial"/>
              <a:cs typeface="Arial"/>
            </a:endParaRPr>
          </a:p>
          <a:p>
            <a:pPr marL="12700" marR="204470">
              <a:lnSpc>
                <a:spcPct val="101800"/>
              </a:lnSpc>
              <a:tabLst>
                <a:tab pos="1177290" algn="l"/>
              </a:tabLst>
            </a:pPr>
            <a:r>
              <a:rPr lang="ru-RU" sz="3200" b="1" spc="15" dirty="0" err="1">
                <a:solidFill>
                  <a:srgbClr val="FF0000"/>
                </a:solidFill>
                <a:latin typeface="Arial"/>
                <a:cs typeface="Arial"/>
              </a:rPr>
              <a:t>Лиоксазин</a:t>
            </a:r>
            <a:r>
              <a:rPr lang="ru-RU" sz="3200" spc="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ru-RU" spc="15" dirty="0">
                <a:solidFill>
                  <a:srgbClr val="231F20"/>
                </a:solidFill>
                <a:latin typeface="Arial"/>
                <a:cs typeface="Arial"/>
              </a:rPr>
              <a:t>обеспечивает надежное </a:t>
            </a:r>
            <a:r>
              <a:rPr lang="ru-RU" sz="3200" spc="15" dirty="0">
                <a:solidFill>
                  <a:srgbClr val="231F20"/>
                </a:solidFill>
                <a:latin typeface="Arial"/>
                <a:cs typeface="Arial"/>
              </a:rPr>
              <a:t>обезболивание</a:t>
            </a:r>
            <a:r>
              <a:rPr lang="ru-RU" spc="15" dirty="0">
                <a:solidFill>
                  <a:srgbClr val="231F20"/>
                </a:solidFill>
                <a:latin typeface="Arial"/>
                <a:cs typeface="Arial"/>
              </a:rPr>
              <a:t> ожоговых ран.</a:t>
            </a:r>
          </a:p>
          <a:p>
            <a:pPr marL="12700" marR="204470">
              <a:lnSpc>
                <a:spcPct val="101800"/>
              </a:lnSpc>
              <a:tabLst>
                <a:tab pos="1177290" algn="l"/>
              </a:tabLst>
            </a:pPr>
            <a:endParaRPr lang="ru-RU" spc="15" dirty="0">
              <a:solidFill>
                <a:srgbClr val="231F20"/>
              </a:solidFill>
              <a:latin typeface="Arial"/>
              <a:cs typeface="Arial"/>
            </a:endParaRPr>
          </a:p>
          <a:p>
            <a:pPr marL="12700" marR="204470">
              <a:lnSpc>
                <a:spcPct val="101800"/>
              </a:lnSpc>
              <a:tabLst>
                <a:tab pos="1177290" algn="l"/>
              </a:tabLst>
            </a:pPr>
            <a:r>
              <a:rPr lang="ru-RU" sz="3200" b="1" spc="15" dirty="0">
                <a:solidFill>
                  <a:srgbClr val="FF0000"/>
                </a:solidFill>
                <a:latin typeface="Arial"/>
                <a:cs typeface="Arial"/>
              </a:rPr>
              <a:t>Лиоксазин</a:t>
            </a:r>
            <a:r>
              <a:rPr lang="ru-RU" spc="15" dirty="0">
                <a:solidFill>
                  <a:srgbClr val="231F20"/>
                </a:solidFill>
                <a:latin typeface="Arial"/>
                <a:cs typeface="Arial"/>
              </a:rPr>
              <a:t> – отличное  дополнение к средствам (</a:t>
            </a:r>
            <a:r>
              <a:rPr lang="ru-RU" spc="15" dirty="0" err="1">
                <a:solidFill>
                  <a:srgbClr val="231F20"/>
                </a:solidFill>
                <a:latin typeface="Arial"/>
                <a:cs typeface="Arial"/>
              </a:rPr>
              <a:t>Пантенол</a:t>
            </a:r>
            <a:r>
              <a:rPr lang="ru-RU" spc="15" dirty="0">
                <a:solidFill>
                  <a:srgbClr val="231F20"/>
                </a:solidFill>
                <a:latin typeface="Arial"/>
                <a:cs typeface="Arial"/>
              </a:rPr>
              <a:t>, жиросодержащим мазям), которые можно использовать </a:t>
            </a:r>
            <a:r>
              <a:rPr lang="ru-RU" b="1" spc="15" dirty="0">
                <a:solidFill>
                  <a:srgbClr val="231F20"/>
                </a:solidFill>
                <a:latin typeface="Arial"/>
                <a:cs typeface="Arial"/>
              </a:rPr>
              <a:t>в поздних фазах </a:t>
            </a:r>
            <a:r>
              <a:rPr lang="ru-RU" spc="15" dirty="0">
                <a:solidFill>
                  <a:srgbClr val="231F20"/>
                </a:solidFill>
                <a:latin typeface="Arial"/>
                <a:cs typeface="Arial"/>
              </a:rPr>
              <a:t>раневого</a:t>
            </a:r>
            <a:r>
              <a:rPr lang="ru-RU" b="1" spc="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ru-RU" spc="15" dirty="0">
                <a:solidFill>
                  <a:srgbClr val="231F20"/>
                </a:solidFill>
                <a:latin typeface="Arial"/>
                <a:cs typeface="Arial"/>
              </a:rPr>
              <a:t>ожогового процесса.</a:t>
            </a:r>
          </a:p>
          <a:p>
            <a:pPr marL="12700" marR="204470">
              <a:lnSpc>
                <a:spcPct val="101800"/>
              </a:lnSpc>
              <a:tabLst>
                <a:tab pos="1177290" algn="l"/>
              </a:tabLst>
            </a:pPr>
            <a:endParaRPr lang="ru-RU" spc="15" dirty="0">
              <a:solidFill>
                <a:srgbClr val="231F20"/>
              </a:solidFill>
              <a:latin typeface="Arial"/>
              <a:cs typeface="Arial"/>
            </a:endParaRPr>
          </a:p>
        </p:txBody>
      </p:sp>
      <p:sp>
        <p:nvSpPr>
          <p:cNvPr id="112" name="Прямоугольник 111"/>
          <p:cNvSpPr/>
          <p:nvPr/>
        </p:nvSpPr>
        <p:spPr>
          <a:xfrm>
            <a:off x="10722908" y="3167740"/>
            <a:ext cx="229924" cy="1850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6018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063" y="6893915"/>
            <a:ext cx="11047933" cy="10260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7184123" y="6893915"/>
            <a:ext cx="3867873" cy="10260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0803344" y="7853624"/>
            <a:ext cx="248920" cy="66675"/>
          </a:xfrm>
          <a:custGeom>
            <a:avLst/>
            <a:gdLst/>
            <a:ahLst/>
            <a:cxnLst/>
            <a:rect l="l" t="t" r="r" b="b"/>
            <a:pathLst>
              <a:path w="248920" h="66675">
                <a:moveTo>
                  <a:pt x="248653" y="0"/>
                </a:moveTo>
                <a:lnTo>
                  <a:pt x="199479" y="14564"/>
                </a:lnTo>
                <a:lnTo>
                  <a:pt x="151858" y="27979"/>
                </a:lnTo>
                <a:lnTo>
                  <a:pt x="103914" y="40821"/>
                </a:lnTo>
                <a:lnTo>
                  <a:pt x="55654" y="53085"/>
                </a:lnTo>
                <a:lnTo>
                  <a:pt x="7084" y="64767"/>
                </a:lnTo>
                <a:lnTo>
                  <a:pt x="0" y="66375"/>
                </a:lnTo>
              </a:path>
            </a:pathLst>
          </a:custGeom>
          <a:ln w="9436">
            <a:solidFill>
              <a:srgbClr val="F8F8F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7184194" y="6893915"/>
            <a:ext cx="1793239" cy="1026160"/>
          </a:xfrm>
          <a:custGeom>
            <a:avLst/>
            <a:gdLst/>
            <a:ahLst/>
            <a:cxnLst/>
            <a:rect l="l" t="t" r="r" b="b"/>
            <a:pathLst>
              <a:path w="1793240" h="1026159">
                <a:moveTo>
                  <a:pt x="1792780" y="1026083"/>
                </a:moveTo>
                <a:lnTo>
                  <a:pt x="1737125" y="1012794"/>
                </a:lnTo>
                <a:lnTo>
                  <a:pt x="1688865" y="1000529"/>
                </a:lnTo>
                <a:lnTo>
                  <a:pt x="1640921" y="987687"/>
                </a:lnTo>
                <a:lnTo>
                  <a:pt x="1593299" y="974273"/>
                </a:lnTo>
                <a:lnTo>
                  <a:pt x="1546005" y="960290"/>
                </a:lnTo>
                <a:lnTo>
                  <a:pt x="1499045" y="945745"/>
                </a:lnTo>
                <a:lnTo>
                  <a:pt x="1452426" y="930642"/>
                </a:lnTo>
                <a:lnTo>
                  <a:pt x="1406153" y="914986"/>
                </a:lnTo>
                <a:lnTo>
                  <a:pt x="1360233" y="898782"/>
                </a:lnTo>
                <a:lnTo>
                  <a:pt x="1314672" y="882036"/>
                </a:lnTo>
                <a:lnTo>
                  <a:pt x="1269475" y="864752"/>
                </a:lnTo>
                <a:lnTo>
                  <a:pt x="1224650" y="846935"/>
                </a:lnTo>
                <a:lnTo>
                  <a:pt x="1180201" y="828590"/>
                </a:lnTo>
                <a:lnTo>
                  <a:pt x="1136136" y="809722"/>
                </a:lnTo>
                <a:lnTo>
                  <a:pt x="1092460" y="790337"/>
                </a:lnTo>
                <a:lnTo>
                  <a:pt x="1049179" y="770438"/>
                </a:lnTo>
                <a:lnTo>
                  <a:pt x="1006300" y="750032"/>
                </a:lnTo>
                <a:lnTo>
                  <a:pt x="963829" y="729123"/>
                </a:lnTo>
                <a:lnTo>
                  <a:pt x="921771" y="707716"/>
                </a:lnTo>
                <a:lnTo>
                  <a:pt x="880133" y="685817"/>
                </a:lnTo>
                <a:lnTo>
                  <a:pt x="838921" y="663429"/>
                </a:lnTo>
                <a:lnTo>
                  <a:pt x="798141" y="640558"/>
                </a:lnTo>
                <a:lnTo>
                  <a:pt x="757800" y="617210"/>
                </a:lnTo>
                <a:lnTo>
                  <a:pt x="717902" y="593389"/>
                </a:lnTo>
                <a:lnTo>
                  <a:pt x="678455" y="569100"/>
                </a:lnTo>
                <a:lnTo>
                  <a:pt x="639465" y="544348"/>
                </a:lnTo>
                <a:lnTo>
                  <a:pt x="600937" y="519138"/>
                </a:lnTo>
                <a:lnTo>
                  <a:pt x="562878" y="493475"/>
                </a:lnTo>
                <a:lnTo>
                  <a:pt x="525294" y="467364"/>
                </a:lnTo>
                <a:lnTo>
                  <a:pt x="488191" y="440810"/>
                </a:lnTo>
                <a:lnTo>
                  <a:pt x="451575" y="413819"/>
                </a:lnTo>
                <a:lnTo>
                  <a:pt x="415452" y="386394"/>
                </a:lnTo>
                <a:lnTo>
                  <a:pt x="379828" y="358542"/>
                </a:lnTo>
                <a:lnTo>
                  <a:pt x="344710" y="330266"/>
                </a:lnTo>
                <a:lnTo>
                  <a:pt x="310103" y="301573"/>
                </a:lnTo>
                <a:lnTo>
                  <a:pt x="276014" y="272466"/>
                </a:lnTo>
                <a:lnTo>
                  <a:pt x="242449" y="242952"/>
                </a:lnTo>
                <a:lnTo>
                  <a:pt x="209414" y="213035"/>
                </a:lnTo>
                <a:lnTo>
                  <a:pt x="176914" y="182720"/>
                </a:lnTo>
                <a:lnTo>
                  <a:pt x="144957" y="152011"/>
                </a:lnTo>
                <a:lnTo>
                  <a:pt x="113548" y="120915"/>
                </a:lnTo>
                <a:lnTo>
                  <a:pt x="82693" y="89436"/>
                </a:lnTo>
                <a:lnTo>
                  <a:pt x="52399" y="57579"/>
                </a:lnTo>
                <a:lnTo>
                  <a:pt x="22671" y="25348"/>
                </a:lnTo>
                <a:lnTo>
                  <a:pt x="0" y="0"/>
                </a:lnTo>
              </a:path>
            </a:pathLst>
          </a:custGeom>
          <a:ln w="9436">
            <a:solidFill>
              <a:srgbClr val="F8F8F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10911601" y="7830097"/>
            <a:ext cx="140970" cy="90170"/>
          </a:xfrm>
          <a:custGeom>
            <a:avLst/>
            <a:gdLst/>
            <a:ahLst/>
            <a:cxnLst/>
            <a:rect l="l" t="t" r="r" b="b"/>
            <a:pathLst>
              <a:path w="140970" h="90170">
                <a:moveTo>
                  <a:pt x="140396" y="0"/>
                </a:moveTo>
                <a:lnTo>
                  <a:pt x="0" y="89902"/>
                </a:lnTo>
              </a:path>
            </a:pathLst>
          </a:custGeom>
          <a:ln w="4191">
            <a:solidFill>
              <a:srgbClr val="ECECE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10776860" y="7743816"/>
            <a:ext cx="275590" cy="176530"/>
          </a:xfrm>
          <a:custGeom>
            <a:avLst/>
            <a:gdLst/>
            <a:ahLst/>
            <a:cxnLst/>
            <a:rect l="l" t="t" r="r" b="b"/>
            <a:pathLst>
              <a:path w="275590" h="176529">
                <a:moveTo>
                  <a:pt x="275137" y="0"/>
                </a:moveTo>
                <a:lnTo>
                  <a:pt x="0" y="176182"/>
                </a:lnTo>
              </a:path>
            </a:pathLst>
          </a:custGeom>
          <a:ln w="4191">
            <a:solidFill>
              <a:srgbClr val="EBECE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10642147" y="7657555"/>
            <a:ext cx="410209" cy="262890"/>
          </a:xfrm>
          <a:custGeom>
            <a:avLst/>
            <a:gdLst/>
            <a:ahLst/>
            <a:cxnLst/>
            <a:rect l="l" t="t" r="r" b="b"/>
            <a:pathLst>
              <a:path w="410209" h="262890">
                <a:moveTo>
                  <a:pt x="409849" y="0"/>
                </a:moveTo>
                <a:lnTo>
                  <a:pt x="0" y="262444"/>
                </a:lnTo>
              </a:path>
            </a:pathLst>
          </a:custGeom>
          <a:ln w="4191">
            <a:solidFill>
              <a:srgbClr val="EBECE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10507418" y="7571282"/>
            <a:ext cx="544830" cy="349250"/>
          </a:xfrm>
          <a:custGeom>
            <a:avLst/>
            <a:gdLst/>
            <a:ahLst/>
            <a:cxnLst/>
            <a:rect l="l" t="t" r="r" b="b"/>
            <a:pathLst>
              <a:path w="544829" h="349250">
                <a:moveTo>
                  <a:pt x="544577" y="0"/>
                </a:moveTo>
                <a:lnTo>
                  <a:pt x="0" y="348717"/>
                </a:lnTo>
              </a:path>
            </a:pathLst>
          </a:custGeom>
          <a:ln w="4191">
            <a:solidFill>
              <a:srgbClr val="EBEC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10372820" y="7485092"/>
            <a:ext cx="679450" cy="434975"/>
          </a:xfrm>
          <a:custGeom>
            <a:avLst/>
            <a:gdLst/>
            <a:ahLst/>
            <a:cxnLst/>
            <a:rect l="l" t="t" r="r" b="b"/>
            <a:pathLst>
              <a:path w="679450" h="434975">
                <a:moveTo>
                  <a:pt x="679175" y="0"/>
                </a:moveTo>
                <a:lnTo>
                  <a:pt x="0" y="434906"/>
                </a:lnTo>
              </a:path>
            </a:pathLst>
          </a:custGeom>
          <a:ln w="4191">
            <a:solidFill>
              <a:srgbClr val="EB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10238092" y="7398819"/>
            <a:ext cx="814069" cy="521334"/>
          </a:xfrm>
          <a:custGeom>
            <a:avLst/>
            <a:gdLst/>
            <a:ahLst/>
            <a:cxnLst/>
            <a:rect l="l" t="t" r="r" b="b"/>
            <a:pathLst>
              <a:path w="814070" h="521334">
                <a:moveTo>
                  <a:pt x="813904" y="0"/>
                </a:moveTo>
                <a:lnTo>
                  <a:pt x="0" y="521179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10103372" y="7312551"/>
            <a:ext cx="948690" cy="607695"/>
          </a:xfrm>
          <a:custGeom>
            <a:avLst/>
            <a:gdLst/>
            <a:ahLst/>
            <a:cxnLst/>
            <a:rect l="l" t="t" r="r" b="b"/>
            <a:pathLst>
              <a:path w="948690" h="607695">
                <a:moveTo>
                  <a:pt x="948624" y="0"/>
                </a:moveTo>
                <a:lnTo>
                  <a:pt x="0" y="607447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9968630" y="7226272"/>
            <a:ext cx="1083945" cy="694055"/>
          </a:xfrm>
          <a:custGeom>
            <a:avLst/>
            <a:gdLst/>
            <a:ahLst/>
            <a:cxnLst/>
            <a:rect l="l" t="t" r="r" b="b"/>
            <a:pathLst>
              <a:path w="1083945" h="694054">
                <a:moveTo>
                  <a:pt x="1083366" y="0"/>
                </a:moveTo>
                <a:lnTo>
                  <a:pt x="0" y="693727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9833930" y="7140016"/>
            <a:ext cx="1218565" cy="780415"/>
          </a:xfrm>
          <a:custGeom>
            <a:avLst/>
            <a:gdLst/>
            <a:ahLst/>
            <a:cxnLst/>
            <a:rect l="l" t="t" r="r" b="b"/>
            <a:pathLst>
              <a:path w="1218565" h="780415">
                <a:moveTo>
                  <a:pt x="1218066" y="0"/>
                </a:moveTo>
                <a:lnTo>
                  <a:pt x="0" y="779983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9699176" y="7053728"/>
            <a:ext cx="1353185" cy="866775"/>
          </a:xfrm>
          <a:custGeom>
            <a:avLst/>
            <a:gdLst/>
            <a:ahLst/>
            <a:cxnLst/>
            <a:rect l="l" t="t" r="r" b="b"/>
            <a:pathLst>
              <a:path w="1353184" h="866775">
                <a:moveTo>
                  <a:pt x="1352819" y="0"/>
                </a:moveTo>
                <a:lnTo>
                  <a:pt x="0" y="866271"/>
                </a:lnTo>
              </a:path>
            </a:pathLst>
          </a:custGeom>
          <a:ln w="4191">
            <a:solidFill>
              <a:srgbClr val="EAEB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9564468" y="6967468"/>
            <a:ext cx="1487805" cy="953135"/>
          </a:xfrm>
          <a:custGeom>
            <a:avLst/>
            <a:gdLst/>
            <a:ahLst/>
            <a:cxnLst/>
            <a:rect l="l" t="t" r="r" b="b"/>
            <a:pathLst>
              <a:path w="1487804" h="953134">
                <a:moveTo>
                  <a:pt x="1487528" y="0"/>
                </a:moveTo>
                <a:lnTo>
                  <a:pt x="0" y="952531"/>
                </a:lnTo>
              </a:path>
            </a:pathLst>
          </a:custGeom>
          <a:ln w="4191">
            <a:solidFill>
              <a:srgbClr val="EA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9429870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1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9295137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2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9160402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4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9025685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6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9EA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/>
          <p:nvPr/>
        </p:nvSpPr>
        <p:spPr>
          <a:xfrm>
            <a:off x="8890949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2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9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/>
          <p:nvPr/>
        </p:nvSpPr>
        <p:spPr>
          <a:xfrm>
            <a:off x="8756232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5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23"/>
          <p:cNvSpPr/>
          <p:nvPr/>
        </p:nvSpPr>
        <p:spPr>
          <a:xfrm>
            <a:off x="8621614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4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4"/>
          <p:cNvSpPr/>
          <p:nvPr/>
        </p:nvSpPr>
        <p:spPr>
          <a:xfrm>
            <a:off x="8486915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1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/>
          <p:nvPr/>
        </p:nvSpPr>
        <p:spPr>
          <a:xfrm>
            <a:off x="8352171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5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8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object 26"/>
          <p:cNvSpPr/>
          <p:nvPr/>
        </p:nvSpPr>
        <p:spPr>
          <a:xfrm>
            <a:off x="8217452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2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27"/>
          <p:cNvSpPr/>
          <p:nvPr/>
        </p:nvSpPr>
        <p:spPr>
          <a:xfrm>
            <a:off x="8082718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4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" name="object 28"/>
          <p:cNvSpPr/>
          <p:nvPr/>
        </p:nvSpPr>
        <p:spPr>
          <a:xfrm>
            <a:off x="7948000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1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" name="object 29"/>
          <p:cNvSpPr/>
          <p:nvPr/>
        </p:nvSpPr>
        <p:spPr>
          <a:xfrm>
            <a:off x="7813392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2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" name="object 30"/>
          <p:cNvSpPr/>
          <p:nvPr/>
        </p:nvSpPr>
        <p:spPr>
          <a:xfrm>
            <a:off x="7678684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2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7E8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" name="object 31"/>
          <p:cNvSpPr/>
          <p:nvPr/>
        </p:nvSpPr>
        <p:spPr>
          <a:xfrm>
            <a:off x="7543940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1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7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" name="object 32"/>
          <p:cNvSpPr/>
          <p:nvPr/>
        </p:nvSpPr>
        <p:spPr>
          <a:xfrm>
            <a:off x="7409222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4" y="0"/>
                </a:moveTo>
                <a:lnTo>
                  <a:pt x="0" y="1026083"/>
                </a:lnTo>
              </a:path>
            </a:pathLst>
          </a:custGeom>
          <a:ln w="4190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" name="object 33"/>
          <p:cNvSpPr/>
          <p:nvPr/>
        </p:nvSpPr>
        <p:spPr>
          <a:xfrm>
            <a:off x="7274488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0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" name="object 34"/>
          <p:cNvSpPr/>
          <p:nvPr/>
        </p:nvSpPr>
        <p:spPr>
          <a:xfrm>
            <a:off x="7139769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2" y="0"/>
                </a:moveTo>
                <a:lnTo>
                  <a:pt x="0" y="1026083"/>
                </a:lnTo>
              </a:path>
            </a:pathLst>
          </a:custGeom>
          <a:ln w="4190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" name="object 35"/>
          <p:cNvSpPr/>
          <p:nvPr/>
        </p:nvSpPr>
        <p:spPr>
          <a:xfrm>
            <a:off x="7005161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4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6E7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object 36"/>
          <p:cNvSpPr/>
          <p:nvPr/>
        </p:nvSpPr>
        <p:spPr>
          <a:xfrm>
            <a:off x="6870433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4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" name="object 37"/>
          <p:cNvSpPr/>
          <p:nvPr/>
        </p:nvSpPr>
        <p:spPr>
          <a:xfrm>
            <a:off x="6735702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4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" name="object 38"/>
          <p:cNvSpPr/>
          <p:nvPr/>
        </p:nvSpPr>
        <p:spPr>
          <a:xfrm>
            <a:off x="6600993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4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" name="object 39"/>
          <p:cNvSpPr/>
          <p:nvPr/>
        </p:nvSpPr>
        <p:spPr>
          <a:xfrm>
            <a:off x="6466245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4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" name="object 40"/>
          <p:cNvSpPr/>
          <p:nvPr/>
        </p:nvSpPr>
        <p:spPr>
          <a:xfrm>
            <a:off x="6331541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3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5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" name="object 41"/>
          <p:cNvSpPr/>
          <p:nvPr/>
        </p:nvSpPr>
        <p:spPr>
          <a:xfrm>
            <a:off x="6196801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5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" name="object 42"/>
          <p:cNvSpPr/>
          <p:nvPr/>
        </p:nvSpPr>
        <p:spPr>
          <a:xfrm>
            <a:off x="6062162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2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" name="object 43"/>
          <p:cNvSpPr/>
          <p:nvPr/>
        </p:nvSpPr>
        <p:spPr>
          <a:xfrm>
            <a:off x="5927446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2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" name="object 44"/>
          <p:cNvSpPr/>
          <p:nvPr/>
        </p:nvSpPr>
        <p:spPr>
          <a:xfrm>
            <a:off x="5792740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3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5" name="object 45"/>
          <p:cNvSpPr/>
          <p:nvPr/>
        </p:nvSpPr>
        <p:spPr>
          <a:xfrm>
            <a:off x="5658012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5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6" name="object 46"/>
          <p:cNvSpPr/>
          <p:nvPr/>
        </p:nvSpPr>
        <p:spPr>
          <a:xfrm>
            <a:off x="5523334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4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7" name="object 47"/>
          <p:cNvSpPr/>
          <p:nvPr/>
        </p:nvSpPr>
        <p:spPr>
          <a:xfrm>
            <a:off x="5388612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1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8" name="object 48"/>
          <p:cNvSpPr/>
          <p:nvPr/>
        </p:nvSpPr>
        <p:spPr>
          <a:xfrm>
            <a:off x="5253908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5" y="0"/>
                </a:moveTo>
                <a:lnTo>
                  <a:pt x="0" y="1026083"/>
                </a:lnTo>
              </a:path>
            </a:pathLst>
          </a:custGeom>
          <a:ln w="4190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9" name="object 49"/>
          <p:cNvSpPr/>
          <p:nvPr/>
        </p:nvSpPr>
        <p:spPr>
          <a:xfrm>
            <a:off x="5119198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0" y="0"/>
                </a:moveTo>
                <a:lnTo>
                  <a:pt x="0" y="1026083"/>
                </a:lnTo>
              </a:path>
            </a:pathLst>
          </a:custGeom>
          <a:ln w="4190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0" name="object 50"/>
          <p:cNvSpPr/>
          <p:nvPr/>
        </p:nvSpPr>
        <p:spPr>
          <a:xfrm>
            <a:off x="4984495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394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1" name="object 51"/>
          <p:cNvSpPr/>
          <p:nvPr/>
        </p:nvSpPr>
        <p:spPr>
          <a:xfrm>
            <a:off x="4849780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4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2" name="object 52"/>
          <p:cNvSpPr/>
          <p:nvPr/>
        </p:nvSpPr>
        <p:spPr>
          <a:xfrm>
            <a:off x="4715082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3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3" name="object 53"/>
          <p:cNvSpPr/>
          <p:nvPr/>
        </p:nvSpPr>
        <p:spPr>
          <a:xfrm>
            <a:off x="4580379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2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4" name="object 54"/>
          <p:cNvSpPr/>
          <p:nvPr/>
        </p:nvSpPr>
        <p:spPr>
          <a:xfrm>
            <a:off x="4445682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1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5" name="object 55"/>
          <p:cNvSpPr/>
          <p:nvPr/>
        </p:nvSpPr>
        <p:spPr>
          <a:xfrm>
            <a:off x="4310953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4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6" name="object 56"/>
          <p:cNvSpPr/>
          <p:nvPr/>
        </p:nvSpPr>
        <p:spPr>
          <a:xfrm>
            <a:off x="4176275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3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1E2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7" name="object 57"/>
          <p:cNvSpPr/>
          <p:nvPr/>
        </p:nvSpPr>
        <p:spPr>
          <a:xfrm>
            <a:off x="4041560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2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1E2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8" name="object 58"/>
          <p:cNvSpPr/>
          <p:nvPr/>
        </p:nvSpPr>
        <p:spPr>
          <a:xfrm>
            <a:off x="3906849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4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9" name="object 59"/>
          <p:cNvSpPr/>
          <p:nvPr/>
        </p:nvSpPr>
        <p:spPr>
          <a:xfrm>
            <a:off x="3772144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6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0" name="object 60"/>
          <p:cNvSpPr/>
          <p:nvPr/>
        </p:nvSpPr>
        <p:spPr>
          <a:xfrm>
            <a:off x="3637427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4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1" name="object 61"/>
          <p:cNvSpPr/>
          <p:nvPr/>
        </p:nvSpPr>
        <p:spPr>
          <a:xfrm>
            <a:off x="3502741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2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2" name="object 62"/>
          <p:cNvSpPr/>
          <p:nvPr/>
        </p:nvSpPr>
        <p:spPr>
          <a:xfrm>
            <a:off x="3368023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1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0E1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3" name="object 63"/>
          <p:cNvSpPr/>
          <p:nvPr/>
        </p:nvSpPr>
        <p:spPr>
          <a:xfrm>
            <a:off x="3233319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3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4" name="object 64"/>
          <p:cNvSpPr/>
          <p:nvPr/>
        </p:nvSpPr>
        <p:spPr>
          <a:xfrm>
            <a:off x="3098611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4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5" name="object 65"/>
          <p:cNvSpPr/>
          <p:nvPr/>
        </p:nvSpPr>
        <p:spPr>
          <a:xfrm>
            <a:off x="2963928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0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6" name="object 66"/>
          <p:cNvSpPr/>
          <p:nvPr/>
        </p:nvSpPr>
        <p:spPr>
          <a:xfrm>
            <a:off x="2829193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6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DF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7" name="object 67"/>
          <p:cNvSpPr/>
          <p:nvPr/>
        </p:nvSpPr>
        <p:spPr>
          <a:xfrm>
            <a:off x="2694498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6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DFE0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8" name="object 68"/>
          <p:cNvSpPr/>
          <p:nvPr/>
        </p:nvSpPr>
        <p:spPr>
          <a:xfrm>
            <a:off x="2559781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4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9" name="object 69"/>
          <p:cNvSpPr/>
          <p:nvPr/>
        </p:nvSpPr>
        <p:spPr>
          <a:xfrm>
            <a:off x="2425085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4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0" name="object 70"/>
          <p:cNvSpPr/>
          <p:nvPr/>
        </p:nvSpPr>
        <p:spPr>
          <a:xfrm>
            <a:off x="2290365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1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1" name="object 71"/>
          <p:cNvSpPr/>
          <p:nvPr/>
        </p:nvSpPr>
        <p:spPr>
          <a:xfrm>
            <a:off x="2155658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6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DE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2" name="object 72"/>
          <p:cNvSpPr/>
          <p:nvPr/>
        </p:nvSpPr>
        <p:spPr>
          <a:xfrm>
            <a:off x="2020958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3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DE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3" name="object 73"/>
          <p:cNvSpPr/>
          <p:nvPr/>
        </p:nvSpPr>
        <p:spPr>
          <a:xfrm>
            <a:off x="1886246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4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DEDF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4" name="object 74"/>
          <p:cNvSpPr/>
          <p:nvPr/>
        </p:nvSpPr>
        <p:spPr>
          <a:xfrm>
            <a:off x="1751531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4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5" name="object 75"/>
          <p:cNvSpPr/>
          <p:nvPr/>
        </p:nvSpPr>
        <p:spPr>
          <a:xfrm>
            <a:off x="1616849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0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6" name="object 76"/>
          <p:cNvSpPr/>
          <p:nvPr/>
        </p:nvSpPr>
        <p:spPr>
          <a:xfrm>
            <a:off x="1482132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3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7" name="object 77"/>
          <p:cNvSpPr/>
          <p:nvPr/>
        </p:nvSpPr>
        <p:spPr>
          <a:xfrm>
            <a:off x="1347439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4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DD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8" name="object 78"/>
          <p:cNvSpPr/>
          <p:nvPr/>
        </p:nvSpPr>
        <p:spPr>
          <a:xfrm>
            <a:off x="1212720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1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DDDE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9" name="object 79"/>
          <p:cNvSpPr/>
          <p:nvPr/>
        </p:nvSpPr>
        <p:spPr>
          <a:xfrm>
            <a:off x="1078027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3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0" name="object 80"/>
          <p:cNvSpPr/>
          <p:nvPr/>
        </p:nvSpPr>
        <p:spPr>
          <a:xfrm>
            <a:off x="943296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5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1" name="object 81"/>
          <p:cNvSpPr/>
          <p:nvPr/>
        </p:nvSpPr>
        <p:spPr>
          <a:xfrm>
            <a:off x="808616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1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2" name="object 82"/>
          <p:cNvSpPr/>
          <p:nvPr/>
        </p:nvSpPr>
        <p:spPr>
          <a:xfrm>
            <a:off x="673885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4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DC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3" name="object 83"/>
          <p:cNvSpPr/>
          <p:nvPr/>
        </p:nvSpPr>
        <p:spPr>
          <a:xfrm>
            <a:off x="539191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6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DCDD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4" name="object 84"/>
          <p:cNvSpPr/>
          <p:nvPr/>
        </p:nvSpPr>
        <p:spPr>
          <a:xfrm>
            <a:off x="404490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0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DC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5" name="object 85"/>
          <p:cNvSpPr/>
          <p:nvPr/>
        </p:nvSpPr>
        <p:spPr>
          <a:xfrm>
            <a:off x="269780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4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DC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6" name="object 86"/>
          <p:cNvSpPr/>
          <p:nvPr/>
        </p:nvSpPr>
        <p:spPr>
          <a:xfrm>
            <a:off x="135052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393" y="0"/>
                </a:moveTo>
                <a:lnTo>
                  <a:pt x="0" y="1026083"/>
                </a:lnTo>
              </a:path>
            </a:pathLst>
          </a:custGeom>
          <a:ln w="4191">
            <a:solidFill>
              <a:srgbClr val="DB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7" name="object 87"/>
          <p:cNvSpPr/>
          <p:nvPr/>
        </p:nvSpPr>
        <p:spPr>
          <a:xfrm>
            <a:off x="4063" y="6893915"/>
            <a:ext cx="1598930" cy="1024255"/>
          </a:xfrm>
          <a:custGeom>
            <a:avLst/>
            <a:gdLst/>
            <a:ahLst/>
            <a:cxnLst/>
            <a:rect l="l" t="t" r="r" b="b"/>
            <a:pathLst>
              <a:path w="1598930" h="1024254">
                <a:moveTo>
                  <a:pt x="1598675" y="0"/>
                </a:moveTo>
                <a:lnTo>
                  <a:pt x="0" y="1023700"/>
                </a:lnTo>
              </a:path>
            </a:pathLst>
          </a:custGeom>
          <a:ln w="4191">
            <a:solidFill>
              <a:srgbClr val="DB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8" name="object 88"/>
          <p:cNvSpPr/>
          <p:nvPr/>
        </p:nvSpPr>
        <p:spPr>
          <a:xfrm>
            <a:off x="4064" y="6893915"/>
            <a:ext cx="1464310" cy="937894"/>
          </a:xfrm>
          <a:custGeom>
            <a:avLst/>
            <a:gdLst/>
            <a:ahLst/>
            <a:cxnLst/>
            <a:rect l="l" t="t" r="r" b="b"/>
            <a:pathLst>
              <a:path w="1464310" h="937895">
                <a:moveTo>
                  <a:pt x="1463968" y="0"/>
                </a:moveTo>
                <a:lnTo>
                  <a:pt x="0" y="937445"/>
                </a:lnTo>
              </a:path>
            </a:pathLst>
          </a:custGeom>
          <a:ln w="4191">
            <a:solidFill>
              <a:srgbClr val="DBDC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9" name="object 89"/>
          <p:cNvSpPr/>
          <p:nvPr/>
        </p:nvSpPr>
        <p:spPr>
          <a:xfrm>
            <a:off x="4064" y="6893915"/>
            <a:ext cx="1329690" cy="851535"/>
          </a:xfrm>
          <a:custGeom>
            <a:avLst/>
            <a:gdLst/>
            <a:ahLst/>
            <a:cxnLst/>
            <a:rect l="l" t="t" r="r" b="b"/>
            <a:pathLst>
              <a:path w="1329690" h="851534">
                <a:moveTo>
                  <a:pt x="1329276" y="0"/>
                </a:moveTo>
                <a:lnTo>
                  <a:pt x="0" y="851194"/>
                </a:lnTo>
              </a:path>
            </a:pathLst>
          </a:custGeom>
          <a:ln w="4191">
            <a:solidFill>
              <a:srgbClr val="DBDC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0" name="object 90"/>
          <p:cNvSpPr/>
          <p:nvPr/>
        </p:nvSpPr>
        <p:spPr>
          <a:xfrm>
            <a:off x="4063" y="6893915"/>
            <a:ext cx="1195070" cy="765175"/>
          </a:xfrm>
          <a:custGeom>
            <a:avLst/>
            <a:gdLst/>
            <a:ahLst/>
            <a:cxnLst/>
            <a:rect l="l" t="t" r="r" b="b"/>
            <a:pathLst>
              <a:path w="1195070" h="765175">
                <a:moveTo>
                  <a:pt x="1194560" y="0"/>
                </a:moveTo>
                <a:lnTo>
                  <a:pt x="0" y="764928"/>
                </a:lnTo>
              </a:path>
            </a:pathLst>
          </a:custGeom>
          <a:ln w="4191">
            <a:solidFill>
              <a:srgbClr val="DBDC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1" name="object 91"/>
          <p:cNvSpPr/>
          <p:nvPr/>
        </p:nvSpPr>
        <p:spPr>
          <a:xfrm>
            <a:off x="4064" y="6893915"/>
            <a:ext cx="1060450" cy="678815"/>
          </a:xfrm>
          <a:custGeom>
            <a:avLst/>
            <a:gdLst/>
            <a:ahLst/>
            <a:cxnLst/>
            <a:rect l="l" t="t" r="r" b="b"/>
            <a:pathLst>
              <a:path w="1060450" h="678815">
                <a:moveTo>
                  <a:pt x="1059858" y="0"/>
                </a:moveTo>
                <a:lnTo>
                  <a:pt x="0" y="678674"/>
                </a:lnTo>
              </a:path>
            </a:pathLst>
          </a:custGeom>
          <a:ln w="4191">
            <a:solidFill>
              <a:srgbClr val="DBDC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2" name="object 92"/>
          <p:cNvSpPr/>
          <p:nvPr/>
        </p:nvSpPr>
        <p:spPr>
          <a:xfrm>
            <a:off x="4064" y="6893915"/>
            <a:ext cx="925194" cy="592455"/>
          </a:xfrm>
          <a:custGeom>
            <a:avLst/>
            <a:gdLst/>
            <a:ahLst/>
            <a:cxnLst/>
            <a:rect l="l" t="t" r="r" b="b"/>
            <a:pathLst>
              <a:path w="925194" h="592454">
                <a:moveTo>
                  <a:pt x="925147" y="0"/>
                </a:moveTo>
                <a:lnTo>
                  <a:pt x="0" y="592412"/>
                </a:lnTo>
              </a:path>
            </a:pathLst>
          </a:custGeom>
          <a:ln w="4191">
            <a:solidFill>
              <a:srgbClr val="DADC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3" name="object 93"/>
          <p:cNvSpPr/>
          <p:nvPr/>
        </p:nvSpPr>
        <p:spPr>
          <a:xfrm>
            <a:off x="4063" y="6893915"/>
            <a:ext cx="790575" cy="506730"/>
          </a:xfrm>
          <a:custGeom>
            <a:avLst/>
            <a:gdLst/>
            <a:ahLst/>
            <a:cxnLst/>
            <a:rect l="l" t="t" r="r" b="b"/>
            <a:pathLst>
              <a:path w="790575" h="506729">
                <a:moveTo>
                  <a:pt x="790447" y="0"/>
                </a:moveTo>
                <a:lnTo>
                  <a:pt x="0" y="506159"/>
                </a:lnTo>
              </a:path>
            </a:pathLst>
          </a:custGeom>
          <a:ln w="4191">
            <a:solidFill>
              <a:srgbClr val="DADB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4" name="object 94"/>
          <p:cNvSpPr/>
          <p:nvPr/>
        </p:nvSpPr>
        <p:spPr>
          <a:xfrm>
            <a:off x="4063" y="6893915"/>
            <a:ext cx="655955" cy="420370"/>
          </a:xfrm>
          <a:custGeom>
            <a:avLst/>
            <a:gdLst/>
            <a:ahLst/>
            <a:cxnLst/>
            <a:rect l="l" t="t" r="r" b="b"/>
            <a:pathLst>
              <a:path w="655955" h="420370">
                <a:moveTo>
                  <a:pt x="655750" y="0"/>
                </a:moveTo>
                <a:lnTo>
                  <a:pt x="0" y="419906"/>
                </a:lnTo>
              </a:path>
            </a:pathLst>
          </a:custGeom>
          <a:ln w="4191">
            <a:solidFill>
              <a:srgbClr val="DADB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5" name="object 95"/>
          <p:cNvSpPr/>
          <p:nvPr/>
        </p:nvSpPr>
        <p:spPr>
          <a:xfrm>
            <a:off x="4064" y="6893915"/>
            <a:ext cx="521334" cy="334010"/>
          </a:xfrm>
          <a:custGeom>
            <a:avLst/>
            <a:gdLst/>
            <a:ahLst/>
            <a:cxnLst/>
            <a:rect l="l" t="t" r="r" b="b"/>
            <a:pathLst>
              <a:path w="521334" h="334009">
                <a:moveTo>
                  <a:pt x="521043" y="0"/>
                </a:moveTo>
                <a:lnTo>
                  <a:pt x="0" y="333646"/>
                </a:lnTo>
              </a:path>
            </a:pathLst>
          </a:custGeom>
          <a:ln w="4190">
            <a:solidFill>
              <a:srgbClr val="DADB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6" name="object 96"/>
          <p:cNvSpPr/>
          <p:nvPr/>
        </p:nvSpPr>
        <p:spPr>
          <a:xfrm>
            <a:off x="4063" y="6893915"/>
            <a:ext cx="386715" cy="247650"/>
          </a:xfrm>
          <a:custGeom>
            <a:avLst/>
            <a:gdLst/>
            <a:ahLst/>
            <a:cxnLst/>
            <a:rect l="l" t="t" r="r" b="b"/>
            <a:pathLst>
              <a:path w="386715" h="247650">
                <a:moveTo>
                  <a:pt x="386323" y="0"/>
                </a:moveTo>
                <a:lnTo>
                  <a:pt x="0" y="247380"/>
                </a:lnTo>
              </a:path>
            </a:pathLst>
          </a:custGeom>
          <a:ln w="4191">
            <a:solidFill>
              <a:srgbClr val="DADB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7" name="object 97"/>
          <p:cNvSpPr/>
          <p:nvPr/>
        </p:nvSpPr>
        <p:spPr>
          <a:xfrm>
            <a:off x="4064" y="6893915"/>
            <a:ext cx="252095" cy="161290"/>
          </a:xfrm>
          <a:custGeom>
            <a:avLst/>
            <a:gdLst/>
            <a:ahLst/>
            <a:cxnLst/>
            <a:rect l="l" t="t" r="r" b="b"/>
            <a:pathLst>
              <a:path w="252095" h="161290">
                <a:moveTo>
                  <a:pt x="251627" y="0"/>
                </a:moveTo>
                <a:lnTo>
                  <a:pt x="0" y="161128"/>
                </a:lnTo>
              </a:path>
            </a:pathLst>
          </a:custGeom>
          <a:ln w="4191">
            <a:solidFill>
              <a:srgbClr val="D9DB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8" name="object 98"/>
          <p:cNvSpPr/>
          <p:nvPr/>
        </p:nvSpPr>
        <p:spPr>
          <a:xfrm>
            <a:off x="4064" y="6893915"/>
            <a:ext cx="117475" cy="74930"/>
          </a:xfrm>
          <a:custGeom>
            <a:avLst/>
            <a:gdLst/>
            <a:ahLst/>
            <a:cxnLst/>
            <a:rect l="l" t="t" r="r" b="b"/>
            <a:pathLst>
              <a:path w="117475" h="74929">
                <a:moveTo>
                  <a:pt x="116915" y="0"/>
                </a:moveTo>
                <a:lnTo>
                  <a:pt x="0" y="74866"/>
                </a:lnTo>
              </a:path>
            </a:pathLst>
          </a:custGeom>
          <a:ln w="4191">
            <a:solidFill>
              <a:srgbClr val="D9DA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9" name="object 99"/>
          <p:cNvSpPr/>
          <p:nvPr/>
        </p:nvSpPr>
        <p:spPr>
          <a:xfrm>
            <a:off x="4064" y="7894877"/>
            <a:ext cx="39370" cy="25400"/>
          </a:xfrm>
          <a:custGeom>
            <a:avLst/>
            <a:gdLst/>
            <a:ahLst/>
            <a:cxnLst/>
            <a:rect l="l" t="t" r="r" b="b"/>
            <a:pathLst>
              <a:path w="39370" h="25400">
                <a:moveTo>
                  <a:pt x="0" y="0"/>
                </a:moveTo>
                <a:lnTo>
                  <a:pt x="39232" y="25122"/>
                </a:lnTo>
              </a:path>
            </a:pathLst>
          </a:custGeom>
          <a:ln w="4191">
            <a:solidFill>
              <a:srgbClr val="EBEC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0" name="object 100"/>
          <p:cNvSpPr/>
          <p:nvPr/>
        </p:nvSpPr>
        <p:spPr>
          <a:xfrm>
            <a:off x="4064" y="7813644"/>
            <a:ext cx="166370" cy="106680"/>
          </a:xfrm>
          <a:custGeom>
            <a:avLst/>
            <a:gdLst/>
            <a:ahLst/>
            <a:cxnLst/>
            <a:rect l="l" t="t" r="r" b="b"/>
            <a:pathLst>
              <a:path w="166370" h="106679">
                <a:moveTo>
                  <a:pt x="0" y="0"/>
                </a:moveTo>
                <a:lnTo>
                  <a:pt x="166089" y="106354"/>
                </a:lnTo>
              </a:path>
            </a:pathLst>
          </a:custGeom>
          <a:ln w="4191">
            <a:solidFill>
              <a:srgbClr val="EB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1" name="object 101"/>
          <p:cNvSpPr/>
          <p:nvPr/>
        </p:nvSpPr>
        <p:spPr>
          <a:xfrm>
            <a:off x="4063" y="7732419"/>
            <a:ext cx="293370" cy="187960"/>
          </a:xfrm>
          <a:custGeom>
            <a:avLst/>
            <a:gdLst/>
            <a:ahLst/>
            <a:cxnLst/>
            <a:rect l="l" t="t" r="r" b="b"/>
            <a:pathLst>
              <a:path w="293370" h="187959">
                <a:moveTo>
                  <a:pt x="0" y="0"/>
                </a:moveTo>
                <a:lnTo>
                  <a:pt x="292935" y="187579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2" name="object 102"/>
          <p:cNvSpPr/>
          <p:nvPr/>
        </p:nvSpPr>
        <p:spPr>
          <a:xfrm>
            <a:off x="4063" y="7651190"/>
            <a:ext cx="420370" cy="269240"/>
          </a:xfrm>
          <a:custGeom>
            <a:avLst/>
            <a:gdLst/>
            <a:ahLst/>
            <a:cxnLst/>
            <a:rect l="l" t="t" r="r" b="b"/>
            <a:pathLst>
              <a:path w="420370" h="269240">
                <a:moveTo>
                  <a:pt x="0" y="0"/>
                </a:moveTo>
                <a:lnTo>
                  <a:pt x="419788" y="268809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3" name="object 103"/>
          <p:cNvSpPr/>
          <p:nvPr/>
        </p:nvSpPr>
        <p:spPr>
          <a:xfrm>
            <a:off x="4064" y="7569962"/>
            <a:ext cx="546735" cy="350520"/>
          </a:xfrm>
          <a:custGeom>
            <a:avLst/>
            <a:gdLst/>
            <a:ahLst/>
            <a:cxnLst/>
            <a:rect l="l" t="t" r="r" b="b"/>
            <a:pathLst>
              <a:path w="546735" h="350520">
                <a:moveTo>
                  <a:pt x="0" y="0"/>
                </a:moveTo>
                <a:lnTo>
                  <a:pt x="546639" y="350036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4" name="object 104"/>
          <p:cNvSpPr/>
          <p:nvPr/>
        </p:nvSpPr>
        <p:spPr>
          <a:xfrm>
            <a:off x="4063" y="7488738"/>
            <a:ext cx="673735" cy="431800"/>
          </a:xfrm>
          <a:custGeom>
            <a:avLst/>
            <a:gdLst/>
            <a:ahLst/>
            <a:cxnLst/>
            <a:rect l="l" t="t" r="r" b="b"/>
            <a:pathLst>
              <a:path w="673735" h="431800">
                <a:moveTo>
                  <a:pt x="0" y="0"/>
                </a:moveTo>
                <a:lnTo>
                  <a:pt x="673484" y="431261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5" name="object 105"/>
          <p:cNvSpPr/>
          <p:nvPr/>
        </p:nvSpPr>
        <p:spPr>
          <a:xfrm>
            <a:off x="4064" y="7407500"/>
            <a:ext cx="800735" cy="513080"/>
          </a:xfrm>
          <a:custGeom>
            <a:avLst/>
            <a:gdLst/>
            <a:ahLst/>
            <a:cxnLst/>
            <a:rect l="l" t="t" r="r" b="b"/>
            <a:pathLst>
              <a:path w="800735" h="513079">
                <a:moveTo>
                  <a:pt x="0" y="0"/>
                </a:moveTo>
                <a:lnTo>
                  <a:pt x="800350" y="512498"/>
                </a:lnTo>
              </a:path>
            </a:pathLst>
          </a:custGeom>
          <a:ln w="4191">
            <a:solidFill>
              <a:srgbClr val="EAEB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6" name="object 106"/>
          <p:cNvSpPr/>
          <p:nvPr/>
        </p:nvSpPr>
        <p:spPr>
          <a:xfrm>
            <a:off x="4064" y="7326288"/>
            <a:ext cx="927735" cy="593725"/>
          </a:xfrm>
          <a:custGeom>
            <a:avLst/>
            <a:gdLst/>
            <a:ahLst/>
            <a:cxnLst/>
            <a:rect l="l" t="t" r="r" b="b"/>
            <a:pathLst>
              <a:path w="927735" h="593725">
                <a:moveTo>
                  <a:pt x="0" y="0"/>
                </a:moveTo>
                <a:lnTo>
                  <a:pt x="927174" y="593710"/>
                </a:lnTo>
              </a:path>
            </a:pathLst>
          </a:custGeom>
          <a:ln w="4191">
            <a:solidFill>
              <a:srgbClr val="EA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7" name="object 107"/>
          <p:cNvSpPr/>
          <p:nvPr/>
        </p:nvSpPr>
        <p:spPr>
          <a:xfrm>
            <a:off x="4064" y="7245056"/>
            <a:ext cx="1054100" cy="675005"/>
          </a:xfrm>
          <a:custGeom>
            <a:avLst/>
            <a:gdLst/>
            <a:ahLst/>
            <a:cxnLst/>
            <a:rect l="l" t="t" r="r" b="b"/>
            <a:pathLst>
              <a:path w="1054100" h="675004">
                <a:moveTo>
                  <a:pt x="0" y="0"/>
                </a:moveTo>
                <a:lnTo>
                  <a:pt x="1054031" y="674943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8" name="object 108"/>
          <p:cNvSpPr/>
          <p:nvPr/>
        </p:nvSpPr>
        <p:spPr>
          <a:xfrm>
            <a:off x="4064" y="7163830"/>
            <a:ext cx="1181100" cy="756285"/>
          </a:xfrm>
          <a:custGeom>
            <a:avLst/>
            <a:gdLst/>
            <a:ahLst/>
            <a:cxnLst/>
            <a:rect l="l" t="t" r="r" b="b"/>
            <a:pathLst>
              <a:path w="1181100" h="756284">
                <a:moveTo>
                  <a:pt x="0" y="0"/>
                </a:moveTo>
                <a:lnTo>
                  <a:pt x="1180875" y="756168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9" name="object 109"/>
          <p:cNvSpPr/>
          <p:nvPr/>
        </p:nvSpPr>
        <p:spPr>
          <a:xfrm>
            <a:off x="4063" y="7082594"/>
            <a:ext cx="1308100" cy="837565"/>
          </a:xfrm>
          <a:custGeom>
            <a:avLst/>
            <a:gdLst/>
            <a:ahLst/>
            <a:cxnLst/>
            <a:rect l="l" t="t" r="r" b="b"/>
            <a:pathLst>
              <a:path w="1308100" h="837565">
                <a:moveTo>
                  <a:pt x="0" y="0"/>
                </a:moveTo>
                <a:lnTo>
                  <a:pt x="1307741" y="837405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0" name="object 110"/>
          <p:cNvSpPr/>
          <p:nvPr/>
        </p:nvSpPr>
        <p:spPr>
          <a:xfrm>
            <a:off x="4064" y="7001354"/>
            <a:ext cx="1435100" cy="918844"/>
          </a:xfrm>
          <a:custGeom>
            <a:avLst/>
            <a:gdLst/>
            <a:ahLst/>
            <a:cxnLst/>
            <a:rect l="l" t="t" r="r" b="b"/>
            <a:pathLst>
              <a:path w="1435100" h="918845">
                <a:moveTo>
                  <a:pt x="0" y="0"/>
                </a:moveTo>
                <a:lnTo>
                  <a:pt x="1434613" y="918645"/>
                </a:lnTo>
              </a:path>
            </a:pathLst>
          </a:custGeom>
          <a:ln w="4190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1" name="object 111"/>
          <p:cNvSpPr/>
          <p:nvPr/>
        </p:nvSpPr>
        <p:spPr>
          <a:xfrm>
            <a:off x="4064" y="6920129"/>
            <a:ext cx="1561465" cy="1000125"/>
          </a:xfrm>
          <a:custGeom>
            <a:avLst/>
            <a:gdLst/>
            <a:ahLst/>
            <a:cxnLst/>
            <a:rect l="l" t="t" r="r" b="b"/>
            <a:pathLst>
              <a:path w="1561465" h="1000125">
                <a:moveTo>
                  <a:pt x="0" y="0"/>
                </a:moveTo>
                <a:lnTo>
                  <a:pt x="1561457" y="999870"/>
                </a:lnTo>
              </a:path>
            </a:pathLst>
          </a:custGeom>
          <a:ln w="4191">
            <a:solidFill>
              <a:srgbClr val="E9EA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2" name="object 112"/>
          <p:cNvSpPr/>
          <p:nvPr/>
        </p:nvSpPr>
        <p:spPr>
          <a:xfrm>
            <a:off x="89965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2" y="1026083"/>
                </a:lnTo>
              </a:path>
            </a:pathLst>
          </a:custGeom>
          <a:ln w="4191">
            <a:solidFill>
              <a:srgbClr val="E9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3" name="object 113"/>
          <p:cNvSpPr/>
          <p:nvPr/>
        </p:nvSpPr>
        <p:spPr>
          <a:xfrm>
            <a:off x="216818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4" y="1026083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4" name="object 114"/>
          <p:cNvSpPr/>
          <p:nvPr/>
        </p:nvSpPr>
        <p:spPr>
          <a:xfrm>
            <a:off x="343680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4" y="1026083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5" name="object 115"/>
          <p:cNvSpPr/>
          <p:nvPr/>
        </p:nvSpPr>
        <p:spPr>
          <a:xfrm>
            <a:off x="470508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3" y="1026083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6" name="object 116"/>
          <p:cNvSpPr/>
          <p:nvPr/>
        </p:nvSpPr>
        <p:spPr>
          <a:xfrm>
            <a:off x="597366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1" y="1026083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7" name="object 117"/>
          <p:cNvSpPr/>
          <p:nvPr/>
        </p:nvSpPr>
        <p:spPr>
          <a:xfrm>
            <a:off x="724216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2" y="1026083"/>
                </a:lnTo>
              </a:path>
            </a:pathLst>
          </a:custGeom>
          <a:ln w="4191">
            <a:solidFill>
              <a:srgbClr val="E8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8" name="object 118"/>
          <p:cNvSpPr/>
          <p:nvPr/>
        </p:nvSpPr>
        <p:spPr>
          <a:xfrm>
            <a:off x="851068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7" y="1026083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9" name="object 119"/>
          <p:cNvSpPr/>
          <p:nvPr/>
        </p:nvSpPr>
        <p:spPr>
          <a:xfrm>
            <a:off x="977919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2" y="1026083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0" name="object 120"/>
          <p:cNvSpPr/>
          <p:nvPr/>
        </p:nvSpPr>
        <p:spPr>
          <a:xfrm>
            <a:off x="1104764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0" y="1026083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1" name="object 121"/>
          <p:cNvSpPr/>
          <p:nvPr/>
        </p:nvSpPr>
        <p:spPr>
          <a:xfrm>
            <a:off x="1231637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5" y="1026083"/>
                </a:lnTo>
              </a:path>
            </a:pathLst>
          </a:custGeom>
          <a:ln w="4191">
            <a:solidFill>
              <a:srgbClr val="E7E8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2" name="object 122"/>
          <p:cNvSpPr/>
          <p:nvPr/>
        </p:nvSpPr>
        <p:spPr>
          <a:xfrm>
            <a:off x="1358482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3" y="1026083"/>
                </a:lnTo>
              </a:path>
            </a:pathLst>
          </a:custGeom>
          <a:ln w="4191">
            <a:solidFill>
              <a:srgbClr val="E7E8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3" name="object 123"/>
          <p:cNvSpPr/>
          <p:nvPr/>
        </p:nvSpPr>
        <p:spPr>
          <a:xfrm>
            <a:off x="1485345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3" y="1026083"/>
                </a:lnTo>
              </a:path>
            </a:pathLst>
          </a:custGeom>
          <a:ln w="4191">
            <a:solidFill>
              <a:srgbClr val="E7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4" name="object 124"/>
          <p:cNvSpPr/>
          <p:nvPr/>
        </p:nvSpPr>
        <p:spPr>
          <a:xfrm>
            <a:off x="1612190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5" y="1026083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5" name="object 125"/>
          <p:cNvSpPr/>
          <p:nvPr/>
        </p:nvSpPr>
        <p:spPr>
          <a:xfrm>
            <a:off x="1739030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1" y="1026083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6" name="object 126"/>
          <p:cNvSpPr/>
          <p:nvPr/>
        </p:nvSpPr>
        <p:spPr>
          <a:xfrm>
            <a:off x="1865881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5" y="1026083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7" name="object 127"/>
          <p:cNvSpPr/>
          <p:nvPr/>
        </p:nvSpPr>
        <p:spPr>
          <a:xfrm>
            <a:off x="1992725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3" y="1026083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8" name="object 128"/>
          <p:cNvSpPr/>
          <p:nvPr/>
        </p:nvSpPr>
        <p:spPr>
          <a:xfrm>
            <a:off x="2119583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1" y="1026083"/>
                </a:lnTo>
              </a:path>
            </a:pathLst>
          </a:custGeom>
          <a:ln w="4191">
            <a:solidFill>
              <a:srgbClr val="E6E7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9" name="object 129"/>
          <p:cNvSpPr/>
          <p:nvPr/>
        </p:nvSpPr>
        <p:spPr>
          <a:xfrm>
            <a:off x="2246424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6" y="1026083"/>
                </a:lnTo>
              </a:path>
            </a:pathLst>
          </a:custGeom>
          <a:ln w="4190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0" name="object 130"/>
          <p:cNvSpPr/>
          <p:nvPr/>
        </p:nvSpPr>
        <p:spPr>
          <a:xfrm>
            <a:off x="2373282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4" y="1026083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1" name="object 131"/>
          <p:cNvSpPr/>
          <p:nvPr/>
        </p:nvSpPr>
        <p:spPr>
          <a:xfrm>
            <a:off x="2500144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4" y="1026083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2" name="object 132"/>
          <p:cNvSpPr/>
          <p:nvPr/>
        </p:nvSpPr>
        <p:spPr>
          <a:xfrm>
            <a:off x="2626998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6" y="1026083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3" name="object 133"/>
          <p:cNvSpPr/>
          <p:nvPr/>
        </p:nvSpPr>
        <p:spPr>
          <a:xfrm>
            <a:off x="2753846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1" y="1026083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4" name="object 134"/>
          <p:cNvSpPr/>
          <p:nvPr/>
        </p:nvSpPr>
        <p:spPr>
          <a:xfrm>
            <a:off x="2880699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2" y="1026083"/>
                </a:lnTo>
              </a:path>
            </a:pathLst>
          </a:custGeom>
          <a:ln w="4191">
            <a:solidFill>
              <a:srgbClr val="E5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5" name="object 135"/>
          <p:cNvSpPr/>
          <p:nvPr/>
        </p:nvSpPr>
        <p:spPr>
          <a:xfrm>
            <a:off x="3007540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2" y="1026083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6" name="object 136"/>
          <p:cNvSpPr/>
          <p:nvPr/>
        </p:nvSpPr>
        <p:spPr>
          <a:xfrm>
            <a:off x="3134396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2" y="1026083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7" name="object 137"/>
          <p:cNvSpPr/>
          <p:nvPr/>
        </p:nvSpPr>
        <p:spPr>
          <a:xfrm>
            <a:off x="3261260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6" y="1026083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8" name="object 138"/>
          <p:cNvSpPr/>
          <p:nvPr/>
        </p:nvSpPr>
        <p:spPr>
          <a:xfrm>
            <a:off x="3388100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5" y="1026083"/>
                </a:lnTo>
              </a:path>
            </a:pathLst>
          </a:custGeom>
          <a:ln w="4190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9" name="object 139"/>
          <p:cNvSpPr/>
          <p:nvPr/>
        </p:nvSpPr>
        <p:spPr>
          <a:xfrm>
            <a:off x="3514948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3" y="1026083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0" name="object 140"/>
          <p:cNvSpPr/>
          <p:nvPr/>
        </p:nvSpPr>
        <p:spPr>
          <a:xfrm>
            <a:off x="3641793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0" y="1026083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1" name="object 141"/>
          <p:cNvSpPr/>
          <p:nvPr/>
        </p:nvSpPr>
        <p:spPr>
          <a:xfrm>
            <a:off x="3768632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0" y="1026083"/>
                </a:lnTo>
              </a:path>
            </a:pathLst>
          </a:custGeom>
          <a:ln w="4190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2" name="object 142"/>
          <p:cNvSpPr/>
          <p:nvPr/>
        </p:nvSpPr>
        <p:spPr>
          <a:xfrm>
            <a:off x="3895498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3" y="1026083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3" name="object 143"/>
          <p:cNvSpPr/>
          <p:nvPr/>
        </p:nvSpPr>
        <p:spPr>
          <a:xfrm>
            <a:off x="4022346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1" y="1026083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4" name="object 144"/>
          <p:cNvSpPr/>
          <p:nvPr/>
        </p:nvSpPr>
        <p:spPr>
          <a:xfrm>
            <a:off x="4149211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3" y="1026083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5" name="object 145"/>
          <p:cNvSpPr/>
          <p:nvPr/>
        </p:nvSpPr>
        <p:spPr>
          <a:xfrm>
            <a:off x="4276070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5" y="1026083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6" name="object 146"/>
          <p:cNvSpPr/>
          <p:nvPr/>
        </p:nvSpPr>
        <p:spPr>
          <a:xfrm>
            <a:off x="4402905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5" y="1026083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7" name="object 147"/>
          <p:cNvSpPr/>
          <p:nvPr/>
        </p:nvSpPr>
        <p:spPr>
          <a:xfrm>
            <a:off x="4529759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3" y="1026083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8" name="object 148"/>
          <p:cNvSpPr/>
          <p:nvPr/>
        </p:nvSpPr>
        <p:spPr>
          <a:xfrm>
            <a:off x="4656601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89" y="1026083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9" name="object 149"/>
          <p:cNvSpPr/>
          <p:nvPr/>
        </p:nvSpPr>
        <p:spPr>
          <a:xfrm>
            <a:off x="4783447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393" y="1026083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0" name="object 150"/>
          <p:cNvSpPr/>
          <p:nvPr/>
        </p:nvSpPr>
        <p:spPr>
          <a:xfrm>
            <a:off x="4910313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5" y="1026083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1" name="object 151"/>
          <p:cNvSpPr/>
          <p:nvPr/>
        </p:nvSpPr>
        <p:spPr>
          <a:xfrm>
            <a:off x="5037168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5" y="1026083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2" name="object 152"/>
          <p:cNvSpPr/>
          <p:nvPr/>
        </p:nvSpPr>
        <p:spPr>
          <a:xfrm>
            <a:off x="5164007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4" y="1026083"/>
                </a:lnTo>
              </a:path>
            </a:pathLst>
          </a:custGeom>
          <a:ln w="4191">
            <a:solidFill>
              <a:srgbClr val="E1E2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3" name="object 153"/>
          <p:cNvSpPr/>
          <p:nvPr/>
        </p:nvSpPr>
        <p:spPr>
          <a:xfrm>
            <a:off x="5290855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2" y="1026083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4" name="object 154"/>
          <p:cNvSpPr/>
          <p:nvPr/>
        </p:nvSpPr>
        <p:spPr>
          <a:xfrm>
            <a:off x="5417703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1" y="1026083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5" name="object 155"/>
          <p:cNvSpPr/>
          <p:nvPr/>
        </p:nvSpPr>
        <p:spPr>
          <a:xfrm>
            <a:off x="5544569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2" y="1026083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6" name="object 156"/>
          <p:cNvSpPr/>
          <p:nvPr/>
        </p:nvSpPr>
        <p:spPr>
          <a:xfrm>
            <a:off x="5671424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2" y="1026083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7" name="object 157"/>
          <p:cNvSpPr/>
          <p:nvPr/>
        </p:nvSpPr>
        <p:spPr>
          <a:xfrm>
            <a:off x="5798272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1" y="1026083"/>
                </a:lnTo>
              </a:path>
            </a:pathLst>
          </a:custGeom>
          <a:ln w="4191">
            <a:solidFill>
              <a:srgbClr val="E0E1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8" name="object 158"/>
          <p:cNvSpPr/>
          <p:nvPr/>
        </p:nvSpPr>
        <p:spPr>
          <a:xfrm>
            <a:off x="5925130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6" y="1026083"/>
                </a:lnTo>
              </a:path>
            </a:pathLst>
          </a:custGeom>
          <a:ln w="4191">
            <a:solidFill>
              <a:srgbClr val="E0E1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9" name="object 159"/>
          <p:cNvSpPr/>
          <p:nvPr/>
        </p:nvSpPr>
        <p:spPr>
          <a:xfrm>
            <a:off x="6051978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4" y="1026083"/>
                </a:lnTo>
              </a:path>
            </a:pathLst>
          </a:custGeom>
          <a:ln w="4190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0" name="object 160"/>
          <p:cNvSpPr/>
          <p:nvPr/>
        </p:nvSpPr>
        <p:spPr>
          <a:xfrm>
            <a:off x="6178821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1" y="1026083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1" name="object 161"/>
          <p:cNvSpPr/>
          <p:nvPr/>
        </p:nvSpPr>
        <p:spPr>
          <a:xfrm>
            <a:off x="6305658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0" y="1026083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2" name="object 162"/>
          <p:cNvSpPr/>
          <p:nvPr/>
        </p:nvSpPr>
        <p:spPr>
          <a:xfrm>
            <a:off x="6432518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2" y="1026083"/>
                </a:lnTo>
              </a:path>
            </a:pathLst>
          </a:custGeom>
          <a:ln w="4191">
            <a:solidFill>
              <a:srgbClr val="DF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3" name="object 163"/>
          <p:cNvSpPr/>
          <p:nvPr/>
        </p:nvSpPr>
        <p:spPr>
          <a:xfrm>
            <a:off x="6559374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2" y="1026083"/>
                </a:lnTo>
              </a:path>
            </a:pathLst>
          </a:custGeom>
          <a:ln w="4191">
            <a:solidFill>
              <a:srgbClr val="DFE0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4" name="object 164"/>
          <p:cNvSpPr/>
          <p:nvPr/>
        </p:nvSpPr>
        <p:spPr>
          <a:xfrm>
            <a:off x="6686222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6" y="1026083"/>
                </a:lnTo>
              </a:path>
            </a:pathLst>
          </a:custGeom>
          <a:ln w="4191">
            <a:solidFill>
              <a:srgbClr val="DFE0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5" name="object 165"/>
          <p:cNvSpPr/>
          <p:nvPr/>
        </p:nvSpPr>
        <p:spPr>
          <a:xfrm>
            <a:off x="6813067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2" y="1026083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6" name="object 166"/>
          <p:cNvSpPr/>
          <p:nvPr/>
        </p:nvSpPr>
        <p:spPr>
          <a:xfrm>
            <a:off x="6939928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3" y="1026083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7" name="object 167"/>
          <p:cNvSpPr/>
          <p:nvPr/>
        </p:nvSpPr>
        <p:spPr>
          <a:xfrm>
            <a:off x="7066789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4" y="1026083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8" name="object 168"/>
          <p:cNvSpPr/>
          <p:nvPr/>
        </p:nvSpPr>
        <p:spPr>
          <a:xfrm>
            <a:off x="7193628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0" y="1026083"/>
                </a:lnTo>
              </a:path>
            </a:pathLst>
          </a:custGeom>
          <a:ln w="4191">
            <a:solidFill>
              <a:srgbClr val="DE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9" name="object 169"/>
          <p:cNvSpPr/>
          <p:nvPr/>
        </p:nvSpPr>
        <p:spPr>
          <a:xfrm>
            <a:off x="7320474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1" y="1026083"/>
                </a:lnTo>
              </a:path>
            </a:pathLst>
          </a:custGeom>
          <a:ln w="4191">
            <a:solidFill>
              <a:srgbClr val="DE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0" name="object 170"/>
          <p:cNvSpPr/>
          <p:nvPr/>
        </p:nvSpPr>
        <p:spPr>
          <a:xfrm>
            <a:off x="7447344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5" y="1026083"/>
                </a:lnTo>
              </a:path>
            </a:pathLst>
          </a:custGeom>
          <a:ln w="4191">
            <a:solidFill>
              <a:srgbClr val="DEDF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1" name="object 171"/>
          <p:cNvSpPr/>
          <p:nvPr/>
        </p:nvSpPr>
        <p:spPr>
          <a:xfrm>
            <a:off x="7574181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1" y="1026083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2" name="object 172"/>
          <p:cNvSpPr/>
          <p:nvPr/>
        </p:nvSpPr>
        <p:spPr>
          <a:xfrm>
            <a:off x="7701038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5" y="1026083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3" name="object 173"/>
          <p:cNvSpPr/>
          <p:nvPr/>
        </p:nvSpPr>
        <p:spPr>
          <a:xfrm>
            <a:off x="7827884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3" y="1026083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4" name="object 174"/>
          <p:cNvSpPr/>
          <p:nvPr/>
        </p:nvSpPr>
        <p:spPr>
          <a:xfrm>
            <a:off x="7954740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3" y="1026083"/>
                </a:lnTo>
              </a:path>
            </a:pathLst>
          </a:custGeom>
          <a:ln w="4191">
            <a:solidFill>
              <a:srgbClr val="DD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5" name="object 175"/>
          <p:cNvSpPr/>
          <p:nvPr/>
        </p:nvSpPr>
        <p:spPr>
          <a:xfrm>
            <a:off x="8081584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89" y="1026083"/>
                </a:lnTo>
              </a:path>
            </a:pathLst>
          </a:custGeom>
          <a:ln w="4191">
            <a:solidFill>
              <a:srgbClr val="DDDE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6" name="object 176"/>
          <p:cNvSpPr/>
          <p:nvPr/>
        </p:nvSpPr>
        <p:spPr>
          <a:xfrm>
            <a:off x="8208430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3" y="1026083"/>
                </a:lnTo>
              </a:path>
            </a:pathLst>
          </a:custGeom>
          <a:ln w="4191">
            <a:solidFill>
              <a:srgbClr val="DDDE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7" name="object 177"/>
          <p:cNvSpPr/>
          <p:nvPr/>
        </p:nvSpPr>
        <p:spPr>
          <a:xfrm>
            <a:off x="8335284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1" y="1026083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8" name="object 178"/>
          <p:cNvSpPr/>
          <p:nvPr/>
        </p:nvSpPr>
        <p:spPr>
          <a:xfrm>
            <a:off x="8462167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6" y="1026083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9" name="object 179"/>
          <p:cNvSpPr/>
          <p:nvPr/>
        </p:nvSpPr>
        <p:spPr>
          <a:xfrm>
            <a:off x="8589009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4" y="1026083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0" name="object 180"/>
          <p:cNvSpPr/>
          <p:nvPr/>
        </p:nvSpPr>
        <p:spPr>
          <a:xfrm>
            <a:off x="8715850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2" y="1026083"/>
                </a:lnTo>
              </a:path>
            </a:pathLst>
          </a:custGeom>
          <a:ln w="4191">
            <a:solidFill>
              <a:srgbClr val="DC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1" name="object 181"/>
          <p:cNvSpPr/>
          <p:nvPr/>
        </p:nvSpPr>
        <p:spPr>
          <a:xfrm>
            <a:off x="8842693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3" y="1026083"/>
                </a:lnTo>
              </a:path>
            </a:pathLst>
          </a:custGeom>
          <a:ln w="4191">
            <a:solidFill>
              <a:srgbClr val="DCDD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2" name="object 182"/>
          <p:cNvSpPr/>
          <p:nvPr/>
        </p:nvSpPr>
        <p:spPr>
          <a:xfrm>
            <a:off x="8969552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2" y="1026083"/>
                </a:lnTo>
              </a:path>
            </a:pathLst>
          </a:custGeom>
          <a:ln w="4191">
            <a:solidFill>
              <a:srgbClr val="DCDD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3" name="object 183"/>
          <p:cNvSpPr/>
          <p:nvPr/>
        </p:nvSpPr>
        <p:spPr>
          <a:xfrm>
            <a:off x="9096402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2" y="1026083"/>
                </a:lnTo>
              </a:path>
            </a:pathLst>
          </a:custGeom>
          <a:ln w="4191">
            <a:solidFill>
              <a:srgbClr val="DC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4" name="object 184"/>
          <p:cNvSpPr/>
          <p:nvPr/>
        </p:nvSpPr>
        <p:spPr>
          <a:xfrm>
            <a:off x="9223239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4" y="1026083"/>
                </a:lnTo>
              </a:path>
            </a:pathLst>
          </a:custGeom>
          <a:ln w="4191">
            <a:solidFill>
              <a:srgbClr val="DC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5" name="object 185"/>
          <p:cNvSpPr/>
          <p:nvPr/>
        </p:nvSpPr>
        <p:spPr>
          <a:xfrm>
            <a:off x="9350092" y="6893915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392" y="1026083"/>
                </a:lnTo>
              </a:path>
            </a:pathLst>
          </a:custGeom>
          <a:ln w="4191">
            <a:solidFill>
              <a:srgbClr val="DB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6" name="object 186"/>
          <p:cNvSpPr/>
          <p:nvPr/>
        </p:nvSpPr>
        <p:spPr>
          <a:xfrm>
            <a:off x="9476961" y="6893915"/>
            <a:ext cx="1575435" cy="1009015"/>
          </a:xfrm>
          <a:custGeom>
            <a:avLst/>
            <a:gdLst/>
            <a:ahLst/>
            <a:cxnLst/>
            <a:rect l="l" t="t" r="r" b="b"/>
            <a:pathLst>
              <a:path w="1575434" h="1009015">
                <a:moveTo>
                  <a:pt x="0" y="0"/>
                </a:moveTo>
                <a:lnTo>
                  <a:pt x="1575035" y="1008564"/>
                </a:lnTo>
              </a:path>
            </a:pathLst>
          </a:custGeom>
          <a:ln w="4191">
            <a:solidFill>
              <a:srgbClr val="DBDC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7" name="object 187"/>
          <p:cNvSpPr/>
          <p:nvPr/>
        </p:nvSpPr>
        <p:spPr>
          <a:xfrm>
            <a:off x="9603792" y="6893915"/>
            <a:ext cx="1448435" cy="927735"/>
          </a:xfrm>
          <a:custGeom>
            <a:avLst/>
            <a:gdLst/>
            <a:ahLst/>
            <a:cxnLst/>
            <a:rect l="l" t="t" r="r" b="b"/>
            <a:pathLst>
              <a:path w="1448434" h="927734">
                <a:moveTo>
                  <a:pt x="0" y="0"/>
                </a:moveTo>
                <a:lnTo>
                  <a:pt x="1448204" y="927349"/>
                </a:lnTo>
              </a:path>
            </a:pathLst>
          </a:custGeom>
          <a:ln w="4191">
            <a:solidFill>
              <a:srgbClr val="DBDC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8" name="object 188"/>
          <p:cNvSpPr/>
          <p:nvPr/>
        </p:nvSpPr>
        <p:spPr>
          <a:xfrm>
            <a:off x="9730635" y="6893915"/>
            <a:ext cx="1321435" cy="846455"/>
          </a:xfrm>
          <a:custGeom>
            <a:avLst/>
            <a:gdLst/>
            <a:ahLst/>
            <a:cxnLst/>
            <a:rect l="l" t="t" r="r" b="b"/>
            <a:pathLst>
              <a:path w="1321434" h="846454">
                <a:moveTo>
                  <a:pt x="0" y="0"/>
                </a:moveTo>
                <a:lnTo>
                  <a:pt x="1321361" y="846127"/>
                </a:lnTo>
              </a:path>
            </a:pathLst>
          </a:custGeom>
          <a:ln w="4191">
            <a:solidFill>
              <a:srgbClr val="DBDC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9" name="object 189"/>
          <p:cNvSpPr/>
          <p:nvPr/>
        </p:nvSpPr>
        <p:spPr>
          <a:xfrm>
            <a:off x="9857502" y="6893915"/>
            <a:ext cx="1195070" cy="765175"/>
          </a:xfrm>
          <a:custGeom>
            <a:avLst/>
            <a:gdLst/>
            <a:ahLst/>
            <a:cxnLst/>
            <a:rect l="l" t="t" r="r" b="b"/>
            <a:pathLst>
              <a:path w="1195070" h="765175">
                <a:moveTo>
                  <a:pt x="0" y="0"/>
                </a:moveTo>
                <a:lnTo>
                  <a:pt x="1194494" y="764887"/>
                </a:lnTo>
              </a:path>
            </a:pathLst>
          </a:custGeom>
          <a:ln w="4191">
            <a:solidFill>
              <a:srgbClr val="DBDC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0" name="object 190"/>
          <p:cNvSpPr/>
          <p:nvPr/>
        </p:nvSpPr>
        <p:spPr>
          <a:xfrm>
            <a:off x="9984371" y="6893915"/>
            <a:ext cx="1068070" cy="683895"/>
          </a:xfrm>
          <a:custGeom>
            <a:avLst/>
            <a:gdLst/>
            <a:ahLst/>
            <a:cxnLst/>
            <a:rect l="l" t="t" r="r" b="b"/>
            <a:pathLst>
              <a:path w="1068070" h="683895">
                <a:moveTo>
                  <a:pt x="0" y="0"/>
                </a:moveTo>
                <a:lnTo>
                  <a:pt x="1067625" y="683646"/>
                </a:lnTo>
              </a:path>
            </a:pathLst>
          </a:custGeom>
          <a:ln w="4191">
            <a:solidFill>
              <a:srgbClr val="DBDC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1" name="object 191"/>
          <p:cNvSpPr/>
          <p:nvPr/>
        </p:nvSpPr>
        <p:spPr>
          <a:xfrm>
            <a:off x="10111224" y="6893915"/>
            <a:ext cx="941069" cy="602615"/>
          </a:xfrm>
          <a:custGeom>
            <a:avLst/>
            <a:gdLst/>
            <a:ahLst/>
            <a:cxnLst/>
            <a:rect l="l" t="t" r="r" b="b"/>
            <a:pathLst>
              <a:path w="941070" h="602615">
                <a:moveTo>
                  <a:pt x="0" y="0"/>
                </a:moveTo>
                <a:lnTo>
                  <a:pt x="940772" y="602418"/>
                </a:lnTo>
              </a:path>
            </a:pathLst>
          </a:custGeom>
          <a:ln w="4191">
            <a:solidFill>
              <a:srgbClr val="DADC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2" name="object 192"/>
          <p:cNvSpPr/>
          <p:nvPr/>
        </p:nvSpPr>
        <p:spPr>
          <a:xfrm>
            <a:off x="10238066" y="6893915"/>
            <a:ext cx="814069" cy="521334"/>
          </a:xfrm>
          <a:custGeom>
            <a:avLst/>
            <a:gdLst/>
            <a:ahLst/>
            <a:cxnLst/>
            <a:rect l="l" t="t" r="r" b="b"/>
            <a:pathLst>
              <a:path w="814070" h="521334">
                <a:moveTo>
                  <a:pt x="0" y="0"/>
                </a:moveTo>
                <a:lnTo>
                  <a:pt x="813930" y="521196"/>
                </a:lnTo>
              </a:path>
            </a:pathLst>
          </a:custGeom>
          <a:ln w="4191">
            <a:solidFill>
              <a:srgbClr val="DADB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3" name="object 193"/>
          <p:cNvSpPr/>
          <p:nvPr/>
        </p:nvSpPr>
        <p:spPr>
          <a:xfrm>
            <a:off x="10364914" y="6893915"/>
            <a:ext cx="687070" cy="440055"/>
          </a:xfrm>
          <a:custGeom>
            <a:avLst/>
            <a:gdLst/>
            <a:ahLst/>
            <a:cxnLst/>
            <a:rect l="l" t="t" r="r" b="b"/>
            <a:pathLst>
              <a:path w="687070" h="440054">
                <a:moveTo>
                  <a:pt x="0" y="0"/>
                </a:moveTo>
                <a:lnTo>
                  <a:pt x="687082" y="439969"/>
                </a:lnTo>
              </a:path>
            </a:pathLst>
          </a:custGeom>
          <a:ln w="4191">
            <a:solidFill>
              <a:srgbClr val="DADB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4" name="object 194"/>
          <p:cNvSpPr/>
          <p:nvPr/>
        </p:nvSpPr>
        <p:spPr>
          <a:xfrm>
            <a:off x="10491765" y="6893915"/>
            <a:ext cx="560705" cy="358775"/>
          </a:xfrm>
          <a:custGeom>
            <a:avLst/>
            <a:gdLst/>
            <a:ahLst/>
            <a:cxnLst/>
            <a:rect l="l" t="t" r="r" b="b"/>
            <a:pathLst>
              <a:path w="560704" h="358775">
                <a:moveTo>
                  <a:pt x="0" y="0"/>
                </a:moveTo>
                <a:lnTo>
                  <a:pt x="560231" y="358740"/>
                </a:lnTo>
              </a:path>
            </a:pathLst>
          </a:custGeom>
          <a:ln w="4191">
            <a:solidFill>
              <a:srgbClr val="DADB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5" name="object 195"/>
          <p:cNvSpPr/>
          <p:nvPr/>
        </p:nvSpPr>
        <p:spPr>
          <a:xfrm>
            <a:off x="10618604" y="6893915"/>
            <a:ext cx="433705" cy="278130"/>
          </a:xfrm>
          <a:custGeom>
            <a:avLst/>
            <a:gdLst/>
            <a:ahLst/>
            <a:cxnLst/>
            <a:rect l="l" t="t" r="r" b="b"/>
            <a:pathLst>
              <a:path w="433704" h="278129">
                <a:moveTo>
                  <a:pt x="0" y="0"/>
                </a:moveTo>
                <a:lnTo>
                  <a:pt x="433392" y="277520"/>
                </a:lnTo>
              </a:path>
            </a:pathLst>
          </a:custGeom>
          <a:ln w="4191">
            <a:solidFill>
              <a:srgbClr val="DADB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6" name="object 196"/>
          <p:cNvSpPr/>
          <p:nvPr/>
        </p:nvSpPr>
        <p:spPr>
          <a:xfrm>
            <a:off x="10745457" y="6893915"/>
            <a:ext cx="306705" cy="196850"/>
          </a:xfrm>
          <a:custGeom>
            <a:avLst/>
            <a:gdLst/>
            <a:ahLst/>
            <a:cxnLst/>
            <a:rect l="l" t="t" r="r" b="b"/>
            <a:pathLst>
              <a:path w="306704" h="196850">
                <a:moveTo>
                  <a:pt x="0" y="0"/>
                </a:moveTo>
                <a:lnTo>
                  <a:pt x="306539" y="196291"/>
                </a:lnTo>
              </a:path>
            </a:pathLst>
          </a:custGeom>
          <a:ln w="4190">
            <a:solidFill>
              <a:srgbClr val="DADB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7" name="object 197"/>
          <p:cNvSpPr/>
          <p:nvPr/>
        </p:nvSpPr>
        <p:spPr>
          <a:xfrm>
            <a:off x="10872307" y="6893915"/>
            <a:ext cx="179705" cy="115570"/>
          </a:xfrm>
          <a:custGeom>
            <a:avLst/>
            <a:gdLst/>
            <a:ahLst/>
            <a:cxnLst/>
            <a:rect l="l" t="t" r="r" b="b"/>
            <a:pathLst>
              <a:path w="179704" h="115570">
                <a:moveTo>
                  <a:pt x="0" y="0"/>
                </a:moveTo>
                <a:lnTo>
                  <a:pt x="179689" y="115063"/>
                </a:lnTo>
              </a:path>
            </a:pathLst>
          </a:custGeom>
          <a:ln w="4191">
            <a:solidFill>
              <a:srgbClr val="D9DB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8" name="object 198"/>
          <p:cNvSpPr/>
          <p:nvPr/>
        </p:nvSpPr>
        <p:spPr>
          <a:xfrm>
            <a:off x="10999162" y="6893915"/>
            <a:ext cx="53340" cy="34290"/>
          </a:xfrm>
          <a:custGeom>
            <a:avLst/>
            <a:gdLst/>
            <a:ahLst/>
            <a:cxnLst/>
            <a:rect l="l" t="t" r="r" b="b"/>
            <a:pathLst>
              <a:path w="53340" h="34290">
                <a:moveTo>
                  <a:pt x="0" y="0"/>
                </a:moveTo>
                <a:lnTo>
                  <a:pt x="52834" y="33832"/>
                </a:lnTo>
              </a:path>
            </a:pathLst>
          </a:custGeom>
          <a:ln w="4191">
            <a:solidFill>
              <a:srgbClr val="D9DA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9" name="object 199"/>
          <p:cNvSpPr/>
          <p:nvPr/>
        </p:nvSpPr>
        <p:spPr>
          <a:xfrm>
            <a:off x="940688" y="6893915"/>
            <a:ext cx="8820150" cy="184785"/>
          </a:xfrm>
          <a:custGeom>
            <a:avLst/>
            <a:gdLst/>
            <a:ahLst/>
            <a:cxnLst/>
            <a:rect l="l" t="t" r="r" b="b"/>
            <a:pathLst>
              <a:path w="8820150" h="184784">
                <a:moveTo>
                  <a:pt x="8819997" y="184657"/>
                </a:moveTo>
                <a:lnTo>
                  <a:pt x="0" y="184657"/>
                </a:lnTo>
                <a:lnTo>
                  <a:pt x="0" y="0"/>
                </a:lnTo>
                <a:lnTo>
                  <a:pt x="8819997" y="0"/>
                </a:lnTo>
                <a:lnTo>
                  <a:pt x="8819997" y="184657"/>
                </a:lnTo>
                <a:close/>
              </a:path>
            </a:pathLst>
          </a:custGeom>
          <a:solidFill>
            <a:srgbClr val="DA413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0" name="object 200"/>
          <p:cNvSpPr/>
          <p:nvPr/>
        </p:nvSpPr>
        <p:spPr>
          <a:xfrm>
            <a:off x="949980" y="6537134"/>
            <a:ext cx="9359133" cy="7516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1" name="object 201"/>
          <p:cNvSpPr/>
          <p:nvPr/>
        </p:nvSpPr>
        <p:spPr>
          <a:xfrm>
            <a:off x="9771638" y="6603454"/>
            <a:ext cx="390514" cy="40904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2" name="object 202"/>
          <p:cNvSpPr/>
          <p:nvPr/>
        </p:nvSpPr>
        <p:spPr>
          <a:xfrm>
            <a:off x="9690468" y="6897612"/>
            <a:ext cx="613410" cy="414020"/>
          </a:xfrm>
          <a:custGeom>
            <a:avLst/>
            <a:gdLst/>
            <a:ahLst/>
            <a:cxnLst/>
            <a:rect l="l" t="t" r="r" b="b"/>
            <a:pathLst>
              <a:path w="613409" h="414020">
                <a:moveTo>
                  <a:pt x="58686" y="388392"/>
                </a:moveTo>
                <a:lnTo>
                  <a:pt x="40335" y="388392"/>
                </a:lnTo>
                <a:lnTo>
                  <a:pt x="79133" y="399822"/>
                </a:lnTo>
                <a:lnTo>
                  <a:pt x="115292" y="408712"/>
                </a:lnTo>
                <a:lnTo>
                  <a:pt x="152607" y="413792"/>
                </a:lnTo>
                <a:lnTo>
                  <a:pt x="190806" y="413792"/>
                </a:lnTo>
                <a:lnTo>
                  <a:pt x="229615" y="411252"/>
                </a:lnTo>
                <a:lnTo>
                  <a:pt x="269634" y="404902"/>
                </a:lnTo>
                <a:lnTo>
                  <a:pt x="309213" y="393472"/>
                </a:lnTo>
                <a:lnTo>
                  <a:pt x="312741" y="392202"/>
                </a:lnTo>
                <a:lnTo>
                  <a:pt x="88442" y="392202"/>
                </a:lnTo>
                <a:lnTo>
                  <a:pt x="86537" y="390932"/>
                </a:lnTo>
                <a:lnTo>
                  <a:pt x="72174" y="390932"/>
                </a:lnTo>
                <a:lnTo>
                  <a:pt x="71221" y="389662"/>
                </a:lnTo>
                <a:lnTo>
                  <a:pt x="60490" y="389662"/>
                </a:lnTo>
                <a:lnTo>
                  <a:pt x="58686" y="388392"/>
                </a:lnTo>
                <a:close/>
              </a:path>
              <a:path w="613409" h="414020">
                <a:moveTo>
                  <a:pt x="612879" y="0"/>
                </a:moveTo>
                <a:lnTo>
                  <a:pt x="612127" y="3582"/>
                </a:lnTo>
                <a:lnTo>
                  <a:pt x="611517" y="7392"/>
                </a:lnTo>
                <a:lnTo>
                  <a:pt x="610565" y="11202"/>
                </a:lnTo>
                <a:lnTo>
                  <a:pt x="608901" y="18822"/>
                </a:lnTo>
                <a:lnTo>
                  <a:pt x="606945" y="26442"/>
                </a:lnTo>
                <a:lnTo>
                  <a:pt x="605828" y="30252"/>
                </a:lnTo>
                <a:lnTo>
                  <a:pt x="604875" y="34062"/>
                </a:lnTo>
                <a:lnTo>
                  <a:pt x="588227" y="81052"/>
                </a:lnTo>
                <a:lnTo>
                  <a:pt x="567843" y="122962"/>
                </a:lnTo>
                <a:lnTo>
                  <a:pt x="542872" y="163602"/>
                </a:lnTo>
                <a:lnTo>
                  <a:pt x="513562" y="201702"/>
                </a:lnTo>
                <a:lnTo>
                  <a:pt x="479508" y="238532"/>
                </a:lnTo>
                <a:lnTo>
                  <a:pt x="441999" y="271552"/>
                </a:lnTo>
                <a:lnTo>
                  <a:pt x="401407" y="300762"/>
                </a:lnTo>
                <a:lnTo>
                  <a:pt x="358101" y="327432"/>
                </a:lnTo>
                <a:lnTo>
                  <a:pt x="357238" y="327432"/>
                </a:lnTo>
                <a:lnTo>
                  <a:pt x="356361" y="328702"/>
                </a:lnTo>
                <a:lnTo>
                  <a:pt x="354533" y="328702"/>
                </a:lnTo>
                <a:lnTo>
                  <a:pt x="353542" y="329972"/>
                </a:lnTo>
                <a:lnTo>
                  <a:pt x="352640" y="329972"/>
                </a:lnTo>
                <a:lnTo>
                  <a:pt x="351739" y="331242"/>
                </a:lnTo>
                <a:lnTo>
                  <a:pt x="349834" y="331242"/>
                </a:lnTo>
                <a:lnTo>
                  <a:pt x="347967" y="332512"/>
                </a:lnTo>
                <a:lnTo>
                  <a:pt x="346976" y="332512"/>
                </a:lnTo>
                <a:lnTo>
                  <a:pt x="346201" y="333782"/>
                </a:lnTo>
                <a:lnTo>
                  <a:pt x="345160" y="333782"/>
                </a:lnTo>
                <a:lnTo>
                  <a:pt x="344271" y="335052"/>
                </a:lnTo>
                <a:lnTo>
                  <a:pt x="342493" y="335052"/>
                </a:lnTo>
                <a:lnTo>
                  <a:pt x="341439" y="336322"/>
                </a:lnTo>
                <a:lnTo>
                  <a:pt x="340575" y="336322"/>
                </a:lnTo>
                <a:lnTo>
                  <a:pt x="337769" y="337592"/>
                </a:lnTo>
                <a:lnTo>
                  <a:pt x="336778" y="338862"/>
                </a:lnTo>
                <a:lnTo>
                  <a:pt x="334822" y="338862"/>
                </a:lnTo>
                <a:lnTo>
                  <a:pt x="333997" y="340132"/>
                </a:lnTo>
                <a:lnTo>
                  <a:pt x="332092" y="340132"/>
                </a:lnTo>
                <a:lnTo>
                  <a:pt x="331139" y="341402"/>
                </a:lnTo>
                <a:lnTo>
                  <a:pt x="330276" y="341402"/>
                </a:lnTo>
                <a:lnTo>
                  <a:pt x="327355" y="342672"/>
                </a:lnTo>
                <a:lnTo>
                  <a:pt x="326529" y="342672"/>
                </a:lnTo>
                <a:lnTo>
                  <a:pt x="325602" y="343942"/>
                </a:lnTo>
                <a:lnTo>
                  <a:pt x="323634" y="343942"/>
                </a:lnTo>
                <a:lnTo>
                  <a:pt x="322656" y="345212"/>
                </a:lnTo>
                <a:lnTo>
                  <a:pt x="320776" y="345212"/>
                </a:lnTo>
                <a:lnTo>
                  <a:pt x="319887" y="346482"/>
                </a:lnTo>
                <a:lnTo>
                  <a:pt x="317995" y="346482"/>
                </a:lnTo>
                <a:lnTo>
                  <a:pt x="316166" y="347752"/>
                </a:lnTo>
                <a:lnTo>
                  <a:pt x="315112" y="347752"/>
                </a:lnTo>
                <a:lnTo>
                  <a:pt x="314248" y="349022"/>
                </a:lnTo>
                <a:lnTo>
                  <a:pt x="312318" y="349022"/>
                </a:lnTo>
                <a:lnTo>
                  <a:pt x="311213" y="350292"/>
                </a:lnTo>
                <a:lnTo>
                  <a:pt x="309435" y="350292"/>
                </a:lnTo>
                <a:lnTo>
                  <a:pt x="307530" y="351562"/>
                </a:lnTo>
                <a:lnTo>
                  <a:pt x="306603" y="351562"/>
                </a:lnTo>
                <a:lnTo>
                  <a:pt x="305612" y="352832"/>
                </a:lnTo>
                <a:lnTo>
                  <a:pt x="303745" y="352832"/>
                </a:lnTo>
                <a:lnTo>
                  <a:pt x="302767" y="354102"/>
                </a:lnTo>
                <a:lnTo>
                  <a:pt x="299897" y="354102"/>
                </a:lnTo>
                <a:lnTo>
                  <a:pt x="298919" y="355372"/>
                </a:lnTo>
                <a:lnTo>
                  <a:pt x="297002" y="355372"/>
                </a:lnTo>
                <a:lnTo>
                  <a:pt x="296125" y="356642"/>
                </a:lnTo>
                <a:lnTo>
                  <a:pt x="294157" y="356642"/>
                </a:lnTo>
                <a:lnTo>
                  <a:pt x="293154" y="357912"/>
                </a:lnTo>
                <a:lnTo>
                  <a:pt x="291274" y="357912"/>
                </a:lnTo>
                <a:lnTo>
                  <a:pt x="289407" y="359182"/>
                </a:lnTo>
                <a:lnTo>
                  <a:pt x="287426" y="359182"/>
                </a:lnTo>
                <a:lnTo>
                  <a:pt x="286511" y="360452"/>
                </a:lnTo>
                <a:lnTo>
                  <a:pt x="284492" y="360452"/>
                </a:lnTo>
                <a:lnTo>
                  <a:pt x="282663" y="361722"/>
                </a:lnTo>
                <a:lnTo>
                  <a:pt x="280746" y="361722"/>
                </a:lnTo>
                <a:lnTo>
                  <a:pt x="279755" y="362992"/>
                </a:lnTo>
                <a:lnTo>
                  <a:pt x="276783" y="362992"/>
                </a:lnTo>
                <a:lnTo>
                  <a:pt x="275793" y="364262"/>
                </a:lnTo>
                <a:lnTo>
                  <a:pt x="272961" y="364262"/>
                </a:lnTo>
                <a:lnTo>
                  <a:pt x="272072" y="365532"/>
                </a:lnTo>
                <a:lnTo>
                  <a:pt x="270001" y="365532"/>
                </a:lnTo>
                <a:lnTo>
                  <a:pt x="268109" y="366802"/>
                </a:lnTo>
                <a:lnTo>
                  <a:pt x="265201" y="366802"/>
                </a:lnTo>
                <a:lnTo>
                  <a:pt x="264312" y="368072"/>
                </a:lnTo>
                <a:lnTo>
                  <a:pt x="261289" y="368072"/>
                </a:lnTo>
                <a:lnTo>
                  <a:pt x="260400" y="369342"/>
                </a:lnTo>
                <a:lnTo>
                  <a:pt x="257479" y="369342"/>
                </a:lnTo>
                <a:lnTo>
                  <a:pt x="256451" y="370612"/>
                </a:lnTo>
                <a:lnTo>
                  <a:pt x="253542" y="370612"/>
                </a:lnTo>
                <a:lnTo>
                  <a:pt x="252514" y="371882"/>
                </a:lnTo>
                <a:lnTo>
                  <a:pt x="248754" y="371882"/>
                </a:lnTo>
                <a:lnTo>
                  <a:pt x="247751" y="373152"/>
                </a:lnTo>
                <a:lnTo>
                  <a:pt x="244817" y="373152"/>
                </a:lnTo>
                <a:lnTo>
                  <a:pt x="243878" y="374422"/>
                </a:lnTo>
                <a:lnTo>
                  <a:pt x="239953" y="374422"/>
                </a:lnTo>
                <a:lnTo>
                  <a:pt x="238963" y="375692"/>
                </a:lnTo>
                <a:lnTo>
                  <a:pt x="234988" y="375692"/>
                </a:lnTo>
                <a:lnTo>
                  <a:pt x="234073" y="376962"/>
                </a:lnTo>
                <a:lnTo>
                  <a:pt x="230085" y="376962"/>
                </a:lnTo>
                <a:lnTo>
                  <a:pt x="229095" y="378232"/>
                </a:lnTo>
                <a:lnTo>
                  <a:pt x="226174" y="378232"/>
                </a:lnTo>
                <a:lnTo>
                  <a:pt x="224269" y="379502"/>
                </a:lnTo>
                <a:lnTo>
                  <a:pt x="219392" y="379502"/>
                </a:lnTo>
                <a:lnTo>
                  <a:pt x="218351" y="380772"/>
                </a:lnTo>
                <a:lnTo>
                  <a:pt x="215468" y="380772"/>
                </a:lnTo>
                <a:lnTo>
                  <a:pt x="213499" y="382042"/>
                </a:lnTo>
                <a:lnTo>
                  <a:pt x="208584" y="382042"/>
                </a:lnTo>
                <a:lnTo>
                  <a:pt x="206489" y="383312"/>
                </a:lnTo>
                <a:lnTo>
                  <a:pt x="201675" y="383312"/>
                </a:lnTo>
                <a:lnTo>
                  <a:pt x="200698" y="384582"/>
                </a:lnTo>
                <a:lnTo>
                  <a:pt x="194805" y="384582"/>
                </a:lnTo>
                <a:lnTo>
                  <a:pt x="192760" y="385852"/>
                </a:lnTo>
                <a:lnTo>
                  <a:pt x="186905" y="385852"/>
                </a:lnTo>
                <a:lnTo>
                  <a:pt x="185966" y="387122"/>
                </a:lnTo>
                <a:lnTo>
                  <a:pt x="179095" y="387122"/>
                </a:lnTo>
                <a:lnTo>
                  <a:pt x="177114" y="388392"/>
                </a:lnTo>
                <a:lnTo>
                  <a:pt x="169405" y="388392"/>
                </a:lnTo>
                <a:lnTo>
                  <a:pt x="168414" y="389662"/>
                </a:lnTo>
                <a:lnTo>
                  <a:pt x="157035" y="389662"/>
                </a:lnTo>
                <a:lnTo>
                  <a:pt x="156121" y="390932"/>
                </a:lnTo>
                <a:lnTo>
                  <a:pt x="141071" y="390932"/>
                </a:lnTo>
                <a:lnTo>
                  <a:pt x="140119" y="392202"/>
                </a:lnTo>
                <a:lnTo>
                  <a:pt x="312741" y="392202"/>
                </a:lnTo>
                <a:lnTo>
                  <a:pt x="385724" y="361722"/>
                </a:lnTo>
                <a:lnTo>
                  <a:pt x="421825" y="338862"/>
                </a:lnTo>
                <a:lnTo>
                  <a:pt x="455677" y="314732"/>
                </a:lnTo>
                <a:lnTo>
                  <a:pt x="486988" y="285522"/>
                </a:lnTo>
                <a:lnTo>
                  <a:pt x="515467" y="255042"/>
                </a:lnTo>
                <a:lnTo>
                  <a:pt x="540103" y="222022"/>
                </a:lnTo>
                <a:lnTo>
                  <a:pt x="561154" y="187732"/>
                </a:lnTo>
                <a:lnTo>
                  <a:pt x="578402" y="152172"/>
                </a:lnTo>
                <a:lnTo>
                  <a:pt x="591629" y="114072"/>
                </a:lnTo>
                <a:lnTo>
                  <a:pt x="592010" y="112802"/>
                </a:lnTo>
                <a:lnTo>
                  <a:pt x="592340" y="111532"/>
                </a:lnTo>
                <a:lnTo>
                  <a:pt x="592480" y="111532"/>
                </a:lnTo>
                <a:lnTo>
                  <a:pt x="592810" y="110262"/>
                </a:lnTo>
                <a:lnTo>
                  <a:pt x="592962" y="108992"/>
                </a:lnTo>
                <a:lnTo>
                  <a:pt x="593115" y="108992"/>
                </a:lnTo>
                <a:lnTo>
                  <a:pt x="593509" y="107722"/>
                </a:lnTo>
                <a:lnTo>
                  <a:pt x="593699" y="106452"/>
                </a:lnTo>
                <a:lnTo>
                  <a:pt x="593991" y="105182"/>
                </a:lnTo>
                <a:lnTo>
                  <a:pt x="594283" y="105182"/>
                </a:lnTo>
                <a:lnTo>
                  <a:pt x="594474" y="103912"/>
                </a:lnTo>
                <a:lnTo>
                  <a:pt x="594956" y="102642"/>
                </a:lnTo>
                <a:lnTo>
                  <a:pt x="595325" y="100102"/>
                </a:lnTo>
                <a:lnTo>
                  <a:pt x="595820" y="98832"/>
                </a:lnTo>
                <a:lnTo>
                  <a:pt x="596036" y="97562"/>
                </a:lnTo>
                <a:lnTo>
                  <a:pt x="596531" y="95022"/>
                </a:lnTo>
                <a:lnTo>
                  <a:pt x="596798" y="95022"/>
                </a:lnTo>
                <a:lnTo>
                  <a:pt x="596861" y="93752"/>
                </a:lnTo>
                <a:lnTo>
                  <a:pt x="596988" y="93752"/>
                </a:lnTo>
                <a:lnTo>
                  <a:pt x="597306" y="92482"/>
                </a:lnTo>
                <a:lnTo>
                  <a:pt x="597598" y="89942"/>
                </a:lnTo>
                <a:lnTo>
                  <a:pt x="597788" y="89942"/>
                </a:lnTo>
                <a:lnTo>
                  <a:pt x="598271" y="87402"/>
                </a:lnTo>
                <a:lnTo>
                  <a:pt x="598436" y="86132"/>
                </a:lnTo>
                <a:lnTo>
                  <a:pt x="598627" y="86132"/>
                </a:lnTo>
                <a:lnTo>
                  <a:pt x="598754" y="84862"/>
                </a:lnTo>
                <a:lnTo>
                  <a:pt x="598919" y="84862"/>
                </a:lnTo>
                <a:lnTo>
                  <a:pt x="599071" y="83592"/>
                </a:lnTo>
                <a:lnTo>
                  <a:pt x="599897" y="79782"/>
                </a:lnTo>
                <a:lnTo>
                  <a:pt x="600036" y="78512"/>
                </a:lnTo>
                <a:lnTo>
                  <a:pt x="600240" y="77242"/>
                </a:lnTo>
                <a:lnTo>
                  <a:pt x="600519" y="74702"/>
                </a:lnTo>
                <a:lnTo>
                  <a:pt x="600786" y="73432"/>
                </a:lnTo>
                <a:lnTo>
                  <a:pt x="612879" y="0"/>
                </a:lnTo>
                <a:close/>
              </a:path>
              <a:path w="613409" h="414020">
                <a:moveTo>
                  <a:pt x="8331" y="378232"/>
                </a:moveTo>
                <a:lnTo>
                  <a:pt x="4381" y="378232"/>
                </a:lnTo>
                <a:lnTo>
                  <a:pt x="39433" y="388392"/>
                </a:lnTo>
                <a:lnTo>
                  <a:pt x="53403" y="388392"/>
                </a:lnTo>
                <a:lnTo>
                  <a:pt x="49796" y="387122"/>
                </a:lnTo>
                <a:lnTo>
                  <a:pt x="42824" y="387122"/>
                </a:lnTo>
                <a:lnTo>
                  <a:pt x="38531" y="385852"/>
                </a:lnTo>
                <a:lnTo>
                  <a:pt x="37541" y="385852"/>
                </a:lnTo>
                <a:lnTo>
                  <a:pt x="36652" y="384582"/>
                </a:lnTo>
                <a:lnTo>
                  <a:pt x="30632" y="384582"/>
                </a:lnTo>
                <a:lnTo>
                  <a:pt x="29768" y="383312"/>
                </a:lnTo>
                <a:lnTo>
                  <a:pt x="24523" y="383312"/>
                </a:lnTo>
                <a:lnTo>
                  <a:pt x="23774" y="382042"/>
                </a:lnTo>
                <a:lnTo>
                  <a:pt x="19392" y="382042"/>
                </a:lnTo>
                <a:lnTo>
                  <a:pt x="18592" y="380772"/>
                </a:lnTo>
                <a:lnTo>
                  <a:pt x="13423" y="380772"/>
                </a:lnTo>
                <a:lnTo>
                  <a:pt x="12611" y="379502"/>
                </a:lnTo>
                <a:lnTo>
                  <a:pt x="10121" y="379502"/>
                </a:lnTo>
                <a:lnTo>
                  <a:pt x="8331" y="378232"/>
                </a:lnTo>
                <a:close/>
              </a:path>
              <a:path w="613409" h="414020">
                <a:moveTo>
                  <a:pt x="4203" y="378180"/>
                </a:moveTo>
                <a:lnTo>
                  <a:pt x="4381" y="378232"/>
                </a:lnTo>
                <a:lnTo>
                  <a:pt x="4203" y="378180"/>
                </a:lnTo>
                <a:close/>
              </a:path>
              <a:path w="613409" h="414020">
                <a:moveTo>
                  <a:pt x="3301" y="376962"/>
                </a:moveTo>
                <a:lnTo>
                  <a:pt x="0" y="376962"/>
                </a:lnTo>
                <a:lnTo>
                  <a:pt x="4203" y="378180"/>
                </a:lnTo>
                <a:lnTo>
                  <a:pt x="3301" y="376962"/>
                </a:lnTo>
                <a:close/>
              </a:path>
            </a:pathLst>
          </a:custGeom>
          <a:solidFill>
            <a:srgbClr val="C4151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3" name="object 203"/>
          <p:cNvSpPr/>
          <p:nvPr/>
        </p:nvSpPr>
        <p:spPr>
          <a:xfrm>
            <a:off x="507" y="0"/>
            <a:ext cx="11048517" cy="153578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4" name="object 204"/>
          <p:cNvSpPr/>
          <p:nvPr/>
        </p:nvSpPr>
        <p:spPr>
          <a:xfrm>
            <a:off x="507" y="0"/>
            <a:ext cx="3971112" cy="153578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5" name="object 205"/>
          <p:cNvSpPr/>
          <p:nvPr/>
        </p:nvSpPr>
        <p:spPr>
          <a:xfrm>
            <a:off x="2648507" y="0"/>
            <a:ext cx="1323340" cy="1536065"/>
          </a:xfrm>
          <a:custGeom>
            <a:avLst/>
            <a:gdLst/>
            <a:ahLst/>
            <a:cxnLst/>
            <a:rect l="l" t="t" r="r" b="b"/>
            <a:pathLst>
              <a:path w="1323339" h="1536065">
                <a:moveTo>
                  <a:pt x="0" y="1535785"/>
                </a:moveTo>
                <a:lnTo>
                  <a:pt x="39878" y="1509679"/>
                </a:lnTo>
                <a:lnTo>
                  <a:pt x="74655" y="1486157"/>
                </a:lnTo>
                <a:lnTo>
                  <a:pt x="109192" y="1462117"/>
                </a:lnTo>
                <a:lnTo>
                  <a:pt x="143487" y="1437565"/>
                </a:lnTo>
                <a:lnTo>
                  <a:pt x="177536" y="1412505"/>
                </a:lnTo>
                <a:lnTo>
                  <a:pt x="211337" y="1386940"/>
                </a:lnTo>
                <a:lnTo>
                  <a:pt x="244887" y="1360874"/>
                </a:lnTo>
                <a:lnTo>
                  <a:pt x="278182" y="1334311"/>
                </a:lnTo>
                <a:lnTo>
                  <a:pt x="311220" y="1307255"/>
                </a:lnTo>
                <a:lnTo>
                  <a:pt x="343997" y="1279710"/>
                </a:lnTo>
                <a:lnTo>
                  <a:pt x="376512" y="1251680"/>
                </a:lnTo>
                <a:lnTo>
                  <a:pt x="408760" y="1223169"/>
                </a:lnTo>
                <a:lnTo>
                  <a:pt x="440739" y="1194180"/>
                </a:lnTo>
                <a:lnTo>
                  <a:pt x="472445" y="1164718"/>
                </a:lnTo>
                <a:lnTo>
                  <a:pt x="503876" y="1134786"/>
                </a:lnTo>
                <a:lnTo>
                  <a:pt x="535029" y="1104388"/>
                </a:lnTo>
                <a:lnTo>
                  <a:pt x="565901" y="1073529"/>
                </a:lnTo>
                <a:lnTo>
                  <a:pt x="596489" y="1042212"/>
                </a:lnTo>
                <a:lnTo>
                  <a:pt x="626789" y="1010441"/>
                </a:lnTo>
                <a:lnTo>
                  <a:pt x="656800" y="978220"/>
                </a:lnTo>
                <a:lnTo>
                  <a:pt x="686517" y="945553"/>
                </a:lnTo>
                <a:lnTo>
                  <a:pt x="715938" y="912444"/>
                </a:lnTo>
                <a:lnTo>
                  <a:pt x="745060" y="878896"/>
                </a:lnTo>
                <a:lnTo>
                  <a:pt x="773879" y="844914"/>
                </a:lnTo>
                <a:lnTo>
                  <a:pt x="802394" y="810501"/>
                </a:lnTo>
                <a:lnTo>
                  <a:pt x="830601" y="775662"/>
                </a:lnTo>
                <a:lnTo>
                  <a:pt x="858496" y="740400"/>
                </a:lnTo>
                <a:lnTo>
                  <a:pt x="886078" y="704719"/>
                </a:lnTo>
                <a:lnTo>
                  <a:pt x="913343" y="668624"/>
                </a:lnTo>
                <a:lnTo>
                  <a:pt x="940287" y="632117"/>
                </a:lnTo>
                <a:lnTo>
                  <a:pt x="966909" y="595204"/>
                </a:lnTo>
                <a:lnTo>
                  <a:pt x="993204" y="557887"/>
                </a:lnTo>
                <a:lnTo>
                  <a:pt x="1019171" y="520171"/>
                </a:lnTo>
                <a:lnTo>
                  <a:pt x="1044806" y="482060"/>
                </a:lnTo>
                <a:lnTo>
                  <a:pt x="1070105" y="443557"/>
                </a:lnTo>
                <a:lnTo>
                  <a:pt x="1095067" y="404666"/>
                </a:lnTo>
                <a:lnTo>
                  <a:pt x="1119688" y="365393"/>
                </a:lnTo>
                <a:lnTo>
                  <a:pt x="1143965" y="325739"/>
                </a:lnTo>
                <a:lnTo>
                  <a:pt x="1167895" y="285709"/>
                </a:lnTo>
                <a:lnTo>
                  <a:pt x="1191476" y="245308"/>
                </a:lnTo>
                <a:lnTo>
                  <a:pt x="1214703" y="204538"/>
                </a:lnTo>
                <a:lnTo>
                  <a:pt x="1237575" y="163405"/>
                </a:lnTo>
                <a:lnTo>
                  <a:pt x="1260088" y="121911"/>
                </a:lnTo>
                <a:lnTo>
                  <a:pt x="1282239" y="80061"/>
                </a:lnTo>
                <a:lnTo>
                  <a:pt x="1304025" y="37859"/>
                </a:lnTo>
                <a:lnTo>
                  <a:pt x="1323082" y="0"/>
                </a:lnTo>
              </a:path>
            </a:pathLst>
          </a:custGeom>
          <a:ln w="9436">
            <a:solidFill>
              <a:srgbClr val="F8F8F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6" name="object 206"/>
          <p:cNvSpPr/>
          <p:nvPr/>
        </p:nvSpPr>
        <p:spPr>
          <a:xfrm>
            <a:off x="508" y="1518551"/>
            <a:ext cx="17145" cy="17780"/>
          </a:xfrm>
          <a:custGeom>
            <a:avLst/>
            <a:gdLst/>
            <a:ahLst/>
            <a:cxnLst/>
            <a:rect l="l" t="t" r="r" b="b"/>
            <a:pathLst>
              <a:path w="17145" h="17780">
                <a:moveTo>
                  <a:pt x="0" y="0"/>
                </a:moveTo>
                <a:lnTo>
                  <a:pt x="16803" y="17234"/>
                </a:lnTo>
              </a:path>
            </a:pathLst>
          </a:custGeom>
          <a:ln w="4191">
            <a:solidFill>
              <a:srgbClr val="EBECE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7" name="object 207"/>
          <p:cNvSpPr/>
          <p:nvPr/>
        </p:nvSpPr>
        <p:spPr>
          <a:xfrm>
            <a:off x="507" y="1380621"/>
            <a:ext cx="151765" cy="155575"/>
          </a:xfrm>
          <a:custGeom>
            <a:avLst/>
            <a:gdLst/>
            <a:ahLst/>
            <a:cxnLst/>
            <a:rect l="l" t="t" r="r" b="b"/>
            <a:pathLst>
              <a:path w="151765" h="155575">
                <a:moveTo>
                  <a:pt x="0" y="0"/>
                </a:moveTo>
                <a:lnTo>
                  <a:pt x="151285" y="155164"/>
                </a:lnTo>
              </a:path>
            </a:pathLst>
          </a:custGeom>
          <a:ln w="4190">
            <a:solidFill>
              <a:srgbClr val="EBECE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8" name="object 208"/>
          <p:cNvSpPr/>
          <p:nvPr/>
        </p:nvSpPr>
        <p:spPr>
          <a:xfrm>
            <a:off x="507" y="1242673"/>
            <a:ext cx="286385" cy="293370"/>
          </a:xfrm>
          <a:custGeom>
            <a:avLst/>
            <a:gdLst/>
            <a:ahLst/>
            <a:cxnLst/>
            <a:rect l="l" t="t" r="r" b="b"/>
            <a:pathLst>
              <a:path w="286385" h="293369">
                <a:moveTo>
                  <a:pt x="0" y="0"/>
                </a:moveTo>
                <a:lnTo>
                  <a:pt x="285784" y="293112"/>
                </a:lnTo>
              </a:path>
            </a:pathLst>
          </a:custGeom>
          <a:ln w="4191">
            <a:solidFill>
              <a:srgbClr val="EBEC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9" name="object 209"/>
          <p:cNvSpPr/>
          <p:nvPr/>
        </p:nvSpPr>
        <p:spPr>
          <a:xfrm>
            <a:off x="508" y="1104733"/>
            <a:ext cx="420370" cy="431165"/>
          </a:xfrm>
          <a:custGeom>
            <a:avLst/>
            <a:gdLst/>
            <a:ahLst/>
            <a:cxnLst/>
            <a:rect l="l" t="t" r="r" b="b"/>
            <a:pathLst>
              <a:path w="420370" h="431165">
                <a:moveTo>
                  <a:pt x="0" y="0"/>
                </a:moveTo>
                <a:lnTo>
                  <a:pt x="420275" y="431052"/>
                </a:lnTo>
              </a:path>
            </a:pathLst>
          </a:custGeom>
          <a:ln w="4191">
            <a:solidFill>
              <a:srgbClr val="EB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0" name="object 210"/>
          <p:cNvSpPr/>
          <p:nvPr/>
        </p:nvSpPr>
        <p:spPr>
          <a:xfrm>
            <a:off x="507" y="966789"/>
            <a:ext cx="554990" cy="569595"/>
          </a:xfrm>
          <a:custGeom>
            <a:avLst/>
            <a:gdLst/>
            <a:ahLst/>
            <a:cxnLst/>
            <a:rect l="l" t="t" r="r" b="b"/>
            <a:pathLst>
              <a:path w="554990" h="569594">
                <a:moveTo>
                  <a:pt x="0" y="0"/>
                </a:moveTo>
                <a:lnTo>
                  <a:pt x="554769" y="568995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1" name="object 211"/>
          <p:cNvSpPr/>
          <p:nvPr/>
        </p:nvSpPr>
        <p:spPr>
          <a:xfrm>
            <a:off x="507" y="828863"/>
            <a:ext cx="689610" cy="707390"/>
          </a:xfrm>
          <a:custGeom>
            <a:avLst/>
            <a:gdLst/>
            <a:ahLst/>
            <a:cxnLst/>
            <a:rect l="l" t="t" r="r" b="b"/>
            <a:pathLst>
              <a:path w="689610" h="707390">
                <a:moveTo>
                  <a:pt x="0" y="0"/>
                </a:moveTo>
                <a:lnTo>
                  <a:pt x="689248" y="706922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2" name="object 212"/>
          <p:cNvSpPr/>
          <p:nvPr/>
        </p:nvSpPr>
        <p:spPr>
          <a:xfrm>
            <a:off x="508" y="690924"/>
            <a:ext cx="824230" cy="845185"/>
          </a:xfrm>
          <a:custGeom>
            <a:avLst/>
            <a:gdLst/>
            <a:ahLst/>
            <a:cxnLst/>
            <a:rect l="l" t="t" r="r" b="b"/>
            <a:pathLst>
              <a:path w="824230" h="845185">
                <a:moveTo>
                  <a:pt x="0" y="0"/>
                </a:moveTo>
                <a:lnTo>
                  <a:pt x="823738" y="844861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3" name="object 213"/>
          <p:cNvSpPr/>
          <p:nvPr/>
        </p:nvSpPr>
        <p:spPr>
          <a:xfrm>
            <a:off x="508" y="552976"/>
            <a:ext cx="958850" cy="982980"/>
          </a:xfrm>
          <a:custGeom>
            <a:avLst/>
            <a:gdLst/>
            <a:ahLst/>
            <a:cxnLst/>
            <a:rect l="l" t="t" r="r" b="b"/>
            <a:pathLst>
              <a:path w="958850" h="982980">
                <a:moveTo>
                  <a:pt x="0" y="0"/>
                </a:moveTo>
                <a:lnTo>
                  <a:pt x="958238" y="982809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4" name="object 214"/>
          <p:cNvSpPr/>
          <p:nvPr/>
        </p:nvSpPr>
        <p:spPr>
          <a:xfrm>
            <a:off x="507" y="415053"/>
            <a:ext cx="1092835" cy="1120775"/>
          </a:xfrm>
          <a:custGeom>
            <a:avLst/>
            <a:gdLst/>
            <a:ahLst/>
            <a:cxnLst/>
            <a:rect l="l" t="t" r="r" b="b"/>
            <a:pathLst>
              <a:path w="1092835" h="1120775">
                <a:moveTo>
                  <a:pt x="0" y="0"/>
                </a:moveTo>
                <a:lnTo>
                  <a:pt x="1092712" y="1120731"/>
                </a:lnTo>
              </a:path>
            </a:pathLst>
          </a:custGeom>
          <a:ln w="4191">
            <a:solidFill>
              <a:srgbClr val="EAEB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5" name="object 215"/>
          <p:cNvSpPr/>
          <p:nvPr/>
        </p:nvSpPr>
        <p:spPr>
          <a:xfrm>
            <a:off x="508" y="277115"/>
            <a:ext cx="1227455" cy="1259205"/>
          </a:xfrm>
          <a:custGeom>
            <a:avLst/>
            <a:gdLst/>
            <a:ahLst/>
            <a:cxnLst/>
            <a:rect l="l" t="t" r="r" b="b"/>
            <a:pathLst>
              <a:path w="1227455" h="1259205">
                <a:moveTo>
                  <a:pt x="0" y="0"/>
                </a:moveTo>
                <a:lnTo>
                  <a:pt x="1227203" y="1258670"/>
                </a:lnTo>
              </a:path>
            </a:pathLst>
          </a:custGeom>
          <a:ln w="4191">
            <a:solidFill>
              <a:srgbClr val="EA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6" name="object 216"/>
          <p:cNvSpPr/>
          <p:nvPr/>
        </p:nvSpPr>
        <p:spPr>
          <a:xfrm>
            <a:off x="508" y="139163"/>
            <a:ext cx="1362075" cy="1397000"/>
          </a:xfrm>
          <a:custGeom>
            <a:avLst/>
            <a:gdLst/>
            <a:ahLst/>
            <a:cxnLst/>
            <a:rect l="l" t="t" r="r" b="b"/>
            <a:pathLst>
              <a:path w="1362075" h="1397000">
                <a:moveTo>
                  <a:pt x="0" y="0"/>
                </a:moveTo>
                <a:lnTo>
                  <a:pt x="1361707" y="1396622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7" name="object 217"/>
          <p:cNvSpPr/>
          <p:nvPr/>
        </p:nvSpPr>
        <p:spPr>
          <a:xfrm>
            <a:off x="507" y="1235"/>
            <a:ext cx="1496695" cy="1534795"/>
          </a:xfrm>
          <a:custGeom>
            <a:avLst/>
            <a:gdLst/>
            <a:ahLst/>
            <a:cxnLst/>
            <a:rect l="l" t="t" r="r" b="b"/>
            <a:pathLst>
              <a:path w="1496695" h="1534795">
                <a:moveTo>
                  <a:pt x="0" y="0"/>
                </a:moveTo>
                <a:lnTo>
                  <a:pt x="1496183" y="1534549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8" name="object 218"/>
          <p:cNvSpPr/>
          <p:nvPr/>
        </p:nvSpPr>
        <p:spPr>
          <a:xfrm>
            <a:off x="13378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6" y="1535785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9" name="object 219"/>
          <p:cNvSpPr/>
          <p:nvPr/>
        </p:nvSpPr>
        <p:spPr>
          <a:xfrm>
            <a:off x="26826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1">
            <a:solidFill>
              <a:srgbClr val="E9EA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0" name="object 220"/>
          <p:cNvSpPr/>
          <p:nvPr/>
        </p:nvSpPr>
        <p:spPr>
          <a:xfrm>
            <a:off x="402767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E9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1" name="object 221"/>
          <p:cNvSpPr/>
          <p:nvPr/>
        </p:nvSpPr>
        <p:spPr>
          <a:xfrm>
            <a:off x="53725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90" y="1535785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2" name="object 222"/>
          <p:cNvSpPr/>
          <p:nvPr/>
        </p:nvSpPr>
        <p:spPr>
          <a:xfrm>
            <a:off x="67173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90" y="1535785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3" name="object 223"/>
          <p:cNvSpPr/>
          <p:nvPr/>
        </p:nvSpPr>
        <p:spPr>
          <a:xfrm>
            <a:off x="80623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4" name="object 224"/>
          <p:cNvSpPr/>
          <p:nvPr/>
        </p:nvSpPr>
        <p:spPr>
          <a:xfrm>
            <a:off x="94072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91" y="1535785"/>
                </a:lnTo>
              </a:path>
            </a:pathLst>
          </a:custGeom>
          <a:ln w="4191">
            <a:solidFill>
              <a:srgbClr val="E8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5" name="object 225"/>
          <p:cNvSpPr/>
          <p:nvPr/>
        </p:nvSpPr>
        <p:spPr>
          <a:xfrm>
            <a:off x="107519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92" y="1535785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6" name="object 226"/>
          <p:cNvSpPr/>
          <p:nvPr/>
        </p:nvSpPr>
        <p:spPr>
          <a:xfrm>
            <a:off x="120970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90" y="1535785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7" name="object 227"/>
          <p:cNvSpPr/>
          <p:nvPr/>
        </p:nvSpPr>
        <p:spPr>
          <a:xfrm>
            <a:off x="134418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8" name="object 228"/>
          <p:cNvSpPr/>
          <p:nvPr/>
        </p:nvSpPr>
        <p:spPr>
          <a:xfrm>
            <a:off x="147866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0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9" name="object 229"/>
          <p:cNvSpPr/>
          <p:nvPr/>
        </p:nvSpPr>
        <p:spPr>
          <a:xfrm>
            <a:off x="161314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1">
            <a:solidFill>
              <a:srgbClr val="E7E8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0" name="object 230"/>
          <p:cNvSpPr/>
          <p:nvPr/>
        </p:nvSpPr>
        <p:spPr>
          <a:xfrm>
            <a:off x="174765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E7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1" name="object 231"/>
          <p:cNvSpPr/>
          <p:nvPr/>
        </p:nvSpPr>
        <p:spPr>
          <a:xfrm>
            <a:off x="188213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90" y="1535785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2" name="object 232"/>
          <p:cNvSpPr/>
          <p:nvPr/>
        </p:nvSpPr>
        <p:spPr>
          <a:xfrm>
            <a:off x="2016637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3" name="object 233"/>
          <p:cNvSpPr/>
          <p:nvPr/>
        </p:nvSpPr>
        <p:spPr>
          <a:xfrm>
            <a:off x="215112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4" name="object 234"/>
          <p:cNvSpPr/>
          <p:nvPr/>
        </p:nvSpPr>
        <p:spPr>
          <a:xfrm>
            <a:off x="228560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E6E7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5" name="object 235"/>
          <p:cNvSpPr/>
          <p:nvPr/>
        </p:nvSpPr>
        <p:spPr>
          <a:xfrm>
            <a:off x="242010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6" name="object 236"/>
          <p:cNvSpPr/>
          <p:nvPr/>
        </p:nvSpPr>
        <p:spPr>
          <a:xfrm>
            <a:off x="255459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90" y="1535785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7" name="object 237"/>
          <p:cNvSpPr/>
          <p:nvPr/>
        </p:nvSpPr>
        <p:spPr>
          <a:xfrm>
            <a:off x="268906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8" name="object 238"/>
          <p:cNvSpPr/>
          <p:nvPr/>
        </p:nvSpPr>
        <p:spPr>
          <a:xfrm>
            <a:off x="282355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6" y="1535785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9" name="object 239"/>
          <p:cNvSpPr/>
          <p:nvPr/>
        </p:nvSpPr>
        <p:spPr>
          <a:xfrm>
            <a:off x="295805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E5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0" name="object 240"/>
          <p:cNvSpPr/>
          <p:nvPr/>
        </p:nvSpPr>
        <p:spPr>
          <a:xfrm>
            <a:off x="309257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1" name="object 241"/>
          <p:cNvSpPr/>
          <p:nvPr/>
        </p:nvSpPr>
        <p:spPr>
          <a:xfrm>
            <a:off x="322695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5" y="1535785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2" name="object 242"/>
          <p:cNvSpPr/>
          <p:nvPr/>
        </p:nvSpPr>
        <p:spPr>
          <a:xfrm>
            <a:off x="336148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3" name="object 243"/>
          <p:cNvSpPr/>
          <p:nvPr/>
        </p:nvSpPr>
        <p:spPr>
          <a:xfrm>
            <a:off x="349600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90" y="1535785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4" name="object 244"/>
          <p:cNvSpPr/>
          <p:nvPr/>
        </p:nvSpPr>
        <p:spPr>
          <a:xfrm>
            <a:off x="363051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5" name="object 245"/>
          <p:cNvSpPr/>
          <p:nvPr/>
        </p:nvSpPr>
        <p:spPr>
          <a:xfrm>
            <a:off x="3765037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6" name="object 246"/>
          <p:cNvSpPr/>
          <p:nvPr/>
        </p:nvSpPr>
        <p:spPr>
          <a:xfrm>
            <a:off x="389942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7" name="object 247"/>
          <p:cNvSpPr/>
          <p:nvPr/>
        </p:nvSpPr>
        <p:spPr>
          <a:xfrm>
            <a:off x="403394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8" name="object 248"/>
          <p:cNvSpPr/>
          <p:nvPr/>
        </p:nvSpPr>
        <p:spPr>
          <a:xfrm>
            <a:off x="416846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90" y="1535785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9" name="object 249"/>
          <p:cNvSpPr/>
          <p:nvPr/>
        </p:nvSpPr>
        <p:spPr>
          <a:xfrm>
            <a:off x="430295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4" y="1535785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0" name="object 250"/>
          <p:cNvSpPr/>
          <p:nvPr/>
        </p:nvSpPr>
        <p:spPr>
          <a:xfrm>
            <a:off x="443736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1" name="object 251"/>
          <p:cNvSpPr/>
          <p:nvPr/>
        </p:nvSpPr>
        <p:spPr>
          <a:xfrm>
            <a:off x="4571877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2" name="object 252"/>
          <p:cNvSpPr/>
          <p:nvPr/>
        </p:nvSpPr>
        <p:spPr>
          <a:xfrm>
            <a:off x="470639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0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3" name="object 253"/>
          <p:cNvSpPr/>
          <p:nvPr/>
        </p:nvSpPr>
        <p:spPr>
          <a:xfrm>
            <a:off x="484091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4" name="object 254"/>
          <p:cNvSpPr/>
          <p:nvPr/>
        </p:nvSpPr>
        <p:spPr>
          <a:xfrm>
            <a:off x="497543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90" y="1535785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5" name="object 255"/>
          <p:cNvSpPr/>
          <p:nvPr/>
        </p:nvSpPr>
        <p:spPr>
          <a:xfrm>
            <a:off x="510982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91" y="1535785"/>
                </a:lnTo>
              </a:path>
            </a:pathLst>
          </a:custGeom>
          <a:ln w="4191">
            <a:solidFill>
              <a:srgbClr val="E1E2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6" name="object 256"/>
          <p:cNvSpPr/>
          <p:nvPr/>
        </p:nvSpPr>
        <p:spPr>
          <a:xfrm>
            <a:off x="524433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1">
            <a:solidFill>
              <a:srgbClr val="E1E2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7" name="object 257"/>
          <p:cNvSpPr/>
          <p:nvPr/>
        </p:nvSpPr>
        <p:spPr>
          <a:xfrm>
            <a:off x="537884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8" name="object 258"/>
          <p:cNvSpPr/>
          <p:nvPr/>
        </p:nvSpPr>
        <p:spPr>
          <a:xfrm>
            <a:off x="551337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90" y="1535785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9" name="object 259"/>
          <p:cNvSpPr/>
          <p:nvPr/>
        </p:nvSpPr>
        <p:spPr>
          <a:xfrm>
            <a:off x="564776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0" name="object 260"/>
          <p:cNvSpPr/>
          <p:nvPr/>
        </p:nvSpPr>
        <p:spPr>
          <a:xfrm>
            <a:off x="578226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6" y="1535785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1" name="object 261"/>
          <p:cNvSpPr/>
          <p:nvPr/>
        </p:nvSpPr>
        <p:spPr>
          <a:xfrm>
            <a:off x="591678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6" y="1535785"/>
                </a:lnTo>
              </a:path>
            </a:pathLst>
          </a:custGeom>
          <a:ln w="4191">
            <a:solidFill>
              <a:srgbClr val="E0E1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2" name="object 262"/>
          <p:cNvSpPr/>
          <p:nvPr/>
        </p:nvSpPr>
        <p:spPr>
          <a:xfrm>
            <a:off x="605131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3" name="object 263"/>
          <p:cNvSpPr/>
          <p:nvPr/>
        </p:nvSpPr>
        <p:spPr>
          <a:xfrm>
            <a:off x="618582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4" name="object 264"/>
          <p:cNvSpPr/>
          <p:nvPr/>
        </p:nvSpPr>
        <p:spPr>
          <a:xfrm>
            <a:off x="632022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90" y="1535785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5" name="object 265"/>
          <p:cNvSpPr/>
          <p:nvPr/>
        </p:nvSpPr>
        <p:spPr>
          <a:xfrm>
            <a:off x="645473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0">
            <a:solidFill>
              <a:srgbClr val="DF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6" name="object 266"/>
          <p:cNvSpPr/>
          <p:nvPr/>
        </p:nvSpPr>
        <p:spPr>
          <a:xfrm>
            <a:off x="6589257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DFE0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7" name="object 267"/>
          <p:cNvSpPr/>
          <p:nvPr/>
        </p:nvSpPr>
        <p:spPr>
          <a:xfrm>
            <a:off x="672376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0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8" name="object 268"/>
          <p:cNvSpPr/>
          <p:nvPr/>
        </p:nvSpPr>
        <p:spPr>
          <a:xfrm>
            <a:off x="685814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5" y="1535785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9" name="object 269"/>
          <p:cNvSpPr/>
          <p:nvPr/>
        </p:nvSpPr>
        <p:spPr>
          <a:xfrm>
            <a:off x="699266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6" y="1535785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0" name="object 270"/>
          <p:cNvSpPr/>
          <p:nvPr/>
        </p:nvSpPr>
        <p:spPr>
          <a:xfrm>
            <a:off x="712718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6" y="1535785"/>
                </a:lnTo>
              </a:path>
            </a:pathLst>
          </a:custGeom>
          <a:ln w="4191">
            <a:solidFill>
              <a:srgbClr val="DE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1" name="object 271"/>
          <p:cNvSpPr/>
          <p:nvPr/>
        </p:nvSpPr>
        <p:spPr>
          <a:xfrm>
            <a:off x="726170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6" y="1535785"/>
                </a:lnTo>
              </a:path>
            </a:pathLst>
          </a:custGeom>
          <a:ln w="4191">
            <a:solidFill>
              <a:srgbClr val="DE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2" name="object 272"/>
          <p:cNvSpPr/>
          <p:nvPr/>
        </p:nvSpPr>
        <p:spPr>
          <a:xfrm>
            <a:off x="739621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1">
            <a:solidFill>
              <a:srgbClr val="DEDF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3" name="object 273"/>
          <p:cNvSpPr/>
          <p:nvPr/>
        </p:nvSpPr>
        <p:spPr>
          <a:xfrm>
            <a:off x="753061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4" name="object 274"/>
          <p:cNvSpPr/>
          <p:nvPr/>
        </p:nvSpPr>
        <p:spPr>
          <a:xfrm>
            <a:off x="766514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90" y="1535785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5" name="object 275"/>
          <p:cNvSpPr/>
          <p:nvPr/>
        </p:nvSpPr>
        <p:spPr>
          <a:xfrm>
            <a:off x="779965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90" y="1535785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6" name="object 276"/>
          <p:cNvSpPr/>
          <p:nvPr/>
        </p:nvSpPr>
        <p:spPr>
          <a:xfrm>
            <a:off x="793416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DD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7" name="object 277"/>
          <p:cNvSpPr/>
          <p:nvPr/>
        </p:nvSpPr>
        <p:spPr>
          <a:xfrm>
            <a:off x="806854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6" y="1535785"/>
                </a:lnTo>
              </a:path>
            </a:pathLst>
          </a:custGeom>
          <a:ln w="4190">
            <a:solidFill>
              <a:srgbClr val="DDDE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8" name="object 278"/>
          <p:cNvSpPr/>
          <p:nvPr/>
        </p:nvSpPr>
        <p:spPr>
          <a:xfrm>
            <a:off x="820306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9" name="object 279"/>
          <p:cNvSpPr/>
          <p:nvPr/>
        </p:nvSpPr>
        <p:spPr>
          <a:xfrm>
            <a:off x="833758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0" name="object 280"/>
          <p:cNvSpPr/>
          <p:nvPr/>
        </p:nvSpPr>
        <p:spPr>
          <a:xfrm>
            <a:off x="847210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1" name="object 281"/>
          <p:cNvSpPr/>
          <p:nvPr/>
        </p:nvSpPr>
        <p:spPr>
          <a:xfrm>
            <a:off x="8606617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DC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2" name="object 282"/>
          <p:cNvSpPr/>
          <p:nvPr/>
        </p:nvSpPr>
        <p:spPr>
          <a:xfrm>
            <a:off x="874101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1">
            <a:solidFill>
              <a:srgbClr val="DCDD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3" name="object 283"/>
          <p:cNvSpPr/>
          <p:nvPr/>
        </p:nvSpPr>
        <p:spPr>
          <a:xfrm>
            <a:off x="887552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1">
            <a:solidFill>
              <a:srgbClr val="DC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4" name="object 284"/>
          <p:cNvSpPr/>
          <p:nvPr/>
        </p:nvSpPr>
        <p:spPr>
          <a:xfrm>
            <a:off x="901004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DC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5" name="object 285"/>
          <p:cNvSpPr/>
          <p:nvPr/>
        </p:nvSpPr>
        <p:spPr>
          <a:xfrm>
            <a:off x="914457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90" y="1535785"/>
                </a:lnTo>
              </a:path>
            </a:pathLst>
          </a:custGeom>
          <a:ln w="4191">
            <a:solidFill>
              <a:srgbClr val="DB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6" name="object 286"/>
          <p:cNvSpPr/>
          <p:nvPr/>
        </p:nvSpPr>
        <p:spPr>
          <a:xfrm>
            <a:off x="927894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0">
            <a:solidFill>
              <a:srgbClr val="DB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7" name="object 287"/>
          <p:cNvSpPr/>
          <p:nvPr/>
        </p:nvSpPr>
        <p:spPr>
          <a:xfrm>
            <a:off x="941345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1">
            <a:solidFill>
              <a:srgbClr val="DBDC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8" name="object 288"/>
          <p:cNvSpPr/>
          <p:nvPr/>
        </p:nvSpPr>
        <p:spPr>
          <a:xfrm>
            <a:off x="954798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1">
            <a:solidFill>
              <a:srgbClr val="DBDC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9" name="object 289"/>
          <p:cNvSpPr/>
          <p:nvPr/>
        </p:nvSpPr>
        <p:spPr>
          <a:xfrm>
            <a:off x="9682502" y="0"/>
            <a:ext cx="1366520" cy="1402080"/>
          </a:xfrm>
          <a:custGeom>
            <a:avLst/>
            <a:gdLst/>
            <a:ahLst/>
            <a:cxnLst/>
            <a:rect l="l" t="t" r="r" b="b"/>
            <a:pathLst>
              <a:path w="1366520" h="1402080">
                <a:moveTo>
                  <a:pt x="0" y="0"/>
                </a:moveTo>
                <a:lnTo>
                  <a:pt x="1366522" y="1401563"/>
                </a:lnTo>
              </a:path>
            </a:pathLst>
          </a:custGeom>
          <a:ln w="4191">
            <a:solidFill>
              <a:srgbClr val="DBDC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0" name="object 290"/>
          <p:cNvSpPr/>
          <p:nvPr/>
        </p:nvSpPr>
        <p:spPr>
          <a:xfrm>
            <a:off x="9816897" y="0"/>
            <a:ext cx="1232535" cy="1264285"/>
          </a:xfrm>
          <a:custGeom>
            <a:avLst/>
            <a:gdLst/>
            <a:ahLst/>
            <a:cxnLst/>
            <a:rect l="l" t="t" r="r" b="b"/>
            <a:pathLst>
              <a:path w="1232534" h="1264285">
                <a:moveTo>
                  <a:pt x="0" y="0"/>
                </a:moveTo>
                <a:lnTo>
                  <a:pt x="1232127" y="1263721"/>
                </a:lnTo>
              </a:path>
            </a:pathLst>
          </a:custGeom>
          <a:ln w="4191">
            <a:solidFill>
              <a:srgbClr val="DBDC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1" name="object 291"/>
          <p:cNvSpPr/>
          <p:nvPr/>
        </p:nvSpPr>
        <p:spPr>
          <a:xfrm>
            <a:off x="9951411" y="0"/>
            <a:ext cx="1097915" cy="1125855"/>
          </a:xfrm>
          <a:custGeom>
            <a:avLst/>
            <a:gdLst/>
            <a:ahLst/>
            <a:cxnLst/>
            <a:rect l="l" t="t" r="r" b="b"/>
            <a:pathLst>
              <a:path w="1097915" h="1125855">
                <a:moveTo>
                  <a:pt x="0" y="0"/>
                </a:moveTo>
                <a:lnTo>
                  <a:pt x="1097613" y="1125759"/>
                </a:lnTo>
              </a:path>
            </a:pathLst>
          </a:custGeom>
          <a:ln w="4191">
            <a:solidFill>
              <a:srgbClr val="DADC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2" name="object 292"/>
          <p:cNvSpPr/>
          <p:nvPr/>
        </p:nvSpPr>
        <p:spPr>
          <a:xfrm>
            <a:off x="10085921" y="0"/>
            <a:ext cx="963294" cy="988060"/>
          </a:xfrm>
          <a:custGeom>
            <a:avLst/>
            <a:gdLst/>
            <a:ahLst/>
            <a:cxnLst/>
            <a:rect l="l" t="t" r="r" b="b"/>
            <a:pathLst>
              <a:path w="963295" h="988060">
                <a:moveTo>
                  <a:pt x="0" y="0"/>
                </a:moveTo>
                <a:lnTo>
                  <a:pt x="963104" y="987801"/>
                </a:lnTo>
              </a:path>
            </a:pathLst>
          </a:custGeom>
          <a:ln w="4191">
            <a:solidFill>
              <a:srgbClr val="DADB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3" name="object 293"/>
          <p:cNvSpPr/>
          <p:nvPr/>
        </p:nvSpPr>
        <p:spPr>
          <a:xfrm>
            <a:off x="10220440" y="0"/>
            <a:ext cx="828675" cy="850265"/>
          </a:xfrm>
          <a:custGeom>
            <a:avLst/>
            <a:gdLst/>
            <a:ahLst/>
            <a:cxnLst/>
            <a:rect l="l" t="t" r="r" b="b"/>
            <a:pathLst>
              <a:path w="828675" h="850265">
                <a:moveTo>
                  <a:pt x="0" y="0"/>
                </a:moveTo>
                <a:lnTo>
                  <a:pt x="828585" y="849831"/>
                </a:lnTo>
              </a:path>
            </a:pathLst>
          </a:custGeom>
          <a:ln w="4190">
            <a:solidFill>
              <a:srgbClr val="DADB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4" name="object 294"/>
          <p:cNvSpPr/>
          <p:nvPr/>
        </p:nvSpPr>
        <p:spPr>
          <a:xfrm>
            <a:off x="10354955" y="0"/>
            <a:ext cx="694690" cy="712470"/>
          </a:xfrm>
          <a:custGeom>
            <a:avLst/>
            <a:gdLst/>
            <a:ahLst/>
            <a:cxnLst/>
            <a:rect l="l" t="t" r="r" b="b"/>
            <a:pathLst>
              <a:path w="694690" h="712470">
                <a:moveTo>
                  <a:pt x="0" y="0"/>
                </a:moveTo>
                <a:lnTo>
                  <a:pt x="694069" y="711868"/>
                </a:lnTo>
              </a:path>
            </a:pathLst>
          </a:custGeom>
          <a:ln w="4191">
            <a:solidFill>
              <a:srgbClr val="DADB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5" name="object 295"/>
          <p:cNvSpPr/>
          <p:nvPr/>
        </p:nvSpPr>
        <p:spPr>
          <a:xfrm>
            <a:off x="10489350" y="0"/>
            <a:ext cx="560070" cy="574040"/>
          </a:xfrm>
          <a:custGeom>
            <a:avLst/>
            <a:gdLst/>
            <a:ahLst/>
            <a:cxnLst/>
            <a:rect l="l" t="t" r="r" b="b"/>
            <a:pathLst>
              <a:path w="560070" h="574040">
                <a:moveTo>
                  <a:pt x="0" y="0"/>
                </a:moveTo>
                <a:lnTo>
                  <a:pt x="559674" y="574026"/>
                </a:lnTo>
              </a:path>
            </a:pathLst>
          </a:custGeom>
          <a:ln w="4191">
            <a:solidFill>
              <a:srgbClr val="DADB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6" name="object 296"/>
          <p:cNvSpPr/>
          <p:nvPr/>
        </p:nvSpPr>
        <p:spPr>
          <a:xfrm>
            <a:off x="10623870" y="0"/>
            <a:ext cx="425450" cy="436245"/>
          </a:xfrm>
          <a:custGeom>
            <a:avLst/>
            <a:gdLst/>
            <a:ahLst/>
            <a:cxnLst/>
            <a:rect l="l" t="t" r="r" b="b"/>
            <a:pathLst>
              <a:path w="425450" h="436245">
                <a:moveTo>
                  <a:pt x="0" y="0"/>
                </a:moveTo>
                <a:lnTo>
                  <a:pt x="425155" y="436057"/>
                </a:lnTo>
              </a:path>
            </a:pathLst>
          </a:custGeom>
          <a:ln w="4191">
            <a:solidFill>
              <a:srgbClr val="D9DB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7" name="object 297"/>
          <p:cNvSpPr/>
          <p:nvPr/>
        </p:nvSpPr>
        <p:spPr>
          <a:xfrm>
            <a:off x="10758382" y="0"/>
            <a:ext cx="290830" cy="298450"/>
          </a:xfrm>
          <a:custGeom>
            <a:avLst/>
            <a:gdLst/>
            <a:ahLst/>
            <a:cxnLst/>
            <a:rect l="l" t="t" r="r" b="b"/>
            <a:pathLst>
              <a:path w="290829" h="298450">
                <a:moveTo>
                  <a:pt x="0" y="0"/>
                </a:moveTo>
                <a:lnTo>
                  <a:pt x="290642" y="298095"/>
                </a:lnTo>
              </a:path>
            </a:pathLst>
          </a:custGeom>
          <a:ln w="4191">
            <a:solidFill>
              <a:srgbClr val="D9DA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8" name="object 298"/>
          <p:cNvSpPr/>
          <p:nvPr/>
        </p:nvSpPr>
        <p:spPr>
          <a:xfrm>
            <a:off x="10892884" y="0"/>
            <a:ext cx="156210" cy="160655"/>
          </a:xfrm>
          <a:custGeom>
            <a:avLst/>
            <a:gdLst/>
            <a:ahLst/>
            <a:cxnLst/>
            <a:rect l="l" t="t" r="r" b="b"/>
            <a:pathLst>
              <a:path w="156209" h="160655">
                <a:moveTo>
                  <a:pt x="0" y="0"/>
                </a:moveTo>
                <a:lnTo>
                  <a:pt x="156140" y="160144"/>
                </a:lnTo>
              </a:path>
            </a:pathLst>
          </a:custGeom>
          <a:ln w="4191">
            <a:solidFill>
              <a:srgbClr val="D9DA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9" name="object 299"/>
          <p:cNvSpPr/>
          <p:nvPr/>
        </p:nvSpPr>
        <p:spPr>
          <a:xfrm>
            <a:off x="11027289" y="0"/>
            <a:ext cx="22225" cy="22860"/>
          </a:xfrm>
          <a:custGeom>
            <a:avLst/>
            <a:gdLst/>
            <a:ahLst/>
            <a:cxnLst/>
            <a:rect l="l" t="t" r="r" b="b"/>
            <a:pathLst>
              <a:path w="22225" h="22860">
                <a:moveTo>
                  <a:pt x="0" y="0"/>
                </a:moveTo>
                <a:lnTo>
                  <a:pt x="21735" y="22292"/>
                </a:lnTo>
              </a:path>
            </a:pathLst>
          </a:custGeom>
          <a:ln w="4191">
            <a:solidFill>
              <a:srgbClr val="D9DAD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0" name="object 300"/>
          <p:cNvSpPr/>
          <p:nvPr/>
        </p:nvSpPr>
        <p:spPr>
          <a:xfrm>
            <a:off x="11029334" y="1515591"/>
            <a:ext cx="19685" cy="20320"/>
          </a:xfrm>
          <a:custGeom>
            <a:avLst/>
            <a:gdLst/>
            <a:ahLst/>
            <a:cxnLst/>
            <a:rect l="l" t="t" r="r" b="b"/>
            <a:pathLst>
              <a:path w="19684" h="20319">
                <a:moveTo>
                  <a:pt x="19689" y="0"/>
                </a:moveTo>
                <a:lnTo>
                  <a:pt x="0" y="20194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1" name="object 301"/>
          <p:cNvSpPr/>
          <p:nvPr/>
        </p:nvSpPr>
        <p:spPr>
          <a:xfrm>
            <a:off x="10902758" y="1385767"/>
            <a:ext cx="146685" cy="150495"/>
          </a:xfrm>
          <a:custGeom>
            <a:avLst/>
            <a:gdLst/>
            <a:ahLst/>
            <a:cxnLst/>
            <a:rect l="l" t="t" r="r" b="b"/>
            <a:pathLst>
              <a:path w="146684" h="150494">
                <a:moveTo>
                  <a:pt x="146267" y="0"/>
                </a:moveTo>
                <a:lnTo>
                  <a:pt x="0" y="150018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2" name="object 302"/>
          <p:cNvSpPr/>
          <p:nvPr/>
        </p:nvSpPr>
        <p:spPr>
          <a:xfrm>
            <a:off x="10776055" y="1255815"/>
            <a:ext cx="273050" cy="280035"/>
          </a:xfrm>
          <a:custGeom>
            <a:avLst/>
            <a:gdLst/>
            <a:ahLst/>
            <a:cxnLst/>
            <a:rect l="l" t="t" r="r" b="b"/>
            <a:pathLst>
              <a:path w="273050" h="280034">
                <a:moveTo>
                  <a:pt x="272970" y="0"/>
                </a:moveTo>
                <a:lnTo>
                  <a:pt x="0" y="279970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3" name="object 303"/>
          <p:cNvSpPr/>
          <p:nvPr/>
        </p:nvSpPr>
        <p:spPr>
          <a:xfrm>
            <a:off x="10649479" y="1125993"/>
            <a:ext cx="400050" cy="410209"/>
          </a:xfrm>
          <a:custGeom>
            <a:avLst/>
            <a:gdLst/>
            <a:ahLst/>
            <a:cxnLst/>
            <a:rect l="l" t="t" r="r" b="b"/>
            <a:pathLst>
              <a:path w="400050" h="410209">
                <a:moveTo>
                  <a:pt x="399546" y="0"/>
                </a:moveTo>
                <a:lnTo>
                  <a:pt x="0" y="409792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4" name="object 304"/>
          <p:cNvSpPr/>
          <p:nvPr/>
        </p:nvSpPr>
        <p:spPr>
          <a:xfrm>
            <a:off x="10522778" y="996044"/>
            <a:ext cx="526415" cy="539750"/>
          </a:xfrm>
          <a:custGeom>
            <a:avLst/>
            <a:gdLst/>
            <a:ahLst/>
            <a:cxnLst/>
            <a:rect l="l" t="t" r="r" b="b"/>
            <a:pathLst>
              <a:path w="526415" h="539750">
                <a:moveTo>
                  <a:pt x="526246" y="0"/>
                </a:moveTo>
                <a:lnTo>
                  <a:pt x="0" y="539740"/>
                </a:lnTo>
              </a:path>
            </a:pathLst>
          </a:custGeom>
          <a:ln w="4191">
            <a:solidFill>
              <a:srgbClr val="EAEB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5" name="object 305"/>
          <p:cNvSpPr/>
          <p:nvPr/>
        </p:nvSpPr>
        <p:spPr>
          <a:xfrm>
            <a:off x="10396201" y="866222"/>
            <a:ext cx="653415" cy="669925"/>
          </a:xfrm>
          <a:custGeom>
            <a:avLst/>
            <a:gdLst/>
            <a:ahLst/>
            <a:cxnLst/>
            <a:rect l="l" t="t" r="r" b="b"/>
            <a:pathLst>
              <a:path w="653415" h="669925">
                <a:moveTo>
                  <a:pt x="652822" y="0"/>
                </a:moveTo>
                <a:lnTo>
                  <a:pt x="0" y="669562"/>
                </a:lnTo>
              </a:path>
            </a:pathLst>
          </a:custGeom>
          <a:ln w="4191">
            <a:solidFill>
              <a:srgbClr val="EA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6" name="object 306"/>
          <p:cNvSpPr/>
          <p:nvPr/>
        </p:nvSpPr>
        <p:spPr>
          <a:xfrm>
            <a:off x="10269493" y="736264"/>
            <a:ext cx="779780" cy="800100"/>
          </a:xfrm>
          <a:custGeom>
            <a:avLst/>
            <a:gdLst/>
            <a:ahLst/>
            <a:cxnLst/>
            <a:rect l="l" t="t" r="r" b="b"/>
            <a:pathLst>
              <a:path w="779779" h="800100">
                <a:moveTo>
                  <a:pt x="779532" y="0"/>
                </a:moveTo>
                <a:lnTo>
                  <a:pt x="0" y="799520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7" name="object 307"/>
          <p:cNvSpPr/>
          <p:nvPr/>
        </p:nvSpPr>
        <p:spPr>
          <a:xfrm>
            <a:off x="10142790" y="606312"/>
            <a:ext cx="906780" cy="929640"/>
          </a:xfrm>
          <a:custGeom>
            <a:avLst/>
            <a:gdLst/>
            <a:ahLst/>
            <a:cxnLst/>
            <a:rect l="l" t="t" r="r" b="b"/>
            <a:pathLst>
              <a:path w="906779" h="929640">
                <a:moveTo>
                  <a:pt x="906235" y="0"/>
                </a:moveTo>
                <a:lnTo>
                  <a:pt x="0" y="929473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8" name="object 308"/>
          <p:cNvSpPr/>
          <p:nvPr/>
        </p:nvSpPr>
        <p:spPr>
          <a:xfrm>
            <a:off x="10016221" y="476498"/>
            <a:ext cx="1033144" cy="1059815"/>
          </a:xfrm>
          <a:custGeom>
            <a:avLst/>
            <a:gdLst/>
            <a:ahLst/>
            <a:cxnLst/>
            <a:rect l="l" t="t" r="r" b="b"/>
            <a:pathLst>
              <a:path w="1033145" h="1059815">
                <a:moveTo>
                  <a:pt x="1032804" y="0"/>
                </a:moveTo>
                <a:lnTo>
                  <a:pt x="0" y="1059287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9" name="object 309"/>
          <p:cNvSpPr/>
          <p:nvPr/>
        </p:nvSpPr>
        <p:spPr>
          <a:xfrm>
            <a:off x="9889518" y="346545"/>
            <a:ext cx="1159510" cy="1189355"/>
          </a:xfrm>
          <a:custGeom>
            <a:avLst/>
            <a:gdLst/>
            <a:ahLst/>
            <a:cxnLst/>
            <a:rect l="l" t="t" r="r" b="b"/>
            <a:pathLst>
              <a:path w="1159509" h="1189355">
                <a:moveTo>
                  <a:pt x="1159506" y="0"/>
                </a:moveTo>
                <a:lnTo>
                  <a:pt x="0" y="1189239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0" name="object 310"/>
          <p:cNvSpPr/>
          <p:nvPr/>
        </p:nvSpPr>
        <p:spPr>
          <a:xfrm>
            <a:off x="9762942" y="216723"/>
            <a:ext cx="1286510" cy="1319530"/>
          </a:xfrm>
          <a:custGeom>
            <a:avLst/>
            <a:gdLst/>
            <a:ahLst/>
            <a:cxnLst/>
            <a:rect l="l" t="t" r="r" b="b"/>
            <a:pathLst>
              <a:path w="1286509" h="1319530">
                <a:moveTo>
                  <a:pt x="1286082" y="0"/>
                </a:moveTo>
                <a:lnTo>
                  <a:pt x="0" y="1319062"/>
                </a:lnTo>
              </a:path>
            </a:pathLst>
          </a:custGeom>
          <a:ln w="4191">
            <a:solidFill>
              <a:srgbClr val="E9EA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1" name="object 311"/>
          <p:cNvSpPr/>
          <p:nvPr/>
        </p:nvSpPr>
        <p:spPr>
          <a:xfrm>
            <a:off x="9636228" y="86761"/>
            <a:ext cx="1412875" cy="1449070"/>
          </a:xfrm>
          <a:custGeom>
            <a:avLst/>
            <a:gdLst/>
            <a:ahLst/>
            <a:cxnLst/>
            <a:rect l="l" t="t" r="r" b="b"/>
            <a:pathLst>
              <a:path w="1412875" h="1449070">
                <a:moveTo>
                  <a:pt x="1412798" y="0"/>
                </a:moveTo>
                <a:lnTo>
                  <a:pt x="0" y="1449024"/>
                </a:lnTo>
              </a:path>
            </a:pathLst>
          </a:custGeom>
          <a:ln w="4191">
            <a:solidFill>
              <a:srgbClr val="E9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2" name="object 312"/>
          <p:cNvSpPr/>
          <p:nvPr/>
        </p:nvSpPr>
        <p:spPr>
          <a:xfrm>
            <a:off x="950966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3" name="object 313"/>
          <p:cNvSpPr/>
          <p:nvPr/>
        </p:nvSpPr>
        <p:spPr>
          <a:xfrm>
            <a:off x="938295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4" name="object 314"/>
          <p:cNvSpPr/>
          <p:nvPr/>
        </p:nvSpPr>
        <p:spPr>
          <a:xfrm>
            <a:off x="925637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5" name="object 315"/>
          <p:cNvSpPr/>
          <p:nvPr/>
        </p:nvSpPr>
        <p:spPr>
          <a:xfrm>
            <a:off x="912967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6" name="object 316"/>
          <p:cNvSpPr/>
          <p:nvPr/>
        </p:nvSpPr>
        <p:spPr>
          <a:xfrm>
            <a:off x="900298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8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7" name="object 317"/>
          <p:cNvSpPr/>
          <p:nvPr/>
        </p:nvSpPr>
        <p:spPr>
          <a:xfrm>
            <a:off x="887639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8" name="object 318"/>
          <p:cNvSpPr/>
          <p:nvPr/>
        </p:nvSpPr>
        <p:spPr>
          <a:xfrm>
            <a:off x="874969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7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9" name="object 319"/>
          <p:cNvSpPr/>
          <p:nvPr/>
        </p:nvSpPr>
        <p:spPr>
          <a:xfrm>
            <a:off x="862312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90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0" name="object 320"/>
          <p:cNvSpPr/>
          <p:nvPr/>
        </p:nvSpPr>
        <p:spPr>
          <a:xfrm>
            <a:off x="849641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7E8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1" name="object 321"/>
          <p:cNvSpPr/>
          <p:nvPr/>
        </p:nvSpPr>
        <p:spPr>
          <a:xfrm>
            <a:off x="836984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6" y="0"/>
                </a:moveTo>
                <a:lnTo>
                  <a:pt x="0" y="1535785"/>
                </a:lnTo>
              </a:path>
            </a:pathLst>
          </a:custGeom>
          <a:ln w="4190">
            <a:solidFill>
              <a:srgbClr val="E7E8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2" name="object 322"/>
          <p:cNvSpPr/>
          <p:nvPr/>
        </p:nvSpPr>
        <p:spPr>
          <a:xfrm>
            <a:off x="824314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6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7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3" name="object 323"/>
          <p:cNvSpPr/>
          <p:nvPr/>
        </p:nvSpPr>
        <p:spPr>
          <a:xfrm>
            <a:off x="811656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4" name="object 324"/>
          <p:cNvSpPr/>
          <p:nvPr/>
        </p:nvSpPr>
        <p:spPr>
          <a:xfrm>
            <a:off x="798985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90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5" name="object 325"/>
          <p:cNvSpPr/>
          <p:nvPr/>
        </p:nvSpPr>
        <p:spPr>
          <a:xfrm>
            <a:off x="7863287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7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6" name="object 326"/>
          <p:cNvSpPr/>
          <p:nvPr/>
        </p:nvSpPr>
        <p:spPr>
          <a:xfrm>
            <a:off x="773659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7" name="object 327"/>
          <p:cNvSpPr/>
          <p:nvPr/>
        </p:nvSpPr>
        <p:spPr>
          <a:xfrm>
            <a:off x="760988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6E7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8" name="object 328"/>
          <p:cNvSpPr/>
          <p:nvPr/>
        </p:nvSpPr>
        <p:spPr>
          <a:xfrm>
            <a:off x="748328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90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9" name="object 329"/>
          <p:cNvSpPr/>
          <p:nvPr/>
        </p:nvSpPr>
        <p:spPr>
          <a:xfrm>
            <a:off x="735664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6" y="0"/>
                </a:moveTo>
                <a:lnTo>
                  <a:pt x="0" y="1535785"/>
                </a:lnTo>
              </a:path>
            </a:pathLst>
          </a:custGeom>
          <a:ln w="4190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0" name="object 330"/>
          <p:cNvSpPr/>
          <p:nvPr/>
        </p:nvSpPr>
        <p:spPr>
          <a:xfrm>
            <a:off x="723001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1" name="object 331"/>
          <p:cNvSpPr/>
          <p:nvPr/>
        </p:nvSpPr>
        <p:spPr>
          <a:xfrm>
            <a:off x="710335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90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2" name="object 332"/>
          <p:cNvSpPr/>
          <p:nvPr/>
        </p:nvSpPr>
        <p:spPr>
          <a:xfrm>
            <a:off x="697669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3" name="object 333"/>
          <p:cNvSpPr/>
          <p:nvPr/>
        </p:nvSpPr>
        <p:spPr>
          <a:xfrm>
            <a:off x="685006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6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5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4" name="object 334"/>
          <p:cNvSpPr/>
          <p:nvPr/>
        </p:nvSpPr>
        <p:spPr>
          <a:xfrm>
            <a:off x="672341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6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5" name="object 335"/>
          <p:cNvSpPr/>
          <p:nvPr/>
        </p:nvSpPr>
        <p:spPr>
          <a:xfrm>
            <a:off x="659675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92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6" name="object 336"/>
          <p:cNvSpPr/>
          <p:nvPr/>
        </p:nvSpPr>
        <p:spPr>
          <a:xfrm>
            <a:off x="647012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7" name="object 337"/>
          <p:cNvSpPr/>
          <p:nvPr/>
        </p:nvSpPr>
        <p:spPr>
          <a:xfrm>
            <a:off x="634346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5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8" name="object 338"/>
          <p:cNvSpPr/>
          <p:nvPr/>
        </p:nvSpPr>
        <p:spPr>
          <a:xfrm>
            <a:off x="621683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9" name="object 339"/>
          <p:cNvSpPr/>
          <p:nvPr/>
        </p:nvSpPr>
        <p:spPr>
          <a:xfrm>
            <a:off x="609017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91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0" name="object 340"/>
          <p:cNvSpPr/>
          <p:nvPr/>
        </p:nvSpPr>
        <p:spPr>
          <a:xfrm>
            <a:off x="596353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90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1" name="object 341"/>
          <p:cNvSpPr/>
          <p:nvPr/>
        </p:nvSpPr>
        <p:spPr>
          <a:xfrm>
            <a:off x="583689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6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2" name="object 342"/>
          <p:cNvSpPr/>
          <p:nvPr/>
        </p:nvSpPr>
        <p:spPr>
          <a:xfrm>
            <a:off x="571025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3" name="object 343"/>
          <p:cNvSpPr/>
          <p:nvPr/>
        </p:nvSpPr>
        <p:spPr>
          <a:xfrm>
            <a:off x="558361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90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4" name="object 344"/>
          <p:cNvSpPr/>
          <p:nvPr/>
        </p:nvSpPr>
        <p:spPr>
          <a:xfrm>
            <a:off x="545691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7" y="0"/>
                </a:moveTo>
                <a:lnTo>
                  <a:pt x="0" y="1535785"/>
                </a:lnTo>
              </a:path>
            </a:pathLst>
          </a:custGeom>
          <a:ln w="4190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5" name="object 345"/>
          <p:cNvSpPr/>
          <p:nvPr/>
        </p:nvSpPr>
        <p:spPr>
          <a:xfrm>
            <a:off x="533033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6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6" name="object 346"/>
          <p:cNvSpPr/>
          <p:nvPr/>
        </p:nvSpPr>
        <p:spPr>
          <a:xfrm>
            <a:off x="520361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91" y="0"/>
                </a:moveTo>
                <a:lnTo>
                  <a:pt x="0" y="1535785"/>
                </a:lnTo>
              </a:path>
            </a:pathLst>
          </a:custGeom>
          <a:ln w="4190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7" name="object 347"/>
          <p:cNvSpPr/>
          <p:nvPr/>
        </p:nvSpPr>
        <p:spPr>
          <a:xfrm>
            <a:off x="507703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8" name="object 348"/>
          <p:cNvSpPr/>
          <p:nvPr/>
        </p:nvSpPr>
        <p:spPr>
          <a:xfrm>
            <a:off x="495032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9" name="object 349"/>
          <p:cNvSpPr/>
          <p:nvPr/>
        </p:nvSpPr>
        <p:spPr>
          <a:xfrm>
            <a:off x="482372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7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0" name="object 350"/>
          <p:cNvSpPr/>
          <p:nvPr/>
        </p:nvSpPr>
        <p:spPr>
          <a:xfrm>
            <a:off x="4697017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90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1" name="object 351"/>
          <p:cNvSpPr/>
          <p:nvPr/>
        </p:nvSpPr>
        <p:spPr>
          <a:xfrm>
            <a:off x="457043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7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1E2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2" name="object 352"/>
          <p:cNvSpPr/>
          <p:nvPr/>
        </p:nvSpPr>
        <p:spPr>
          <a:xfrm>
            <a:off x="444370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0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3" name="object 353"/>
          <p:cNvSpPr/>
          <p:nvPr/>
        </p:nvSpPr>
        <p:spPr>
          <a:xfrm>
            <a:off x="431713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90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4" name="object 354"/>
          <p:cNvSpPr/>
          <p:nvPr/>
        </p:nvSpPr>
        <p:spPr>
          <a:xfrm>
            <a:off x="419053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5" name="object 355"/>
          <p:cNvSpPr/>
          <p:nvPr/>
        </p:nvSpPr>
        <p:spPr>
          <a:xfrm>
            <a:off x="406383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6" name="object 356"/>
          <p:cNvSpPr/>
          <p:nvPr/>
        </p:nvSpPr>
        <p:spPr>
          <a:xfrm>
            <a:off x="393724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7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0E1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7" name="object 357"/>
          <p:cNvSpPr/>
          <p:nvPr/>
        </p:nvSpPr>
        <p:spPr>
          <a:xfrm>
            <a:off x="381053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0E1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8" name="object 358"/>
          <p:cNvSpPr/>
          <p:nvPr/>
        </p:nvSpPr>
        <p:spPr>
          <a:xfrm>
            <a:off x="368395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9" name="object 359"/>
          <p:cNvSpPr/>
          <p:nvPr/>
        </p:nvSpPr>
        <p:spPr>
          <a:xfrm>
            <a:off x="355724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7" y="0"/>
                </a:moveTo>
                <a:lnTo>
                  <a:pt x="0" y="1535785"/>
                </a:lnTo>
              </a:path>
            </a:pathLst>
          </a:custGeom>
          <a:ln w="4190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0" name="object 360"/>
          <p:cNvSpPr/>
          <p:nvPr/>
        </p:nvSpPr>
        <p:spPr>
          <a:xfrm>
            <a:off x="343064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1" name="object 361"/>
          <p:cNvSpPr/>
          <p:nvPr/>
        </p:nvSpPr>
        <p:spPr>
          <a:xfrm>
            <a:off x="3303937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F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2" name="object 362"/>
          <p:cNvSpPr/>
          <p:nvPr/>
        </p:nvSpPr>
        <p:spPr>
          <a:xfrm>
            <a:off x="317737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6" y="0"/>
                </a:moveTo>
                <a:lnTo>
                  <a:pt x="0" y="1535785"/>
                </a:lnTo>
              </a:path>
            </a:pathLst>
          </a:custGeom>
          <a:ln w="4190">
            <a:solidFill>
              <a:srgbClr val="DFE0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3" name="object 363"/>
          <p:cNvSpPr/>
          <p:nvPr/>
        </p:nvSpPr>
        <p:spPr>
          <a:xfrm>
            <a:off x="305065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6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FE0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4" name="object 364"/>
          <p:cNvSpPr/>
          <p:nvPr/>
        </p:nvSpPr>
        <p:spPr>
          <a:xfrm>
            <a:off x="292404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5" name="object 365"/>
          <p:cNvSpPr/>
          <p:nvPr/>
        </p:nvSpPr>
        <p:spPr>
          <a:xfrm>
            <a:off x="279734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90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6" name="object 366"/>
          <p:cNvSpPr/>
          <p:nvPr/>
        </p:nvSpPr>
        <p:spPr>
          <a:xfrm>
            <a:off x="2670767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5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7" name="object 367"/>
          <p:cNvSpPr/>
          <p:nvPr/>
        </p:nvSpPr>
        <p:spPr>
          <a:xfrm>
            <a:off x="254405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6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E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8" name="object 368"/>
          <p:cNvSpPr/>
          <p:nvPr/>
        </p:nvSpPr>
        <p:spPr>
          <a:xfrm>
            <a:off x="241745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E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9" name="object 369"/>
          <p:cNvSpPr/>
          <p:nvPr/>
        </p:nvSpPr>
        <p:spPr>
          <a:xfrm>
            <a:off x="229075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90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EDF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0" name="object 370"/>
          <p:cNvSpPr/>
          <p:nvPr/>
        </p:nvSpPr>
        <p:spPr>
          <a:xfrm>
            <a:off x="2164177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6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1" name="object 371"/>
          <p:cNvSpPr/>
          <p:nvPr/>
        </p:nvSpPr>
        <p:spPr>
          <a:xfrm>
            <a:off x="203756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7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2" name="object 372"/>
          <p:cNvSpPr/>
          <p:nvPr/>
        </p:nvSpPr>
        <p:spPr>
          <a:xfrm>
            <a:off x="1910857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3" name="object 373"/>
          <p:cNvSpPr/>
          <p:nvPr/>
        </p:nvSpPr>
        <p:spPr>
          <a:xfrm>
            <a:off x="178427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D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4" name="object 374"/>
          <p:cNvSpPr/>
          <p:nvPr/>
        </p:nvSpPr>
        <p:spPr>
          <a:xfrm>
            <a:off x="165759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4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DDE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5" name="object 375"/>
          <p:cNvSpPr/>
          <p:nvPr/>
        </p:nvSpPr>
        <p:spPr>
          <a:xfrm>
            <a:off x="153097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DDE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6" name="object 376"/>
          <p:cNvSpPr/>
          <p:nvPr/>
        </p:nvSpPr>
        <p:spPr>
          <a:xfrm>
            <a:off x="140426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7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7" name="object 377"/>
          <p:cNvSpPr/>
          <p:nvPr/>
        </p:nvSpPr>
        <p:spPr>
          <a:xfrm>
            <a:off x="127768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8" name="object 378"/>
          <p:cNvSpPr/>
          <p:nvPr/>
        </p:nvSpPr>
        <p:spPr>
          <a:xfrm>
            <a:off x="115096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7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9" name="object 379"/>
          <p:cNvSpPr/>
          <p:nvPr/>
        </p:nvSpPr>
        <p:spPr>
          <a:xfrm>
            <a:off x="102438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C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0" name="object 380"/>
          <p:cNvSpPr/>
          <p:nvPr/>
        </p:nvSpPr>
        <p:spPr>
          <a:xfrm>
            <a:off x="89767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CDD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1" name="object 381"/>
          <p:cNvSpPr/>
          <p:nvPr/>
        </p:nvSpPr>
        <p:spPr>
          <a:xfrm>
            <a:off x="77107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CDD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2" name="object 382"/>
          <p:cNvSpPr/>
          <p:nvPr/>
        </p:nvSpPr>
        <p:spPr>
          <a:xfrm>
            <a:off x="64437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C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3" name="object 383"/>
          <p:cNvSpPr/>
          <p:nvPr/>
        </p:nvSpPr>
        <p:spPr>
          <a:xfrm>
            <a:off x="51777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7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C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4" name="object 384"/>
          <p:cNvSpPr/>
          <p:nvPr/>
        </p:nvSpPr>
        <p:spPr>
          <a:xfrm>
            <a:off x="39108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B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5" name="object 385"/>
          <p:cNvSpPr/>
          <p:nvPr/>
        </p:nvSpPr>
        <p:spPr>
          <a:xfrm>
            <a:off x="26448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BDC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6" name="object 386"/>
          <p:cNvSpPr/>
          <p:nvPr/>
        </p:nvSpPr>
        <p:spPr>
          <a:xfrm>
            <a:off x="13777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BDC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7" name="object 387"/>
          <p:cNvSpPr/>
          <p:nvPr/>
        </p:nvSpPr>
        <p:spPr>
          <a:xfrm>
            <a:off x="1119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6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BDC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8" name="object 388"/>
          <p:cNvSpPr/>
          <p:nvPr/>
        </p:nvSpPr>
        <p:spPr>
          <a:xfrm>
            <a:off x="507" y="0"/>
            <a:ext cx="1381760" cy="1417320"/>
          </a:xfrm>
          <a:custGeom>
            <a:avLst/>
            <a:gdLst/>
            <a:ahLst/>
            <a:cxnLst/>
            <a:rect l="l" t="t" r="r" b="b"/>
            <a:pathLst>
              <a:path w="1381760" h="1417320">
                <a:moveTo>
                  <a:pt x="1381357" y="0"/>
                </a:moveTo>
                <a:lnTo>
                  <a:pt x="0" y="1416779"/>
                </a:lnTo>
              </a:path>
            </a:pathLst>
          </a:custGeom>
          <a:ln w="4191">
            <a:solidFill>
              <a:srgbClr val="DBDC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9" name="object 389"/>
          <p:cNvSpPr/>
          <p:nvPr/>
        </p:nvSpPr>
        <p:spPr>
          <a:xfrm>
            <a:off x="508" y="0"/>
            <a:ext cx="1254760" cy="1287145"/>
          </a:xfrm>
          <a:custGeom>
            <a:avLst/>
            <a:gdLst/>
            <a:ahLst/>
            <a:cxnLst/>
            <a:rect l="l" t="t" r="r" b="b"/>
            <a:pathLst>
              <a:path w="1254760" h="1287145">
                <a:moveTo>
                  <a:pt x="1254771" y="0"/>
                </a:moveTo>
                <a:lnTo>
                  <a:pt x="0" y="1286947"/>
                </a:lnTo>
              </a:path>
            </a:pathLst>
          </a:custGeom>
          <a:ln w="4191">
            <a:solidFill>
              <a:srgbClr val="DBDC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0" name="object 390"/>
          <p:cNvSpPr/>
          <p:nvPr/>
        </p:nvSpPr>
        <p:spPr>
          <a:xfrm>
            <a:off x="507" y="0"/>
            <a:ext cx="1128395" cy="1157605"/>
          </a:xfrm>
          <a:custGeom>
            <a:avLst/>
            <a:gdLst/>
            <a:ahLst/>
            <a:cxnLst/>
            <a:rect l="l" t="t" r="r" b="b"/>
            <a:pathLst>
              <a:path w="1128395" h="1157605">
                <a:moveTo>
                  <a:pt x="1128185" y="0"/>
                </a:moveTo>
                <a:lnTo>
                  <a:pt x="0" y="1157115"/>
                </a:lnTo>
              </a:path>
            </a:pathLst>
          </a:custGeom>
          <a:ln w="4191">
            <a:solidFill>
              <a:srgbClr val="DADC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1" name="object 391"/>
          <p:cNvSpPr/>
          <p:nvPr/>
        </p:nvSpPr>
        <p:spPr>
          <a:xfrm>
            <a:off x="508" y="0"/>
            <a:ext cx="1002030" cy="1027430"/>
          </a:xfrm>
          <a:custGeom>
            <a:avLst/>
            <a:gdLst/>
            <a:ahLst/>
            <a:cxnLst/>
            <a:rect l="l" t="t" r="r" b="b"/>
            <a:pathLst>
              <a:path w="1002030" h="1027430">
                <a:moveTo>
                  <a:pt x="1001485" y="0"/>
                </a:moveTo>
                <a:lnTo>
                  <a:pt x="0" y="1027168"/>
                </a:lnTo>
              </a:path>
            </a:pathLst>
          </a:custGeom>
          <a:ln w="4191">
            <a:solidFill>
              <a:srgbClr val="DADB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2" name="object 392"/>
          <p:cNvSpPr/>
          <p:nvPr/>
        </p:nvSpPr>
        <p:spPr>
          <a:xfrm>
            <a:off x="507" y="0"/>
            <a:ext cx="875030" cy="897890"/>
          </a:xfrm>
          <a:custGeom>
            <a:avLst/>
            <a:gdLst/>
            <a:ahLst/>
            <a:cxnLst/>
            <a:rect l="l" t="t" r="r" b="b"/>
            <a:pathLst>
              <a:path w="875030" h="897890">
                <a:moveTo>
                  <a:pt x="874890" y="0"/>
                </a:moveTo>
                <a:lnTo>
                  <a:pt x="0" y="897325"/>
                </a:lnTo>
              </a:path>
            </a:pathLst>
          </a:custGeom>
          <a:ln w="4191">
            <a:solidFill>
              <a:srgbClr val="DADB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3" name="object 393"/>
          <p:cNvSpPr/>
          <p:nvPr/>
        </p:nvSpPr>
        <p:spPr>
          <a:xfrm>
            <a:off x="508" y="0"/>
            <a:ext cx="748665" cy="767715"/>
          </a:xfrm>
          <a:custGeom>
            <a:avLst/>
            <a:gdLst/>
            <a:ahLst/>
            <a:cxnLst/>
            <a:rect l="l" t="t" r="r" b="b"/>
            <a:pathLst>
              <a:path w="748665" h="767715">
                <a:moveTo>
                  <a:pt x="748169" y="0"/>
                </a:moveTo>
                <a:lnTo>
                  <a:pt x="0" y="767353"/>
                </a:lnTo>
              </a:path>
            </a:pathLst>
          </a:custGeom>
          <a:ln w="4190">
            <a:solidFill>
              <a:srgbClr val="DADB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4" name="object 394"/>
          <p:cNvSpPr/>
          <p:nvPr/>
        </p:nvSpPr>
        <p:spPr>
          <a:xfrm>
            <a:off x="508" y="0"/>
            <a:ext cx="621665" cy="637540"/>
          </a:xfrm>
          <a:custGeom>
            <a:avLst/>
            <a:gdLst/>
            <a:ahLst/>
            <a:cxnLst/>
            <a:rect l="l" t="t" r="r" b="b"/>
            <a:pathLst>
              <a:path w="621665" h="637540">
                <a:moveTo>
                  <a:pt x="621592" y="0"/>
                </a:moveTo>
                <a:lnTo>
                  <a:pt x="0" y="637532"/>
                </a:lnTo>
              </a:path>
            </a:pathLst>
          </a:custGeom>
          <a:ln w="4191">
            <a:solidFill>
              <a:srgbClr val="DADB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5" name="object 395"/>
          <p:cNvSpPr/>
          <p:nvPr/>
        </p:nvSpPr>
        <p:spPr>
          <a:xfrm>
            <a:off x="507" y="0"/>
            <a:ext cx="495300" cy="508000"/>
          </a:xfrm>
          <a:custGeom>
            <a:avLst/>
            <a:gdLst/>
            <a:ahLst/>
            <a:cxnLst/>
            <a:rect l="l" t="t" r="r" b="b"/>
            <a:pathLst>
              <a:path w="495300" h="508000">
                <a:moveTo>
                  <a:pt x="494883" y="0"/>
                </a:moveTo>
                <a:lnTo>
                  <a:pt x="0" y="507573"/>
                </a:lnTo>
              </a:path>
            </a:pathLst>
          </a:custGeom>
          <a:ln w="4191">
            <a:solidFill>
              <a:srgbClr val="DADB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6" name="object 396"/>
          <p:cNvSpPr/>
          <p:nvPr/>
        </p:nvSpPr>
        <p:spPr>
          <a:xfrm>
            <a:off x="507" y="0"/>
            <a:ext cx="368300" cy="377825"/>
          </a:xfrm>
          <a:custGeom>
            <a:avLst/>
            <a:gdLst/>
            <a:ahLst/>
            <a:cxnLst/>
            <a:rect l="l" t="t" r="r" b="b"/>
            <a:pathLst>
              <a:path w="368300" h="377825">
                <a:moveTo>
                  <a:pt x="368288" y="0"/>
                </a:moveTo>
                <a:lnTo>
                  <a:pt x="0" y="377731"/>
                </a:lnTo>
              </a:path>
            </a:pathLst>
          </a:custGeom>
          <a:ln w="4191">
            <a:solidFill>
              <a:srgbClr val="D9DB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7" name="object 397"/>
          <p:cNvSpPr/>
          <p:nvPr/>
        </p:nvSpPr>
        <p:spPr>
          <a:xfrm>
            <a:off x="507" y="0"/>
            <a:ext cx="241935" cy="248285"/>
          </a:xfrm>
          <a:custGeom>
            <a:avLst/>
            <a:gdLst/>
            <a:ahLst/>
            <a:cxnLst/>
            <a:rect l="l" t="t" r="r" b="b"/>
            <a:pathLst>
              <a:path w="241935" h="248285">
                <a:moveTo>
                  <a:pt x="241576" y="0"/>
                </a:moveTo>
                <a:lnTo>
                  <a:pt x="0" y="247771"/>
                </a:lnTo>
              </a:path>
            </a:pathLst>
          </a:custGeom>
          <a:ln w="4191">
            <a:solidFill>
              <a:srgbClr val="D9DA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8" name="object 398"/>
          <p:cNvSpPr/>
          <p:nvPr/>
        </p:nvSpPr>
        <p:spPr>
          <a:xfrm>
            <a:off x="507" y="0"/>
            <a:ext cx="115570" cy="118110"/>
          </a:xfrm>
          <a:custGeom>
            <a:avLst/>
            <a:gdLst/>
            <a:ahLst/>
            <a:cxnLst/>
            <a:rect l="l" t="t" r="r" b="b"/>
            <a:pathLst>
              <a:path w="115570" h="118110">
                <a:moveTo>
                  <a:pt x="114989" y="0"/>
                </a:moveTo>
                <a:lnTo>
                  <a:pt x="0" y="117937"/>
                </a:lnTo>
              </a:path>
            </a:pathLst>
          </a:custGeom>
          <a:ln w="4191">
            <a:solidFill>
              <a:srgbClr val="D9DA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9" name="object 399"/>
          <p:cNvSpPr/>
          <p:nvPr/>
        </p:nvSpPr>
        <p:spPr>
          <a:xfrm>
            <a:off x="940676" y="1351127"/>
            <a:ext cx="8089392" cy="18465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0" name="object 400"/>
          <p:cNvSpPr/>
          <p:nvPr/>
        </p:nvSpPr>
        <p:spPr>
          <a:xfrm>
            <a:off x="9957765" y="932662"/>
            <a:ext cx="352425" cy="337820"/>
          </a:xfrm>
          <a:custGeom>
            <a:avLst/>
            <a:gdLst/>
            <a:ahLst/>
            <a:cxnLst/>
            <a:rect l="l" t="t" r="r" b="b"/>
            <a:pathLst>
              <a:path w="352425" h="337819">
                <a:moveTo>
                  <a:pt x="309120" y="245236"/>
                </a:moveTo>
                <a:lnTo>
                  <a:pt x="242684" y="245236"/>
                </a:lnTo>
                <a:lnTo>
                  <a:pt x="233535" y="271822"/>
                </a:lnTo>
                <a:lnTo>
                  <a:pt x="218541" y="296475"/>
                </a:lnTo>
                <a:lnTo>
                  <a:pt x="195374" y="318403"/>
                </a:lnTo>
                <a:lnTo>
                  <a:pt x="161709" y="336816"/>
                </a:lnTo>
                <a:lnTo>
                  <a:pt x="163372" y="337070"/>
                </a:lnTo>
                <a:lnTo>
                  <a:pt x="164401" y="337439"/>
                </a:lnTo>
                <a:lnTo>
                  <a:pt x="165531" y="337388"/>
                </a:lnTo>
                <a:lnTo>
                  <a:pt x="212633" y="330674"/>
                </a:lnTo>
                <a:lnTo>
                  <a:pt x="250958" y="315626"/>
                </a:lnTo>
                <a:lnTo>
                  <a:pt x="280824" y="292082"/>
                </a:lnTo>
                <a:lnTo>
                  <a:pt x="302552" y="259880"/>
                </a:lnTo>
                <a:lnTo>
                  <a:pt x="309120" y="245236"/>
                </a:lnTo>
                <a:close/>
              </a:path>
              <a:path w="352425" h="337819">
                <a:moveTo>
                  <a:pt x="102488" y="106565"/>
                </a:moveTo>
                <a:lnTo>
                  <a:pt x="65522" y="128158"/>
                </a:lnTo>
                <a:lnTo>
                  <a:pt x="31559" y="165125"/>
                </a:lnTo>
                <a:lnTo>
                  <a:pt x="5778" y="212650"/>
                </a:lnTo>
                <a:lnTo>
                  <a:pt x="0" y="260146"/>
                </a:lnTo>
                <a:lnTo>
                  <a:pt x="5091" y="279236"/>
                </a:lnTo>
                <a:lnTo>
                  <a:pt x="15340" y="295346"/>
                </a:lnTo>
                <a:lnTo>
                  <a:pt x="30577" y="308429"/>
                </a:lnTo>
                <a:lnTo>
                  <a:pt x="50634" y="318439"/>
                </a:lnTo>
                <a:lnTo>
                  <a:pt x="46662" y="311073"/>
                </a:lnTo>
                <a:lnTo>
                  <a:pt x="42527" y="303574"/>
                </a:lnTo>
                <a:lnTo>
                  <a:pt x="38642" y="295865"/>
                </a:lnTo>
                <a:lnTo>
                  <a:pt x="35420" y="287870"/>
                </a:lnTo>
                <a:lnTo>
                  <a:pt x="33871" y="279352"/>
                </a:lnTo>
                <a:lnTo>
                  <a:pt x="34583" y="270594"/>
                </a:lnTo>
                <a:lnTo>
                  <a:pt x="37165" y="261819"/>
                </a:lnTo>
                <a:lnTo>
                  <a:pt x="41224" y="253250"/>
                </a:lnTo>
                <a:lnTo>
                  <a:pt x="79888" y="253250"/>
                </a:lnTo>
                <a:lnTo>
                  <a:pt x="85097" y="240963"/>
                </a:lnTo>
                <a:lnTo>
                  <a:pt x="106782" y="217450"/>
                </a:lnTo>
                <a:lnTo>
                  <a:pt x="133616" y="199351"/>
                </a:lnTo>
                <a:lnTo>
                  <a:pt x="327445" y="199351"/>
                </a:lnTo>
                <a:lnTo>
                  <a:pt x="327844" y="198285"/>
                </a:lnTo>
                <a:lnTo>
                  <a:pt x="74015" y="198285"/>
                </a:lnTo>
                <a:lnTo>
                  <a:pt x="73405" y="190766"/>
                </a:lnTo>
                <a:lnTo>
                  <a:pt x="72618" y="185102"/>
                </a:lnTo>
                <a:lnTo>
                  <a:pt x="72491" y="179298"/>
                </a:lnTo>
                <a:lnTo>
                  <a:pt x="75103" y="160992"/>
                </a:lnTo>
                <a:lnTo>
                  <a:pt x="82439" y="142786"/>
                </a:lnTo>
                <a:lnTo>
                  <a:pt x="92233" y="124779"/>
                </a:lnTo>
                <a:lnTo>
                  <a:pt x="102488" y="106565"/>
                </a:lnTo>
                <a:close/>
              </a:path>
              <a:path w="352425" h="337819">
                <a:moveTo>
                  <a:pt x="79888" y="253250"/>
                </a:moveTo>
                <a:lnTo>
                  <a:pt x="41224" y="253250"/>
                </a:lnTo>
                <a:lnTo>
                  <a:pt x="44551" y="257975"/>
                </a:lnTo>
                <a:lnTo>
                  <a:pt x="47980" y="263169"/>
                </a:lnTo>
                <a:lnTo>
                  <a:pt x="55486" y="272999"/>
                </a:lnTo>
                <a:lnTo>
                  <a:pt x="59093" y="277939"/>
                </a:lnTo>
                <a:lnTo>
                  <a:pt x="68033" y="286537"/>
                </a:lnTo>
                <a:lnTo>
                  <a:pt x="73558" y="290106"/>
                </a:lnTo>
                <a:lnTo>
                  <a:pt x="78612" y="293966"/>
                </a:lnTo>
                <a:lnTo>
                  <a:pt x="73921" y="267324"/>
                </a:lnTo>
                <a:lnTo>
                  <a:pt x="79888" y="253250"/>
                </a:lnTo>
                <a:close/>
              </a:path>
              <a:path w="352425" h="337819">
                <a:moveTo>
                  <a:pt x="319009" y="221411"/>
                </a:moveTo>
                <a:lnTo>
                  <a:pt x="181470" y="221411"/>
                </a:lnTo>
                <a:lnTo>
                  <a:pt x="177384" y="237395"/>
                </a:lnTo>
                <a:lnTo>
                  <a:pt x="173175" y="253250"/>
                </a:lnTo>
                <a:lnTo>
                  <a:pt x="171183" y="268882"/>
                </a:lnTo>
                <a:lnTo>
                  <a:pt x="173697" y="284594"/>
                </a:lnTo>
                <a:lnTo>
                  <a:pt x="242684" y="245236"/>
                </a:lnTo>
                <a:lnTo>
                  <a:pt x="309120" y="245236"/>
                </a:lnTo>
                <a:lnTo>
                  <a:pt x="313064" y="236414"/>
                </a:lnTo>
                <a:lnTo>
                  <a:pt x="319009" y="221411"/>
                </a:lnTo>
                <a:close/>
              </a:path>
              <a:path w="352425" h="337819">
                <a:moveTo>
                  <a:pt x="327445" y="199351"/>
                </a:moveTo>
                <a:lnTo>
                  <a:pt x="133616" y="199351"/>
                </a:lnTo>
                <a:lnTo>
                  <a:pt x="126828" y="219596"/>
                </a:lnTo>
                <a:lnTo>
                  <a:pt x="123294" y="239314"/>
                </a:lnTo>
                <a:lnTo>
                  <a:pt x="125119" y="258300"/>
                </a:lnTo>
                <a:lnTo>
                  <a:pt x="134404" y="276352"/>
                </a:lnTo>
                <a:lnTo>
                  <a:pt x="143733" y="261356"/>
                </a:lnTo>
                <a:lnTo>
                  <a:pt x="154117" y="247253"/>
                </a:lnTo>
                <a:lnTo>
                  <a:pt x="166411" y="233964"/>
                </a:lnTo>
                <a:lnTo>
                  <a:pt x="181470" y="221411"/>
                </a:lnTo>
                <a:lnTo>
                  <a:pt x="319009" y="221411"/>
                </a:lnTo>
                <a:lnTo>
                  <a:pt x="322254" y="213223"/>
                </a:lnTo>
                <a:lnTo>
                  <a:pt x="327445" y="199351"/>
                </a:lnTo>
                <a:close/>
              </a:path>
              <a:path w="352425" h="337819">
                <a:moveTo>
                  <a:pt x="312927" y="0"/>
                </a:moveTo>
                <a:lnTo>
                  <a:pt x="282487" y="34191"/>
                </a:lnTo>
                <a:lnTo>
                  <a:pt x="241515" y="48691"/>
                </a:lnTo>
                <a:lnTo>
                  <a:pt x="231946" y="50180"/>
                </a:lnTo>
                <a:lnTo>
                  <a:pt x="212794" y="53356"/>
                </a:lnTo>
                <a:lnTo>
                  <a:pt x="168452" y="66868"/>
                </a:lnTo>
                <a:lnTo>
                  <a:pt x="125318" y="103348"/>
                </a:lnTo>
                <a:lnTo>
                  <a:pt x="101713" y="136597"/>
                </a:lnTo>
                <a:lnTo>
                  <a:pt x="83369" y="175299"/>
                </a:lnTo>
                <a:lnTo>
                  <a:pt x="78830" y="186514"/>
                </a:lnTo>
                <a:lnTo>
                  <a:pt x="74015" y="198285"/>
                </a:lnTo>
                <a:lnTo>
                  <a:pt x="327844" y="198285"/>
                </a:lnTo>
                <a:lnTo>
                  <a:pt x="331014" y="189814"/>
                </a:lnTo>
                <a:lnTo>
                  <a:pt x="307479" y="189814"/>
                </a:lnTo>
                <a:lnTo>
                  <a:pt x="307521" y="159505"/>
                </a:lnTo>
                <a:lnTo>
                  <a:pt x="241771" y="159505"/>
                </a:lnTo>
                <a:lnTo>
                  <a:pt x="233425" y="158115"/>
                </a:lnTo>
                <a:lnTo>
                  <a:pt x="227227" y="154157"/>
                </a:lnTo>
                <a:lnTo>
                  <a:pt x="224764" y="148709"/>
                </a:lnTo>
                <a:lnTo>
                  <a:pt x="226235" y="141971"/>
                </a:lnTo>
                <a:lnTo>
                  <a:pt x="261665" y="111760"/>
                </a:lnTo>
                <a:lnTo>
                  <a:pt x="279264" y="101556"/>
                </a:lnTo>
                <a:lnTo>
                  <a:pt x="287947" y="96342"/>
                </a:lnTo>
                <a:lnTo>
                  <a:pt x="312813" y="67462"/>
                </a:lnTo>
                <a:lnTo>
                  <a:pt x="318652" y="32926"/>
                </a:lnTo>
                <a:lnTo>
                  <a:pt x="316896" y="16343"/>
                </a:lnTo>
                <a:lnTo>
                  <a:pt x="312927" y="0"/>
                </a:lnTo>
                <a:close/>
              </a:path>
              <a:path w="352425" h="337819">
                <a:moveTo>
                  <a:pt x="340309" y="165442"/>
                </a:moveTo>
                <a:lnTo>
                  <a:pt x="307479" y="189814"/>
                </a:lnTo>
                <a:lnTo>
                  <a:pt x="331014" y="189814"/>
                </a:lnTo>
                <a:lnTo>
                  <a:pt x="340309" y="165442"/>
                </a:lnTo>
                <a:close/>
              </a:path>
              <a:path w="352425" h="337819">
                <a:moveTo>
                  <a:pt x="349745" y="84823"/>
                </a:moveTo>
                <a:lnTo>
                  <a:pt x="311921" y="98832"/>
                </a:lnTo>
                <a:lnTo>
                  <a:pt x="284568" y="127279"/>
                </a:lnTo>
                <a:lnTo>
                  <a:pt x="281097" y="132523"/>
                </a:lnTo>
                <a:lnTo>
                  <a:pt x="277212" y="137701"/>
                </a:lnTo>
                <a:lnTo>
                  <a:pt x="241771" y="159505"/>
                </a:lnTo>
                <a:lnTo>
                  <a:pt x="307521" y="159505"/>
                </a:lnTo>
                <a:lnTo>
                  <a:pt x="316466" y="116039"/>
                </a:lnTo>
                <a:lnTo>
                  <a:pt x="352005" y="85102"/>
                </a:lnTo>
                <a:lnTo>
                  <a:pt x="350329" y="84963"/>
                </a:lnTo>
                <a:lnTo>
                  <a:pt x="349745" y="8482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1" name="object 401"/>
          <p:cNvSpPr/>
          <p:nvPr/>
        </p:nvSpPr>
        <p:spPr>
          <a:xfrm>
            <a:off x="10280565" y="977849"/>
            <a:ext cx="79375" cy="96520"/>
          </a:xfrm>
          <a:custGeom>
            <a:avLst/>
            <a:gdLst/>
            <a:ahLst/>
            <a:cxnLst/>
            <a:rect l="l" t="t" r="r" b="b"/>
            <a:pathLst>
              <a:path w="79375" h="96519">
                <a:moveTo>
                  <a:pt x="78493" y="0"/>
                </a:moveTo>
                <a:lnTo>
                  <a:pt x="53222" y="31357"/>
                </a:lnTo>
                <a:lnTo>
                  <a:pt x="33795" y="44897"/>
                </a:lnTo>
                <a:lnTo>
                  <a:pt x="26635" y="50455"/>
                </a:lnTo>
                <a:lnTo>
                  <a:pt x="0" y="87945"/>
                </a:lnTo>
                <a:lnTo>
                  <a:pt x="554" y="96443"/>
                </a:lnTo>
                <a:lnTo>
                  <a:pt x="34285" y="77419"/>
                </a:lnTo>
                <a:lnTo>
                  <a:pt x="56876" y="61393"/>
                </a:lnTo>
                <a:lnTo>
                  <a:pt x="71905" y="43072"/>
                </a:lnTo>
                <a:lnTo>
                  <a:pt x="79176" y="22569"/>
                </a:lnTo>
                <a:lnTo>
                  <a:pt x="784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2" name="object 402"/>
          <p:cNvSpPr/>
          <p:nvPr/>
        </p:nvSpPr>
        <p:spPr>
          <a:xfrm>
            <a:off x="10002583" y="990879"/>
            <a:ext cx="114935" cy="74295"/>
          </a:xfrm>
          <a:custGeom>
            <a:avLst/>
            <a:gdLst/>
            <a:ahLst/>
            <a:cxnLst/>
            <a:rect l="l" t="t" r="r" b="b"/>
            <a:pathLst>
              <a:path w="114934" h="74294">
                <a:moveTo>
                  <a:pt x="114350" y="0"/>
                </a:moveTo>
                <a:lnTo>
                  <a:pt x="65747" y="11899"/>
                </a:lnTo>
                <a:lnTo>
                  <a:pt x="27930" y="41395"/>
                </a:lnTo>
                <a:lnTo>
                  <a:pt x="0" y="74244"/>
                </a:lnTo>
                <a:lnTo>
                  <a:pt x="11435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3" name="object 403"/>
          <p:cNvSpPr/>
          <p:nvPr/>
        </p:nvSpPr>
        <p:spPr>
          <a:xfrm>
            <a:off x="10225633" y="885177"/>
            <a:ext cx="43180" cy="80645"/>
          </a:xfrm>
          <a:custGeom>
            <a:avLst/>
            <a:gdLst/>
            <a:ahLst/>
            <a:cxnLst/>
            <a:rect l="l" t="t" r="r" b="b"/>
            <a:pathLst>
              <a:path w="43179" h="80644">
                <a:moveTo>
                  <a:pt x="15862" y="0"/>
                </a:moveTo>
                <a:lnTo>
                  <a:pt x="21325" y="19462"/>
                </a:lnTo>
                <a:lnTo>
                  <a:pt x="18175" y="39508"/>
                </a:lnTo>
                <a:lnTo>
                  <a:pt x="9902" y="59912"/>
                </a:lnTo>
                <a:lnTo>
                  <a:pt x="0" y="80454"/>
                </a:lnTo>
                <a:lnTo>
                  <a:pt x="15454" y="70906"/>
                </a:lnTo>
                <a:lnTo>
                  <a:pt x="28519" y="60499"/>
                </a:lnTo>
                <a:lnTo>
                  <a:pt x="38024" y="48782"/>
                </a:lnTo>
                <a:lnTo>
                  <a:pt x="42799" y="35306"/>
                </a:lnTo>
                <a:lnTo>
                  <a:pt x="41963" y="23588"/>
                </a:lnTo>
                <a:lnTo>
                  <a:pt x="36517" y="14138"/>
                </a:lnTo>
                <a:lnTo>
                  <a:pt x="27477" y="6445"/>
                </a:lnTo>
                <a:lnTo>
                  <a:pt x="158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4" name="object 404"/>
          <p:cNvSpPr/>
          <p:nvPr/>
        </p:nvSpPr>
        <p:spPr>
          <a:xfrm>
            <a:off x="9790417" y="1120584"/>
            <a:ext cx="490220" cy="442595"/>
          </a:xfrm>
          <a:custGeom>
            <a:avLst/>
            <a:gdLst/>
            <a:ahLst/>
            <a:cxnLst/>
            <a:rect l="l" t="t" r="r" b="b"/>
            <a:pathLst>
              <a:path w="490220" h="442594">
                <a:moveTo>
                  <a:pt x="305600" y="0"/>
                </a:moveTo>
                <a:lnTo>
                  <a:pt x="267366" y="1438"/>
                </a:lnTo>
                <a:lnTo>
                  <a:pt x="212552" y="12865"/>
                </a:lnTo>
                <a:lnTo>
                  <a:pt x="161772" y="33477"/>
                </a:lnTo>
                <a:lnTo>
                  <a:pt x="115318" y="62105"/>
                </a:lnTo>
                <a:lnTo>
                  <a:pt x="73529" y="98959"/>
                </a:lnTo>
                <a:lnTo>
                  <a:pt x="49021" y="128193"/>
                </a:lnTo>
                <a:lnTo>
                  <a:pt x="28152" y="161194"/>
                </a:lnTo>
                <a:lnTo>
                  <a:pt x="7318" y="213364"/>
                </a:lnTo>
                <a:lnTo>
                  <a:pt x="0" y="268389"/>
                </a:lnTo>
                <a:lnTo>
                  <a:pt x="1098" y="287924"/>
                </a:lnTo>
                <a:lnTo>
                  <a:pt x="9577" y="325837"/>
                </a:lnTo>
                <a:lnTo>
                  <a:pt x="27761" y="362579"/>
                </a:lnTo>
                <a:lnTo>
                  <a:pt x="57373" y="396011"/>
                </a:lnTo>
                <a:lnTo>
                  <a:pt x="99779" y="423015"/>
                </a:lnTo>
                <a:lnTo>
                  <a:pt x="151932" y="438940"/>
                </a:lnTo>
                <a:lnTo>
                  <a:pt x="180225" y="442023"/>
                </a:lnTo>
                <a:lnTo>
                  <a:pt x="211139" y="441707"/>
                </a:lnTo>
                <a:lnTo>
                  <a:pt x="273851" y="430218"/>
                </a:lnTo>
                <a:lnTo>
                  <a:pt x="335700" y="404623"/>
                </a:lnTo>
                <a:lnTo>
                  <a:pt x="391859" y="366327"/>
                </a:lnTo>
                <a:lnTo>
                  <a:pt x="437889" y="317996"/>
                </a:lnTo>
                <a:lnTo>
                  <a:pt x="470434" y="263293"/>
                </a:lnTo>
                <a:lnTo>
                  <a:pt x="487483" y="206491"/>
                </a:lnTo>
                <a:lnTo>
                  <a:pt x="489980" y="179992"/>
                </a:lnTo>
                <a:lnTo>
                  <a:pt x="488945" y="154715"/>
                </a:lnTo>
                <a:lnTo>
                  <a:pt x="477930" y="110194"/>
                </a:lnTo>
                <a:lnTo>
                  <a:pt x="457555" y="73578"/>
                </a:lnTo>
                <a:lnTo>
                  <a:pt x="430386" y="44772"/>
                </a:lnTo>
                <a:lnTo>
                  <a:pt x="398524" y="23505"/>
                </a:lnTo>
                <a:lnTo>
                  <a:pt x="344844" y="4608"/>
                </a:lnTo>
                <a:lnTo>
                  <a:pt x="305600" y="0"/>
                </a:lnTo>
                <a:close/>
              </a:path>
            </a:pathLst>
          </a:custGeom>
          <a:solidFill>
            <a:srgbClr val="DA413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5" name="object 405"/>
          <p:cNvSpPr/>
          <p:nvPr/>
        </p:nvSpPr>
        <p:spPr>
          <a:xfrm>
            <a:off x="9964329" y="1120584"/>
            <a:ext cx="316230" cy="282575"/>
          </a:xfrm>
          <a:custGeom>
            <a:avLst/>
            <a:gdLst/>
            <a:ahLst/>
            <a:cxnLst/>
            <a:rect l="l" t="t" r="r" b="b"/>
            <a:pathLst>
              <a:path w="316229" h="282575">
                <a:moveTo>
                  <a:pt x="131687" y="0"/>
                </a:moveTo>
                <a:lnTo>
                  <a:pt x="93454" y="1438"/>
                </a:lnTo>
                <a:lnTo>
                  <a:pt x="45965" y="10724"/>
                </a:lnTo>
                <a:lnTo>
                  <a:pt x="11281" y="32902"/>
                </a:lnTo>
                <a:lnTo>
                  <a:pt x="0" y="87701"/>
                </a:lnTo>
                <a:lnTo>
                  <a:pt x="1654" y="127850"/>
                </a:lnTo>
                <a:lnTo>
                  <a:pt x="11857" y="164823"/>
                </a:lnTo>
                <a:lnTo>
                  <a:pt x="55511" y="226554"/>
                </a:lnTo>
                <a:lnTo>
                  <a:pt x="87763" y="249971"/>
                </a:lnTo>
                <a:lnTo>
                  <a:pt x="126166" y="267527"/>
                </a:lnTo>
                <a:lnTo>
                  <a:pt x="170120" y="278550"/>
                </a:lnTo>
                <a:lnTo>
                  <a:pt x="219025" y="282371"/>
                </a:lnTo>
                <a:lnTo>
                  <a:pt x="237131" y="281877"/>
                </a:lnTo>
                <a:lnTo>
                  <a:pt x="291072" y="274866"/>
                </a:lnTo>
                <a:lnTo>
                  <a:pt x="307315" y="234048"/>
                </a:lnTo>
                <a:lnTo>
                  <a:pt x="316067" y="179992"/>
                </a:lnTo>
                <a:lnTo>
                  <a:pt x="315032" y="154715"/>
                </a:lnTo>
                <a:lnTo>
                  <a:pt x="304018" y="110194"/>
                </a:lnTo>
                <a:lnTo>
                  <a:pt x="283642" y="73578"/>
                </a:lnTo>
                <a:lnTo>
                  <a:pt x="256473" y="44772"/>
                </a:lnTo>
                <a:lnTo>
                  <a:pt x="224611" y="23505"/>
                </a:lnTo>
                <a:lnTo>
                  <a:pt x="170932" y="4608"/>
                </a:lnTo>
                <a:lnTo>
                  <a:pt x="131687" y="0"/>
                </a:lnTo>
                <a:close/>
              </a:path>
            </a:pathLst>
          </a:custGeom>
          <a:solidFill>
            <a:srgbClr val="EF413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6" name="object 406"/>
          <p:cNvSpPr/>
          <p:nvPr/>
        </p:nvSpPr>
        <p:spPr>
          <a:xfrm>
            <a:off x="9810724" y="1134804"/>
            <a:ext cx="435609" cy="392430"/>
          </a:xfrm>
          <a:custGeom>
            <a:avLst/>
            <a:gdLst/>
            <a:ahLst/>
            <a:cxnLst/>
            <a:rect l="l" t="t" r="r" b="b"/>
            <a:pathLst>
              <a:path w="435609" h="392430">
                <a:moveTo>
                  <a:pt x="259719" y="0"/>
                </a:moveTo>
                <a:lnTo>
                  <a:pt x="208343" y="6734"/>
                </a:lnTo>
                <a:lnTo>
                  <a:pt x="160623" y="22654"/>
                </a:lnTo>
                <a:lnTo>
                  <a:pt x="116393" y="46584"/>
                </a:lnTo>
                <a:lnTo>
                  <a:pt x="76484" y="78027"/>
                </a:lnTo>
                <a:lnTo>
                  <a:pt x="42049" y="117275"/>
                </a:lnTo>
                <a:lnTo>
                  <a:pt x="16078" y="162966"/>
                </a:lnTo>
                <a:lnTo>
                  <a:pt x="1979" y="211650"/>
                </a:lnTo>
                <a:lnTo>
                  <a:pt x="0" y="244554"/>
                </a:lnTo>
                <a:lnTo>
                  <a:pt x="1541" y="261864"/>
                </a:lnTo>
                <a:lnTo>
                  <a:pt x="17589" y="310887"/>
                </a:lnTo>
                <a:lnTo>
                  <a:pt x="40109" y="341789"/>
                </a:lnTo>
                <a:lnTo>
                  <a:pt x="72288" y="367033"/>
                </a:lnTo>
                <a:lnTo>
                  <a:pt x="115514" y="385055"/>
                </a:lnTo>
                <a:lnTo>
                  <a:pt x="164045" y="391913"/>
                </a:lnTo>
                <a:lnTo>
                  <a:pt x="190860" y="391015"/>
                </a:lnTo>
                <a:lnTo>
                  <a:pt x="245047" y="380238"/>
                </a:lnTo>
                <a:lnTo>
                  <a:pt x="298293" y="357768"/>
                </a:lnTo>
                <a:lnTo>
                  <a:pt x="346813" y="324800"/>
                </a:lnTo>
                <a:lnTo>
                  <a:pt x="387042" y="283453"/>
                </a:lnTo>
                <a:lnTo>
                  <a:pt x="416220" y="236467"/>
                </a:lnTo>
                <a:lnTo>
                  <a:pt x="432520" y="187324"/>
                </a:lnTo>
                <a:lnTo>
                  <a:pt x="435514" y="164189"/>
                </a:lnTo>
                <a:lnTo>
                  <a:pt x="435460" y="141987"/>
                </a:lnTo>
                <a:lnTo>
                  <a:pt x="427395" y="102430"/>
                </a:lnTo>
                <a:lnTo>
                  <a:pt x="399681" y="55058"/>
                </a:lnTo>
                <a:lnTo>
                  <a:pt x="360139" y="23225"/>
                </a:lnTo>
                <a:lnTo>
                  <a:pt x="312532" y="5058"/>
                </a:lnTo>
                <a:lnTo>
                  <a:pt x="259719" y="0"/>
                </a:lnTo>
                <a:close/>
              </a:path>
            </a:pathLst>
          </a:custGeom>
          <a:solidFill>
            <a:srgbClr val="F0F1F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7" name="object 407"/>
          <p:cNvSpPr/>
          <p:nvPr/>
        </p:nvSpPr>
        <p:spPr>
          <a:xfrm>
            <a:off x="9964333" y="1134804"/>
            <a:ext cx="281940" cy="268605"/>
          </a:xfrm>
          <a:custGeom>
            <a:avLst/>
            <a:gdLst/>
            <a:ahLst/>
            <a:cxnLst/>
            <a:rect l="l" t="t" r="r" b="b"/>
            <a:pathLst>
              <a:path w="281940" h="268605">
                <a:moveTo>
                  <a:pt x="106110" y="0"/>
                </a:moveTo>
                <a:lnTo>
                  <a:pt x="54734" y="6734"/>
                </a:lnTo>
                <a:lnTo>
                  <a:pt x="10449" y="21200"/>
                </a:lnTo>
                <a:lnTo>
                  <a:pt x="0" y="73485"/>
                </a:lnTo>
                <a:lnTo>
                  <a:pt x="1657" y="113637"/>
                </a:lnTo>
                <a:lnTo>
                  <a:pt x="11862" y="150612"/>
                </a:lnTo>
                <a:lnTo>
                  <a:pt x="55519" y="212346"/>
                </a:lnTo>
                <a:lnTo>
                  <a:pt x="87772" y="235763"/>
                </a:lnTo>
                <a:lnTo>
                  <a:pt x="126175" y="253319"/>
                </a:lnTo>
                <a:lnTo>
                  <a:pt x="170129" y="264343"/>
                </a:lnTo>
                <a:lnTo>
                  <a:pt x="219034" y="268164"/>
                </a:lnTo>
                <a:lnTo>
                  <a:pt x="225601" y="268094"/>
                </a:lnTo>
                <a:lnTo>
                  <a:pt x="260960" y="239890"/>
                </a:lnTo>
                <a:lnTo>
                  <a:pt x="278911" y="187324"/>
                </a:lnTo>
                <a:lnTo>
                  <a:pt x="281905" y="164189"/>
                </a:lnTo>
                <a:lnTo>
                  <a:pt x="281851" y="141987"/>
                </a:lnTo>
                <a:lnTo>
                  <a:pt x="273786" y="102430"/>
                </a:lnTo>
                <a:lnTo>
                  <a:pt x="246072" y="55058"/>
                </a:lnTo>
                <a:lnTo>
                  <a:pt x="206530" y="23225"/>
                </a:lnTo>
                <a:lnTo>
                  <a:pt x="158923" y="5058"/>
                </a:lnTo>
                <a:lnTo>
                  <a:pt x="10611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8" name="object 408"/>
          <p:cNvSpPr/>
          <p:nvPr/>
        </p:nvSpPr>
        <p:spPr>
          <a:xfrm>
            <a:off x="9844521" y="1159582"/>
            <a:ext cx="349885" cy="313055"/>
          </a:xfrm>
          <a:custGeom>
            <a:avLst/>
            <a:gdLst/>
            <a:ahLst/>
            <a:cxnLst/>
            <a:rect l="l" t="t" r="r" b="b"/>
            <a:pathLst>
              <a:path w="349884" h="313055">
                <a:moveTo>
                  <a:pt x="214933" y="0"/>
                </a:moveTo>
                <a:lnTo>
                  <a:pt x="171892" y="4791"/>
                </a:lnTo>
                <a:lnTo>
                  <a:pt x="131453" y="17880"/>
                </a:lnTo>
                <a:lnTo>
                  <a:pt x="93933" y="38045"/>
                </a:lnTo>
                <a:lnTo>
                  <a:pt x="60249" y="64760"/>
                </a:lnTo>
                <a:lnTo>
                  <a:pt x="31608" y="98200"/>
                </a:lnTo>
                <a:lnTo>
                  <a:pt x="10932" y="136638"/>
                </a:lnTo>
                <a:lnTo>
                  <a:pt x="829" y="176776"/>
                </a:lnTo>
                <a:lnTo>
                  <a:pt x="0" y="190241"/>
                </a:lnTo>
                <a:lnTo>
                  <a:pt x="506" y="203521"/>
                </a:lnTo>
                <a:lnTo>
                  <a:pt x="11053" y="243283"/>
                </a:lnTo>
                <a:lnTo>
                  <a:pt x="37148" y="278478"/>
                </a:lnTo>
                <a:lnTo>
                  <a:pt x="80708" y="303884"/>
                </a:lnTo>
                <a:lnTo>
                  <a:pt x="136510" y="312588"/>
                </a:lnTo>
                <a:lnTo>
                  <a:pt x="157100" y="311154"/>
                </a:lnTo>
                <a:lnTo>
                  <a:pt x="198500" y="301923"/>
                </a:lnTo>
                <a:lnTo>
                  <a:pt x="238982" y="284354"/>
                </a:lnTo>
                <a:lnTo>
                  <a:pt x="276010" y="259273"/>
                </a:lnTo>
                <a:lnTo>
                  <a:pt x="307272" y="228097"/>
                </a:lnTo>
                <a:lnTo>
                  <a:pt x="330794" y="192575"/>
                </a:lnTo>
                <a:lnTo>
                  <a:pt x="345094" y="155025"/>
                </a:lnTo>
                <a:lnTo>
                  <a:pt x="349454" y="119694"/>
                </a:lnTo>
                <a:lnTo>
                  <a:pt x="348270" y="103000"/>
                </a:lnTo>
                <a:lnTo>
                  <a:pt x="333927" y="61161"/>
                </a:lnTo>
                <a:lnTo>
                  <a:pt x="307074" y="29866"/>
                </a:lnTo>
                <a:lnTo>
                  <a:pt x="271411" y="9695"/>
                </a:lnTo>
                <a:lnTo>
                  <a:pt x="229372" y="549"/>
                </a:lnTo>
                <a:lnTo>
                  <a:pt x="214933" y="0"/>
                </a:lnTo>
                <a:close/>
              </a:path>
            </a:pathLst>
          </a:custGeom>
          <a:solidFill>
            <a:srgbClr val="DA413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9" name="object 409"/>
          <p:cNvSpPr/>
          <p:nvPr/>
        </p:nvSpPr>
        <p:spPr>
          <a:xfrm>
            <a:off x="9964018" y="1159586"/>
            <a:ext cx="229957" cy="24053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0" name="object 410"/>
          <p:cNvSpPr/>
          <p:nvPr/>
        </p:nvSpPr>
        <p:spPr>
          <a:xfrm>
            <a:off x="9126346" y="742531"/>
            <a:ext cx="1151420" cy="122936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1" name="object 411"/>
          <p:cNvSpPr/>
          <p:nvPr/>
        </p:nvSpPr>
        <p:spPr>
          <a:xfrm>
            <a:off x="9475876" y="6490944"/>
            <a:ext cx="833755" cy="751840"/>
          </a:xfrm>
          <a:custGeom>
            <a:avLst/>
            <a:gdLst/>
            <a:ahLst/>
            <a:cxnLst/>
            <a:rect l="l" t="t" r="r" b="b"/>
            <a:pathLst>
              <a:path w="833754" h="751840">
                <a:moveTo>
                  <a:pt x="519683" y="0"/>
                </a:moveTo>
                <a:lnTo>
                  <a:pt x="454675" y="2447"/>
                </a:lnTo>
                <a:lnTo>
                  <a:pt x="391325" y="13677"/>
                </a:lnTo>
                <a:lnTo>
                  <a:pt x="332019" y="31899"/>
                </a:lnTo>
                <a:lnTo>
                  <a:pt x="275094" y="56921"/>
                </a:lnTo>
                <a:lnTo>
                  <a:pt x="221624" y="87877"/>
                </a:lnTo>
                <a:lnTo>
                  <a:pt x="171602" y="124815"/>
                </a:lnTo>
                <a:lnTo>
                  <a:pt x="125050" y="168290"/>
                </a:lnTo>
                <a:lnTo>
                  <a:pt x="83375" y="217995"/>
                </a:lnTo>
                <a:lnTo>
                  <a:pt x="47874" y="274121"/>
                </a:lnTo>
                <a:lnTo>
                  <a:pt x="22136" y="331800"/>
                </a:lnTo>
                <a:lnTo>
                  <a:pt x="5481" y="394073"/>
                </a:lnTo>
                <a:lnTo>
                  <a:pt x="0" y="456412"/>
                </a:lnTo>
                <a:lnTo>
                  <a:pt x="1876" y="489629"/>
                </a:lnTo>
                <a:lnTo>
                  <a:pt x="16298" y="554099"/>
                </a:lnTo>
                <a:lnTo>
                  <a:pt x="47213" y="616577"/>
                </a:lnTo>
                <a:lnTo>
                  <a:pt x="97563" y="673432"/>
                </a:lnTo>
                <a:lnTo>
                  <a:pt x="129959" y="697585"/>
                </a:lnTo>
                <a:lnTo>
                  <a:pt x="169689" y="719354"/>
                </a:lnTo>
                <a:lnTo>
                  <a:pt x="212632" y="735655"/>
                </a:lnTo>
                <a:lnTo>
                  <a:pt x="258371" y="746443"/>
                </a:lnTo>
                <a:lnTo>
                  <a:pt x="306489" y="751674"/>
                </a:lnTo>
                <a:lnTo>
                  <a:pt x="359057" y="751140"/>
                </a:lnTo>
                <a:lnTo>
                  <a:pt x="412324" y="744407"/>
                </a:lnTo>
                <a:lnTo>
                  <a:pt x="465705" y="731611"/>
                </a:lnTo>
                <a:lnTo>
                  <a:pt x="518617" y="712889"/>
                </a:lnTo>
                <a:lnTo>
                  <a:pt x="560632" y="693483"/>
                </a:lnTo>
                <a:lnTo>
                  <a:pt x="600930" y="670655"/>
                </a:lnTo>
                <a:lnTo>
                  <a:pt x="639200" y="644567"/>
                </a:lnTo>
                <a:lnTo>
                  <a:pt x="675132" y="615381"/>
                </a:lnTo>
                <a:lnTo>
                  <a:pt x="708418" y="583260"/>
                </a:lnTo>
                <a:lnTo>
                  <a:pt x="744655" y="540767"/>
                </a:lnTo>
                <a:lnTo>
                  <a:pt x="775311" y="495458"/>
                </a:lnTo>
                <a:lnTo>
                  <a:pt x="800006" y="447739"/>
                </a:lnTo>
                <a:lnTo>
                  <a:pt x="818362" y="398018"/>
                </a:lnTo>
                <a:lnTo>
                  <a:pt x="828998" y="351164"/>
                </a:lnTo>
                <a:lnTo>
                  <a:pt x="833237" y="306100"/>
                </a:lnTo>
                <a:lnTo>
                  <a:pt x="831471" y="263110"/>
                </a:lnTo>
                <a:lnTo>
                  <a:pt x="824090" y="222478"/>
                </a:lnTo>
                <a:lnTo>
                  <a:pt x="797285" y="154895"/>
                </a:lnTo>
                <a:lnTo>
                  <a:pt x="755497" y="98247"/>
                </a:lnTo>
                <a:lnTo>
                  <a:pt x="705905" y="56678"/>
                </a:lnTo>
                <a:lnTo>
                  <a:pt x="647484" y="26111"/>
                </a:lnTo>
                <a:lnTo>
                  <a:pt x="586422" y="7859"/>
                </a:lnTo>
                <a:lnTo>
                  <a:pt x="519683" y="0"/>
                </a:lnTo>
                <a:close/>
              </a:path>
            </a:pathLst>
          </a:custGeom>
          <a:solidFill>
            <a:srgbClr val="DA413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2" name="object 412"/>
          <p:cNvSpPr/>
          <p:nvPr/>
        </p:nvSpPr>
        <p:spPr>
          <a:xfrm>
            <a:off x="9770888" y="6490944"/>
            <a:ext cx="538480" cy="480695"/>
          </a:xfrm>
          <a:custGeom>
            <a:avLst/>
            <a:gdLst/>
            <a:ahLst/>
            <a:cxnLst/>
            <a:rect l="l" t="t" r="r" b="b"/>
            <a:pathLst>
              <a:path w="538479" h="480695">
                <a:moveTo>
                  <a:pt x="224671" y="0"/>
                </a:moveTo>
                <a:lnTo>
                  <a:pt x="159663" y="2447"/>
                </a:lnTo>
                <a:lnTo>
                  <a:pt x="96312" y="13677"/>
                </a:lnTo>
                <a:lnTo>
                  <a:pt x="44393" y="29219"/>
                </a:lnTo>
                <a:lnTo>
                  <a:pt x="16579" y="66253"/>
                </a:lnTo>
                <a:lnTo>
                  <a:pt x="3451" y="123667"/>
                </a:lnTo>
                <a:lnTo>
                  <a:pt x="0" y="169135"/>
                </a:lnTo>
                <a:lnTo>
                  <a:pt x="2856" y="212709"/>
                </a:lnTo>
                <a:lnTo>
                  <a:pt x="11751" y="254084"/>
                </a:lnTo>
                <a:lnTo>
                  <a:pt x="26412" y="292957"/>
                </a:lnTo>
                <a:lnTo>
                  <a:pt x="46570" y="329026"/>
                </a:lnTo>
                <a:lnTo>
                  <a:pt x="71953" y="361986"/>
                </a:lnTo>
                <a:lnTo>
                  <a:pt x="102291" y="391535"/>
                </a:lnTo>
                <a:lnTo>
                  <a:pt x="137312" y="417370"/>
                </a:lnTo>
                <a:lnTo>
                  <a:pt x="176747" y="439186"/>
                </a:lnTo>
                <a:lnTo>
                  <a:pt x="220323" y="456682"/>
                </a:lnTo>
                <a:lnTo>
                  <a:pt x="267771" y="469554"/>
                </a:lnTo>
                <a:lnTo>
                  <a:pt x="318819" y="477498"/>
                </a:lnTo>
                <a:lnTo>
                  <a:pt x="373197" y="480212"/>
                </a:lnTo>
                <a:lnTo>
                  <a:pt x="403992" y="479367"/>
                </a:lnTo>
                <a:lnTo>
                  <a:pt x="465348" y="472906"/>
                </a:lnTo>
                <a:lnTo>
                  <a:pt x="503797" y="450390"/>
                </a:lnTo>
                <a:lnTo>
                  <a:pt x="523349" y="398018"/>
                </a:lnTo>
                <a:lnTo>
                  <a:pt x="533985" y="351164"/>
                </a:lnTo>
                <a:lnTo>
                  <a:pt x="538224" y="306100"/>
                </a:lnTo>
                <a:lnTo>
                  <a:pt x="536458" y="263110"/>
                </a:lnTo>
                <a:lnTo>
                  <a:pt x="529077" y="222478"/>
                </a:lnTo>
                <a:lnTo>
                  <a:pt x="502272" y="154895"/>
                </a:lnTo>
                <a:lnTo>
                  <a:pt x="460484" y="98247"/>
                </a:lnTo>
                <a:lnTo>
                  <a:pt x="410893" y="56678"/>
                </a:lnTo>
                <a:lnTo>
                  <a:pt x="352471" y="26111"/>
                </a:lnTo>
                <a:lnTo>
                  <a:pt x="291409" y="7859"/>
                </a:lnTo>
                <a:lnTo>
                  <a:pt x="224671" y="0"/>
                </a:lnTo>
                <a:close/>
              </a:path>
            </a:pathLst>
          </a:custGeom>
          <a:solidFill>
            <a:srgbClr val="EF413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3" name="object 413"/>
          <p:cNvSpPr/>
          <p:nvPr/>
        </p:nvSpPr>
        <p:spPr>
          <a:xfrm>
            <a:off x="9510394" y="6515136"/>
            <a:ext cx="741045" cy="666750"/>
          </a:xfrm>
          <a:custGeom>
            <a:avLst/>
            <a:gdLst/>
            <a:ahLst/>
            <a:cxnLst/>
            <a:rect l="l" t="t" r="r" b="b"/>
            <a:pathLst>
              <a:path w="741045" h="666750">
                <a:moveTo>
                  <a:pt x="441676" y="0"/>
                </a:moveTo>
                <a:lnTo>
                  <a:pt x="383034" y="5630"/>
                </a:lnTo>
                <a:lnTo>
                  <a:pt x="326839" y="18790"/>
                </a:lnTo>
                <a:lnTo>
                  <a:pt x="273147" y="38531"/>
                </a:lnTo>
                <a:lnTo>
                  <a:pt x="222251" y="64233"/>
                </a:lnTo>
                <a:lnTo>
                  <a:pt x="174432" y="95602"/>
                </a:lnTo>
                <a:lnTo>
                  <a:pt x="130072" y="132680"/>
                </a:lnTo>
                <a:lnTo>
                  <a:pt x="89715" y="175735"/>
                </a:lnTo>
                <a:lnTo>
                  <a:pt x="54507" y="224904"/>
                </a:lnTo>
                <a:lnTo>
                  <a:pt x="27349" y="277139"/>
                </a:lnTo>
                <a:lnTo>
                  <a:pt x="9011" y="331749"/>
                </a:lnTo>
                <a:lnTo>
                  <a:pt x="338" y="388024"/>
                </a:lnTo>
                <a:lnTo>
                  <a:pt x="0" y="415888"/>
                </a:lnTo>
                <a:lnTo>
                  <a:pt x="2628" y="445316"/>
                </a:lnTo>
                <a:lnTo>
                  <a:pt x="17534" y="501949"/>
                </a:lnTo>
                <a:lnTo>
                  <a:pt x="47044" y="555966"/>
                </a:lnTo>
                <a:lnTo>
                  <a:pt x="93502" y="604083"/>
                </a:lnTo>
                <a:lnTo>
                  <a:pt x="158392" y="641841"/>
                </a:lnTo>
                <a:lnTo>
                  <a:pt x="196453" y="654786"/>
                </a:lnTo>
                <a:lnTo>
                  <a:pt x="236766" y="662985"/>
                </a:lnTo>
                <a:lnTo>
                  <a:pt x="278968" y="666446"/>
                </a:lnTo>
                <a:lnTo>
                  <a:pt x="324572" y="664936"/>
                </a:lnTo>
                <a:lnTo>
                  <a:pt x="370643" y="658285"/>
                </a:lnTo>
                <a:lnTo>
                  <a:pt x="416713" y="646603"/>
                </a:lnTo>
                <a:lnTo>
                  <a:pt x="462318" y="629997"/>
                </a:lnTo>
                <a:lnTo>
                  <a:pt x="507261" y="608398"/>
                </a:lnTo>
                <a:lnTo>
                  <a:pt x="549908" y="582425"/>
                </a:lnTo>
                <a:lnTo>
                  <a:pt x="589771" y="552339"/>
                </a:lnTo>
                <a:lnTo>
                  <a:pt x="626364" y="518402"/>
                </a:lnTo>
                <a:lnTo>
                  <a:pt x="658181" y="482027"/>
                </a:lnTo>
                <a:lnTo>
                  <a:pt x="685449" y="443161"/>
                </a:lnTo>
                <a:lnTo>
                  <a:pt x="707818" y="402124"/>
                </a:lnTo>
                <a:lnTo>
                  <a:pt x="724941" y="359233"/>
                </a:lnTo>
                <a:lnTo>
                  <a:pt x="735535" y="318559"/>
                </a:lnTo>
                <a:lnTo>
                  <a:pt x="740622" y="279214"/>
                </a:lnTo>
                <a:lnTo>
                  <a:pt x="740532" y="241454"/>
                </a:lnTo>
                <a:lnTo>
                  <a:pt x="726825" y="174186"/>
                </a:lnTo>
                <a:lnTo>
                  <a:pt x="698606" y="118102"/>
                </a:lnTo>
                <a:lnTo>
                  <a:pt x="659527" y="73239"/>
                </a:lnTo>
                <a:lnTo>
                  <a:pt x="612432" y="39489"/>
                </a:lnTo>
                <a:lnTo>
                  <a:pt x="559481" y="16319"/>
                </a:lnTo>
                <a:lnTo>
                  <a:pt x="502049" y="3274"/>
                </a:lnTo>
                <a:lnTo>
                  <a:pt x="441676" y="0"/>
                </a:lnTo>
                <a:close/>
              </a:path>
            </a:pathLst>
          </a:custGeom>
          <a:solidFill>
            <a:srgbClr val="F0F1F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4" name="object 414"/>
          <p:cNvSpPr/>
          <p:nvPr/>
        </p:nvSpPr>
        <p:spPr>
          <a:xfrm>
            <a:off x="9770891" y="6515136"/>
            <a:ext cx="480695" cy="456565"/>
          </a:xfrm>
          <a:custGeom>
            <a:avLst/>
            <a:gdLst/>
            <a:ahLst/>
            <a:cxnLst/>
            <a:rect l="l" t="t" r="r" b="b"/>
            <a:pathLst>
              <a:path w="480695" h="456565">
                <a:moveTo>
                  <a:pt x="181179" y="0"/>
                </a:moveTo>
                <a:lnTo>
                  <a:pt x="122537" y="5630"/>
                </a:lnTo>
                <a:lnTo>
                  <a:pt x="74679" y="16390"/>
                </a:lnTo>
                <a:lnTo>
                  <a:pt x="36970" y="28725"/>
                </a:lnTo>
                <a:lnTo>
                  <a:pt x="3449" y="99487"/>
                </a:lnTo>
                <a:lnTo>
                  <a:pt x="0" y="144994"/>
                </a:lnTo>
                <a:lnTo>
                  <a:pt x="2854" y="188529"/>
                </a:lnTo>
                <a:lnTo>
                  <a:pt x="11748" y="229904"/>
                </a:lnTo>
                <a:lnTo>
                  <a:pt x="26410" y="268777"/>
                </a:lnTo>
                <a:lnTo>
                  <a:pt x="46568" y="304845"/>
                </a:lnTo>
                <a:lnTo>
                  <a:pt x="71951" y="337805"/>
                </a:lnTo>
                <a:lnTo>
                  <a:pt x="102289" y="367354"/>
                </a:lnTo>
                <a:lnTo>
                  <a:pt x="137310" y="393187"/>
                </a:lnTo>
                <a:lnTo>
                  <a:pt x="176744" y="415003"/>
                </a:lnTo>
                <a:lnTo>
                  <a:pt x="220321" y="432497"/>
                </a:lnTo>
                <a:lnTo>
                  <a:pt x="267769" y="445367"/>
                </a:lnTo>
                <a:lnTo>
                  <a:pt x="318817" y="453309"/>
                </a:lnTo>
                <a:lnTo>
                  <a:pt x="373195" y="456020"/>
                </a:lnTo>
                <a:lnTo>
                  <a:pt x="384370" y="455902"/>
                </a:lnTo>
                <a:lnTo>
                  <a:pt x="431956" y="431448"/>
                </a:lnTo>
                <a:lnTo>
                  <a:pt x="455350" y="383843"/>
                </a:lnTo>
                <a:lnTo>
                  <a:pt x="475039" y="318559"/>
                </a:lnTo>
                <a:lnTo>
                  <a:pt x="480126" y="279214"/>
                </a:lnTo>
                <a:lnTo>
                  <a:pt x="480036" y="241454"/>
                </a:lnTo>
                <a:lnTo>
                  <a:pt x="466329" y="174186"/>
                </a:lnTo>
                <a:lnTo>
                  <a:pt x="438109" y="118102"/>
                </a:lnTo>
                <a:lnTo>
                  <a:pt x="399031" y="73239"/>
                </a:lnTo>
                <a:lnTo>
                  <a:pt x="351936" y="39489"/>
                </a:lnTo>
                <a:lnTo>
                  <a:pt x="298984" y="16319"/>
                </a:lnTo>
                <a:lnTo>
                  <a:pt x="241552" y="3274"/>
                </a:lnTo>
                <a:lnTo>
                  <a:pt x="18117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5" name="object 415"/>
          <p:cNvSpPr/>
          <p:nvPr/>
        </p:nvSpPr>
        <p:spPr>
          <a:xfrm>
            <a:off x="9567898" y="6557275"/>
            <a:ext cx="594360" cy="532130"/>
          </a:xfrm>
          <a:custGeom>
            <a:avLst/>
            <a:gdLst/>
            <a:ahLst/>
            <a:cxnLst/>
            <a:rect l="l" t="t" r="r" b="b"/>
            <a:pathLst>
              <a:path w="594359" h="532129">
                <a:moveTo>
                  <a:pt x="365495" y="0"/>
                </a:moveTo>
                <a:lnTo>
                  <a:pt x="316455" y="3675"/>
                </a:lnTo>
                <a:lnTo>
                  <a:pt x="269062" y="14059"/>
                </a:lnTo>
                <a:lnTo>
                  <a:pt x="223538" y="30403"/>
                </a:lnTo>
                <a:lnTo>
                  <a:pt x="180351" y="52027"/>
                </a:lnTo>
                <a:lnTo>
                  <a:pt x="139803" y="78578"/>
                </a:lnTo>
                <a:lnTo>
                  <a:pt x="102440" y="110124"/>
                </a:lnTo>
                <a:lnTo>
                  <a:pt x="68812" y="146880"/>
                </a:lnTo>
                <a:lnTo>
                  <a:pt x="39994" y="188534"/>
                </a:lnTo>
                <a:lnTo>
                  <a:pt x="18594" y="232353"/>
                </a:lnTo>
                <a:lnTo>
                  <a:pt x="5050" y="277534"/>
                </a:lnTo>
                <a:lnTo>
                  <a:pt x="0" y="323519"/>
                </a:lnTo>
                <a:lnTo>
                  <a:pt x="853" y="346114"/>
                </a:lnTo>
                <a:lnTo>
                  <a:pt x="10142" y="392009"/>
                </a:lnTo>
                <a:lnTo>
                  <a:pt x="30127" y="434341"/>
                </a:lnTo>
                <a:lnTo>
                  <a:pt x="63167" y="473555"/>
                </a:lnTo>
                <a:lnTo>
                  <a:pt x="108790" y="504635"/>
                </a:lnTo>
                <a:lnTo>
                  <a:pt x="167450" y="525257"/>
                </a:lnTo>
                <a:lnTo>
                  <a:pt x="232120" y="531572"/>
                </a:lnTo>
                <a:lnTo>
                  <a:pt x="267143" y="529138"/>
                </a:lnTo>
                <a:lnTo>
                  <a:pt x="337551" y="513434"/>
                </a:lnTo>
                <a:lnTo>
                  <a:pt x="406399" y="483546"/>
                </a:lnTo>
                <a:lnTo>
                  <a:pt x="469352" y="440898"/>
                </a:lnTo>
                <a:lnTo>
                  <a:pt x="522515" y="387886"/>
                </a:lnTo>
                <a:lnTo>
                  <a:pt x="562520" y="327482"/>
                </a:lnTo>
                <a:lnTo>
                  <a:pt x="586839" y="263633"/>
                </a:lnTo>
                <a:lnTo>
                  <a:pt x="594247" y="203554"/>
                </a:lnTo>
                <a:lnTo>
                  <a:pt x="592241" y="175172"/>
                </a:lnTo>
                <a:lnTo>
                  <a:pt x="578825" y="126090"/>
                </a:lnTo>
                <a:lnTo>
                  <a:pt x="554294" y="83732"/>
                </a:lnTo>
                <a:lnTo>
                  <a:pt x="522182" y="50793"/>
                </a:lnTo>
                <a:lnTo>
                  <a:pt x="482602" y="25541"/>
                </a:lnTo>
                <a:lnTo>
                  <a:pt x="439011" y="9307"/>
                </a:lnTo>
                <a:lnTo>
                  <a:pt x="389933" y="936"/>
                </a:lnTo>
                <a:lnTo>
                  <a:pt x="365495" y="0"/>
                </a:lnTo>
                <a:close/>
              </a:path>
            </a:pathLst>
          </a:custGeom>
          <a:solidFill>
            <a:srgbClr val="DA413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7" name="object 417"/>
          <p:cNvSpPr/>
          <p:nvPr/>
        </p:nvSpPr>
        <p:spPr>
          <a:xfrm>
            <a:off x="9690468" y="6851426"/>
            <a:ext cx="613410" cy="414020"/>
          </a:xfrm>
          <a:custGeom>
            <a:avLst/>
            <a:gdLst/>
            <a:ahLst/>
            <a:cxnLst/>
            <a:rect l="l" t="t" r="r" b="b"/>
            <a:pathLst>
              <a:path w="613409" h="414020">
                <a:moveTo>
                  <a:pt x="58686" y="388392"/>
                </a:moveTo>
                <a:lnTo>
                  <a:pt x="40335" y="388392"/>
                </a:lnTo>
                <a:lnTo>
                  <a:pt x="79133" y="399822"/>
                </a:lnTo>
                <a:lnTo>
                  <a:pt x="115292" y="408712"/>
                </a:lnTo>
                <a:lnTo>
                  <a:pt x="152607" y="413792"/>
                </a:lnTo>
                <a:lnTo>
                  <a:pt x="190806" y="413792"/>
                </a:lnTo>
                <a:lnTo>
                  <a:pt x="229615" y="411252"/>
                </a:lnTo>
                <a:lnTo>
                  <a:pt x="269634" y="404902"/>
                </a:lnTo>
                <a:lnTo>
                  <a:pt x="309213" y="393472"/>
                </a:lnTo>
                <a:lnTo>
                  <a:pt x="312741" y="392202"/>
                </a:lnTo>
                <a:lnTo>
                  <a:pt x="88442" y="392202"/>
                </a:lnTo>
                <a:lnTo>
                  <a:pt x="86537" y="390932"/>
                </a:lnTo>
                <a:lnTo>
                  <a:pt x="72174" y="390932"/>
                </a:lnTo>
                <a:lnTo>
                  <a:pt x="71221" y="389662"/>
                </a:lnTo>
                <a:lnTo>
                  <a:pt x="60490" y="389662"/>
                </a:lnTo>
                <a:lnTo>
                  <a:pt x="58686" y="388392"/>
                </a:lnTo>
                <a:close/>
              </a:path>
              <a:path w="613409" h="414020">
                <a:moveTo>
                  <a:pt x="612879" y="0"/>
                </a:moveTo>
                <a:lnTo>
                  <a:pt x="612127" y="3582"/>
                </a:lnTo>
                <a:lnTo>
                  <a:pt x="611517" y="7392"/>
                </a:lnTo>
                <a:lnTo>
                  <a:pt x="610565" y="11202"/>
                </a:lnTo>
                <a:lnTo>
                  <a:pt x="608901" y="18822"/>
                </a:lnTo>
                <a:lnTo>
                  <a:pt x="606945" y="26442"/>
                </a:lnTo>
                <a:lnTo>
                  <a:pt x="605828" y="30252"/>
                </a:lnTo>
                <a:lnTo>
                  <a:pt x="604875" y="34062"/>
                </a:lnTo>
                <a:lnTo>
                  <a:pt x="588227" y="81052"/>
                </a:lnTo>
                <a:lnTo>
                  <a:pt x="567843" y="122962"/>
                </a:lnTo>
                <a:lnTo>
                  <a:pt x="542872" y="163602"/>
                </a:lnTo>
                <a:lnTo>
                  <a:pt x="513562" y="201702"/>
                </a:lnTo>
                <a:lnTo>
                  <a:pt x="479508" y="238532"/>
                </a:lnTo>
                <a:lnTo>
                  <a:pt x="441999" y="271552"/>
                </a:lnTo>
                <a:lnTo>
                  <a:pt x="401407" y="300762"/>
                </a:lnTo>
                <a:lnTo>
                  <a:pt x="358101" y="327432"/>
                </a:lnTo>
                <a:lnTo>
                  <a:pt x="357238" y="327432"/>
                </a:lnTo>
                <a:lnTo>
                  <a:pt x="356361" y="328702"/>
                </a:lnTo>
                <a:lnTo>
                  <a:pt x="354533" y="328702"/>
                </a:lnTo>
                <a:lnTo>
                  <a:pt x="353542" y="329972"/>
                </a:lnTo>
                <a:lnTo>
                  <a:pt x="352640" y="329972"/>
                </a:lnTo>
                <a:lnTo>
                  <a:pt x="351739" y="331242"/>
                </a:lnTo>
                <a:lnTo>
                  <a:pt x="349834" y="331242"/>
                </a:lnTo>
                <a:lnTo>
                  <a:pt x="347967" y="332512"/>
                </a:lnTo>
                <a:lnTo>
                  <a:pt x="346976" y="332512"/>
                </a:lnTo>
                <a:lnTo>
                  <a:pt x="346201" y="333782"/>
                </a:lnTo>
                <a:lnTo>
                  <a:pt x="345160" y="333782"/>
                </a:lnTo>
                <a:lnTo>
                  <a:pt x="344271" y="335052"/>
                </a:lnTo>
                <a:lnTo>
                  <a:pt x="342493" y="335052"/>
                </a:lnTo>
                <a:lnTo>
                  <a:pt x="341439" y="336322"/>
                </a:lnTo>
                <a:lnTo>
                  <a:pt x="340575" y="336322"/>
                </a:lnTo>
                <a:lnTo>
                  <a:pt x="337769" y="337592"/>
                </a:lnTo>
                <a:lnTo>
                  <a:pt x="336778" y="338862"/>
                </a:lnTo>
                <a:lnTo>
                  <a:pt x="334822" y="338862"/>
                </a:lnTo>
                <a:lnTo>
                  <a:pt x="333997" y="340132"/>
                </a:lnTo>
                <a:lnTo>
                  <a:pt x="332092" y="340132"/>
                </a:lnTo>
                <a:lnTo>
                  <a:pt x="331139" y="341402"/>
                </a:lnTo>
                <a:lnTo>
                  <a:pt x="330276" y="341402"/>
                </a:lnTo>
                <a:lnTo>
                  <a:pt x="327355" y="342672"/>
                </a:lnTo>
                <a:lnTo>
                  <a:pt x="326529" y="342672"/>
                </a:lnTo>
                <a:lnTo>
                  <a:pt x="325602" y="343942"/>
                </a:lnTo>
                <a:lnTo>
                  <a:pt x="323634" y="343942"/>
                </a:lnTo>
                <a:lnTo>
                  <a:pt x="322656" y="345212"/>
                </a:lnTo>
                <a:lnTo>
                  <a:pt x="320776" y="345212"/>
                </a:lnTo>
                <a:lnTo>
                  <a:pt x="319887" y="346482"/>
                </a:lnTo>
                <a:lnTo>
                  <a:pt x="317995" y="346482"/>
                </a:lnTo>
                <a:lnTo>
                  <a:pt x="315112" y="347752"/>
                </a:lnTo>
                <a:lnTo>
                  <a:pt x="314248" y="349022"/>
                </a:lnTo>
                <a:lnTo>
                  <a:pt x="312318" y="349022"/>
                </a:lnTo>
                <a:lnTo>
                  <a:pt x="311213" y="350292"/>
                </a:lnTo>
                <a:lnTo>
                  <a:pt x="309435" y="350292"/>
                </a:lnTo>
                <a:lnTo>
                  <a:pt x="305612" y="352832"/>
                </a:lnTo>
                <a:lnTo>
                  <a:pt x="303745" y="352832"/>
                </a:lnTo>
                <a:lnTo>
                  <a:pt x="302767" y="354102"/>
                </a:lnTo>
                <a:lnTo>
                  <a:pt x="299897" y="354102"/>
                </a:lnTo>
                <a:lnTo>
                  <a:pt x="298919" y="355372"/>
                </a:lnTo>
                <a:lnTo>
                  <a:pt x="297002" y="355372"/>
                </a:lnTo>
                <a:lnTo>
                  <a:pt x="296125" y="356642"/>
                </a:lnTo>
                <a:lnTo>
                  <a:pt x="294157" y="356642"/>
                </a:lnTo>
                <a:lnTo>
                  <a:pt x="293154" y="357912"/>
                </a:lnTo>
                <a:lnTo>
                  <a:pt x="291274" y="357912"/>
                </a:lnTo>
                <a:lnTo>
                  <a:pt x="289407" y="359182"/>
                </a:lnTo>
                <a:lnTo>
                  <a:pt x="287426" y="359182"/>
                </a:lnTo>
                <a:lnTo>
                  <a:pt x="286511" y="360452"/>
                </a:lnTo>
                <a:lnTo>
                  <a:pt x="284492" y="360452"/>
                </a:lnTo>
                <a:lnTo>
                  <a:pt x="282663" y="361722"/>
                </a:lnTo>
                <a:lnTo>
                  <a:pt x="280746" y="361722"/>
                </a:lnTo>
                <a:lnTo>
                  <a:pt x="279755" y="362992"/>
                </a:lnTo>
                <a:lnTo>
                  <a:pt x="276783" y="362992"/>
                </a:lnTo>
                <a:lnTo>
                  <a:pt x="275793" y="364262"/>
                </a:lnTo>
                <a:lnTo>
                  <a:pt x="272961" y="364262"/>
                </a:lnTo>
                <a:lnTo>
                  <a:pt x="272072" y="365532"/>
                </a:lnTo>
                <a:lnTo>
                  <a:pt x="270001" y="365532"/>
                </a:lnTo>
                <a:lnTo>
                  <a:pt x="268109" y="366802"/>
                </a:lnTo>
                <a:lnTo>
                  <a:pt x="265201" y="366802"/>
                </a:lnTo>
                <a:lnTo>
                  <a:pt x="264312" y="368072"/>
                </a:lnTo>
                <a:lnTo>
                  <a:pt x="261289" y="368072"/>
                </a:lnTo>
                <a:lnTo>
                  <a:pt x="260400" y="369342"/>
                </a:lnTo>
                <a:lnTo>
                  <a:pt x="257479" y="369342"/>
                </a:lnTo>
                <a:lnTo>
                  <a:pt x="256451" y="370612"/>
                </a:lnTo>
                <a:lnTo>
                  <a:pt x="253542" y="370612"/>
                </a:lnTo>
                <a:lnTo>
                  <a:pt x="252514" y="371882"/>
                </a:lnTo>
                <a:lnTo>
                  <a:pt x="248754" y="371882"/>
                </a:lnTo>
                <a:lnTo>
                  <a:pt x="247751" y="373152"/>
                </a:lnTo>
                <a:lnTo>
                  <a:pt x="244817" y="373152"/>
                </a:lnTo>
                <a:lnTo>
                  <a:pt x="243878" y="374422"/>
                </a:lnTo>
                <a:lnTo>
                  <a:pt x="239953" y="374422"/>
                </a:lnTo>
                <a:lnTo>
                  <a:pt x="238963" y="375692"/>
                </a:lnTo>
                <a:lnTo>
                  <a:pt x="234988" y="375692"/>
                </a:lnTo>
                <a:lnTo>
                  <a:pt x="234073" y="376962"/>
                </a:lnTo>
                <a:lnTo>
                  <a:pt x="230085" y="376962"/>
                </a:lnTo>
                <a:lnTo>
                  <a:pt x="229095" y="378232"/>
                </a:lnTo>
                <a:lnTo>
                  <a:pt x="226174" y="378232"/>
                </a:lnTo>
                <a:lnTo>
                  <a:pt x="224269" y="379502"/>
                </a:lnTo>
                <a:lnTo>
                  <a:pt x="219392" y="379502"/>
                </a:lnTo>
                <a:lnTo>
                  <a:pt x="218351" y="380772"/>
                </a:lnTo>
                <a:lnTo>
                  <a:pt x="215468" y="380772"/>
                </a:lnTo>
                <a:lnTo>
                  <a:pt x="212509" y="382042"/>
                </a:lnTo>
                <a:lnTo>
                  <a:pt x="207543" y="382042"/>
                </a:lnTo>
                <a:lnTo>
                  <a:pt x="206489" y="383312"/>
                </a:lnTo>
                <a:lnTo>
                  <a:pt x="201675" y="383312"/>
                </a:lnTo>
                <a:lnTo>
                  <a:pt x="200698" y="384582"/>
                </a:lnTo>
                <a:lnTo>
                  <a:pt x="194805" y="384582"/>
                </a:lnTo>
                <a:lnTo>
                  <a:pt x="193814" y="385852"/>
                </a:lnTo>
                <a:lnTo>
                  <a:pt x="186905" y="385852"/>
                </a:lnTo>
                <a:lnTo>
                  <a:pt x="185966" y="387122"/>
                </a:lnTo>
                <a:lnTo>
                  <a:pt x="179095" y="387122"/>
                </a:lnTo>
                <a:lnTo>
                  <a:pt x="177114" y="388392"/>
                </a:lnTo>
                <a:lnTo>
                  <a:pt x="169405" y="388392"/>
                </a:lnTo>
                <a:lnTo>
                  <a:pt x="168414" y="389662"/>
                </a:lnTo>
                <a:lnTo>
                  <a:pt x="157035" y="389662"/>
                </a:lnTo>
                <a:lnTo>
                  <a:pt x="156121" y="390932"/>
                </a:lnTo>
                <a:lnTo>
                  <a:pt x="141071" y="390932"/>
                </a:lnTo>
                <a:lnTo>
                  <a:pt x="140119" y="392202"/>
                </a:lnTo>
                <a:lnTo>
                  <a:pt x="312741" y="392202"/>
                </a:lnTo>
                <a:lnTo>
                  <a:pt x="385724" y="361722"/>
                </a:lnTo>
                <a:lnTo>
                  <a:pt x="421825" y="338862"/>
                </a:lnTo>
                <a:lnTo>
                  <a:pt x="455677" y="314732"/>
                </a:lnTo>
                <a:lnTo>
                  <a:pt x="486988" y="285522"/>
                </a:lnTo>
                <a:lnTo>
                  <a:pt x="515467" y="255042"/>
                </a:lnTo>
                <a:lnTo>
                  <a:pt x="540103" y="222022"/>
                </a:lnTo>
                <a:lnTo>
                  <a:pt x="561154" y="187732"/>
                </a:lnTo>
                <a:lnTo>
                  <a:pt x="578402" y="152172"/>
                </a:lnTo>
                <a:lnTo>
                  <a:pt x="591629" y="114072"/>
                </a:lnTo>
                <a:lnTo>
                  <a:pt x="592010" y="112802"/>
                </a:lnTo>
                <a:lnTo>
                  <a:pt x="592340" y="111532"/>
                </a:lnTo>
                <a:lnTo>
                  <a:pt x="592480" y="111532"/>
                </a:lnTo>
                <a:lnTo>
                  <a:pt x="592810" y="110262"/>
                </a:lnTo>
                <a:lnTo>
                  <a:pt x="592962" y="108992"/>
                </a:lnTo>
                <a:lnTo>
                  <a:pt x="593115" y="108992"/>
                </a:lnTo>
                <a:lnTo>
                  <a:pt x="593509" y="107722"/>
                </a:lnTo>
                <a:lnTo>
                  <a:pt x="593699" y="106452"/>
                </a:lnTo>
                <a:lnTo>
                  <a:pt x="593991" y="105182"/>
                </a:lnTo>
                <a:lnTo>
                  <a:pt x="594283" y="105182"/>
                </a:lnTo>
                <a:lnTo>
                  <a:pt x="594474" y="103912"/>
                </a:lnTo>
                <a:lnTo>
                  <a:pt x="594956" y="102642"/>
                </a:lnTo>
                <a:lnTo>
                  <a:pt x="595325" y="100102"/>
                </a:lnTo>
                <a:lnTo>
                  <a:pt x="595820" y="98832"/>
                </a:lnTo>
                <a:lnTo>
                  <a:pt x="596036" y="97562"/>
                </a:lnTo>
                <a:lnTo>
                  <a:pt x="596531" y="95022"/>
                </a:lnTo>
                <a:lnTo>
                  <a:pt x="596798" y="95022"/>
                </a:lnTo>
                <a:lnTo>
                  <a:pt x="596861" y="93752"/>
                </a:lnTo>
                <a:lnTo>
                  <a:pt x="596988" y="93752"/>
                </a:lnTo>
                <a:lnTo>
                  <a:pt x="597306" y="92482"/>
                </a:lnTo>
                <a:lnTo>
                  <a:pt x="597598" y="89942"/>
                </a:lnTo>
                <a:lnTo>
                  <a:pt x="597788" y="89942"/>
                </a:lnTo>
                <a:lnTo>
                  <a:pt x="598271" y="87402"/>
                </a:lnTo>
                <a:lnTo>
                  <a:pt x="598436" y="86132"/>
                </a:lnTo>
                <a:lnTo>
                  <a:pt x="598627" y="86132"/>
                </a:lnTo>
                <a:lnTo>
                  <a:pt x="598754" y="84862"/>
                </a:lnTo>
                <a:lnTo>
                  <a:pt x="598919" y="84862"/>
                </a:lnTo>
                <a:lnTo>
                  <a:pt x="599071" y="83592"/>
                </a:lnTo>
                <a:lnTo>
                  <a:pt x="599897" y="79782"/>
                </a:lnTo>
                <a:lnTo>
                  <a:pt x="600036" y="78512"/>
                </a:lnTo>
                <a:lnTo>
                  <a:pt x="600240" y="77242"/>
                </a:lnTo>
                <a:lnTo>
                  <a:pt x="600379" y="75972"/>
                </a:lnTo>
                <a:lnTo>
                  <a:pt x="600519" y="75972"/>
                </a:lnTo>
                <a:lnTo>
                  <a:pt x="600786" y="73432"/>
                </a:lnTo>
                <a:lnTo>
                  <a:pt x="612879" y="0"/>
                </a:lnTo>
                <a:close/>
              </a:path>
              <a:path w="613409" h="414020">
                <a:moveTo>
                  <a:pt x="8331" y="378232"/>
                </a:moveTo>
                <a:lnTo>
                  <a:pt x="4381" y="378232"/>
                </a:lnTo>
                <a:lnTo>
                  <a:pt x="39433" y="388392"/>
                </a:lnTo>
                <a:lnTo>
                  <a:pt x="53403" y="388392"/>
                </a:lnTo>
                <a:lnTo>
                  <a:pt x="49796" y="387122"/>
                </a:lnTo>
                <a:lnTo>
                  <a:pt x="42824" y="387122"/>
                </a:lnTo>
                <a:lnTo>
                  <a:pt x="41084" y="385852"/>
                </a:lnTo>
                <a:lnTo>
                  <a:pt x="37541" y="385852"/>
                </a:lnTo>
                <a:lnTo>
                  <a:pt x="36652" y="384582"/>
                </a:lnTo>
                <a:lnTo>
                  <a:pt x="30632" y="384582"/>
                </a:lnTo>
                <a:lnTo>
                  <a:pt x="29768" y="383312"/>
                </a:lnTo>
                <a:lnTo>
                  <a:pt x="24523" y="383312"/>
                </a:lnTo>
                <a:lnTo>
                  <a:pt x="23774" y="382042"/>
                </a:lnTo>
                <a:lnTo>
                  <a:pt x="19392" y="382042"/>
                </a:lnTo>
                <a:lnTo>
                  <a:pt x="18592" y="380772"/>
                </a:lnTo>
                <a:lnTo>
                  <a:pt x="13423" y="380772"/>
                </a:lnTo>
                <a:lnTo>
                  <a:pt x="12611" y="379502"/>
                </a:lnTo>
                <a:lnTo>
                  <a:pt x="9270" y="379502"/>
                </a:lnTo>
                <a:lnTo>
                  <a:pt x="8331" y="378232"/>
                </a:lnTo>
                <a:close/>
              </a:path>
              <a:path w="613409" h="414020">
                <a:moveTo>
                  <a:pt x="4203" y="378180"/>
                </a:moveTo>
                <a:lnTo>
                  <a:pt x="4381" y="378232"/>
                </a:lnTo>
                <a:lnTo>
                  <a:pt x="4203" y="378180"/>
                </a:lnTo>
                <a:close/>
              </a:path>
              <a:path w="613409" h="414020">
                <a:moveTo>
                  <a:pt x="3301" y="376962"/>
                </a:moveTo>
                <a:lnTo>
                  <a:pt x="0" y="376962"/>
                </a:lnTo>
                <a:lnTo>
                  <a:pt x="4203" y="378180"/>
                </a:lnTo>
                <a:lnTo>
                  <a:pt x="3301" y="376962"/>
                </a:lnTo>
                <a:close/>
              </a:path>
            </a:pathLst>
          </a:custGeom>
          <a:solidFill>
            <a:srgbClr val="C4151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9" name="object 419"/>
          <p:cNvSpPr txBox="1">
            <a:spLocks noGrp="1"/>
          </p:cNvSpPr>
          <p:nvPr>
            <p:ph type="title"/>
          </p:nvPr>
        </p:nvSpPr>
        <p:spPr>
          <a:xfrm>
            <a:off x="907094" y="709396"/>
            <a:ext cx="9241160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180"/>
              </a:lnSpc>
            </a:pPr>
            <a:r>
              <a:rPr lang="ru-RU" spc="-10" dirty="0"/>
              <a:t>Опыт </a:t>
            </a:r>
            <a:r>
              <a:rPr lang="ru-RU" spc="-75" dirty="0"/>
              <a:t>использования</a:t>
            </a:r>
            <a:endParaRPr spc="-75" dirty="0"/>
          </a:p>
        </p:txBody>
      </p:sp>
      <p:sp>
        <p:nvSpPr>
          <p:cNvPr id="420" name="object 420"/>
          <p:cNvSpPr txBox="1"/>
          <p:nvPr/>
        </p:nvSpPr>
        <p:spPr>
          <a:xfrm>
            <a:off x="929258" y="2514600"/>
            <a:ext cx="7215943" cy="29694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204470">
              <a:lnSpc>
                <a:spcPct val="101800"/>
              </a:lnSpc>
              <a:tabLst>
                <a:tab pos="1177290" algn="l"/>
              </a:tabLst>
            </a:pPr>
            <a:r>
              <a:rPr lang="ru-RU" b="1" spc="35" dirty="0">
                <a:solidFill>
                  <a:srgbClr val="231F20"/>
                </a:solidFill>
                <a:latin typeface="Arial"/>
                <a:cs typeface="Arial"/>
              </a:rPr>
              <a:t>ЛИОКСАЗИН® ПФ-Гель </a:t>
            </a:r>
            <a:r>
              <a:rPr sz="1800" spc="35" dirty="0">
                <a:solidFill>
                  <a:srgbClr val="231F20"/>
                </a:solidFill>
                <a:latin typeface="Arial"/>
                <a:cs typeface="Arial"/>
              </a:rPr>
              <a:t>широко</a:t>
            </a:r>
            <a:r>
              <a:rPr lang="ru-RU" sz="1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применяется </a:t>
            </a:r>
            <a:r>
              <a:rPr lang="ru-RU" sz="1800" dirty="0">
                <a:solidFill>
                  <a:srgbClr val="231F20"/>
                </a:solidFill>
                <a:latin typeface="Arial"/>
                <a:cs typeface="Arial"/>
              </a:rPr>
              <a:t>в лечебной практике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20" dirty="0">
                <a:solidFill>
                  <a:srgbClr val="231F20"/>
                </a:solidFill>
                <a:latin typeface="Arial"/>
                <a:cs typeface="Arial"/>
              </a:rPr>
              <a:t>ведущими </a:t>
            </a:r>
            <a:r>
              <a:rPr sz="1800" spc="10" dirty="0">
                <a:solidFill>
                  <a:srgbClr val="231F20"/>
                </a:solidFill>
                <a:latin typeface="Arial"/>
                <a:cs typeface="Arial"/>
              </a:rPr>
              <a:t>отечественными </a:t>
            </a:r>
            <a:r>
              <a:rPr sz="1800" spc="30" dirty="0">
                <a:solidFill>
                  <a:srgbClr val="231F20"/>
                </a:solidFill>
                <a:latin typeface="Arial"/>
                <a:cs typeface="Arial"/>
              </a:rPr>
              <a:t>клиническими</a:t>
            </a:r>
            <a:r>
              <a:rPr sz="1800" spc="-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5" dirty="0">
                <a:solidFill>
                  <a:srgbClr val="231F20"/>
                </a:solidFill>
                <a:latin typeface="Arial"/>
                <a:cs typeface="Arial"/>
              </a:rPr>
              <a:t>центрами, центрами</a:t>
            </a:r>
            <a:r>
              <a:rPr lang="ru-RU" sz="1800" spc="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5" dirty="0">
                <a:solidFill>
                  <a:srgbClr val="231F20"/>
                </a:solidFill>
                <a:latin typeface="Arial"/>
                <a:cs typeface="Arial"/>
              </a:rPr>
              <a:t>медицины</a:t>
            </a:r>
            <a:r>
              <a:rPr sz="1800" spc="-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20" dirty="0">
                <a:solidFill>
                  <a:srgbClr val="231F20"/>
                </a:solidFill>
                <a:latin typeface="Arial"/>
                <a:cs typeface="Arial"/>
              </a:rPr>
              <a:t>катастроф.</a:t>
            </a:r>
            <a:endParaRPr sz="18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40"/>
              </a:spcBef>
            </a:pPr>
            <a:r>
              <a:rPr sz="1800" b="1" spc="-10" dirty="0">
                <a:solidFill>
                  <a:srgbClr val="4C4D4F"/>
                </a:solidFill>
                <a:latin typeface="Arial"/>
                <a:cs typeface="Arial"/>
              </a:rPr>
              <a:t>В </a:t>
            </a:r>
            <a:r>
              <a:rPr sz="1800" b="1" spc="20" dirty="0">
                <a:solidFill>
                  <a:srgbClr val="4C4D4F"/>
                </a:solidFill>
                <a:latin typeface="Arial"/>
                <a:cs typeface="Arial"/>
              </a:rPr>
              <a:t>ежедневной </a:t>
            </a:r>
            <a:r>
              <a:rPr sz="1800" b="1" spc="40" dirty="0">
                <a:solidFill>
                  <a:srgbClr val="4C4D4F"/>
                </a:solidFill>
                <a:latin typeface="Arial"/>
                <a:cs typeface="Arial"/>
              </a:rPr>
              <a:t>практике </a:t>
            </a:r>
            <a:r>
              <a:rPr sz="1800" b="1" spc="30" dirty="0">
                <a:solidFill>
                  <a:srgbClr val="4C4D4F"/>
                </a:solidFill>
                <a:latin typeface="Arial"/>
                <a:cs typeface="Arial"/>
              </a:rPr>
              <a:t>Лиоксазин</a:t>
            </a:r>
            <a:r>
              <a:rPr sz="1800" b="1" spc="-30" dirty="0">
                <a:solidFill>
                  <a:srgbClr val="4C4D4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4C4D4F"/>
                </a:solidFill>
                <a:latin typeface="Arial"/>
                <a:cs typeface="Arial"/>
              </a:rPr>
              <a:t>используют:</a:t>
            </a:r>
            <a:endParaRPr sz="1800" dirty="0">
              <a:latin typeface="Arial"/>
              <a:cs typeface="Arial"/>
            </a:endParaRPr>
          </a:p>
          <a:p>
            <a:pPr marL="275590" indent="-199390">
              <a:lnSpc>
                <a:spcPct val="100000"/>
              </a:lnSpc>
              <a:spcBef>
                <a:spcPts val="540"/>
              </a:spcBef>
              <a:buChar char="•"/>
              <a:tabLst>
                <a:tab pos="269240" algn="l"/>
              </a:tabLst>
            </a:pPr>
            <a:r>
              <a:rPr sz="1800" spc="10" dirty="0">
                <a:solidFill>
                  <a:srgbClr val="4C4D4F"/>
                </a:solidFill>
                <a:latin typeface="Arial"/>
                <a:cs typeface="Arial"/>
              </a:rPr>
              <a:t>НИИ </a:t>
            </a:r>
            <a:r>
              <a:rPr sz="1800" spc="25" dirty="0">
                <a:solidFill>
                  <a:srgbClr val="4C4D4F"/>
                </a:solidFill>
                <a:latin typeface="Arial"/>
                <a:cs typeface="Arial"/>
              </a:rPr>
              <a:t>скорой помощи </a:t>
            </a:r>
            <a:r>
              <a:rPr sz="1800" spc="15" dirty="0">
                <a:solidFill>
                  <a:srgbClr val="4C4D4F"/>
                </a:solidFill>
                <a:latin typeface="Arial"/>
                <a:cs typeface="Arial"/>
              </a:rPr>
              <a:t>им. </a:t>
            </a:r>
            <a:r>
              <a:rPr sz="1800" spc="5" dirty="0">
                <a:solidFill>
                  <a:srgbClr val="4C4D4F"/>
                </a:solidFill>
                <a:latin typeface="Arial"/>
                <a:cs typeface="Arial"/>
              </a:rPr>
              <a:t>Н.В.</a:t>
            </a:r>
            <a:r>
              <a:rPr sz="1800" spc="-105" dirty="0">
                <a:solidFill>
                  <a:srgbClr val="4C4D4F"/>
                </a:solidFill>
                <a:latin typeface="Arial"/>
                <a:cs typeface="Arial"/>
              </a:rPr>
              <a:t> </a:t>
            </a:r>
            <a:r>
              <a:rPr sz="1800" spc="30" dirty="0">
                <a:solidFill>
                  <a:srgbClr val="4C4D4F"/>
                </a:solidFill>
                <a:latin typeface="Arial"/>
                <a:cs typeface="Arial"/>
              </a:rPr>
              <a:t>Склифосовского;</a:t>
            </a:r>
            <a:endParaRPr sz="1800" dirty="0">
              <a:latin typeface="Arial"/>
              <a:cs typeface="Arial"/>
            </a:endParaRPr>
          </a:p>
          <a:p>
            <a:pPr marL="268605" indent="-192405">
              <a:lnSpc>
                <a:spcPct val="100000"/>
              </a:lnSpc>
              <a:spcBef>
                <a:spcPts val="540"/>
              </a:spcBef>
              <a:buChar char="•"/>
              <a:tabLst>
                <a:tab pos="269240" algn="l"/>
              </a:tabLst>
            </a:pPr>
            <a:r>
              <a:rPr sz="1800" spc="10" dirty="0">
                <a:solidFill>
                  <a:srgbClr val="4C4D4F"/>
                </a:solidFill>
                <a:latin typeface="Arial"/>
                <a:cs typeface="Arial"/>
              </a:rPr>
              <a:t>НИИ </a:t>
            </a:r>
            <a:r>
              <a:rPr sz="1800" spc="25" dirty="0">
                <a:solidFill>
                  <a:srgbClr val="4C4D4F"/>
                </a:solidFill>
                <a:latin typeface="Arial"/>
                <a:cs typeface="Arial"/>
              </a:rPr>
              <a:t>скорой помощи </a:t>
            </a:r>
            <a:r>
              <a:rPr sz="1800" spc="15" dirty="0">
                <a:solidFill>
                  <a:srgbClr val="4C4D4F"/>
                </a:solidFill>
                <a:latin typeface="Arial"/>
                <a:cs typeface="Arial"/>
              </a:rPr>
              <a:t>им. </a:t>
            </a:r>
            <a:r>
              <a:rPr sz="1800" spc="10" dirty="0">
                <a:solidFill>
                  <a:srgbClr val="4C4D4F"/>
                </a:solidFill>
                <a:latin typeface="Arial"/>
                <a:cs typeface="Arial"/>
              </a:rPr>
              <a:t>И. И.</a:t>
            </a:r>
            <a:r>
              <a:rPr sz="1800" spc="-105" dirty="0">
                <a:solidFill>
                  <a:srgbClr val="4C4D4F"/>
                </a:solidFill>
                <a:latin typeface="Arial"/>
                <a:cs typeface="Arial"/>
              </a:rPr>
              <a:t> </a:t>
            </a:r>
            <a:r>
              <a:rPr sz="1800" spc="25" dirty="0">
                <a:solidFill>
                  <a:srgbClr val="4C4D4F"/>
                </a:solidFill>
                <a:latin typeface="Arial"/>
                <a:cs typeface="Arial"/>
              </a:rPr>
              <a:t>Джанелидзе;</a:t>
            </a:r>
            <a:endParaRPr sz="1800" dirty="0">
              <a:latin typeface="Arial"/>
              <a:cs typeface="Arial"/>
            </a:endParaRPr>
          </a:p>
          <a:p>
            <a:pPr marL="268605" indent="-192405">
              <a:lnSpc>
                <a:spcPct val="100000"/>
              </a:lnSpc>
              <a:spcBef>
                <a:spcPts val="540"/>
              </a:spcBef>
              <a:buChar char="•"/>
              <a:tabLst>
                <a:tab pos="269240" algn="l"/>
              </a:tabLst>
            </a:pPr>
            <a:r>
              <a:rPr sz="1800" spc="30" dirty="0">
                <a:solidFill>
                  <a:srgbClr val="4C4D4F"/>
                </a:solidFill>
                <a:latin typeface="Arial"/>
                <a:cs typeface="Arial"/>
              </a:rPr>
              <a:t>клинические </a:t>
            </a:r>
            <a:r>
              <a:rPr sz="1800" spc="15" dirty="0">
                <a:solidFill>
                  <a:srgbClr val="4C4D4F"/>
                </a:solidFill>
                <a:latin typeface="Arial"/>
                <a:cs typeface="Arial"/>
              </a:rPr>
              <a:t>учреждения</a:t>
            </a:r>
            <a:r>
              <a:rPr sz="1800" spc="-110" dirty="0">
                <a:solidFill>
                  <a:srgbClr val="4C4D4F"/>
                </a:solidFill>
                <a:latin typeface="Arial"/>
                <a:cs typeface="Arial"/>
              </a:rPr>
              <a:t> </a:t>
            </a:r>
            <a:r>
              <a:rPr sz="1800" spc="40" dirty="0">
                <a:solidFill>
                  <a:srgbClr val="4C4D4F"/>
                </a:solidFill>
                <a:latin typeface="Arial"/>
                <a:cs typeface="Arial"/>
              </a:rPr>
              <a:t>ФМБА;</a:t>
            </a:r>
            <a:endParaRPr sz="1800" dirty="0">
              <a:latin typeface="Arial"/>
              <a:cs typeface="Arial"/>
            </a:endParaRPr>
          </a:p>
          <a:p>
            <a:pPr marL="275590" marR="5080" indent="-199390">
              <a:lnSpc>
                <a:spcPct val="101800"/>
              </a:lnSpc>
              <a:spcBef>
                <a:spcPts val="500"/>
              </a:spcBef>
              <a:buChar char="•"/>
              <a:tabLst>
                <a:tab pos="269240" algn="l"/>
                <a:tab pos="3219450" algn="l"/>
              </a:tabLst>
            </a:pPr>
            <a:r>
              <a:rPr sz="1800" dirty="0">
                <a:solidFill>
                  <a:srgbClr val="4C4D4F"/>
                </a:solidFill>
                <a:latin typeface="Arial"/>
                <a:cs typeface="Arial"/>
              </a:rPr>
              <a:t>Станция </a:t>
            </a:r>
            <a:r>
              <a:rPr sz="1800" spc="25" dirty="0">
                <a:solidFill>
                  <a:srgbClr val="4C4D4F"/>
                </a:solidFill>
                <a:latin typeface="Arial"/>
                <a:cs typeface="Arial"/>
              </a:rPr>
              <a:t>скорой и </a:t>
            </a:r>
            <a:r>
              <a:rPr sz="1800" spc="5" dirty="0">
                <a:solidFill>
                  <a:srgbClr val="4C4D4F"/>
                </a:solidFill>
                <a:latin typeface="Arial"/>
                <a:cs typeface="Arial"/>
              </a:rPr>
              <a:t>неотложной </a:t>
            </a:r>
            <a:r>
              <a:rPr sz="1800" spc="15" dirty="0">
                <a:solidFill>
                  <a:srgbClr val="4C4D4F"/>
                </a:solidFill>
                <a:latin typeface="Arial"/>
                <a:cs typeface="Arial"/>
              </a:rPr>
              <a:t>медицинской</a:t>
            </a:r>
            <a:r>
              <a:rPr sz="1800" spc="-60" dirty="0">
                <a:solidFill>
                  <a:srgbClr val="4C4D4F"/>
                </a:solidFill>
                <a:latin typeface="Arial"/>
                <a:cs typeface="Arial"/>
              </a:rPr>
              <a:t> </a:t>
            </a:r>
            <a:r>
              <a:rPr sz="1800" spc="25" dirty="0">
                <a:solidFill>
                  <a:srgbClr val="4C4D4F"/>
                </a:solidFill>
                <a:latin typeface="Arial"/>
                <a:cs typeface="Arial"/>
              </a:rPr>
              <a:t>помощи  </a:t>
            </a:r>
            <a:r>
              <a:rPr sz="1800" spc="15" dirty="0">
                <a:solidFill>
                  <a:srgbClr val="4C4D4F"/>
                </a:solidFill>
                <a:latin typeface="Arial"/>
                <a:cs typeface="Arial"/>
              </a:rPr>
              <a:t>им. </a:t>
            </a:r>
            <a:r>
              <a:rPr sz="1800" spc="5" dirty="0">
                <a:solidFill>
                  <a:srgbClr val="4C4D4F"/>
                </a:solidFill>
                <a:latin typeface="Arial"/>
                <a:cs typeface="Arial"/>
              </a:rPr>
              <a:t>А.С. </a:t>
            </a:r>
            <a:r>
              <a:rPr sz="1800" spc="25" dirty="0">
                <a:solidFill>
                  <a:srgbClr val="4C4D4F"/>
                </a:solidFill>
                <a:latin typeface="Arial"/>
                <a:cs typeface="Arial"/>
              </a:rPr>
              <a:t>Пучкова</a:t>
            </a:r>
            <a:r>
              <a:rPr sz="1800" spc="-5" dirty="0">
                <a:solidFill>
                  <a:srgbClr val="4C4D4F"/>
                </a:solidFill>
                <a:latin typeface="Arial"/>
                <a:cs typeface="Arial"/>
              </a:rPr>
              <a:t> </a:t>
            </a:r>
            <a:r>
              <a:rPr sz="1800" spc="25" dirty="0">
                <a:solidFill>
                  <a:srgbClr val="4C4D4F"/>
                </a:solidFill>
                <a:latin typeface="Arial"/>
                <a:cs typeface="Arial"/>
              </a:rPr>
              <a:t>и</a:t>
            </a:r>
            <a:r>
              <a:rPr sz="1800" spc="5" dirty="0">
                <a:solidFill>
                  <a:srgbClr val="4C4D4F"/>
                </a:solidFill>
                <a:latin typeface="Arial"/>
                <a:cs typeface="Arial"/>
              </a:rPr>
              <a:t> </a:t>
            </a:r>
            <a:r>
              <a:rPr sz="1800" spc="20" dirty="0">
                <a:solidFill>
                  <a:srgbClr val="4C4D4F"/>
                </a:solidFill>
                <a:latin typeface="Arial"/>
                <a:cs typeface="Arial"/>
              </a:rPr>
              <a:t>другие</a:t>
            </a:r>
            <a:r>
              <a:rPr lang="ru-RU" sz="1800" spc="20" dirty="0">
                <a:solidFill>
                  <a:srgbClr val="4C4D4F"/>
                </a:solidFill>
                <a:latin typeface="Arial"/>
                <a:cs typeface="Arial"/>
              </a:rPr>
              <a:t> </a:t>
            </a:r>
            <a:r>
              <a:rPr sz="1800" spc="10" dirty="0">
                <a:solidFill>
                  <a:srgbClr val="4C4D4F"/>
                </a:solidFill>
                <a:latin typeface="Arial"/>
                <a:cs typeface="Arial"/>
              </a:rPr>
              <a:t>СМП </a:t>
            </a:r>
            <a:r>
              <a:rPr sz="1800" spc="20" dirty="0">
                <a:solidFill>
                  <a:srgbClr val="4C4D4F"/>
                </a:solidFill>
                <a:latin typeface="Arial"/>
                <a:cs typeface="Arial"/>
              </a:rPr>
              <a:t>в</a:t>
            </a:r>
            <a:r>
              <a:rPr sz="1800" spc="-70" dirty="0">
                <a:solidFill>
                  <a:srgbClr val="4C4D4F"/>
                </a:solidFill>
                <a:latin typeface="Arial"/>
                <a:cs typeface="Arial"/>
              </a:rPr>
              <a:t> </a:t>
            </a:r>
            <a:r>
              <a:rPr sz="1800" spc="15" dirty="0">
                <a:solidFill>
                  <a:srgbClr val="4C4D4F"/>
                </a:solidFill>
                <a:latin typeface="Arial"/>
                <a:cs typeface="Arial"/>
              </a:rPr>
              <a:t>регионах.</a:t>
            </a:r>
            <a:endParaRPr sz="1800" dirty="0">
              <a:latin typeface="Arial"/>
              <a:cs typeface="Arial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813" y="2057400"/>
            <a:ext cx="3133725" cy="423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5311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063" y="6890016"/>
            <a:ext cx="11047933" cy="10296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7184110" y="6890016"/>
            <a:ext cx="3867886" cy="102960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0787901" y="7849737"/>
            <a:ext cx="264160" cy="70485"/>
          </a:xfrm>
          <a:custGeom>
            <a:avLst/>
            <a:gdLst/>
            <a:ahLst/>
            <a:cxnLst/>
            <a:rect l="l" t="t" r="r" b="b"/>
            <a:pathLst>
              <a:path w="264159" h="70484">
                <a:moveTo>
                  <a:pt x="264095" y="0"/>
                </a:moveTo>
                <a:lnTo>
                  <a:pt x="214922" y="14564"/>
                </a:lnTo>
                <a:lnTo>
                  <a:pt x="167300" y="27979"/>
                </a:lnTo>
                <a:lnTo>
                  <a:pt x="119356" y="40821"/>
                </a:lnTo>
                <a:lnTo>
                  <a:pt x="71097" y="53085"/>
                </a:lnTo>
                <a:lnTo>
                  <a:pt x="22527" y="64767"/>
                </a:lnTo>
                <a:lnTo>
                  <a:pt x="0" y="69880"/>
                </a:lnTo>
              </a:path>
            </a:pathLst>
          </a:custGeom>
          <a:ln w="9436">
            <a:solidFill>
              <a:srgbClr val="F8F8F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7184183" y="6890016"/>
            <a:ext cx="1808480" cy="1029969"/>
          </a:xfrm>
          <a:custGeom>
            <a:avLst/>
            <a:gdLst/>
            <a:ahLst/>
            <a:cxnLst/>
            <a:rect l="l" t="t" r="r" b="b"/>
            <a:pathLst>
              <a:path w="1808479" h="1029970">
                <a:moveTo>
                  <a:pt x="1808234" y="1029601"/>
                </a:moveTo>
                <a:lnTo>
                  <a:pt x="1737137" y="1012806"/>
                </a:lnTo>
                <a:lnTo>
                  <a:pt x="1688877" y="1000542"/>
                </a:lnTo>
                <a:lnTo>
                  <a:pt x="1640932" y="987700"/>
                </a:lnTo>
                <a:lnTo>
                  <a:pt x="1593310" y="974285"/>
                </a:lnTo>
                <a:lnTo>
                  <a:pt x="1546016" y="960303"/>
                </a:lnTo>
                <a:lnTo>
                  <a:pt x="1499057" y="945758"/>
                </a:lnTo>
                <a:lnTo>
                  <a:pt x="1452437" y="930655"/>
                </a:lnTo>
                <a:lnTo>
                  <a:pt x="1406165" y="914999"/>
                </a:lnTo>
                <a:lnTo>
                  <a:pt x="1360245" y="898795"/>
                </a:lnTo>
                <a:lnTo>
                  <a:pt x="1314683" y="882049"/>
                </a:lnTo>
                <a:lnTo>
                  <a:pt x="1269487" y="864764"/>
                </a:lnTo>
                <a:lnTo>
                  <a:pt x="1224661" y="846947"/>
                </a:lnTo>
                <a:lnTo>
                  <a:pt x="1180213" y="828603"/>
                </a:lnTo>
                <a:lnTo>
                  <a:pt x="1136147" y="809735"/>
                </a:lnTo>
                <a:lnTo>
                  <a:pt x="1092471" y="790349"/>
                </a:lnTo>
                <a:lnTo>
                  <a:pt x="1049191" y="770451"/>
                </a:lnTo>
                <a:lnTo>
                  <a:pt x="1006311" y="750045"/>
                </a:lnTo>
                <a:lnTo>
                  <a:pt x="963840" y="729136"/>
                </a:lnTo>
                <a:lnTo>
                  <a:pt x="921782" y="707729"/>
                </a:lnTo>
                <a:lnTo>
                  <a:pt x="880144" y="685829"/>
                </a:lnTo>
                <a:lnTo>
                  <a:pt x="838932" y="663441"/>
                </a:lnTo>
                <a:lnTo>
                  <a:pt x="798152" y="640571"/>
                </a:lnTo>
                <a:lnTo>
                  <a:pt x="757811" y="617223"/>
                </a:lnTo>
                <a:lnTo>
                  <a:pt x="717913" y="593401"/>
                </a:lnTo>
                <a:lnTo>
                  <a:pt x="678466" y="569112"/>
                </a:lnTo>
                <a:lnTo>
                  <a:pt x="639476" y="544360"/>
                </a:lnTo>
                <a:lnTo>
                  <a:pt x="600948" y="519150"/>
                </a:lnTo>
                <a:lnTo>
                  <a:pt x="562889" y="493487"/>
                </a:lnTo>
                <a:lnTo>
                  <a:pt x="525305" y="467377"/>
                </a:lnTo>
                <a:lnTo>
                  <a:pt x="488202" y="440823"/>
                </a:lnTo>
                <a:lnTo>
                  <a:pt x="451586" y="413831"/>
                </a:lnTo>
                <a:lnTo>
                  <a:pt x="415463" y="386407"/>
                </a:lnTo>
                <a:lnTo>
                  <a:pt x="379839" y="358554"/>
                </a:lnTo>
                <a:lnTo>
                  <a:pt x="344721" y="330279"/>
                </a:lnTo>
                <a:lnTo>
                  <a:pt x="310114" y="301585"/>
                </a:lnTo>
                <a:lnTo>
                  <a:pt x="276025" y="272479"/>
                </a:lnTo>
                <a:lnTo>
                  <a:pt x="242460" y="242965"/>
                </a:lnTo>
                <a:lnTo>
                  <a:pt x="209425" y="213048"/>
                </a:lnTo>
                <a:lnTo>
                  <a:pt x="176926" y="182732"/>
                </a:lnTo>
                <a:lnTo>
                  <a:pt x="144968" y="152024"/>
                </a:lnTo>
                <a:lnTo>
                  <a:pt x="113559" y="120928"/>
                </a:lnTo>
                <a:lnTo>
                  <a:pt x="82704" y="89449"/>
                </a:lnTo>
                <a:lnTo>
                  <a:pt x="52410" y="57591"/>
                </a:lnTo>
                <a:lnTo>
                  <a:pt x="22682" y="25361"/>
                </a:lnTo>
                <a:lnTo>
                  <a:pt x="0" y="0"/>
                </a:lnTo>
              </a:path>
            </a:pathLst>
          </a:custGeom>
          <a:ln w="9436">
            <a:solidFill>
              <a:srgbClr val="F8F8F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10906107" y="7826198"/>
            <a:ext cx="146050" cy="93980"/>
          </a:xfrm>
          <a:custGeom>
            <a:avLst/>
            <a:gdLst/>
            <a:ahLst/>
            <a:cxnLst/>
            <a:rect l="l" t="t" r="r" b="b"/>
            <a:pathLst>
              <a:path w="146050" h="93979">
                <a:moveTo>
                  <a:pt x="145890" y="0"/>
                </a:moveTo>
                <a:lnTo>
                  <a:pt x="0" y="93420"/>
                </a:lnTo>
              </a:path>
            </a:pathLst>
          </a:custGeom>
          <a:ln w="4191">
            <a:solidFill>
              <a:srgbClr val="ECECE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10771366" y="7739917"/>
            <a:ext cx="280670" cy="179705"/>
          </a:xfrm>
          <a:custGeom>
            <a:avLst/>
            <a:gdLst/>
            <a:ahLst/>
            <a:cxnLst/>
            <a:rect l="l" t="t" r="r" b="b"/>
            <a:pathLst>
              <a:path w="280670" h="179704">
                <a:moveTo>
                  <a:pt x="280631" y="0"/>
                </a:moveTo>
                <a:lnTo>
                  <a:pt x="0" y="179700"/>
                </a:lnTo>
              </a:path>
            </a:pathLst>
          </a:custGeom>
          <a:ln w="4191">
            <a:solidFill>
              <a:srgbClr val="EBECE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10636653" y="7653655"/>
            <a:ext cx="415925" cy="266065"/>
          </a:xfrm>
          <a:custGeom>
            <a:avLst/>
            <a:gdLst/>
            <a:ahLst/>
            <a:cxnLst/>
            <a:rect l="l" t="t" r="r" b="b"/>
            <a:pathLst>
              <a:path w="415925" h="266065">
                <a:moveTo>
                  <a:pt x="415343" y="0"/>
                </a:moveTo>
                <a:lnTo>
                  <a:pt x="0" y="265962"/>
                </a:lnTo>
              </a:path>
            </a:pathLst>
          </a:custGeom>
          <a:ln w="4191">
            <a:solidFill>
              <a:srgbClr val="EBECE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10501924" y="7567383"/>
            <a:ext cx="550545" cy="352425"/>
          </a:xfrm>
          <a:custGeom>
            <a:avLst/>
            <a:gdLst/>
            <a:ahLst/>
            <a:cxnLst/>
            <a:rect l="l" t="t" r="r" b="b"/>
            <a:pathLst>
              <a:path w="550545" h="352425">
                <a:moveTo>
                  <a:pt x="550071" y="0"/>
                </a:moveTo>
                <a:lnTo>
                  <a:pt x="0" y="352235"/>
                </a:lnTo>
              </a:path>
            </a:pathLst>
          </a:custGeom>
          <a:ln w="4191">
            <a:solidFill>
              <a:srgbClr val="EBEC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10367326" y="7481193"/>
            <a:ext cx="685165" cy="438784"/>
          </a:xfrm>
          <a:custGeom>
            <a:avLst/>
            <a:gdLst/>
            <a:ahLst/>
            <a:cxnLst/>
            <a:rect l="l" t="t" r="r" b="b"/>
            <a:pathLst>
              <a:path w="685165" h="438784">
                <a:moveTo>
                  <a:pt x="684669" y="0"/>
                </a:moveTo>
                <a:lnTo>
                  <a:pt x="0" y="438424"/>
                </a:lnTo>
              </a:path>
            </a:pathLst>
          </a:custGeom>
          <a:ln w="4190">
            <a:solidFill>
              <a:srgbClr val="EB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10232598" y="7394920"/>
            <a:ext cx="819785" cy="525145"/>
          </a:xfrm>
          <a:custGeom>
            <a:avLst/>
            <a:gdLst/>
            <a:ahLst/>
            <a:cxnLst/>
            <a:rect l="l" t="t" r="r" b="b"/>
            <a:pathLst>
              <a:path w="819784" h="525145">
                <a:moveTo>
                  <a:pt x="819398" y="0"/>
                </a:moveTo>
                <a:lnTo>
                  <a:pt x="0" y="524697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10097878" y="7308652"/>
            <a:ext cx="954405" cy="611505"/>
          </a:xfrm>
          <a:custGeom>
            <a:avLst/>
            <a:gdLst/>
            <a:ahLst/>
            <a:cxnLst/>
            <a:rect l="l" t="t" r="r" b="b"/>
            <a:pathLst>
              <a:path w="954404" h="611504">
                <a:moveTo>
                  <a:pt x="954118" y="0"/>
                </a:moveTo>
                <a:lnTo>
                  <a:pt x="0" y="610965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9963156" y="7222385"/>
            <a:ext cx="1089025" cy="697230"/>
          </a:xfrm>
          <a:custGeom>
            <a:avLst/>
            <a:gdLst/>
            <a:ahLst/>
            <a:cxnLst/>
            <a:rect l="l" t="t" r="r" b="b"/>
            <a:pathLst>
              <a:path w="1089025" h="697229">
                <a:moveTo>
                  <a:pt x="1088840" y="0"/>
                </a:moveTo>
                <a:lnTo>
                  <a:pt x="0" y="697232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9828436" y="7136117"/>
            <a:ext cx="1223645" cy="783590"/>
          </a:xfrm>
          <a:custGeom>
            <a:avLst/>
            <a:gdLst/>
            <a:ahLst/>
            <a:cxnLst/>
            <a:rect l="l" t="t" r="r" b="b"/>
            <a:pathLst>
              <a:path w="1223645" h="783590">
                <a:moveTo>
                  <a:pt x="1223560" y="0"/>
                </a:moveTo>
                <a:lnTo>
                  <a:pt x="0" y="783501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9693702" y="7049841"/>
            <a:ext cx="1358900" cy="869950"/>
          </a:xfrm>
          <a:custGeom>
            <a:avLst/>
            <a:gdLst/>
            <a:ahLst/>
            <a:cxnLst/>
            <a:rect l="l" t="t" r="r" b="b"/>
            <a:pathLst>
              <a:path w="1358900" h="869950">
                <a:moveTo>
                  <a:pt x="1358293" y="0"/>
                </a:moveTo>
                <a:lnTo>
                  <a:pt x="0" y="869776"/>
                </a:lnTo>
              </a:path>
            </a:pathLst>
          </a:custGeom>
          <a:ln w="4191">
            <a:solidFill>
              <a:srgbClr val="EAEB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9558974" y="6963568"/>
            <a:ext cx="1493520" cy="956310"/>
          </a:xfrm>
          <a:custGeom>
            <a:avLst/>
            <a:gdLst/>
            <a:ahLst/>
            <a:cxnLst/>
            <a:rect l="l" t="t" r="r" b="b"/>
            <a:pathLst>
              <a:path w="1493520" h="956309">
                <a:moveTo>
                  <a:pt x="1493022" y="0"/>
                </a:moveTo>
                <a:lnTo>
                  <a:pt x="0" y="956049"/>
                </a:lnTo>
              </a:path>
            </a:pathLst>
          </a:custGeom>
          <a:ln w="4190">
            <a:solidFill>
              <a:srgbClr val="EA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9424396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4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9289643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6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9154928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8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9020191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90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E9EA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/>
          <p:nvPr/>
        </p:nvSpPr>
        <p:spPr>
          <a:xfrm>
            <a:off x="8885476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6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E9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/>
          <p:nvPr/>
        </p:nvSpPr>
        <p:spPr>
          <a:xfrm>
            <a:off x="8750737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9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23"/>
          <p:cNvSpPr/>
          <p:nvPr/>
        </p:nvSpPr>
        <p:spPr>
          <a:xfrm>
            <a:off x="8616139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8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4"/>
          <p:cNvSpPr/>
          <p:nvPr/>
        </p:nvSpPr>
        <p:spPr>
          <a:xfrm>
            <a:off x="8481421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4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/>
          <p:nvPr/>
        </p:nvSpPr>
        <p:spPr>
          <a:xfrm>
            <a:off x="8346697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9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E8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object 26"/>
          <p:cNvSpPr/>
          <p:nvPr/>
        </p:nvSpPr>
        <p:spPr>
          <a:xfrm>
            <a:off x="8211959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6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27"/>
          <p:cNvSpPr/>
          <p:nvPr/>
        </p:nvSpPr>
        <p:spPr>
          <a:xfrm>
            <a:off x="8077244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8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" name="object 28"/>
          <p:cNvSpPr/>
          <p:nvPr/>
        </p:nvSpPr>
        <p:spPr>
          <a:xfrm>
            <a:off x="7942506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4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" name="object 29"/>
          <p:cNvSpPr/>
          <p:nvPr/>
        </p:nvSpPr>
        <p:spPr>
          <a:xfrm>
            <a:off x="7807918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6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" name="object 30"/>
          <p:cNvSpPr/>
          <p:nvPr/>
        </p:nvSpPr>
        <p:spPr>
          <a:xfrm>
            <a:off x="7673190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6" y="0"/>
                </a:moveTo>
                <a:lnTo>
                  <a:pt x="0" y="1029601"/>
                </a:lnTo>
              </a:path>
            </a:pathLst>
          </a:custGeom>
          <a:ln w="4190">
            <a:solidFill>
              <a:srgbClr val="E7E8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" name="object 31"/>
          <p:cNvSpPr/>
          <p:nvPr/>
        </p:nvSpPr>
        <p:spPr>
          <a:xfrm>
            <a:off x="7538466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5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E7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" name="object 32"/>
          <p:cNvSpPr/>
          <p:nvPr/>
        </p:nvSpPr>
        <p:spPr>
          <a:xfrm>
            <a:off x="7403727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7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" name="object 33"/>
          <p:cNvSpPr/>
          <p:nvPr/>
        </p:nvSpPr>
        <p:spPr>
          <a:xfrm>
            <a:off x="7269014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3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" name="object 34"/>
          <p:cNvSpPr/>
          <p:nvPr/>
        </p:nvSpPr>
        <p:spPr>
          <a:xfrm>
            <a:off x="7134275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6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" name="object 35"/>
          <p:cNvSpPr/>
          <p:nvPr/>
        </p:nvSpPr>
        <p:spPr>
          <a:xfrm>
            <a:off x="6999687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8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E6E7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object 36"/>
          <p:cNvSpPr/>
          <p:nvPr/>
        </p:nvSpPr>
        <p:spPr>
          <a:xfrm>
            <a:off x="6864939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7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" name="object 37"/>
          <p:cNvSpPr/>
          <p:nvPr/>
        </p:nvSpPr>
        <p:spPr>
          <a:xfrm>
            <a:off x="6730227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8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" name="object 38"/>
          <p:cNvSpPr/>
          <p:nvPr/>
        </p:nvSpPr>
        <p:spPr>
          <a:xfrm>
            <a:off x="6595499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8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" name="object 39"/>
          <p:cNvSpPr/>
          <p:nvPr/>
        </p:nvSpPr>
        <p:spPr>
          <a:xfrm>
            <a:off x="6460771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8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" name="object 40"/>
          <p:cNvSpPr/>
          <p:nvPr/>
        </p:nvSpPr>
        <p:spPr>
          <a:xfrm>
            <a:off x="6326047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6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E5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" name="object 41"/>
          <p:cNvSpPr/>
          <p:nvPr/>
        </p:nvSpPr>
        <p:spPr>
          <a:xfrm>
            <a:off x="6191327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9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" name="object 42"/>
          <p:cNvSpPr/>
          <p:nvPr/>
        </p:nvSpPr>
        <p:spPr>
          <a:xfrm>
            <a:off x="6056667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6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" name="object 43"/>
          <p:cNvSpPr/>
          <p:nvPr/>
        </p:nvSpPr>
        <p:spPr>
          <a:xfrm>
            <a:off x="5921972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6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" name="object 44"/>
          <p:cNvSpPr/>
          <p:nvPr/>
        </p:nvSpPr>
        <p:spPr>
          <a:xfrm>
            <a:off x="5787246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6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5" name="object 45"/>
          <p:cNvSpPr/>
          <p:nvPr/>
        </p:nvSpPr>
        <p:spPr>
          <a:xfrm>
            <a:off x="5652539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9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6" name="object 46"/>
          <p:cNvSpPr/>
          <p:nvPr/>
        </p:nvSpPr>
        <p:spPr>
          <a:xfrm>
            <a:off x="5517840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8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7" name="object 47"/>
          <p:cNvSpPr/>
          <p:nvPr/>
        </p:nvSpPr>
        <p:spPr>
          <a:xfrm>
            <a:off x="5383138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5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8" name="object 48"/>
          <p:cNvSpPr/>
          <p:nvPr/>
        </p:nvSpPr>
        <p:spPr>
          <a:xfrm>
            <a:off x="5248415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9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9" name="object 49"/>
          <p:cNvSpPr/>
          <p:nvPr/>
        </p:nvSpPr>
        <p:spPr>
          <a:xfrm>
            <a:off x="5113724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3" y="0"/>
                </a:moveTo>
                <a:lnTo>
                  <a:pt x="0" y="1029601"/>
                </a:lnTo>
              </a:path>
            </a:pathLst>
          </a:custGeom>
          <a:ln w="4190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0" name="object 50"/>
          <p:cNvSpPr/>
          <p:nvPr/>
        </p:nvSpPr>
        <p:spPr>
          <a:xfrm>
            <a:off x="4979001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8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1" name="object 51"/>
          <p:cNvSpPr/>
          <p:nvPr/>
        </p:nvSpPr>
        <p:spPr>
          <a:xfrm>
            <a:off x="4844306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8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2" name="object 52"/>
          <p:cNvSpPr/>
          <p:nvPr/>
        </p:nvSpPr>
        <p:spPr>
          <a:xfrm>
            <a:off x="4709588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6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3" name="object 53"/>
          <p:cNvSpPr/>
          <p:nvPr/>
        </p:nvSpPr>
        <p:spPr>
          <a:xfrm>
            <a:off x="4574905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6" y="0"/>
                </a:moveTo>
                <a:lnTo>
                  <a:pt x="0" y="1029601"/>
                </a:lnTo>
              </a:path>
            </a:pathLst>
          </a:custGeom>
          <a:ln w="4190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4" name="object 54"/>
          <p:cNvSpPr/>
          <p:nvPr/>
        </p:nvSpPr>
        <p:spPr>
          <a:xfrm>
            <a:off x="4440187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5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5" name="object 55"/>
          <p:cNvSpPr/>
          <p:nvPr/>
        </p:nvSpPr>
        <p:spPr>
          <a:xfrm>
            <a:off x="4305479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8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6" name="object 56"/>
          <p:cNvSpPr/>
          <p:nvPr/>
        </p:nvSpPr>
        <p:spPr>
          <a:xfrm>
            <a:off x="4170781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6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E1E2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7" name="object 57"/>
          <p:cNvSpPr/>
          <p:nvPr/>
        </p:nvSpPr>
        <p:spPr>
          <a:xfrm>
            <a:off x="4036066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6" y="0"/>
                </a:moveTo>
                <a:lnTo>
                  <a:pt x="0" y="1029601"/>
                </a:lnTo>
              </a:path>
            </a:pathLst>
          </a:custGeom>
          <a:ln w="4190">
            <a:solidFill>
              <a:srgbClr val="E1E2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8" name="object 58"/>
          <p:cNvSpPr/>
          <p:nvPr/>
        </p:nvSpPr>
        <p:spPr>
          <a:xfrm>
            <a:off x="3901355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8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9" name="object 59"/>
          <p:cNvSpPr/>
          <p:nvPr/>
        </p:nvSpPr>
        <p:spPr>
          <a:xfrm>
            <a:off x="3766651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9" y="0"/>
                </a:moveTo>
                <a:lnTo>
                  <a:pt x="0" y="1029601"/>
                </a:lnTo>
              </a:path>
            </a:pathLst>
          </a:custGeom>
          <a:ln w="4190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0" name="object 60"/>
          <p:cNvSpPr/>
          <p:nvPr/>
        </p:nvSpPr>
        <p:spPr>
          <a:xfrm>
            <a:off x="3631934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8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1" name="object 61"/>
          <p:cNvSpPr/>
          <p:nvPr/>
        </p:nvSpPr>
        <p:spPr>
          <a:xfrm>
            <a:off x="3497247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6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2" name="object 62"/>
          <p:cNvSpPr/>
          <p:nvPr/>
        </p:nvSpPr>
        <p:spPr>
          <a:xfrm>
            <a:off x="3362530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5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E0E1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3" name="object 63"/>
          <p:cNvSpPr/>
          <p:nvPr/>
        </p:nvSpPr>
        <p:spPr>
          <a:xfrm>
            <a:off x="3227825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7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4" name="object 64"/>
          <p:cNvSpPr/>
          <p:nvPr/>
        </p:nvSpPr>
        <p:spPr>
          <a:xfrm>
            <a:off x="3093118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7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5" name="object 65"/>
          <p:cNvSpPr/>
          <p:nvPr/>
        </p:nvSpPr>
        <p:spPr>
          <a:xfrm>
            <a:off x="2958435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3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6" name="object 66"/>
          <p:cNvSpPr/>
          <p:nvPr/>
        </p:nvSpPr>
        <p:spPr>
          <a:xfrm>
            <a:off x="2823699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90" y="0"/>
                </a:moveTo>
                <a:lnTo>
                  <a:pt x="0" y="1029601"/>
                </a:lnTo>
              </a:path>
            </a:pathLst>
          </a:custGeom>
          <a:ln w="4190">
            <a:solidFill>
              <a:srgbClr val="DF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7" name="object 67"/>
          <p:cNvSpPr/>
          <p:nvPr/>
        </p:nvSpPr>
        <p:spPr>
          <a:xfrm>
            <a:off x="2689004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9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DFE0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8" name="object 68"/>
          <p:cNvSpPr/>
          <p:nvPr/>
        </p:nvSpPr>
        <p:spPr>
          <a:xfrm>
            <a:off x="2554287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8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9" name="object 69"/>
          <p:cNvSpPr/>
          <p:nvPr/>
        </p:nvSpPr>
        <p:spPr>
          <a:xfrm>
            <a:off x="2419592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8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0" name="object 70"/>
          <p:cNvSpPr/>
          <p:nvPr/>
        </p:nvSpPr>
        <p:spPr>
          <a:xfrm>
            <a:off x="2284891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5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1" name="object 71"/>
          <p:cNvSpPr/>
          <p:nvPr/>
        </p:nvSpPr>
        <p:spPr>
          <a:xfrm>
            <a:off x="2150164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9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DE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2" name="object 72"/>
          <p:cNvSpPr/>
          <p:nvPr/>
        </p:nvSpPr>
        <p:spPr>
          <a:xfrm>
            <a:off x="2015484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6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DE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3" name="object 73"/>
          <p:cNvSpPr/>
          <p:nvPr/>
        </p:nvSpPr>
        <p:spPr>
          <a:xfrm>
            <a:off x="1880752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8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DEDF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4" name="object 74"/>
          <p:cNvSpPr/>
          <p:nvPr/>
        </p:nvSpPr>
        <p:spPr>
          <a:xfrm>
            <a:off x="1746057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1607888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5" name="object 75"/>
          <p:cNvSpPr/>
          <p:nvPr/>
        </p:nvSpPr>
        <p:spPr>
          <a:xfrm>
            <a:off x="1611356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5" h="1029970">
                <a:moveTo>
                  <a:pt x="1607884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6" name="object 76"/>
          <p:cNvSpPr/>
          <p:nvPr/>
        </p:nvSpPr>
        <p:spPr>
          <a:xfrm>
            <a:off x="1476638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5" h="1029970">
                <a:moveTo>
                  <a:pt x="1607886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7" name="object 77"/>
          <p:cNvSpPr/>
          <p:nvPr/>
        </p:nvSpPr>
        <p:spPr>
          <a:xfrm>
            <a:off x="1341945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5" h="1029970">
                <a:moveTo>
                  <a:pt x="1607888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DD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8" name="object 78"/>
          <p:cNvSpPr/>
          <p:nvPr/>
        </p:nvSpPr>
        <p:spPr>
          <a:xfrm>
            <a:off x="1207246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5" h="1029970">
                <a:moveTo>
                  <a:pt x="1607885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DDDE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9" name="object 79"/>
          <p:cNvSpPr/>
          <p:nvPr/>
        </p:nvSpPr>
        <p:spPr>
          <a:xfrm>
            <a:off x="1072534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5" h="1029970">
                <a:moveTo>
                  <a:pt x="1607887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0" name="object 80"/>
          <p:cNvSpPr/>
          <p:nvPr/>
        </p:nvSpPr>
        <p:spPr>
          <a:xfrm>
            <a:off x="937822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5" h="1029970">
                <a:moveTo>
                  <a:pt x="1607889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1" name="object 81"/>
          <p:cNvSpPr/>
          <p:nvPr/>
        </p:nvSpPr>
        <p:spPr>
          <a:xfrm>
            <a:off x="803122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5" h="1029970">
                <a:moveTo>
                  <a:pt x="1607885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2" name="object 82"/>
          <p:cNvSpPr/>
          <p:nvPr/>
        </p:nvSpPr>
        <p:spPr>
          <a:xfrm>
            <a:off x="668410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5" h="1029970">
                <a:moveTo>
                  <a:pt x="1607888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DC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3" name="object 83"/>
          <p:cNvSpPr/>
          <p:nvPr/>
        </p:nvSpPr>
        <p:spPr>
          <a:xfrm>
            <a:off x="533698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5" h="1029970">
                <a:moveTo>
                  <a:pt x="1607889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DCDD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4" name="object 84"/>
          <p:cNvSpPr/>
          <p:nvPr/>
        </p:nvSpPr>
        <p:spPr>
          <a:xfrm>
            <a:off x="399016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5" h="1029970">
                <a:moveTo>
                  <a:pt x="1607884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DC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5" name="object 85"/>
          <p:cNvSpPr/>
          <p:nvPr/>
        </p:nvSpPr>
        <p:spPr>
          <a:xfrm>
            <a:off x="264286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5" h="1029970">
                <a:moveTo>
                  <a:pt x="1607888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DC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6" name="object 86"/>
          <p:cNvSpPr/>
          <p:nvPr/>
        </p:nvSpPr>
        <p:spPr>
          <a:xfrm>
            <a:off x="129577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5" h="1029970">
                <a:moveTo>
                  <a:pt x="1607887" y="0"/>
                </a:moveTo>
                <a:lnTo>
                  <a:pt x="0" y="1029601"/>
                </a:lnTo>
              </a:path>
            </a:pathLst>
          </a:custGeom>
          <a:ln w="4191">
            <a:solidFill>
              <a:srgbClr val="DB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7" name="object 87"/>
          <p:cNvSpPr/>
          <p:nvPr/>
        </p:nvSpPr>
        <p:spPr>
          <a:xfrm>
            <a:off x="4063" y="6890016"/>
            <a:ext cx="1598930" cy="1024255"/>
          </a:xfrm>
          <a:custGeom>
            <a:avLst/>
            <a:gdLst/>
            <a:ahLst/>
            <a:cxnLst/>
            <a:rect l="l" t="t" r="r" b="b"/>
            <a:pathLst>
              <a:path w="1598930" h="1024254">
                <a:moveTo>
                  <a:pt x="1598675" y="0"/>
                </a:moveTo>
                <a:lnTo>
                  <a:pt x="0" y="1023700"/>
                </a:lnTo>
              </a:path>
            </a:pathLst>
          </a:custGeom>
          <a:ln w="4191">
            <a:solidFill>
              <a:srgbClr val="DB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8" name="object 88"/>
          <p:cNvSpPr/>
          <p:nvPr/>
        </p:nvSpPr>
        <p:spPr>
          <a:xfrm>
            <a:off x="4064" y="6890016"/>
            <a:ext cx="1464310" cy="937894"/>
          </a:xfrm>
          <a:custGeom>
            <a:avLst/>
            <a:gdLst/>
            <a:ahLst/>
            <a:cxnLst/>
            <a:rect l="l" t="t" r="r" b="b"/>
            <a:pathLst>
              <a:path w="1464310" h="937895">
                <a:moveTo>
                  <a:pt x="1463988" y="0"/>
                </a:moveTo>
                <a:lnTo>
                  <a:pt x="0" y="937457"/>
                </a:lnTo>
              </a:path>
            </a:pathLst>
          </a:custGeom>
          <a:ln w="4191">
            <a:solidFill>
              <a:srgbClr val="DBDC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9" name="object 89"/>
          <p:cNvSpPr/>
          <p:nvPr/>
        </p:nvSpPr>
        <p:spPr>
          <a:xfrm>
            <a:off x="4064" y="6890016"/>
            <a:ext cx="1329690" cy="851535"/>
          </a:xfrm>
          <a:custGeom>
            <a:avLst/>
            <a:gdLst/>
            <a:ahLst/>
            <a:cxnLst/>
            <a:rect l="l" t="t" r="r" b="b"/>
            <a:pathLst>
              <a:path w="1329690" h="851534">
                <a:moveTo>
                  <a:pt x="1329277" y="0"/>
                </a:moveTo>
                <a:lnTo>
                  <a:pt x="0" y="851195"/>
                </a:lnTo>
              </a:path>
            </a:pathLst>
          </a:custGeom>
          <a:ln w="4191">
            <a:solidFill>
              <a:srgbClr val="DBDC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0" name="object 90"/>
          <p:cNvSpPr/>
          <p:nvPr/>
        </p:nvSpPr>
        <p:spPr>
          <a:xfrm>
            <a:off x="4063" y="6890016"/>
            <a:ext cx="1195070" cy="765175"/>
          </a:xfrm>
          <a:custGeom>
            <a:avLst/>
            <a:gdLst/>
            <a:ahLst/>
            <a:cxnLst/>
            <a:rect l="l" t="t" r="r" b="b"/>
            <a:pathLst>
              <a:path w="1195070" h="765175">
                <a:moveTo>
                  <a:pt x="1194580" y="0"/>
                </a:moveTo>
                <a:lnTo>
                  <a:pt x="0" y="764941"/>
                </a:lnTo>
              </a:path>
            </a:pathLst>
          </a:custGeom>
          <a:ln w="4191">
            <a:solidFill>
              <a:srgbClr val="DBDC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1" name="object 91"/>
          <p:cNvSpPr/>
          <p:nvPr/>
        </p:nvSpPr>
        <p:spPr>
          <a:xfrm>
            <a:off x="4064" y="6890016"/>
            <a:ext cx="1060450" cy="678815"/>
          </a:xfrm>
          <a:custGeom>
            <a:avLst/>
            <a:gdLst/>
            <a:ahLst/>
            <a:cxnLst/>
            <a:rect l="l" t="t" r="r" b="b"/>
            <a:pathLst>
              <a:path w="1060450" h="678815">
                <a:moveTo>
                  <a:pt x="1059859" y="0"/>
                </a:moveTo>
                <a:lnTo>
                  <a:pt x="0" y="678675"/>
                </a:lnTo>
              </a:path>
            </a:pathLst>
          </a:custGeom>
          <a:ln w="4191">
            <a:solidFill>
              <a:srgbClr val="DBDC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2" name="object 92"/>
          <p:cNvSpPr/>
          <p:nvPr/>
        </p:nvSpPr>
        <p:spPr>
          <a:xfrm>
            <a:off x="4064" y="6890016"/>
            <a:ext cx="925194" cy="592455"/>
          </a:xfrm>
          <a:custGeom>
            <a:avLst/>
            <a:gdLst/>
            <a:ahLst/>
            <a:cxnLst/>
            <a:rect l="l" t="t" r="r" b="b"/>
            <a:pathLst>
              <a:path w="925194" h="592454">
                <a:moveTo>
                  <a:pt x="925167" y="0"/>
                </a:moveTo>
                <a:lnTo>
                  <a:pt x="0" y="592425"/>
                </a:lnTo>
              </a:path>
            </a:pathLst>
          </a:custGeom>
          <a:ln w="4191">
            <a:solidFill>
              <a:srgbClr val="DADC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3" name="object 93"/>
          <p:cNvSpPr/>
          <p:nvPr/>
        </p:nvSpPr>
        <p:spPr>
          <a:xfrm>
            <a:off x="4063" y="6890016"/>
            <a:ext cx="790575" cy="506730"/>
          </a:xfrm>
          <a:custGeom>
            <a:avLst/>
            <a:gdLst/>
            <a:ahLst/>
            <a:cxnLst/>
            <a:rect l="l" t="t" r="r" b="b"/>
            <a:pathLst>
              <a:path w="790575" h="506729">
                <a:moveTo>
                  <a:pt x="790447" y="0"/>
                </a:moveTo>
                <a:lnTo>
                  <a:pt x="0" y="506159"/>
                </a:lnTo>
              </a:path>
            </a:pathLst>
          </a:custGeom>
          <a:ln w="4191">
            <a:solidFill>
              <a:srgbClr val="DADB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4" name="object 94"/>
          <p:cNvSpPr/>
          <p:nvPr/>
        </p:nvSpPr>
        <p:spPr>
          <a:xfrm>
            <a:off x="4063" y="6890016"/>
            <a:ext cx="655955" cy="420370"/>
          </a:xfrm>
          <a:custGeom>
            <a:avLst/>
            <a:gdLst/>
            <a:ahLst/>
            <a:cxnLst/>
            <a:rect l="l" t="t" r="r" b="b"/>
            <a:pathLst>
              <a:path w="655955" h="420370">
                <a:moveTo>
                  <a:pt x="655770" y="0"/>
                </a:moveTo>
                <a:lnTo>
                  <a:pt x="0" y="419919"/>
                </a:lnTo>
              </a:path>
            </a:pathLst>
          </a:custGeom>
          <a:ln w="4190">
            <a:solidFill>
              <a:srgbClr val="DADB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5" name="object 95"/>
          <p:cNvSpPr/>
          <p:nvPr/>
        </p:nvSpPr>
        <p:spPr>
          <a:xfrm>
            <a:off x="4064" y="6890016"/>
            <a:ext cx="521334" cy="334010"/>
          </a:xfrm>
          <a:custGeom>
            <a:avLst/>
            <a:gdLst/>
            <a:ahLst/>
            <a:cxnLst/>
            <a:rect l="l" t="t" r="r" b="b"/>
            <a:pathLst>
              <a:path w="521334" h="334009">
                <a:moveTo>
                  <a:pt x="521042" y="0"/>
                </a:moveTo>
                <a:lnTo>
                  <a:pt x="0" y="333646"/>
                </a:lnTo>
              </a:path>
            </a:pathLst>
          </a:custGeom>
          <a:ln w="4191">
            <a:solidFill>
              <a:srgbClr val="DADB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6" name="object 96"/>
          <p:cNvSpPr/>
          <p:nvPr/>
        </p:nvSpPr>
        <p:spPr>
          <a:xfrm>
            <a:off x="4063" y="6890016"/>
            <a:ext cx="386715" cy="247650"/>
          </a:xfrm>
          <a:custGeom>
            <a:avLst/>
            <a:gdLst/>
            <a:ahLst/>
            <a:cxnLst/>
            <a:rect l="l" t="t" r="r" b="b"/>
            <a:pathLst>
              <a:path w="386715" h="247650">
                <a:moveTo>
                  <a:pt x="386343" y="0"/>
                </a:moveTo>
                <a:lnTo>
                  <a:pt x="0" y="247393"/>
                </a:lnTo>
              </a:path>
            </a:pathLst>
          </a:custGeom>
          <a:ln w="4191">
            <a:solidFill>
              <a:srgbClr val="DADB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7" name="object 97"/>
          <p:cNvSpPr/>
          <p:nvPr/>
        </p:nvSpPr>
        <p:spPr>
          <a:xfrm>
            <a:off x="4064" y="6890016"/>
            <a:ext cx="252095" cy="161290"/>
          </a:xfrm>
          <a:custGeom>
            <a:avLst/>
            <a:gdLst/>
            <a:ahLst/>
            <a:cxnLst/>
            <a:rect l="l" t="t" r="r" b="b"/>
            <a:pathLst>
              <a:path w="252095" h="161290">
                <a:moveTo>
                  <a:pt x="251627" y="0"/>
                </a:moveTo>
                <a:lnTo>
                  <a:pt x="0" y="161128"/>
                </a:lnTo>
              </a:path>
            </a:pathLst>
          </a:custGeom>
          <a:ln w="4191">
            <a:solidFill>
              <a:srgbClr val="D9DB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8" name="object 98"/>
          <p:cNvSpPr/>
          <p:nvPr/>
        </p:nvSpPr>
        <p:spPr>
          <a:xfrm>
            <a:off x="4064" y="6890016"/>
            <a:ext cx="117475" cy="74930"/>
          </a:xfrm>
          <a:custGeom>
            <a:avLst/>
            <a:gdLst/>
            <a:ahLst/>
            <a:cxnLst/>
            <a:rect l="l" t="t" r="r" b="b"/>
            <a:pathLst>
              <a:path w="117475" h="74929">
                <a:moveTo>
                  <a:pt x="116935" y="0"/>
                </a:moveTo>
                <a:lnTo>
                  <a:pt x="0" y="74879"/>
                </a:lnTo>
              </a:path>
            </a:pathLst>
          </a:custGeom>
          <a:ln w="4190">
            <a:solidFill>
              <a:srgbClr val="D9DA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9" name="object 99"/>
          <p:cNvSpPr/>
          <p:nvPr/>
        </p:nvSpPr>
        <p:spPr>
          <a:xfrm>
            <a:off x="4064" y="7890991"/>
            <a:ext cx="45085" cy="29209"/>
          </a:xfrm>
          <a:custGeom>
            <a:avLst/>
            <a:gdLst/>
            <a:ahLst/>
            <a:cxnLst/>
            <a:rect l="l" t="t" r="r" b="b"/>
            <a:pathLst>
              <a:path w="45085" h="29209">
                <a:moveTo>
                  <a:pt x="0" y="0"/>
                </a:moveTo>
                <a:lnTo>
                  <a:pt x="44706" y="28627"/>
                </a:lnTo>
              </a:path>
            </a:pathLst>
          </a:custGeom>
          <a:ln w="4191">
            <a:solidFill>
              <a:srgbClr val="EBEC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0" name="object 100"/>
          <p:cNvSpPr/>
          <p:nvPr/>
        </p:nvSpPr>
        <p:spPr>
          <a:xfrm>
            <a:off x="4064" y="7809758"/>
            <a:ext cx="172085" cy="109855"/>
          </a:xfrm>
          <a:custGeom>
            <a:avLst/>
            <a:gdLst/>
            <a:ahLst/>
            <a:cxnLst/>
            <a:rect l="l" t="t" r="r" b="b"/>
            <a:pathLst>
              <a:path w="172085" h="109854">
                <a:moveTo>
                  <a:pt x="0" y="0"/>
                </a:moveTo>
                <a:lnTo>
                  <a:pt x="171563" y="109859"/>
                </a:lnTo>
              </a:path>
            </a:pathLst>
          </a:custGeom>
          <a:ln w="4191">
            <a:solidFill>
              <a:srgbClr val="EB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1" name="object 101"/>
          <p:cNvSpPr/>
          <p:nvPr/>
        </p:nvSpPr>
        <p:spPr>
          <a:xfrm>
            <a:off x="4063" y="7728532"/>
            <a:ext cx="298450" cy="191135"/>
          </a:xfrm>
          <a:custGeom>
            <a:avLst/>
            <a:gdLst/>
            <a:ahLst/>
            <a:cxnLst/>
            <a:rect l="l" t="t" r="r" b="b"/>
            <a:pathLst>
              <a:path w="298450" h="191134">
                <a:moveTo>
                  <a:pt x="0" y="0"/>
                </a:moveTo>
                <a:lnTo>
                  <a:pt x="298409" y="191084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2" name="object 102"/>
          <p:cNvSpPr/>
          <p:nvPr/>
        </p:nvSpPr>
        <p:spPr>
          <a:xfrm>
            <a:off x="4063" y="7647291"/>
            <a:ext cx="425450" cy="272415"/>
          </a:xfrm>
          <a:custGeom>
            <a:avLst/>
            <a:gdLst/>
            <a:ahLst/>
            <a:cxnLst/>
            <a:rect l="l" t="t" r="r" b="b"/>
            <a:pathLst>
              <a:path w="425450" h="272415">
                <a:moveTo>
                  <a:pt x="0" y="0"/>
                </a:moveTo>
                <a:lnTo>
                  <a:pt x="425281" y="272327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3" name="object 103"/>
          <p:cNvSpPr/>
          <p:nvPr/>
        </p:nvSpPr>
        <p:spPr>
          <a:xfrm>
            <a:off x="4064" y="7566063"/>
            <a:ext cx="552450" cy="353695"/>
          </a:xfrm>
          <a:custGeom>
            <a:avLst/>
            <a:gdLst/>
            <a:ahLst/>
            <a:cxnLst/>
            <a:rect l="l" t="t" r="r" b="b"/>
            <a:pathLst>
              <a:path w="552450" h="353695">
                <a:moveTo>
                  <a:pt x="0" y="0"/>
                </a:moveTo>
                <a:lnTo>
                  <a:pt x="552133" y="353554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4" name="object 104"/>
          <p:cNvSpPr/>
          <p:nvPr/>
        </p:nvSpPr>
        <p:spPr>
          <a:xfrm>
            <a:off x="4063" y="7484838"/>
            <a:ext cx="679450" cy="434975"/>
          </a:xfrm>
          <a:custGeom>
            <a:avLst/>
            <a:gdLst/>
            <a:ahLst/>
            <a:cxnLst/>
            <a:rect l="l" t="t" r="r" b="b"/>
            <a:pathLst>
              <a:path w="679450" h="434975">
                <a:moveTo>
                  <a:pt x="0" y="0"/>
                </a:moveTo>
                <a:lnTo>
                  <a:pt x="678977" y="434779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5" name="object 105"/>
          <p:cNvSpPr/>
          <p:nvPr/>
        </p:nvSpPr>
        <p:spPr>
          <a:xfrm>
            <a:off x="4064" y="7403601"/>
            <a:ext cx="806450" cy="516255"/>
          </a:xfrm>
          <a:custGeom>
            <a:avLst/>
            <a:gdLst/>
            <a:ahLst/>
            <a:cxnLst/>
            <a:rect l="l" t="t" r="r" b="b"/>
            <a:pathLst>
              <a:path w="806450" h="516254">
                <a:moveTo>
                  <a:pt x="0" y="0"/>
                </a:moveTo>
                <a:lnTo>
                  <a:pt x="805843" y="516016"/>
                </a:lnTo>
              </a:path>
            </a:pathLst>
          </a:custGeom>
          <a:ln w="4191">
            <a:solidFill>
              <a:srgbClr val="EAEB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6" name="object 106"/>
          <p:cNvSpPr/>
          <p:nvPr/>
        </p:nvSpPr>
        <p:spPr>
          <a:xfrm>
            <a:off x="4064" y="7322389"/>
            <a:ext cx="932815" cy="597535"/>
          </a:xfrm>
          <a:custGeom>
            <a:avLst/>
            <a:gdLst/>
            <a:ahLst/>
            <a:cxnLst/>
            <a:rect l="l" t="t" r="r" b="b"/>
            <a:pathLst>
              <a:path w="932815" h="597534">
                <a:moveTo>
                  <a:pt x="0" y="0"/>
                </a:moveTo>
                <a:lnTo>
                  <a:pt x="932668" y="597228"/>
                </a:lnTo>
              </a:path>
            </a:pathLst>
          </a:custGeom>
          <a:ln w="4191">
            <a:solidFill>
              <a:srgbClr val="EA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7" name="object 107"/>
          <p:cNvSpPr/>
          <p:nvPr/>
        </p:nvSpPr>
        <p:spPr>
          <a:xfrm>
            <a:off x="4064" y="7241156"/>
            <a:ext cx="1059815" cy="678815"/>
          </a:xfrm>
          <a:custGeom>
            <a:avLst/>
            <a:gdLst/>
            <a:ahLst/>
            <a:cxnLst/>
            <a:rect l="l" t="t" r="r" b="b"/>
            <a:pathLst>
              <a:path w="1059815" h="678815">
                <a:moveTo>
                  <a:pt x="0" y="0"/>
                </a:moveTo>
                <a:lnTo>
                  <a:pt x="1059525" y="678461"/>
                </a:lnTo>
              </a:path>
            </a:pathLst>
          </a:custGeom>
          <a:ln w="4190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8" name="object 108"/>
          <p:cNvSpPr/>
          <p:nvPr/>
        </p:nvSpPr>
        <p:spPr>
          <a:xfrm>
            <a:off x="4064" y="7159931"/>
            <a:ext cx="1186815" cy="760095"/>
          </a:xfrm>
          <a:custGeom>
            <a:avLst/>
            <a:gdLst/>
            <a:ahLst/>
            <a:cxnLst/>
            <a:rect l="l" t="t" r="r" b="b"/>
            <a:pathLst>
              <a:path w="1186815" h="760095">
                <a:moveTo>
                  <a:pt x="0" y="0"/>
                </a:moveTo>
                <a:lnTo>
                  <a:pt x="1186369" y="759686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9" name="object 109"/>
          <p:cNvSpPr/>
          <p:nvPr/>
        </p:nvSpPr>
        <p:spPr>
          <a:xfrm>
            <a:off x="4063" y="7078707"/>
            <a:ext cx="1313815" cy="841375"/>
          </a:xfrm>
          <a:custGeom>
            <a:avLst/>
            <a:gdLst/>
            <a:ahLst/>
            <a:cxnLst/>
            <a:rect l="l" t="t" r="r" b="b"/>
            <a:pathLst>
              <a:path w="1313815" h="841375">
                <a:moveTo>
                  <a:pt x="0" y="0"/>
                </a:moveTo>
                <a:lnTo>
                  <a:pt x="1313215" y="840910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0" name="object 110"/>
          <p:cNvSpPr/>
          <p:nvPr/>
        </p:nvSpPr>
        <p:spPr>
          <a:xfrm>
            <a:off x="4064" y="6997467"/>
            <a:ext cx="1440180" cy="922655"/>
          </a:xfrm>
          <a:custGeom>
            <a:avLst/>
            <a:gdLst/>
            <a:ahLst/>
            <a:cxnLst/>
            <a:rect l="l" t="t" r="r" b="b"/>
            <a:pathLst>
              <a:path w="1440180" h="922654">
                <a:moveTo>
                  <a:pt x="0" y="0"/>
                </a:moveTo>
                <a:lnTo>
                  <a:pt x="1440088" y="922150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1" name="object 111"/>
          <p:cNvSpPr/>
          <p:nvPr/>
        </p:nvSpPr>
        <p:spPr>
          <a:xfrm>
            <a:off x="4064" y="6916242"/>
            <a:ext cx="1567180" cy="1003935"/>
          </a:xfrm>
          <a:custGeom>
            <a:avLst/>
            <a:gdLst/>
            <a:ahLst/>
            <a:cxnLst/>
            <a:rect l="l" t="t" r="r" b="b"/>
            <a:pathLst>
              <a:path w="1567180" h="1003934">
                <a:moveTo>
                  <a:pt x="0" y="0"/>
                </a:moveTo>
                <a:lnTo>
                  <a:pt x="1566931" y="1003375"/>
                </a:lnTo>
              </a:path>
            </a:pathLst>
          </a:custGeom>
          <a:ln w="4191">
            <a:solidFill>
              <a:srgbClr val="E9EA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2" name="object 112"/>
          <p:cNvSpPr/>
          <p:nvPr/>
        </p:nvSpPr>
        <p:spPr>
          <a:xfrm>
            <a:off x="89946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5" h="1029970">
                <a:moveTo>
                  <a:pt x="0" y="0"/>
                </a:moveTo>
                <a:lnTo>
                  <a:pt x="1607886" y="1029601"/>
                </a:lnTo>
              </a:path>
            </a:pathLst>
          </a:custGeom>
          <a:ln w="4191">
            <a:solidFill>
              <a:srgbClr val="E9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3" name="object 113"/>
          <p:cNvSpPr/>
          <p:nvPr/>
        </p:nvSpPr>
        <p:spPr>
          <a:xfrm>
            <a:off x="216818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5" h="1029970">
                <a:moveTo>
                  <a:pt x="0" y="0"/>
                </a:moveTo>
                <a:lnTo>
                  <a:pt x="1607887" y="1029601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4" name="object 114"/>
          <p:cNvSpPr/>
          <p:nvPr/>
        </p:nvSpPr>
        <p:spPr>
          <a:xfrm>
            <a:off x="343680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5" h="1029970">
                <a:moveTo>
                  <a:pt x="0" y="0"/>
                </a:moveTo>
                <a:lnTo>
                  <a:pt x="1607888" y="1029601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5" name="object 115"/>
          <p:cNvSpPr/>
          <p:nvPr/>
        </p:nvSpPr>
        <p:spPr>
          <a:xfrm>
            <a:off x="470508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5" h="1029970">
                <a:moveTo>
                  <a:pt x="0" y="0"/>
                </a:moveTo>
                <a:lnTo>
                  <a:pt x="1607887" y="1029601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6" name="object 116"/>
          <p:cNvSpPr/>
          <p:nvPr/>
        </p:nvSpPr>
        <p:spPr>
          <a:xfrm>
            <a:off x="597366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5" h="1029970">
                <a:moveTo>
                  <a:pt x="0" y="0"/>
                </a:moveTo>
                <a:lnTo>
                  <a:pt x="1607885" y="1029601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7" name="object 117"/>
          <p:cNvSpPr/>
          <p:nvPr/>
        </p:nvSpPr>
        <p:spPr>
          <a:xfrm>
            <a:off x="724216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5" h="1029970">
                <a:moveTo>
                  <a:pt x="0" y="0"/>
                </a:moveTo>
                <a:lnTo>
                  <a:pt x="1607886" y="1029601"/>
                </a:lnTo>
              </a:path>
            </a:pathLst>
          </a:custGeom>
          <a:ln w="4191">
            <a:solidFill>
              <a:srgbClr val="E8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8" name="object 118"/>
          <p:cNvSpPr/>
          <p:nvPr/>
        </p:nvSpPr>
        <p:spPr>
          <a:xfrm>
            <a:off x="851069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5" h="1029970">
                <a:moveTo>
                  <a:pt x="0" y="0"/>
                </a:moveTo>
                <a:lnTo>
                  <a:pt x="1607891" y="1029601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9" name="object 119"/>
          <p:cNvSpPr/>
          <p:nvPr/>
        </p:nvSpPr>
        <p:spPr>
          <a:xfrm>
            <a:off x="977919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5" h="1029970">
                <a:moveTo>
                  <a:pt x="0" y="0"/>
                </a:moveTo>
                <a:lnTo>
                  <a:pt x="1607885" y="1029601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0" name="object 120"/>
          <p:cNvSpPr/>
          <p:nvPr/>
        </p:nvSpPr>
        <p:spPr>
          <a:xfrm>
            <a:off x="1104764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5" h="1029970">
                <a:moveTo>
                  <a:pt x="0" y="0"/>
                </a:moveTo>
                <a:lnTo>
                  <a:pt x="1607883" y="1029601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1" name="object 121"/>
          <p:cNvSpPr/>
          <p:nvPr/>
        </p:nvSpPr>
        <p:spPr>
          <a:xfrm>
            <a:off x="1231617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5" h="1029970">
                <a:moveTo>
                  <a:pt x="0" y="0"/>
                </a:moveTo>
                <a:lnTo>
                  <a:pt x="1607889" y="1029601"/>
                </a:lnTo>
              </a:path>
            </a:pathLst>
          </a:custGeom>
          <a:ln w="4191">
            <a:solidFill>
              <a:srgbClr val="E7E8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2" name="object 122"/>
          <p:cNvSpPr/>
          <p:nvPr/>
        </p:nvSpPr>
        <p:spPr>
          <a:xfrm>
            <a:off x="1358462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5" h="1029970">
                <a:moveTo>
                  <a:pt x="0" y="0"/>
                </a:moveTo>
                <a:lnTo>
                  <a:pt x="1607887" y="1029601"/>
                </a:lnTo>
              </a:path>
            </a:pathLst>
          </a:custGeom>
          <a:ln w="4191">
            <a:solidFill>
              <a:srgbClr val="E7E8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3" name="object 123"/>
          <p:cNvSpPr/>
          <p:nvPr/>
        </p:nvSpPr>
        <p:spPr>
          <a:xfrm>
            <a:off x="1485325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5" h="1029970">
                <a:moveTo>
                  <a:pt x="0" y="0"/>
                </a:moveTo>
                <a:lnTo>
                  <a:pt x="1607887" y="1029601"/>
                </a:lnTo>
              </a:path>
            </a:pathLst>
          </a:custGeom>
          <a:ln w="4191">
            <a:solidFill>
              <a:srgbClr val="E7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4" name="object 124"/>
          <p:cNvSpPr/>
          <p:nvPr/>
        </p:nvSpPr>
        <p:spPr>
          <a:xfrm>
            <a:off x="1612190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5" h="1029970">
                <a:moveTo>
                  <a:pt x="0" y="0"/>
                </a:moveTo>
                <a:lnTo>
                  <a:pt x="1607889" y="1029601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5" name="object 125"/>
          <p:cNvSpPr/>
          <p:nvPr/>
        </p:nvSpPr>
        <p:spPr>
          <a:xfrm>
            <a:off x="1739030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4" y="1029601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6" name="object 126"/>
          <p:cNvSpPr/>
          <p:nvPr/>
        </p:nvSpPr>
        <p:spPr>
          <a:xfrm>
            <a:off x="1865881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8" y="1029601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7" name="object 127"/>
          <p:cNvSpPr/>
          <p:nvPr/>
        </p:nvSpPr>
        <p:spPr>
          <a:xfrm>
            <a:off x="1992726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6" y="1029601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8" name="object 128"/>
          <p:cNvSpPr/>
          <p:nvPr/>
        </p:nvSpPr>
        <p:spPr>
          <a:xfrm>
            <a:off x="2119583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5" y="1029601"/>
                </a:lnTo>
              </a:path>
            </a:pathLst>
          </a:custGeom>
          <a:ln w="4191">
            <a:solidFill>
              <a:srgbClr val="E6E7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9" name="object 129"/>
          <p:cNvSpPr/>
          <p:nvPr/>
        </p:nvSpPr>
        <p:spPr>
          <a:xfrm>
            <a:off x="2246425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90" y="1029601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0" name="object 130"/>
          <p:cNvSpPr/>
          <p:nvPr/>
        </p:nvSpPr>
        <p:spPr>
          <a:xfrm>
            <a:off x="2373282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8" y="1029601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1" name="object 131"/>
          <p:cNvSpPr/>
          <p:nvPr/>
        </p:nvSpPr>
        <p:spPr>
          <a:xfrm>
            <a:off x="2500145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8" y="1029601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2" name="object 132"/>
          <p:cNvSpPr/>
          <p:nvPr/>
        </p:nvSpPr>
        <p:spPr>
          <a:xfrm>
            <a:off x="2626978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90" y="1029601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3" name="object 133"/>
          <p:cNvSpPr/>
          <p:nvPr/>
        </p:nvSpPr>
        <p:spPr>
          <a:xfrm>
            <a:off x="2753826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4" y="1029601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4" name="object 134"/>
          <p:cNvSpPr/>
          <p:nvPr/>
        </p:nvSpPr>
        <p:spPr>
          <a:xfrm>
            <a:off x="2880679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6" y="1029601"/>
                </a:lnTo>
              </a:path>
            </a:pathLst>
          </a:custGeom>
          <a:ln w="4191">
            <a:solidFill>
              <a:srgbClr val="E5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5" name="object 135"/>
          <p:cNvSpPr/>
          <p:nvPr/>
        </p:nvSpPr>
        <p:spPr>
          <a:xfrm>
            <a:off x="3007521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5" y="1029601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6" name="object 136"/>
          <p:cNvSpPr/>
          <p:nvPr/>
        </p:nvSpPr>
        <p:spPr>
          <a:xfrm>
            <a:off x="3134375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6" y="1029601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7" name="object 137"/>
          <p:cNvSpPr/>
          <p:nvPr/>
        </p:nvSpPr>
        <p:spPr>
          <a:xfrm>
            <a:off x="3261261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90" y="1029601"/>
                </a:lnTo>
              </a:path>
            </a:pathLst>
          </a:custGeom>
          <a:ln w="4190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8" name="object 138"/>
          <p:cNvSpPr/>
          <p:nvPr/>
        </p:nvSpPr>
        <p:spPr>
          <a:xfrm>
            <a:off x="3388099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9" y="1029601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9" name="object 139"/>
          <p:cNvSpPr/>
          <p:nvPr/>
        </p:nvSpPr>
        <p:spPr>
          <a:xfrm>
            <a:off x="3514949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7" y="1029601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0" name="object 140"/>
          <p:cNvSpPr/>
          <p:nvPr/>
        </p:nvSpPr>
        <p:spPr>
          <a:xfrm>
            <a:off x="3641793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4" y="1029601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1" name="object 141"/>
          <p:cNvSpPr/>
          <p:nvPr/>
        </p:nvSpPr>
        <p:spPr>
          <a:xfrm>
            <a:off x="3768632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3" y="1029601"/>
                </a:lnTo>
              </a:path>
            </a:pathLst>
          </a:custGeom>
          <a:ln w="4190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2" name="object 142"/>
          <p:cNvSpPr/>
          <p:nvPr/>
        </p:nvSpPr>
        <p:spPr>
          <a:xfrm>
            <a:off x="3895497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7" y="1029601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3" name="object 143"/>
          <p:cNvSpPr/>
          <p:nvPr/>
        </p:nvSpPr>
        <p:spPr>
          <a:xfrm>
            <a:off x="4022346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5" y="1029601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4" name="object 144"/>
          <p:cNvSpPr/>
          <p:nvPr/>
        </p:nvSpPr>
        <p:spPr>
          <a:xfrm>
            <a:off x="4149190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7" y="1029601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5" name="object 145"/>
          <p:cNvSpPr/>
          <p:nvPr/>
        </p:nvSpPr>
        <p:spPr>
          <a:xfrm>
            <a:off x="4276050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8" y="1029601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6" name="object 146"/>
          <p:cNvSpPr/>
          <p:nvPr/>
        </p:nvSpPr>
        <p:spPr>
          <a:xfrm>
            <a:off x="4402885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9" y="1029601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7" name="object 147"/>
          <p:cNvSpPr/>
          <p:nvPr/>
        </p:nvSpPr>
        <p:spPr>
          <a:xfrm>
            <a:off x="4529740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7" y="1029601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8" name="object 148"/>
          <p:cNvSpPr/>
          <p:nvPr/>
        </p:nvSpPr>
        <p:spPr>
          <a:xfrm>
            <a:off x="4656601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3" y="1029601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9" name="object 149"/>
          <p:cNvSpPr/>
          <p:nvPr/>
        </p:nvSpPr>
        <p:spPr>
          <a:xfrm>
            <a:off x="4783447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7" y="1029601"/>
                </a:lnTo>
              </a:path>
            </a:pathLst>
          </a:custGeom>
          <a:ln w="4190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0" name="object 150"/>
          <p:cNvSpPr/>
          <p:nvPr/>
        </p:nvSpPr>
        <p:spPr>
          <a:xfrm>
            <a:off x="4910313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8" y="1029601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1" name="object 151"/>
          <p:cNvSpPr/>
          <p:nvPr/>
        </p:nvSpPr>
        <p:spPr>
          <a:xfrm>
            <a:off x="5037169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9" y="1029601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2" name="object 152"/>
          <p:cNvSpPr/>
          <p:nvPr/>
        </p:nvSpPr>
        <p:spPr>
          <a:xfrm>
            <a:off x="5164007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8" y="1029601"/>
                </a:lnTo>
              </a:path>
            </a:pathLst>
          </a:custGeom>
          <a:ln w="4191">
            <a:solidFill>
              <a:srgbClr val="E1E2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3" name="object 153"/>
          <p:cNvSpPr/>
          <p:nvPr/>
        </p:nvSpPr>
        <p:spPr>
          <a:xfrm>
            <a:off x="5290855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6" y="1029601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4" name="object 154"/>
          <p:cNvSpPr/>
          <p:nvPr/>
        </p:nvSpPr>
        <p:spPr>
          <a:xfrm>
            <a:off x="5417703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4" y="1029601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5" name="object 155"/>
          <p:cNvSpPr/>
          <p:nvPr/>
        </p:nvSpPr>
        <p:spPr>
          <a:xfrm>
            <a:off x="5544549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6" y="1029601"/>
                </a:lnTo>
              </a:path>
            </a:pathLst>
          </a:custGeom>
          <a:ln w="4190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6" name="object 156"/>
          <p:cNvSpPr/>
          <p:nvPr/>
        </p:nvSpPr>
        <p:spPr>
          <a:xfrm>
            <a:off x="5671404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6" y="1029601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7" name="object 157"/>
          <p:cNvSpPr/>
          <p:nvPr/>
        </p:nvSpPr>
        <p:spPr>
          <a:xfrm>
            <a:off x="5798252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4" y="1029601"/>
                </a:lnTo>
              </a:path>
            </a:pathLst>
          </a:custGeom>
          <a:ln w="4191">
            <a:solidFill>
              <a:srgbClr val="E0E1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8" name="object 158"/>
          <p:cNvSpPr/>
          <p:nvPr/>
        </p:nvSpPr>
        <p:spPr>
          <a:xfrm>
            <a:off x="5925110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9" y="1029601"/>
                </a:lnTo>
              </a:path>
            </a:pathLst>
          </a:custGeom>
          <a:ln w="4191">
            <a:solidFill>
              <a:srgbClr val="E0E1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9" name="object 159"/>
          <p:cNvSpPr/>
          <p:nvPr/>
        </p:nvSpPr>
        <p:spPr>
          <a:xfrm>
            <a:off x="6051958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8" y="1029601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0" name="object 160"/>
          <p:cNvSpPr/>
          <p:nvPr/>
        </p:nvSpPr>
        <p:spPr>
          <a:xfrm>
            <a:off x="6178821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4" y="1029601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1" name="object 161"/>
          <p:cNvSpPr/>
          <p:nvPr/>
        </p:nvSpPr>
        <p:spPr>
          <a:xfrm>
            <a:off x="6305658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4" y="1029601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2" name="object 162"/>
          <p:cNvSpPr/>
          <p:nvPr/>
        </p:nvSpPr>
        <p:spPr>
          <a:xfrm>
            <a:off x="6432518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5" y="1029601"/>
                </a:lnTo>
              </a:path>
            </a:pathLst>
          </a:custGeom>
          <a:ln w="4190">
            <a:solidFill>
              <a:srgbClr val="DF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3" name="object 163"/>
          <p:cNvSpPr/>
          <p:nvPr/>
        </p:nvSpPr>
        <p:spPr>
          <a:xfrm>
            <a:off x="6559374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6" y="1029601"/>
                </a:lnTo>
              </a:path>
            </a:pathLst>
          </a:custGeom>
          <a:ln w="4190">
            <a:solidFill>
              <a:srgbClr val="DFE0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4" name="object 164"/>
          <p:cNvSpPr/>
          <p:nvPr/>
        </p:nvSpPr>
        <p:spPr>
          <a:xfrm>
            <a:off x="6686222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90" y="1029601"/>
                </a:lnTo>
              </a:path>
            </a:pathLst>
          </a:custGeom>
          <a:ln w="4191">
            <a:solidFill>
              <a:srgbClr val="DFE0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5" name="object 165"/>
          <p:cNvSpPr/>
          <p:nvPr/>
        </p:nvSpPr>
        <p:spPr>
          <a:xfrm>
            <a:off x="6813067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5" y="1029601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6" name="object 166"/>
          <p:cNvSpPr/>
          <p:nvPr/>
        </p:nvSpPr>
        <p:spPr>
          <a:xfrm>
            <a:off x="6939927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7" y="1029601"/>
                </a:lnTo>
              </a:path>
            </a:pathLst>
          </a:custGeom>
          <a:ln w="4190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7" name="object 167"/>
          <p:cNvSpPr/>
          <p:nvPr/>
        </p:nvSpPr>
        <p:spPr>
          <a:xfrm>
            <a:off x="7066770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7" y="1029601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8" name="object 168"/>
          <p:cNvSpPr/>
          <p:nvPr/>
        </p:nvSpPr>
        <p:spPr>
          <a:xfrm>
            <a:off x="7193608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3" y="1029601"/>
                </a:lnTo>
              </a:path>
            </a:pathLst>
          </a:custGeom>
          <a:ln w="4191">
            <a:solidFill>
              <a:srgbClr val="DE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9" name="object 169"/>
          <p:cNvSpPr/>
          <p:nvPr/>
        </p:nvSpPr>
        <p:spPr>
          <a:xfrm>
            <a:off x="7320454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5" y="1029601"/>
                </a:lnTo>
              </a:path>
            </a:pathLst>
          </a:custGeom>
          <a:ln w="4191">
            <a:solidFill>
              <a:srgbClr val="DE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0" name="object 170"/>
          <p:cNvSpPr/>
          <p:nvPr/>
        </p:nvSpPr>
        <p:spPr>
          <a:xfrm>
            <a:off x="7447324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9" y="1029601"/>
                </a:lnTo>
              </a:path>
            </a:pathLst>
          </a:custGeom>
          <a:ln w="4190">
            <a:solidFill>
              <a:srgbClr val="DEDF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1" name="object 171"/>
          <p:cNvSpPr/>
          <p:nvPr/>
        </p:nvSpPr>
        <p:spPr>
          <a:xfrm>
            <a:off x="7574182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5" y="1029601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2" name="object 172"/>
          <p:cNvSpPr/>
          <p:nvPr/>
        </p:nvSpPr>
        <p:spPr>
          <a:xfrm>
            <a:off x="7701037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8" y="1029601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3" name="object 173"/>
          <p:cNvSpPr/>
          <p:nvPr/>
        </p:nvSpPr>
        <p:spPr>
          <a:xfrm>
            <a:off x="7827884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7" y="1029601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4" name="object 174"/>
          <p:cNvSpPr/>
          <p:nvPr/>
        </p:nvSpPr>
        <p:spPr>
          <a:xfrm>
            <a:off x="7954740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7" y="1029601"/>
                </a:lnTo>
              </a:path>
            </a:pathLst>
          </a:custGeom>
          <a:ln w="4191">
            <a:solidFill>
              <a:srgbClr val="DD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5" name="object 175"/>
          <p:cNvSpPr/>
          <p:nvPr/>
        </p:nvSpPr>
        <p:spPr>
          <a:xfrm>
            <a:off x="8081584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3" y="1029601"/>
                </a:lnTo>
              </a:path>
            </a:pathLst>
          </a:custGeom>
          <a:ln w="4191">
            <a:solidFill>
              <a:srgbClr val="DDDE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6" name="object 176"/>
          <p:cNvSpPr/>
          <p:nvPr/>
        </p:nvSpPr>
        <p:spPr>
          <a:xfrm>
            <a:off x="8208429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7" y="1029601"/>
                </a:lnTo>
              </a:path>
            </a:pathLst>
          </a:custGeom>
          <a:ln w="4191">
            <a:solidFill>
              <a:srgbClr val="DDDE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7" name="object 177"/>
          <p:cNvSpPr/>
          <p:nvPr/>
        </p:nvSpPr>
        <p:spPr>
          <a:xfrm>
            <a:off x="8335284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5" y="1029601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8" name="object 178"/>
          <p:cNvSpPr/>
          <p:nvPr/>
        </p:nvSpPr>
        <p:spPr>
          <a:xfrm>
            <a:off x="8462147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90" y="1029601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9" name="object 179"/>
          <p:cNvSpPr/>
          <p:nvPr/>
        </p:nvSpPr>
        <p:spPr>
          <a:xfrm>
            <a:off x="8588988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8" y="1029601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0" name="object 180"/>
          <p:cNvSpPr/>
          <p:nvPr/>
        </p:nvSpPr>
        <p:spPr>
          <a:xfrm>
            <a:off x="8715830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6" y="1029601"/>
                </a:lnTo>
              </a:path>
            </a:pathLst>
          </a:custGeom>
          <a:ln w="4191">
            <a:solidFill>
              <a:srgbClr val="DC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1" name="object 181"/>
          <p:cNvSpPr/>
          <p:nvPr/>
        </p:nvSpPr>
        <p:spPr>
          <a:xfrm>
            <a:off x="8842673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7" y="1029601"/>
                </a:lnTo>
              </a:path>
            </a:pathLst>
          </a:custGeom>
          <a:ln w="4191">
            <a:solidFill>
              <a:srgbClr val="DCDD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2" name="object 182"/>
          <p:cNvSpPr/>
          <p:nvPr/>
        </p:nvSpPr>
        <p:spPr>
          <a:xfrm>
            <a:off x="8969532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6" y="1029601"/>
                </a:lnTo>
              </a:path>
            </a:pathLst>
          </a:custGeom>
          <a:ln w="4191">
            <a:solidFill>
              <a:srgbClr val="DCDD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3" name="object 183"/>
          <p:cNvSpPr/>
          <p:nvPr/>
        </p:nvSpPr>
        <p:spPr>
          <a:xfrm>
            <a:off x="9096402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6" y="1029601"/>
                </a:lnTo>
              </a:path>
            </a:pathLst>
          </a:custGeom>
          <a:ln w="4191">
            <a:solidFill>
              <a:srgbClr val="DC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4" name="object 184"/>
          <p:cNvSpPr/>
          <p:nvPr/>
        </p:nvSpPr>
        <p:spPr>
          <a:xfrm>
            <a:off x="9223239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8" y="1029601"/>
                </a:lnTo>
              </a:path>
            </a:pathLst>
          </a:custGeom>
          <a:ln w="4191">
            <a:solidFill>
              <a:srgbClr val="DC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5" name="object 185"/>
          <p:cNvSpPr/>
          <p:nvPr/>
        </p:nvSpPr>
        <p:spPr>
          <a:xfrm>
            <a:off x="9350092" y="6890016"/>
            <a:ext cx="1608455" cy="1029969"/>
          </a:xfrm>
          <a:custGeom>
            <a:avLst/>
            <a:gdLst/>
            <a:ahLst/>
            <a:cxnLst/>
            <a:rect l="l" t="t" r="r" b="b"/>
            <a:pathLst>
              <a:path w="1608454" h="1029970">
                <a:moveTo>
                  <a:pt x="0" y="0"/>
                </a:moveTo>
                <a:lnTo>
                  <a:pt x="1607886" y="1029601"/>
                </a:lnTo>
              </a:path>
            </a:pathLst>
          </a:custGeom>
          <a:ln w="4191">
            <a:solidFill>
              <a:srgbClr val="DB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6" name="object 186"/>
          <p:cNvSpPr/>
          <p:nvPr/>
        </p:nvSpPr>
        <p:spPr>
          <a:xfrm>
            <a:off x="9476961" y="6890016"/>
            <a:ext cx="1575435" cy="1009015"/>
          </a:xfrm>
          <a:custGeom>
            <a:avLst/>
            <a:gdLst/>
            <a:ahLst/>
            <a:cxnLst/>
            <a:rect l="l" t="t" r="r" b="b"/>
            <a:pathLst>
              <a:path w="1575434" h="1009015">
                <a:moveTo>
                  <a:pt x="0" y="0"/>
                </a:moveTo>
                <a:lnTo>
                  <a:pt x="1575035" y="1008564"/>
                </a:lnTo>
              </a:path>
            </a:pathLst>
          </a:custGeom>
          <a:ln w="4191">
            <a:solidFill>
              <a:srgbClr val="DBDC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7" name="object 187"/>
          <p:cNvSpPr/>
          <p:nvPr/>
        </p:nvSpPr>
        <p:spPr>
          <a:xfrm>
            <a:off x="9603792" y="6890016"/>
            <a:ext cx="1448435" cy="927735"/>
          </a:xfrm>
          <a:custGeom>
            <a:avLst/>
            <a:gdLst/>
            <a:ahLst/>
            <a:cxnLst/>
            <a:rect l="l" t="t" r="r" b="b"/>
            <a:pathLst>
              <a:path w="1448434" h="927734">
                <a:moveTo>
                  <a:pt x="0" y="0"/>
                </a:moveTo>
                <a:lnTo>
                  <a:pt x="1448204" y="927348"/>
                </a:lnTo>
              </a:path>
            </a:pathLst>
          </a:custGeom>
          <a:ln w="4191">
            <a:solidFill>
              <a:srgbClr val="DBDC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8" name="object 188"/>
          <p:cNvSpPr/>
          <p:nvPr/>
        </p:nvSpPr>
        <p:spPr>
          <a:xfrm>
            <a:off x="9730635" y="6890016"/>
            <a:ext cx="1321435" cy="846455"/>
          </a:xfrm>
          <a:custGeom>
            <a:avLst/>
            <a:gdLst/>
            <a:ahLst/>
            <a:cxnLst/>
            <a:rect l="l" t="t" r="r" b="b"/>
            <a:pathLst>
              <a:path w="1321434" h="846454">
                <a:moveTo>
                  <a:pt x="0" y="0"/>
                </a:moveTo>
                <a:lnTo>
                  <a:pt x="1321361" y="846128"/>
                </a:lnTo>
              </a:path>
            </a:pathLst>
          </a:custGeom>
          <a:ln w="4191">
            <a:solidFill>
              <a:srgbClr val="DBDC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9" name="object 189"/>
          <p:cNvSpPr/>
          <p:nvPr/>
        </p:nvSpPr>
        <p:spPr>
          <a:xfrm>
            <a:off x="9857482" y="6890016"/>
            <a:ext cx="1195070" cy="765175"/>
          </a:xfrm>
          <a:custGeom>
            <a:avLst/>
            <a:gdLst/>
            <a:ahLst/>
            <a:cxnLst/>
            <a:rect l="l" t="t" r="r" b="b"/>
            <a:pathLst>
              <a:path w="1195070" h="765175">
                <a:moveTo>
                  <a:pt x="0" y="0"/>
                </a:moveTo>
                <a:lnTo>
                  <a:pt x="1194514" y="764900"/>
                </a:lnTo>
              </a:path>
            </a:pathLst>
          </a:custGeom>
          <a:ln w="4190">
            <a:solidFill>
              <a:srgbClr val="DBDC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0" name="object 190"/>
          <p:cNvSpPr/>
          <p:nvPr/>
        </p:nvSpPr>
        <p:spPr>
          <a:xfrm>
            <a:off x="9984351" y="6890016"/>
            <a:ext cx="1068070" cy="683895"/>
          </a:xfrm>
          <a:custGeom>
            <a:avLst/>
            <a:gdLst/>
            <a:ahLst/>
            <a:cxnLst/>
            <a:rect l="l" t="t" r="r" b="b"/>
            <a:pathLst>
              <a:path w="1068070" h="683895">
                <a:moveTo>
                  <a:pt x="0" y="0"/>
                </a:moveTo>
                <a:lnTo>
                  <a:pt x="1067645" y="683659"/>
                </a:lnTo>
              </a:path>
            </a:pathLst>
          </a:custGeom>
          <a:ln w="4191">
            <a:solidFill>
              <a:srgbClr val="DBDC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1" name="object 191"/>
          <p:cNvSpPr/>
          <p:nvPr/>
        </p:nvSpPr>
        <p:spPr>
          <a:xfrm>
            <a:off x="10111205" y="6890016"/>
            <a:ext cx="941069" cy="602615"/>
          </a:xfrm>
          <a:custGeom>
            <a:avLst/>
            <a:gdLst/>
            <a:ahLst/>
            <a:cxnLst/>
            <a:rect l="l" t="t" r="r" b="b"/>
            <a:pathLst>
              <a:path w="941070" h="602615">
                <a:moveTo>
                  <a:pt x="0" y="0"/>
                </a:moveTo>
                <a:lnTo>
                  <a:pt x="940791" y="602430"/>
                </a:lnTo>
              </a:path>
            </a:pathLst>
          </a:custGeom>
          <a:ln w="4191">
            <a:solidFill>
              <a:srgbClr val="DADC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2" name="object 192"/>
          <p:cNvSpPr/>
          <p:nvPr/>
        </p:nvSpPr>
        <p:spPr>
          <a:xfrm>
            <a:off x="10238047" y="6890016"/>
            <a:ext cx="814069" cy="521334"/>
          </a:xfrm>
          <a:custGeom>
            <a:avLst/>
            <a:gdLst/>
            <a:ahLst/>
            <a:cxnLst/>
            <a:rect l="l" t="t" r="r" b="b"/>
            <a:pathLst>
              <a:path w="814070" h="521334">
                <a:moveTo>
                  <a:pt x="0" y="0"/>
                </a:moveTo>
                <a:lnTo>
                  <a:pt x="813949" y="521209"/>
                </a:lnTo>
              </a:path>
            </a:pathLst>
          </a:custGeom>
          <a:ln w="4191">
            <a:solidFill>
              <a:srgbClr val="DADB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3" name="object 193"/>
          <p:cNvSpPr/>
          <p:nvPr/>
        </p:nvSpPr>
        <p:spPr>
          <a:xfrm>
            <a:off x="10364895" y="6890016"/>
            <a:ext cx="687705" cy="440055"/>
          </a:xfrm>
          <a:custGeom>
            <a:avLst/>
            <a:gdLst/>
            <a:ahLst/>
            <a:cxnLst/>
            <a:rect l="l" t="t" r="r" b="b"/>
            <a:pathLst>
              <a:path w="687704" h="440054">
                <a:moveTo>
                  <a:pt x="0" y="0"/>
                </a:moveTo>
                <a:lnTo>
                  <a:pt x="687102" y="439982"/>
                </a:lnTo>
              </a:path>
            </a:pathLst>
          </a:custGeom>
          <a:ln w="4191">
            <a:solidFill>
              <a:srgbClr val="DADB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4" name="object 194"/>
          <p:cNvSpPr/>
          <p:nvPr/>
        </p:nvSpPr>
        <p:spPr>
          <a:xfrm>
            <a:off x="10491745" y="6890016"/>
            <a:ext cx="560705" cy="358775"/>
          </a:xfrm>
          <a:custGeom>
            <a:avLst/>
            <a:gdLst/>
            <a:ahLst/>
            <a:cxnLst/>
            <a:rect l="l" t="t" r="r" b="b"/>
            <a:pathLst>
              <a:path w="560704" h="358775">
                <a:moveTo>
                  <a:pt x="0" y="0"/>
                </a:moveTo>
                <a:lnTo>
                  <a:pt x="560251" y="358753"/>
                </a:lnTo>
              </a:path>
            </a:pathLst>
          </a:custGeom>
          <a:ln w="4191">
            <a:solidFill>
              <a:srgbClr val="DADB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5" name="object 195"/>
          <p:cNvSpPr/>
          <p:nvPr/>
        </p:nvSpPr>
        <p:spPr>
          <a:xfrm>
            <a:off x="10618604" y="6890016"/>
            <a:ext cx="433705" cy="278130"/>
          </a:xfrm>
          <a:custGeom>
            <a:avLst/>
            <a:gdLst/>
            <a:ahLst/>
            <a:cxnLst/>
            <a:rect l="l" t="t" r="r" b="b"/>
            <a:pathLst>
              <a:path w="433704" h="278129">
                <a:moveTo>
                  <a:pt x="0" y="0"/>
                </a:moveTo>
                <a:lnTo>
                  <a:pt x="433392" y="277520"/>
                </a:lnTo>
              </a:path>
            </a:pathLst>
          </a:custGeom>
          <a:ln w="4190">
            <a:solidFill>
              <a:srgbClr val="DADB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6" name="object 196"/>
          <p:cNvSpPr/>
          <p:nvPr/>
        </p:nvSpPr>
        <p:spPr>
          <a:xfrm>
            <a:off x="10745457" y="6890016"/>
            <a:ext cx="306705" cy="196850"/>
          </a:xfrm>
          <a:custGeom>
            <a:avLst/>
            <a:gdLst/>
            <a:ahLst/>
            <a:cxnLst/>
            <a:rect l="l" t="t" r="r" b="b"/>
            <a:pathLst>
              <a:path w="306704" h="196850">
                <a:moveTo>
                  <a:pt x="0" y="0"/>
                </a:moveTo>
                <a:lnTo>
                  <a:pt x="306540" y="196291"/>
                </a:lnTo>
              </a:path>
            </a:pathLst>
          </a:custGeom>
          <a:ln w="4191">
            <a:solidFill>
              <a:srgbClr val="DADB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7" name="object 197"/>
          <p:cNvSpPr/>
          <p:nvPr/>
        </p:nvSpPr>
        <p:spPr>
          <a:xfrm>
            <a:off x="10872308" y="6890016"/>
            <a:ext cx="179705" cy="115570"/>
          </a:xfrm>
          <a:custGeom>
            <a:avLst/>
            <a:gdLst/>
            <a:ahLst/>
            <a:cxnLst/>
            <a:rect l="l" t="t" r="r" b="b"/>
            <a:pathLst>
              <a:path w="179704" h="115570">
                <a:moveTo>
                  <a:pt x="0" y="0"/>
                </a:moveTo>
                <a:lnTo>
                  <a:pt x="179689" y="115062"/>
                </a:lnTo>
              </a:path>
            </a:pathLst>
          </a:custGeom>
          <a:ln w="4191">
            <a:solidFill>
              <a:srgbClr val="D9DB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8" name="object 198"/>
          <p:cNvSpPr/>
          <p:nvPr/>
        </p:nvSpPr>
        <p:spPr>
          <a:xfrm>
            <a:off x="10999161" y="6890016"/>
            <a:ext cx="53340" cy="34290"/>
          </a:xfrm>
          <a:custGeom>
            <a:avLst/>
            <a:gdLst/>
            <a:ahLst/>
            <a:cxnLst/>
            <a:rect l="l" t="t" r="r" b="b"/>
            <a:pathLst>
              <a:path w="53340" h="34290">
                <a:moveTo>
                  <a:pt x="0" y="0"/>
                </a:moveTo>
                <a:lnTo>
                  <a:pt x="52834" y="33832"/>
                </a:lnTo>
              </a:path>
            </a:pathLst>
          </a:custGeom>
          <a:ln w="4191">
            <a:solidFill>
              <a:srgbClr val="D9DA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9" name="object 199"/>
          <p:cNvSpPr/>
          <p:nvPr/>
        </p:nvSpPr>
        <p:spPr>
          <a:xfrm>
            <a:off x="940688" y="6890016"/>
            <a:ext cx="8820150" cy="184785"/>
          </a:xfrm>
          <a:custGeom>
            <a:avLst/>
            <a:gdLst/>
            <a:ahLst/>
            <a:cxnLst/>
            <a:rect l="l" t="t" r="r" b="b"/>
            <a:pathLst>
              <a:path w="8820150" h="184784">
                <a:moveTo>
                  <a:pt x="8819997" y="184657"/>
                </a:moveTo>
                <a:lnTo>
                  <a:pt x="0" y="184657"/>
                </a:lnTo>
                <a:lnTo>
                  <a:pt x="0" y="0"/>
                </a:lnTo>
                <a:lnTo>
                  <a:pt x="8819997" y="0"/>
                </a:lnTo>
                <a:lnTo>
                  <a:pt x="8819997" y="184657"/>
                </a:lnTo>
                <a:close/>
              </a:path>
            </a:pathLst>
          </a:custGeom>
          <a:solidFill>
            <a:srgbClr val="DA413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0" name="object 200"/>
          <p:cNvSpPr/>
          <p:nvPr/>
        </p:nvSpPr>
        <p:spPr>
          <a:xfrm>
            <a:off x="949980" y="6533235"/>
            <a:ext cx="9359133" cy="7516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2" name="object 202"/>
          <p:cNvSpPr/>
          <p:nvPr/>
        </p:nvSpPr>
        <p:spPr>
          <a:xfrm>
            <a:off x="9690468" y="6893718"/>
            <a:ext cx="613410" cy="414020"/>
          </a:xfrm>
          <a:custGeom>
            <a:avLst/>
            <a:gdLst/>
            <a:ahLst/>
            <a:cxnLst/>
            <a:rect l="l" t="t" r="r" b="b"/>
            <a:pathLst>
              <a:path w="613409" h="414020">
                <a:moveTo>
                  <a:pt x="58686" y="388392"/>
                </a:moveTo>
                <a:lnTo>
                  <a:pt x="40335" y="388392"/>
                </a:lnTo>
                <a:lnTo>
                  <a:pt x="79133" y="399822"/>
                </a:lnTo>
                <a:lnTo>
                  <a:pt x="115292" y="408712"/>
                </a:lnTo>
                <a:lnTo>
                  <a:pt x="152607" y="413792"/>
                </a:lnTo>
                <a:lnTo>
                  <a:pt x="190806" y="413792"/>
                </a:lnTo>
                <a:lnTo>
                  <a:pt x="229615" y="411252"/>
                </a:lnTo>
                <a:lnTo>
                  <a:pt x="269634" y="404902"/>
                </a:lnTo>
                <a:lnTo>
                  <a:pt x="309213" y="393472"/>
                </a:lnTo>
                <a:lnTo>
                  <a:pt x="312741" y="392202"/>
                </a:lnTo>
                <a:lnTo>
                  <a:pt x="88442" y="392202"/>
                </a:lnTo>
                <a:lnTo>
                  <a:pt x="86537" y="390932"/>
                </a:lnTo>
                <a:lnTo>
                  <a:pt x="72174" y="390932"/>
                </a:lnTo>
                <a:lnTo>
                  <a:pt x="71221" y="389662"/>
                </a:lnTo>
                <a:lnTo>
                  <a:pt x="60490" y="389662"/>
                </a:lnTo>
                <a:lnTo>
                  <a:pt x="58686" y="388392"/>
                </a:lnTo>
                <a:close/>
              </a:path>
              <a:path w="613409" h="414020">
                <a:moveTo>
                  <a:pt x="612879" y="0"/>
                </a:moveTo>
                <a:lnTo>
                  <a:pt x="612127" y="3582"/>
                </a:lnTo>
                <a:lnTo>
                  <a:pt x="611517" y="7392"/>
                </a:lnTo>
                <a:lnTo>
                  <a:pt x="610565" y="11202"/>
                </a:lnTo>
                <a:lnTo>
                  <a:pt x="608901" y="18822"/>
                </a:lnTo>
                <a:lnTo>
                  <a:pt x="606945" y="26442"/>
                </a:lnTo>
                <a:lnTo>
                  <a:pt x="605828" y="30252"/>
                </a:lnTo>
                <a:lnTo>
                  <a:pt x="604875" y="34062"/>
                </a:lnTo>
                <a:lnTo>
                  <a:pt x="588227" y="81052"/>
                </a:lnTo>
                <a:lnTo>
                  <a:pt x="567843" y="122962"/>
                </a:lnTo>
                <a:lnTo>
                  <a:pt x="542872" y="163602"/>
                </a:lnTo>
                <a:lnTo>
                  <a:pt x="513562" y="201702"/>
                </a:lnTo>
                <a:lnTo>
                  <a:pt x="479508" y="238532"/>
                </a:lnTo>
                <a:lnTo>
                  <a:pt x="441999" y="271552"/>
                </a:lnTo>
                <a:lnTo>
                  <a:pt x="401407" y="300762"/>
                </a:lnTo>
                <a:lnTo>
                  <a:pt x="358101" y="327432"/>
                </a:lnTo>
                <a:lnTo>
                  <a:pt x="357238" y="327432"/>
                </a:lnTo>
                <a:lnTo>
                  <a:pt x="356361" y="328702"/>
                </a:lnTo>
                <a:lnTo>
                  <a:pt x="354533" y="328702"/>
                </a:lnTo>
                <a:lnTo>
                  <a:pt x="353542" y="329972"/>
                </a:lnTo>
                <a:lnTo>
                  <a:pt x="352640" y="329972"/>
                </a:lnTo>
                <a:lnTo>
                  <a:pt x="351739" y="331242"/>
                </a:lnTo>
                <a:lnTo>
                  <a:pt x="349834" y="331242"/>
                </a:lnTo>
                <a:lnTo>
                  <a:pt x="347967" y="332512"/>
                </a:lnTo>
                <a:lnTo>
                  <a:pt x="346976" y="332512"/>
                </a:lnTo>
                <a:lnTo>
                  <a:pt x="346201" y="333782"/>
                </a:lnTo>
                <a:lnTo>
                  <a:pt x="345160" y="333782"/>
                </a:lnTo>
                <a:lnTo>
                  <a:pt x="344271" y="335052"/>
                </a:lnTo>
                <a:lnTo>
                  <a:pt x="342493" y="335052"/>
                </a:lnTo>
                <a:lnTo>
                  <a:pt x="341439" y="336322"/>
                </a:lnTo>
                <a:lnTo>
                  <a:pt x="340575" y="336322"/>
                </a:lnTo>
                <a:lnTo>
                  <a:pt x="337769" y="337592"/>
                </a:lnTo>
                <a:lnTo>
                  <a:pt x="336778" y="338862"/>
                </a:lnTo>
                <a:lnTo>
                  <a:pt x="334822" y="338862"/>
                </a:lnTo>
                <a:lnTo>
                  <a:pt x="333997" y="340132"/>
                </a:lnTo>
                <a:lnTo>
                  <a:pt x="332092" y="340132"/>
                </a:lnTo>
                <a:lnTo>
                  <a:pt x="331139" y="341402"/>
                </a:lnTo>
                <a:lnTo>
                  <a:pt x="330276" y="341402"/>
                </a:lnTo>
                <a:lnTo>
                  <a:pt x="327355" y="342672"/>
                </a:lnTo>
                <a:lnTo>
                  <a:pt x="326529" y="342672"/>
                </a:lnTo>
                <a:lnTo>
                  <a:pt x="325602" y="343942"/>
                </a:lnTo>
                <a:lnTo>
                  <a:pt x="323634" y="343942"/>
                </a:lnTo>
                <a:lnTo>
                  <a:pt x="322656" y="345212"/>
                </a:lnTo>
                <a:lnTo>
                  <a:pt x="320776" y="345212"/>
                </a:lnTo>
                <a:lnTo>
                  <a:pt x="319887" y="346482"/>
                </a:lnTo>
                <a:lnTo>
                  <a:pt x="317995" y="346482"/>
                </a:lnTo>
                <a:lnTo>
                  <a:pt x="316166" y="347752"/>
                </a:lnTo>
                <a:lnTo>
                  <a:pt x="315112" y="347752"/>
                </a:lnTo>
                <a:lnTo>
                  <a:pt x="314248" y="349022"/>
                </a:lnTo>
                <a:lnTo>
                  <a:pt x="312318" y="349022"/>
                </a:lnTo>
                <a:lnTo>
                  <a:pt x="311213" y="350292"/>
                </a:lnTo>
                <a:lnTo>
                  <a:pt x="309435" y="350292"/>
                </a:lnTo>
                <a:lnTo>
                  <a:pt x="307530" y="351562"/>
                </a:lnTo>
                <a:lnTo>
                  <a:pt x="306603" y="351562"/>
                </a:lnTo>
                <a:lnTo>
                  <a:pt x="305612" y="352832"/>
                </a:lnTo>
                <a:lnTo>
                  <a:pt x="303745" y="352832"/>
                </a:lnTo>
                <a:lnTo>
                  <a:pt x="302767" y="354102"/>
                </a:lnTo>
                <a:lnTo>
                  <a:pt x="299897" y="354102"/>
                </a:lnTo>
                <a:lnTo>
                  <a:pt x="298919" y="355372"/>
                </a:lnTo>
                <a:lnTo>
                  <a:pt x="297002" y="355372"/>
                </a:lnTo>
                <a:lnTo>
                  <a:pt x="296125" y="356642"/>
                </a:lnTo>
                <a:lnTo>
                  <a:pt x="294157" y="356642"/>
                </a:lnTo>
                <a:lnTo>
                  <a:pt x="293154" y="357912"/>
                </a:lnTo>
                <a:lnTo>
                  <a:pt x="291274" y="357912"/>
                </a:lnTo>
                <a:lnTo>
                  <a:pt x="289407" y="359182"/>
                </a:lnTo>
                <a:lnTo>
                  <a:pt x="287426" y="359182"/>
                </a:lnTo>
                <a:lnTo>
                  <a:pt x="286511" y="360452"/>
                </a:lnTo>
                <a:lnTo>
                  <a:pt x="284492" y="360452"/>
                </a:lnTo>
                <a:lnTo>
                  <a:pt x="282663" y="361722"/>
                </a:lnTo>
                <a:lnTo>
                  <a:pt x="280746" y="361722"/>
                </a:lnTo>
                <a:lnTo>
                  <a:pt x="279755" y="362992"/>
                </a:lnTo>
                <a:lnTo>
                  <a:pt x="276783" y="362992"/>
                </a:lnTo>
                <a:lnTo>
                  <a:pt x="275793" y="364262"/>
                </a:lnTo>
                <a:lnTo>
                  <a:pt x="272961" y="364262"/>
                </a:lnTo>
                <a:lnTo>
                  <a:pt x="272072" y="365532"/>
                </a:lnTo>
                <a:lnTo>
                  <a:pt x="270001" y="365532"/>
                </a:lnTo>
                <a:lnTo>
                  <a:pt x="268109" y="366802"/>
                </a:lnTo>
                <a:lnTo>
                  <a:pt x="265201" y="366802"/>
                </a:lnTo>
                <a:lnTo>
                  <a:pt x="264312" y="368072"/>
                </a:lnTo>
                <a:lnTo>
                  <a:pt x="261289" y="368072"/>
                </a:lnTo>
                <a:lnTo>
                  <a:pt x="260400" y="369342"/>
                </a:lnTo>
                <a:lnTo>
                  <a:pt x="257479" y="369342"/>
                </a:lnTo>
                <a:lnTo>
                  <a:pt x="256451" y="370612"/>
                </a:lnTo>
                <a:lnTo>
                  <a:pt x="253542" y="370612"/>
                </a:lnTo>
                <a:lnTo>
                  <a:pt x="252514" y="371882"/>
                </a:lnTo>
                <a:lnTo>
                  <a:pt x="248754" y="371882"/>
                </a:lnTo>
                <a:lnTo>
                  <a:pt x="247751" y="373152"/>
                </a:lnTo>
                <a:lnTo>
                  <a:pt x="244817" y="373152"/>
                </a:lnTo>
                <a:lnTo>
                  <a:pt x="243878" y="374422"/>
                </a:lnTo>
                <a:lnTo>
                  <a:pt x="239953" y="374422"/>
                </a:lnTo>
                <a:lnTo>
                  <a:pt x="238963" y="375692"/>
                </a:lnTo>
                <a:lnTo>
                  <a:pt x="234988" y="375692"/>
                </a:lnTo>
                <a:lnTo>
                  <a:pt x="234073" y="376962"/>
                </a:lnTo>
                <a:lnTo>
                  <a:pt x="230085" y="376962"/>
                </a:lnTo>
                <a:lnTo>
                  <a:pt x="229095" y="378232"/>
                </a:lnTo>
                <a:lnTo>
                  <a:pt x="226174" y="378232"/>
                </a:lnTo>
                <a:lnTo>
                  <a:pt x="224269" y="379502"/>
                </a:lnTo>
                <a:lnTo>
                  <a:pt x="219392" y="379502"/>
                </a:lnTo>
                <a:lnTo>
                  <a:pt x="218351" y="380772"/>
                </a:lnTo>
                <a:lnTo>
                  <a:pt x="215468" y="380772"/>
                </a:lnTo>
                <a:lnTo>
                  <a:pt x="213499" y="382042"/>
                </a:lnTo>
                <a:lnTo>
                  <a:pt x="208584" y="382042"/>
                </a:lnTo>
                <a:lnTo>
                  <a:pt x="206489" y="383312"/>
                </a:lnTo>
                <a:lnTo>
                  <a:pt x="201675" y="383312"/>
                </a:lnTo>
                <a:lnTo>
                  <a:pt x="200698" y="384582"/>
                </a:lnTo>
                <a:lnTo>
                  <a:pt x="194805" y="384582"/>
                </a:lnTo>
                <a:lnTo>
                  <a:pt x="192760" y="385852"/>
                </a:lnTo>
                <a:lnTo>
                  <a:pt x="186905" y="385852"/>
                </a:lnTo>
                <a:lnTo>
                  <a:pt x="185966" y="387122"/>
                </a:lnTo>
                <a:lnTo>
                  <a:pt x="179095" y="387122"/>
                </a:lnTo>
                <a:lnTo>
                  <a:pt x="177114" y="388392"/>
                </a:lnTo>
                <a:lnTo>
                  <a:pt x="169405" y="388392"/>
                </a:lnTo>
                <a:lnTo>
                  <a:pt x="168414" y="389662"/>
                </a:lnTo>
                <a:lnTo>
                  <a:pt x="157035" y="389662"/>
                </a:lnTo>
                <a:lnTo>
                  <a:pt x="156121" y="390932"/>
                </a:lnTo>
                <a:lnTo>
                  <a:pt x="141071" y="390932"/>
                </a:lnTo>
                <a:lnTo>
                  <a:pt x="140119" y="392202"/>
                </a:lnTo>
                <a:lnTo>
                  <a:pt x="312741" y="392202"/>
                </a:lnTo>
                <a:lnTo>
                  <a:pt x="385724" y="361722"/>
                </a:lnTo>
                <a:lnTo>
                  <a:pt x="421825" y="338862"/>
                </a:lnTo>
                <a:lnTo>
                  <a:pt x="455677" y="314732"/>
                </a:lnTo>
                <a:lnTo>
                  <a:pt x="486988" y="285522"/>
                </a:lnTo>
                <a:lnTo>
                  <a:pt x="515467" y="255042"/>
                </a:lnTo>
                <a:lnTo>
                  <a:pt x="540103" y="222022"/>
                </a:lnTo>
                <a:lnTo>
                  <a:pt x="561154" y="187732"/>
                </a:lnTo>
                <a:lnTo>
                  <a:pt x="578402" y="152172"/>
                </a:lnTo>
                <a:lnTo>
                  <a:pt x="591629" y="114072"/>
                </a:lnTo>
                <a:lnTo>
                  <a:pt x="592010" y="112802"/>
                </a:lnTo>
                <a:lnTo>
                  <a:pt x="592340" y="111532"/>
                </a:lnTo>
                <a:lnTo>
                  <a:pt x="592480" y="111532"/>
                </a:lnTo>
                <a:lnTo>
                  <a:pt x="592810" y="110262"/>
                </a:lnTo>
                <a:lnTo>
                  <a:pt x="592962" y="108992"/>
                </a:lnTo>
                <a:lnTo>
                  <a:pt x="593115" y="108992"/>
                </a:lnTo>
                <a:lnTo>
                  <a:pt x="593509" y="107722"/>
                </a:lnTo>
                <a:lnTo>
                  <a:pt x="593699" y="106452"/>
                </a:lnTo>
                <a:lnTo>
                  <a:pt x="593991" y="105182"/>
                </a:lnTo>
                <a:lnTo>
                  <a:pt x="594283" y="105182"/>
                </a:lnTo>
                <a:lnTo>
                  <a:pt x="594474" y="103912"/>
                </a:lnTo>
                <a:lnTo>
                  <a:pt x="594956" y="102642"/>
                </a:lnTo>
                <a:lnTo>
                  <a:pt x="595325" y="100102"/>
                </a:lnTo>
                <a:lnTo>
                  <a:pt x="595820" y="98832"/>
                </a:lnTo>
                <a:lnTo>
                  <a:pt x="596036" y="97562"/>
                </a:lnTo>
                <a:lnTo>
                  <a:pt x="596531" y="95022"/>
                </a:lnTo>
                <a:lnTo>
                  <a:pt x="596798" y="95022"/>
                </a:lnTo>
                <a:lnTo>
                  <a:pt x="596861" y="93752"/>
                </a:lnTo>
                <a:lnTo>
                  <a:pt x="596988" y="93752"/>
                </a:lnTo>
                <a:lnTo>
                  <a:pt x="597306" y="92482"/>
                </a:lnTo>
                <a:lnTo>
                  <a:pt x="597598" y="89942"/>
                </a:lnTo>
                <a:lnTo>
                  <a:pt x="597788" y="89942"/>
                </a:lnTo>
                <a:lnTo>
                  <a:pt x="598271" y="87402"/>
                </a:lnTo>
                <a:lnTo>
                  <a:pt x="598436" y="86132"/>
                </a:lnTo>
                <a:lnTo>
                  <a:pt x="598627" y="86132"/>
                </a:lnTo>
                <a:lnTo>
                  <a:pt x="598754" y="84862"/>
                </a:lnTo>
                <a:lnTo>
                  <a:pt x="598919" y="84862"/>
                </a:lnTo>
                <a:lnTo>
                  <a:pt x="599071" y="83592"/>
                </a:lnTo>
                <a:lnTo>
                  <a:pt x="599897" y="79782"/>
                </a:lnTo>
                <a:lnTo>
                  <a:pt x="600036" y="78512"/>
                </a:lnTo>
                <a:lnTo>
                  <a:pt x="600240" y="77242"/>
                </a:lnTo>
                <a:lnTo>
                  <a:pt x="600519" y="74702"/>
                </a:lnTo>
                <a:lnTo>
                  <a:pt x="600786" y="73432"/>
                </a:lnTo>
                <a:lnTo>
                  <a:pt x="612879" y="0"/>
                </a:lnTo>
                <a:close/>
              </a:path>
              <a:path w="613409" h="414020">
                <a:moveTo>
                  <a:pt x="8331" y="378232"/>
                </a:moveTo>
                <a:lnTo>
                  <a:pt x="4381" y="378232"/>
                </a:lnTo>
                <a:lnTo>
                  <a:pt x="39433" y="388392"/>
                </a:lnTo>
                <a:lnTo>
                  <a:pt x="53403" y="388392"/>
                </a:lnTo>
                <a:lnTo>
                  <a:pt x="49796" y="387122"/>
                </a:lnTo>
                <a:lnTo>
                  <a:pt x="42824" y="387122"/>
                </a:lnTo>
                <a:lnTo>
                  <a:pt x="38531" y="385852"/>
                </a:lnTo>
                <a:lnTo>
                  <a:pt x="37541" y="385852"/>
                </a:lnTo>
                <a:lnTo>
                  <a:pt x="36652" y="384582"/>
                </a:lnTo>
                <a:lnTo>
                  <a:pt x="30632" y="384582"/>
                </a:lnTo>
                <a:lnTo>
                  <a:pt x="29768" y="383312"/>
                </a:lnTo>
                <a:lnTo>
                  <a:pt x="24523" y="383312"/>
                </a:lnTo>
                <a:lnTo>
                  <a:pt x="23774" y="382042"/>
                </a:lnTo>
                <a:lnTo>
                  <a:pt x="19392" y="382042"/>
                </a:lnTo>
                <a:lnTo>
                  <a:pt x="18592" y="380772"/>
                </a:lnTo>
                <a:lnTo>
                  <a:pt x="13423" y="380772"/>
                </a:lnTo>
                <a:lnTo>
                  <a:pt x="12611" y="379502"/>
                </a:lnTo>
                <a:lnTo>
                  <a:pt x="10121" y="379502"/>
                </a:lnTo>
                <a:lnTo>
                  <a:pt x="8331" y="378232"/>
                </a:lnTo>
                <a:close/>
              </a:path>
              <a:path w="613409" h="414020">
                <a:moveTo>
                  <a:pt x="4203" y="378180"/>
                </a:moveTo>
                <a:lnTo>
                  <a:pt x="4381" y="378232"/>
                </a:lnTo>
                <a:lnTo>
                  <a:pt x="4203" y="378180"/>
                </a:lnTo>
                <a:close/>
              </a:path>
              <a:path w="613409" h="414020">
                <a:moveTo>
                  <a:pt x="3301" y="376962"/>
                </a:moveTo>
                <a:lnTo>
                  <a:pt x="0" y="376962"/>
                </a:lnTo>
                <a:lnTo>
                  <a:pt x="4203" y="378180"/>
                </a:lnTo>
                <a:lnTo>
                  <a:pt x="3301" y="376962"/>
                </a:lnTo>
                <a:close/>
              </a:path>
            </a:pathLst>
          </a:custGeom>
          <a:solidFill>
            <a:srgbClr val="C4151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3" name="object 203"/>
          <p:cNvSpPr/>
          <p:nvPr/>
        </p:nvSpPr>
        <p:spPr>
          <a:xfrm>
            <a:off x="507" y="0"/>
            <a:ext cx="11048517" cy="15318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4" name="object 204"/>
          <p:cNvSpPr/>
          <p:nvPr/>
        </p:nvSpPr>
        <p:spPr>
          <a:xfrm>
            <a:off x="507" y="0"/>
            <a:ext cx="3969169" cy="15318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5" name="object 205"/>
          <p:cNvSpPr/>
          <p:nvPr/>
        </p:nvSpPr>
        <p:spPr>
          <a:xfrm>
            <a:off x="2648488" y="0"/>
            <a:ext cx="1321435" cy="1532255"/>
          </a:xfrm>
          <a:custGeom>
            <a:avLst/>
            <a:gdLst/>
            <a:ahLst/>
            <a:cxnLst/>
            <a:rect l="l" t="t" r="r" b="b"/>
            <a:pathLst>
              <a:path w="1321435" h="1532255">
                <a:moveTo>
                  <a:pt x="0" y="1531899"/>
                </a:moveTo>
                <a:lnTo>
                  <a:pt x="39898" y="1505781"/>
                </a:lnTo>
                <a:lnTo>
                  <a:pt x="74674" y="1482258"/>
                </a:lnTo>
                <a:lnTo>
                  <a:pt x="109212" y="1458218"/>
                </a:lnTo>
                <a:lnTo>
                  <a:pt x="143506" y="1433667"/>
                </a:lnTo>
                <a:lnTo>
                  <a:pt x="177556" y="1408606"/>
                </a:lnTo>
                <a:lnTo>
                  <a:pt x="211357" y="1383041"/>
                </a:lnTo>
                <a:lnTo>
                  <a:pt x="244906" y="1356975"/>
                </a:lnTo>
                <a:lnTo>
                  <a:pt x="278202" y="1330412"/>
                </a:lnTo>
                <a:lnTo>
                  <a:pt x="311239" y="1303356"/>
                </a:lnTo>
                <a:lnTo>
                  <a:pt x="344017" y="1275811"/>
                </a:lnTo>
                <a:lnTo>
                  <a:pt x="376531" y="1247781"/>
                </a:lnTo>
                <a:lnTo>
                  <a:pt x="408779" y="1219270"/>
                </a:lnTo>
                <a:lnTo>
                  <a:pt x="440758" y="1190281"/>
                </a:lnTo>
                <a:lnTo>
                  <a:pt x="472465" y="1160819"/>
                </a:lnTo>
                <a:lnTo>
                  <a:pt x="503896" y="1130887"/>
                </a:lnTo>
                <a:lnTo>
                  <a:pt x="535049" y="1100489"/>
                </a:lnTo>
                <a:lnTo>
                  <a:pt x="565921" y="1069630"/>
                </a:lnTo>
                <a:lnTo>
                  <a:pt x="596508" y="1038313"/>
                </a:lnTo>
                <a:lnTo>
                  <a:pt x="626809" y="1006542"/>
                </a:lnTo>
                <a:lnTo>
                  <a:pt x="656819" y="974321"/>
                </a:lnTo>
                <a:lnTo>
                  <a:pt x="686536" y="941654"/>
                </a:lnTo>
                <a:lnTo>
                  <a:pt x="715957" y="908545"/>
                </a:lnTo>
                <a:lnTo>
                  <a:pt x="745079" y="874997"/>
                </a:lnTo>
                <a:lnTo>
                  <a:pt x="773899" y="841015"/>
                </a:lnTo>
                <a:lnTo>
                  <a:pt x="802414" y="806602"/>
                </a:lnTo>
                <a:lnTo>
                  <a:pt x="830620" y="771763"/>
                </a:lnTo>
                <a:lnTo>
                  <a:pt x="858516" y="736501"/>
                </a:lnTo>
                <a:lnTo>
                  <a:pt x="886098" y="700821"/>
                </a:lnTo>
                <a:lnTo>
                  <a:pt x="913362" y="664725"/>
                </a:lnTo>
                <a:lnTo>
                  <a:pt x="940307" y="628218"/>
                </a:lnTo>
                <a:lnTo>
                  <a:pt x="966928" y="591305"/>
                </a:lnTo>
                <a:lnTo>
                  <a:pt x="993224" y="553988"/>
                </a:lnTo>
                <a:lnTo>
                  <a:pt x="1019190" y="516272"/>
                </a:lnTo>
                <a:lnTo>
                  <a:pt x="1044825" y="478161"/>
                </a:lnTo>
                <a:lnTo>
                  <a:pt x="1070125" y="439658"/>
                </a:lnTo>
                <a:lnTo>
                  <a:pt x="1095087" y="400768"/>
                </a:lnTo>
                <a:lnTo>
                  <a:pt x="1119708" y="361494"/>
                </a:lnTo>
                <a:lnTo>
                  <a:pt x="1143985" y="321840"/>
                </a:lnTo>
                <a:lnTo>
                  <a:pt x="1167915" y="281810"/>
                </a:lnTo>
                <a:lnTo>
                  <a:pt x="1191495" y="241409"/>
                </a:lnTo>
                <a:lnTo>
                  <a:pt x="1214723" y="200640"/>
                </a:lnTo>
                <a:lnTo>
                  <a:pt x="1237594" y="159506"/>
                </a:lnTo>
                <a:lnTo>
                  <a:pt x="1260107" y="118012"/>
                </a:lnTo>
                <a:lnTo>
                  <a:pt x="1282258" y="76162"/>
                </a:lnTo>
                <a:lnTo>
                  <a:pt x="1304045" y="33960"/>
                </a:lnTo>
                <a:lnTo>
                  <a:pt x="1321139" y="0"/>
                </a:lnTo>
              </a:path>
            </a:pathLst>
          </a:custGeom>
          <a:ln w="9436">
            <a:solidFill>
              <a:srgbClr val="F8F8F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6" name="object 206"/>
          <p:cNvSpPr/>
          <p:nvPr/>
        </p:nvSpPr>
        <p:spPr>
          <a:xfrm>
            <a:off x="508" y="1514652"/>
            <a:ext cx="17145" cy="17780"/>
          </a:xfrm>
          <a:custGeom>
            <a:avLst/>
            <a:gdLst/>
            <a:ahLst/>
            <a:cxnLst/>
            <a:rect l="l" t="t" r="r" b="b"/>
            <a:pathLst>
              <a:path w="17145" h="17780">
                <a:moveTo>
                  <a:pt x="0" y="0"/>
                </a:moveTo>
                <a:lnTo>
                  <a:pt x="16815" y="17246"/>
                </a:lnTo>
              </a:path>
            </a:pathLst>
          </a:custGeom>
          <a:ln w="4191">
            <a:solidFill>
              <a:srgbClr val="EBECE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7" name="object 207"/>
          <p:cNvSpPr/>
          <p:nvPr/>
        </p:nvSpPr>
        <p:spPr>
          <a:xfrm>
            <a:off x="507" y="1376734"/>
            <a:ext cx="151765" cy="155575"/>
          </a:xfrm>
          <a:custGeom>
            <a:avLst/>
            <a:gdLst/>
            <a:ahLst/>
            <a:cxnLst/>
            <a:rect l="l" t="t" r="r" b="b"/>
            <a:pathLst>
              <a:path w="151765" h="155575">
                <a:moveTo>
                  <a:pt x="0" y="0"/>
                </a:moveTo>
                <a:lnTo>
                  <a:pt x="151284" y="155164"/>
                </a:lnTo>
              </a:path>
            </a:pathLst>
          </a:custGeom>
          <a:ln w="4191">
            <a:solidFill>
              <a:srgbClr val="EBECE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8" name="object 208"/>
          <p:cNvSpPr/>
          <p:nvPr/>
        </p:nvSpPr>
        <p:spPr>
          <a:xfrm>
            <a:off x="507" y="1238773"/>
            <a:ext cx="286385" cy="293370"/>
          </a:xfrm>
          <a:custGeom>
            <a:avLst/>
            <a:gdLst/>
            <a:ahLst/>
            <a:cxnLst/>
            <a:rect l="l" t="t" r="r" b="b"/>
            <a:pathLst>
              <a:path w="286385" h="293369">
                <a:moveTo>
                  <a:pt x="0" y="0"/>
                </a:moveTo>
                <a:lnTo>
                  <a:pt x="285796" y="293124"/>
                </a:lnTo>
              </a:path>
            </a:pathLst>
          </a:custGeom>
          <a:ln w="4191">
            <a:solidFill>
              <a:srgbClr val="EBEC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9" name="object 209"/>
          <p:cNvSpPr/>
          <p:nvPr/>
        </p:nvSpPr>
        <p:spPr>
          <a:xfrm>
            <a:off x="508" y="1100834"/>
            <a:ext cx="420370" cy="431165"/>
          </a:xfrm>
          <a:custGeom>
            <a:avLst/>
            <a:gdLst/>
            <a:ahLst/>
            <a:cxnLst/>
            <a:rect l="l" t="t" r="r" b="b"/>
            <a:pathLst>
              <a:path w="420370" h="431165">
                <a:moveTo>
                  <a:pt x="0" y="0"/>
                </a:moveTo>
                <a:lnTo>
                  <a:pt x="420287" y="431064"/>
                </a:lnTo>
              </a:path>
            </a:pathLst>
          </a:custGeom>
          <a:ln w="4191">
            <a:solidFill>
              <a:srgbClr val="EB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0" name="object 210"/>
          <p:cNvSpPr/>
          <p:nvPr/>
        </p:nvSpPr>
        <p:spPr>
          <a:xfrm>
            <a:off x="507" y="962903"/>
            <a:ext cx="554990" cy="569595"/>
          </a:xfrm>
          <a:custGeom>
            <a:avLst/>
            <a:gdLst/>
            <a:ahLst/>
            <a:cxnLst/>
            <a:rect l="l" t="t" r="r" b="b"/>
            <a:pathLst>
              <a:path w="554990" h="569594">
                <a:moveTo>
                  <a:pt x="0" y="0"/>
                </a:moveTo>
                <a:lnTo>
                  <a:pt x="554769" y="568995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1" name="object 211"/>
          <p:cNvSpPr/>
          <p:nvPr/>
        </p:nvSpPr>
        <p:spPr>
          <a:xfrm>
            <a:off x="507" y="824964"/>
            <a:ext cx="689610" cy="707390"/>
          </a:xfrm>
          <a:custGeom>
            <a:avLst/>
            <a:gdLst/>
            <a:ahLst/>
            <a:cxnLst/>
            <a:rect l="l" t="t" r="r" b="b"/>
            <a:pathLst>
              <a:path w="689610" h="707390">
                <a:moveTo>
                  <a:pt x="0" y="0"/>
                </a:moveTo>
                <a:lnTo>
                  <a:pt x="689260" y="706935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2" name="object 212"/>
          <p:cNvSpPr/>
          <p:nvPr/>
        </p:nvSpPr>
        <p:spPr>
          <a:xfrm>
            <a:off x="508" y="687025"/>
            <a:ext cx="824230" cy="845185"/>
          </a:xfrm>
          <a:custGeom>
            <a:avLst/>
            <a:gdLst/>
            <a:ahLst/>
            <a:cxnLst/>
            <a:rect l="l" t="t" r="r" b="b"/>
            <a:pathLst>
              <a:path w="824230" h="845185">
                <a:moveTo>
                  <a:pt x="0" y="0"/>
                </a:moveTo>
                <a:lnTo>
                  <a:pt x="823751" y="844874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3" name="object 213"/>
          <p:cNvSpPr/>
          <p:nvPr/>
        </p:nvSpPr>
        <p:spPr>
          <a:xfrm>
            <a:off x="508" y="549090"/>
            <a:ext cx="958850" cy="982980"/>
          </a:xfrm>
          <a:custGeom>
            <a:avLst/>
            <a:gdLst/>
            <a:ahLst/>
            <a:cxnLst/>
            <a:rect l="l" t="t" r="r" b="b"/>
            <a:pathLst>
              <a:path w="958850" h="982980">
                <a:moveTo>
                  <a:pt x="0" y="0"/>
                </a:moveTo>
                <a:lnTo>
                  <a:pt x="958238" y="982809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4" name="object 214"/>
          <p:cNvSpPr/>
          <p:nvPr/>
        </p:nvSpPr>
        <p:spPr>
          <a:xfrm>
            <a:off x="507" y="411154"/>
            <a:ext cx="1092835" cy="1120775"/>
          </a:xfrm>
          <a:custGeom>
            <a:avLst/>
            <a:gdLst/>
            <a:ahLst/>
            <a:cxnLst/>
            <a:rect l="l" t="t" r="r" b="b"/>
            <a:pathLst>
              <a:path w="1092835" h="1120775">
                <a:moveTo>
                  <a:pt x="0" y="0"/>
                </a:moveTo>
                <a:lnTo>
                  <a:pt x="1092724" y="1120744"/>
                </a:lnTo>
              </a:path>
            </a:pathLst>
          </a:custGeom>
          <a:ln w="4191">
            <a:solidFill>
              <a:srgbClr val="EAEB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5" name="object 215"/>
          <p:cNvSpPr/>
          <p:nvPr/>
        </p:nvSpPr>
        <p:spPr>
          <a:xfrm>
            <a:off x="508" y="273228"/>
            <a:ext cx="1227455" cy="1259205"/>
          </a:xfrm>
          <a:custGeom>
            <a:avLst/>
            <a:gdLst/>
            <a:ahLst/>
            <a:cxnLst/>
            <a:rect l="l" t="t" r="r" b="b"/>
            <a:pathLst>
              <a:path w="1227455" h="1259205">
                <a:moveTo>
                  <a:pt x="0" y="0"/>
                </a:moveTo>
                <a:lnTo>
                  <a:pt x="1227203" y="1258670"/>
                </a:lnTo>
              </a:path>
            </a:pathLst>
          </a:custGeom>
          <a:ln w="4191">
            <a:solidFill>
              <a:srgbClr val="EA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6" name="object 216"/>
          <p:cNvSpPr/>
          <p:nvPr/>
        </p:nvSpPr>
        <p:spPr>
          <a:xfrm>
            <a:off x="508" y="135276"/>
            <a:ext cx="1362075" cy="1397000"/>
          </a:xfrm>
          <a:custGeom>
            <a:avLst/>
            <a:gdLst/>
            <a:ahLst/>
            <a:cxnLst/>
            <a:rect l="l" t="t" r="r" b="b"/>
            <a:pathLst>
              <a:path w="1362075" h="1397000">
                <a:moveTo>
                  <a:pt x="0" y="0"/>
                </a:moveTo>
                <a:lnTo>
                  <a:pt x="1361707" y="1396622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7" name="object 217"/>
          <p:cNvSpPr/>
          <p:nvPr/>
        </p:nvSpPr>
        <p:spPr>
          <a:xfrm>
            <a:off x="3104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5" h="1532255">
                <a:moveTo>
                  <a:pt x="0" y="0"/>
                </a:moveTo>
                <a:lnTo>
                  <a:pt x="1493599" y="1531899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8" name="object 218"/>
          <p:cNvSpPr/>
          <p:nvPr/>
        </p:nvSpPr>
        <p:spPr>
          <a:xfrm>
            <a:off x="137575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5" h="1532255">
                <a:moveTo>
                  <a:pt x="0" y="0"/>
                </a:moveTo>
                <a:lnTo>
                  <a:pt x="1493597" y="1531899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9" name="object 219"/>
          <p:cNvSpPr/>
          <p:nvPr/>
        </p:nvSpPr>
        <p:spPr>
          <a:xfrm>
            <a:off x="272065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5" h="1532255">
                <a:moveTo>
                  <a:pt x="0" y="0"/>
                </a:moveTo>
                <a:lnTo>
                  <a:pt x="1493598" y="1531899"/>
                </a:lnTo>
              </a:path>
            </a:pathLst>
          </a:custGeom>
          <a:ln w="4191">
            <a:solidFill>
              <a:srgbClr val="E9EA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0" name="object 220"/>
          <p:cNvSpPr/>
          <p:nvPr/>
        </p:nvSpPr>
        <p:spPr>
          <a:xfrm>
            <a:off x="406568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5" h="1532255">
                <a:moveTo>
                  <a:pt x="0" y="0"/>
                </a:moveTo>
                <a:lnTo>
                  <a:pt x="1493599" y="1531899"/>
                </a:lnTo>
              </a:path>
            </a:pathLst>
          </a:custGeom>
          <a:ln w="4191">
            <a:solidFill>
              <a:srgbClr val="E9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1" name="object 221"/>
          <p:cNvSpPr/>
          <p:nvPr/>
        </p:nvSpPr>
        <p:spPr>
          <a:xfrm>
            <a:off x="541046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5" h="1532255">
                <a:moveTo>
                  <a:pt x="0" y="0"/>
                </a:moveTo>
                <a:lnTo>
                  <a:pt x="1493601" y="1531899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2" name="object 222"/>
          <p:cNvSpPr/>
          <p:nvPr/>
        </p:nvSpPr>
        <p:spPr>
          <a:xfrm>
            <a:off x="675533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5" h="1532255">
                <a:moveTo>
                  <a:pt x="0" y="0"/>
                </a:moveTo>
                <a:lnTo>
                  <a:pt x="1493600" y="1531899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3" name="object 223"/>
          <p:cNvSpPr/>
          <p:nvPr/>
        </p:nvSpPr>
        <p:spPr>
          <a:xfrm>
            <a:off x="810031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5" h="1532255">
                <a:moveTo>
                  <a:pt x="0" y="0"/>
                </a:moveTo>
                <a:lnTo>
                  <a:pt x="1493600" y="1531899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4" name="object 224"/>
          <p:cNvSpPr/>
          <p:nvPr/>
        </p:nvSpPr>
        <p:spPr>
          <a:xfrm>
            <a:off x="944510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5" h="1532255">
                <a:moveTo>
                  <a:pt x="0" y="0"/>
                </a:moveTo>
                <a:lnTo>
                  <a:pt x="1493601" y="1531899"/>
                </a:lnTo>
              </a:path>
            </a:pathLst>
          </a:custGeom>
          <a:ln w="4191">
            <a:solidFill>
              <a:srgbClr val="E8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5" name="object 225"/>
          <p:cNvSpPr/>
          <p:nvPr/>
        </p:nvSpPr>
        <p:spPr>
          <a:xfrm>
            <a:off x="1079000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5" h="1532255">
                <a:moveTo>
                  <a:pt x="0" y="0"/>
                </a:moveTo>
                <a:lnTo>
                  <a:pt x="1493603" y="1531899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6" name="object 226"/>
          <p:cNvSpPr/>
          <p:nvPr/>
        </p:nvSpPr>
        <p:spPr>
          <a:xfrm>
            <a:off x="1213508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5" h="1532255">
                <a:moveTo>
                  <a:pt x="0" y="0"/>
                </a:moveTo>
                <a:lnTo>
                  <a:pt x="1493601" y="1531899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7" name="object 227"/>
          <p:cNvSpPr/>
          <p:nvPr/>
        </p:nvSpPr>
        <p:spPr>
          <a:xfrm>
            <a:off x="1347978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5" h="1532255">
                <a:moveTo>
                  <a:pt x="0" y="0"/>
                </a:moveTo>
                <a:lnTo>
                  <a:pt x="1493599" y="1531899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8" name="object 228"/>
          <p:cNvSpPr/>
          <p:nvPr/>
        </p:nvSpPr>
        <p:spPr>
          <a:xfrm>
            <a:off x="1482464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5" h="1532255">
                <a:moveTo>
                  <a:pt x="0" y="0"/>
                </a:moveTo>
                <a:lnTo>
                  <a:pt x="1493598" y="1531899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9" name="object 229"/>
          <p:cNvSpPr/>
          <p:nvPr/>
        </p:nvSpPr>
        <p:spPr>
          <a:xfrm>
            <a:off x="1616950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5" h="1532255">
                <a:moveTo>
                  <a:pt x="0" y="0"/>
                </a:moveTo>
                <a:lnTo>
                  <a:pt x="1493598" y="1531899"/>
                </a:lnTo>
              </a:path>
            </a:pathLst>
          </a:custGeom>
          <a:ln w="4191">
            <a:solidFill>
              <a:srgbClr val="E7E8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0" name="object 230"/>
          <p:cNvSpPr/>
          <p:nvPr/>
        </p:nvSpPr>
        <p:spPr>
          <a:xfrm>
            <a:off x="1751441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5" h="1532255">
                <a:moveTo>
                  <a:pt x="0" y="0"/>
                </a:moveTo>
                <a:lnTo>
                  <a:pt x="1493599" y="1531899"/>
                </a:lnTo>
              </a:path>
            </a:pathLst>
          </a:custGeom>
          <a:ln w="4191">
            <a:solidFill>
              <a:srgbClr val="E7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1" name="object 231"/>
          <p:cNvSpPr/>
          <p:nvPr/>
        </p:nvSpPr>
        <p:spPr>
          <a:xfrm>
            <a:off x="1885933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601" y="1531899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2" name="object 232"/>
          <p:cNvSpPr/>
          <p:nvPr/>
        </p:nvSpPr>
        <p:spPr>
          <a:xfrm>
            <a:off x="2020426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599" y="1531899"/>
                </a:lnTo>
              </a:path>
            </a:pathLst>
          </a:custGeom>
          <a:ln w="4190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3" name="object 233"/>
          <p:cNvSpPr/>
          <p:nvPr/>
        </p:nvSpPr>
        <p:spPr>
          <a:xfrm>
            <a:off x="2154918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600" y="1531899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4" name="object 234"/>
          <p:cNvSpPr/>
          <p:nvPr/>
        </p:nvSpPr>
        <p:spPr>
          <a:xfrm>
            <a:off x="2289392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600" y="1531899"/>
                </a:lnTo>
              </a:path>
            </a:pathLst>
          </a:custGeom>
          <a:ln w="4191">
            <a:solidFill>
              <a:srgbClr val="E6E7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5" name="object 235"/>
          <p:cNvSpPr/>
          <p:nvPr/>
        </p:nvSpPr>
        <p:spPr>
          <a:xfrm>
            <a:off x="2423903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600" y="1531899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6" name="object 236"/>
          <p:cNvSpPr/>
          <p:nvPr/>
        </p:nvSpPr>
        <p:spPr>
          <a:xfrm>
            <a:off x="2558382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601" y="1531899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7" name="object 237"/>
          <p:cNvSpPr/>
          <p:nvPr/>
        </p:nvSpPr>
        <p:spPr>
          <a:xfrm>
            <a:off x="2692863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599" y="1531899"/>
                </a:lnTo>
              </a:path>
            </a:pathLst>
          </a:custGeom>
          <a:ln w="4190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8" name="object 238"/>
          <p:cNvSpPr/>
          <p:nvPr/>
        </p:nvSpPr>
        <p:spPr>
          <a:xfrm>
            <a:off x="2827344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597" y="1531899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9" name="object 239"/>
          <p:cNvSpPr/>
          <p:nvPr/>
        </p:nvSpPr>
        <p:spPr>
          <a:xfrm>
            <a:off x="2961885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598" y="1531899"/>
                </a:lnTo>
              </a:path>
            </a:pathLst>
          </a:custGeom>
          <a:ln w="4191">
            <a:solidFill>
              <a:srgbClr val="E5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0" name="object 240"/>
          <p:cNvSpPr/>
          <p:nvPr/>
        </p:nvSpPr>
        <p:spPr>
          <a:xfrm>
            <a:off x="3096278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600" y="1531899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1" name="object 241"/>
          <p:cNvSpPr/>
          <p:nvPr/>
        </p:nvSpPr>
        <p:spPr>
          <a:xfrm>
            <a:off x="3230783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598" y="1531899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2" name="object 242"/>
          <p:cNvSpPr/>
          <p:nvPr/>
        </p:nvSpPr>
        <p:spPr>
          <a:xfrm>
            <a:off x="3365307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597" y="1531899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3" name="object 243"/>
          <p:cNvSpPr/>
          <p:nvPr/>
        </p:nvSpPr>
        <p:spPr>
          <a:xfrm>
            <a:off x="3499829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600" y="1531899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4" name="object 244"/>
          <p:cNvSpPr/>
          <p:nvPr/>
        </p:nvSpPr>
        <p:spPr>
          <a:xfrm>
            <a:off x="3634339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600" y="1531899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5" name="object 245"/>
          <p:cNvSpPr/>
          <p:nvPr/>
        </p:nvSpPr>
        <p:spPr>
          <a:xfrm>
            <a:off x="3768740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600" y="1531899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6" name="object 246"/>
          <p:cNvSpPr/>
          <p:nvPr/>
        </p:nvSpPr>
        <p:spPr>
          <a:xfrm>
            <a:off x="3903252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599" y="1531899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7" name="object 247"/>
          <p:cNvSpPr/>
          <p:nvPr/>
        </p:nvSpPr>
        <p:spPr>
          <a:xfrm>
            <a:off x="4037770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599" y="1531899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8" name="object 248"/>
          <p:cNvSpPr/>
          <p:nvPr/>
        </p:nvSpPr>
        <p:spPr>
          <a:xfrm>
            <a:off x="4172289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601" y="1531899"/>
                </a:lnTo>
              </a:path>
            </a:pathLst>
          </a:custGeom>
          <a:ln w="4190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9" name="object 249"/>
          <p:cNvSpPr/>
          <p:nvPr/>
        </p:nvSpPr>
        <p:spPr>
          <a:xfrm>
            <a:off x="4306665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597" y="1531899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0" name="object 250"/>
          <p:cNvSpPr/>
          <p:nvPr/>
        </p:nvSpPr>
        <p:spPr>
          <a:xfrm>
            <a:off x="4441197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600" y="1531899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1" name="object 251"/>
          <p:cNvSpPr/>
          <p:nvPr/>
        </p:nvSpPr>
        <p:spPr>
          <a:xfrm>
            <a:off x="4575710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600" y="1531899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2" name="object 252"/>
          <p:cNvSpPr/>
          <p:nvPr/>
        </p:nvSpPr>
        <p:spPr>
          <a:xfrm>
            <a:off x="4710215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598" y="1531899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3" name="object 253"/>
          <p:cNvSpPr/>
          <p:nvPr/>
        </p:nvSpPr>
        <p:spPr>
          <a:xfrm>
            <a:off x="4844741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599" y="1531899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4" name="object 254"/>
          <p:cNvSpPr/>
          <p:nvPr/>
        </p:nvSpPr>
        <p:spPr>
          <a:xfrm>
            <a:off x="4979137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600" y="1531899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5" name="object 255"/>
          <p:cNvSpPr/>
          <p:nvPr/>
        </p:nvSpPr>
        <p:spPr>
          <a:xfrm>
            <a:off x="5113655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602" y="1531899"/>
                </a:lnTo>
              </a:path>
            </a:pathLst>
          </a:custGeom>
          <a:ln w="4191">
            <a:solidFill>
              <a:srgbClr val="E1E2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6" name="object 256"/>
          <p:cNvSpPr/>
          <p:nvPr/>
        </p:nvSpPr>
        <p:spPr>
          <a:xfrm>
            <a:off x="5248161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598" y="1531899"/>
                </a:lnTo>
              </a:path>
            </a:pathLst>
          </a:custGeom>
          <a:ln w="4191">
            <a:solidFill>
              <a:srgbClr val="E1E2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7" name="object 257"/>
          <p:cNvSpPr/>
          <p:nvPr/>
        </p:nvSpPr>
        <p:spPr>
          <a:xfrm>
            <a:off x="5382673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598" y="1531899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8" name="object 258"/>
          <p:cNvSpPr/>
          <p:nvPr/>
        </p:nvSpPr>
        <p:spPr>
          <a:xfrm>
            <a:off x="5517074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601" y="1531899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9" name="object 259"/>
          <p:cNvSpPr/>
          <p:nvPr/>
        </p:nvSpPr>
        <p:spPr>
          <a:xfrm>
            <a:off x="5651595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600" y="1531899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0" name="object 260"/>
          <p:cNvSpPr/>
          <p:nvPr/>
        </p:nvSpPr>
        <p:spPr>
          <a:xfrm>
            <a:off x="5786100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598" y="1531899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1" name="object 261"/>
          <p:cNvSpPr/>
          <p:nvPr/>
        </p:nvSpPr>
        <p:spPr>
          <a:xfrm>
            <a:off x="5920618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598" y="1531899"/>
                </a:lnTo>
              </a:path>
            </a:pathLst>
          </a:custGeom>
          <a:ln w="4191">
            <a:solidFill>
              <a:srgbClr val="E0E1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2" name="object 262"/>
          <p:cNvSpPr/>
          <p:nvPr/>
        </p:nvSpPr>
        <p:spPr>
          <a:xfrm>
            <a:off x="6055138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599" y="1531899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3" name="object 263"/>
          <p:cNvSpPr/>
          <p:nvPr/>
        </p:nvSpPr>
        <p:spPr>
          <a:xfrm>
            <a:off x="6189527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599" y="1531899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4" name="object 264"/>
          <p:cNvSpPr/>
          <p:nvPr/>
        </p:nvSpPr>
        <p:spPr>
          <a:xfrm>
            <a:off x="6324047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601" y="1531899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5" name="object 265"/>
          <p:cNvSpPr/>
          <p:nvPr/>
        </p:nvSpPr>
        <p:spPr>
          <a:xfrm>
            <a:off x="6458558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598" y="1531899"/>
                </a:lnTo>
              </a:path>
            </a:pathLst>
          </a:custGeom>
          <a:ln w="4191">
            <a:solidFill>
              <a:srgbClr val="DF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6" name="object 266"/>
          <p:cNvSpPr/>
          <p:nvPr/>
        </p:nvSpPr>
        <p:spPr>
          <a:xfrm>
            <a:off x="6593082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600" y="1531899"/>
                </a:lnTo>
              </a:path>
            </a:pathLst>
          </a:custGeom>
          <a:ln w="4191">
            <a:solidFill>
              <a:srgbClr val="DFE0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7" name="object 267"/>
          <p:cNvSpPr/>
          <p:nvPr/>
        </p:nvSpPr>
        <p:spPr>
          <a:xfrm>
            <a:off x="6727465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600" y="1531899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8" name="object 268"/>
          <p:cNvSpPr/>
          <p:nvPr/>
        </p:nvSpPr>
        <p:spPr>
          <a:xfrm>
            <a:off x="6861984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598" y="1531899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9" name="object 269"/>
          <p:cNvSpPr/>
          <p:nvPr/>
        </p:nvSpPr>
        <p:spPr>
          <a:xfrm>
            <a:off x="6996503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599" y="1531899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0" name="object 270"/>
          <p:cNvSpPr/>
          <p:nvPr/>
        </p:nvSpPr>
        <p:spPr>
          <a:xfrm>
            <a:off x="7131015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599" y="1531899"/>
                </a:lnTo>
              </a:path>
            </a:pathLst>
          </a:custGeom>
          <a:ln w="4191">
            <a:solidFill>
              <a:srgbClr val="DE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1" name="object 271"/>
          <p:cNvSpPr/>
          <p:nvPr/>
        </p:nvSpPr>
        <p:spPr>
          <a:xfrm>
            <a:off x="7265526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597" y="1531899"/>
                </a:lnTo>
              </a:path>
            </a:pathLst>
          </a:custGeom>
          <a:ln w="4191">
            <a:solidFill>
              <a:srgbClr val="DE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2" name="object 272"/>
          <p:cNvSpPr/>
          <p:nvPr/>
        </p:nvSpPr>
        <p:spPr>
          <a:xfrm>
            <a:off x="7399921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598" y="1531899"/>
                </a:lnTo>
              </a:path>
            </a:pathLst>
          </a:custGeom>
          <a:ln w="4191">
            <a:solidFill>
              <a:srgbClr val="DEDF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3" name="object 273"/>
          <p:cNvSpPr/>
          <p:nvPr/>
        </p:nvSpPr>
        <p:spPr>
          <a:xfrm>
            <a:off x="7534443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599" y="1531899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4" name="object 274"/>
          <p:cNvSpPr/>
          <p:nvPr/>
        </p:nvSpPr>
        <p:spPr>
          <a:xfrm>
            <a:off x="7668968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601" y="1531899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5" name="object 275"/>
          <p:cNvSpPr/>
          <p:nvPr/>
        </p:nvSpPr>
        <p:spPr>
          <a:xfrm>
            <a:off x="7803481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600" y="1531899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6" name="object 276"/>
          <p:cNvSpPr/>
          <p:nvPr/>
        </p:nvSpPr>
        <p:spPr>
          <a:xfrm>
            <a:off x="7937867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598" y="1531899"/>
                </a:lnTo>
              </a:path>
            </a:pathLst>
          </a:custGeom>
          <a:ln w="4191">
            <a:solidFill>
              <a:srgbClr val="DD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7" name="object 277"/>
          <p:cNvSpPr/>
          <p:nvPr/>
        </p:nvSpPr>
        <p:spPr>
          <a:xfrm>
            <a:off x="8072380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598" y="1531899"/>
                </a:lnTo>
              </a:path>
            </a:pathLst>
          </a:custGeom>
          <a:ln w="4191">
            <a:solidFill>
              <a:srgbClr val="DDDE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8" name="object 278"/>
          <p:cNvSpPr/>
          <p:nvPr/>
        </p:nvSpPr>
        <p:spPr>
          <a:xfrm>
            <a:off x="8206900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599" y="1531899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9" name="object 279"/>
          <p:cNvSpPr/>
          <p:nvPr/>
        </p:nvSpPr>
        <p:spPr>
          <a:xfrm>
            <a:off x="8341418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599" y="1531899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0" name="object 280"/>
          <p:cNvSpPr/>
          <p:nvPr/>
        </p:nvSpPr>
        <p:spPr>
          <a:xfrm>
            <a:off x="8475929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599" y="1531899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1" name="object 281"/>
          <p:cNvSpPr/>
          <p:nvPr/>
        </p:nvSpPr>
        <p:spPr>
          <a:xfrm>
            <a:off x="8610318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598" y="1531899"/>
                </a:lnTo>
              </a:path>
            </a:pathLst>
          </a:custGeom>
          <a:ln w="4191">
            <a:solidFill>
              <a:srgbClr val="DC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2" name="object 282"/>
          <p:cNvSpPr/>
          <p:nvPr/>
        </p:nvSpPr>
        <p:spPr>
          <a:xfrm>
            <a:off x="8744837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598" y="1531899"/>
                </a:lnTo>
              </a:path>
            </a:pathLst>
          </a:custGeom>
          <a:ln w="4191">
            <a:solidFill>
              <a:srgbClr val="DCDD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3" name="object 283"/>
          <p:cNvSpPr/>
          <p:nvPr/>
        </p:nvSpPr>
        <p:spPr>
          <a:xfrm>
            <a:off x="8879347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598" y="1531899"/>
                </a:lnTo>
              </a:path>
            </a:pathLst>
          </a:custGeom>
          <a:ln w="4191">
            <a:solidFill>
              <a:srgbClr val="DC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4" name="object 284"/>
          <p:cNvSpPr/>
          <p:nvPr/>
        </p:nvSpPr>
        <p:spPr>
          <a:xfrm>
            <a:off x="9013866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599" y="1531899"/>
                </a:lnTo>
              </a:path>
            </a:pathLst>
          </a:custGeom>
          <a:ln w="4191">
            <a:solidFill>
              <a:srgbClr val="DC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5" name="object 285"/>
          <p:cNvSpPr/>
          <p:nvPr/>
        </p:nvSpPr>
        <p:spPr>
          <a:xfrm>
            <a:off x="9148274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601" y="1531899"/>
                </a:lnTo>
              </a:path>
            </a:pathLst>
          </a:custGeom>
          <a:ln w="4191">
            <a:solidFill>
              <a:srgbClr val="DB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6" name="object 286"/>
          <p:cNvSpPr/>
          <p:nvPr/>
        </p:nvSpPr>
        <p:spPr>
          <a:xfrm>
            <a:off x="9282776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599" y="1531899"/>
                </a:lnTo>
              </a:path>
            </a:pathLst>
          </a:custGeom>
          <a:ln w="4190">
            <a:solidFill>
              <a:srgbClr val="DB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7" name="object 287"/>
          <p:cNvSpPr/>
          <p:nvPr/>
        </p:nvSpPr>
        <p:spPr>
          <a:xfrm>
            <a:off x="9417295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600" y="1531899"/>
                </a:lnTo>
              </a:path>
            </a:pathLst>
          </a:custGeom>
          <a:ln w="4191">
            <a:solidFill>
              <a:srgbClr val="DBDC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8" name="object 288"/>
          <p:cNvSpPr/>
          <p:nvPr/>
        </p:nvSpPr>
        <p:spPr>
          <a:xfrm>
            <a:off x="9551818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0" y="0"/>
                </a:moveTo>
                <a:lnTo>
                  <a:pt x="1493600" y="1531899"/>
                </a:lnTo>
              </a:path>
            </a:pathLst>
          </a:custGeom>
          <a:ln w="4191">
            <a:solidFill>
              <a:srgbClr val="DBDC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9" name="object 289"/>
          <p:cNvSpPr/>
          <p:nvPr/>
        </p:nvSpPr>
        <p:spPr>
          <a:xfrm>
            <a:off x="9686204" y="0"/>
            <a:ext cx="1363345" cy="1398270"/>
          </a:xfrm>
          <a:custGeom>
            <a:avLst/>
            <a:gdLst/>
            <a:ahLst/>
            <a:cxnLst/>
            <a:rect l="l" t="t" r="r" b="b"/>
            <a:pathLst>
              <a:path w="1363345" h="1398270">
                <a:moveTo>
                  <a:pt x="0" y="0"/>
                </a:moveTo>
                <a:lnTo>
                  <a:pt x="1362820" y="1397766"/>
                </a:lnTo>
              </a:path>
            </a:pathLst>
          </a:custGeom>
          <a:ln w="4191">
            <a:solidFill>
              <a:srgbClr val="DBDC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0" name="object 290"/>
          <p:cNvSpPr/>
          <p:nvPr/>
        </p:nvSpPr>
        <p:spPr>
          <a:xfrm>
            <a:off x="9820723" y="0"/>
            <a:ext cx="1228725" cy="1259840"/>
          </a:xfrm>
          <a:custGeom>
            <a:avLst/>
            <a:gdLst/>
            <a:ahLst/>
            <a:cxnLst/>
            <a:rect l="l" t="t" r="r" b="b"/>
            <a:pathLst>
              <a:path w="1228725" h="1259840">
                <a:moveTo>
                  <a:pt x="0" y="0"/>
                </a:moveTo>
                <a:lnTo>
                  <a:pt x="1228301" y="1259797"/>
                </a:lnTo>
              </a:path>
            </a:pathLst>
          </a:custGeom>
          <a:ln w="4191">
            <a:solidFill>
              <a:srgbClr val="DBDC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1" name="object 291"/>
          <p:cNvSpPr/>
          <p:nvPr/>
        </p:nvSpPr>
        <p:spPr>
          <a:xfrm>
            <a:off x="9955238" y="0"/>
            <a:ext cx="1094105" cy="1122045"/>
          </a:xfrm>
          <a:custGeom>
            <a:avLst/>
            <a:gdLst/>
            <a:ahLst/>
            <a:cxnLst/>
            <a:rect l="l" t="t" r="r" b="b"/>
            <a:pathLst>
              <a:path w="1094104" h="1122045">
                <a:moveTo>
                  <a:pt x="0" y="0"/>
                </a:moveTo>
                <a:lnTo>
                  <a:pt x="1093786" y="1121834"/>
                </a:lnTo>
              </a:path>
            </a:pathLst>
          </a:custGeom>
          <a:ln w="4191">
            <a:solidFill>
              <a:srgbClr val="DADC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2" name="object 292"/>
          <p:cNvSpPr/>
          <p:nvPr/>
        </p:nvSpPr>
        <p:spPr>
          <a:xfrm>
            <a:off x="10089748" y="0"/>
            <a:ext cx="959485" cy="984250"/>
          </a:xfrm>
          <a:custGeom>
            <a:avLst/>
            <a:gdLst/>
            <a:ahLst/>
            <a:cxnLst/>
            <a:rect l="l" t="t" r="r" b="b"/>
            <a:pathLst>
              <a:path w="959484" h="984250">
                <a:moveTo>
                  <a:pt x="0" y="0"/>
                </a:moveTo>
                <a:lnTo>
                  <a:pt x="959277" y="983875"/>
                </a:lnTo>
              </a:path>
            </a:pathLst>
          </a:custGeom>
          <a:ln w="4191">
            <a:solidFill>
              <a:srgbClr val="DADB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3" name="object 293"/>
          <p:cNvSpPr/>
          <p:nvPr/>
        </p:nvSpPr>
        <p:spPr>
          <a:xfrm>
            <a:off x="10224267" y="0"/>
            <a:ext cx="824865" cy="846455"/>
          </a:xfrm>
          <a:custGeom>
            <a:avLst/>
            <a:gdLst/>
            <a:ahLst/>
            <a:cxnLst/>
            <a:rect l="l" t="t" r="r" b="b"/>
            <a:pathLst>
              <a:path w="824865" h="846455">
                <a:moveTo>
                  <a:pt x="0" y="0"/>
                </a:moveTo>
                <a:lnTo>
                  <a:pt x="824757" y="845906"/>
                </a:lnTo>
              </a:path>
            </a:pathLst>
          </a:custGeom>
          <a:ln w="4191">
            <a:solidFill>
              <a:srgbClr val="DADB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4" name="object 294"/>
          <p:cNvSpPr/>
          <p:nvPr/>
        </p:nvSpPr>
        <p:spPr>
          <a:xfrm>
            <a:off x="10358656" y="0"/>
            <a:ext cx="690880" cy="708660"/>
          </a:xfrm>
          <a:custGeom>
            <a:avLst/>
            <a:gdLst/>
            <a:ahLst/>
            <a:cxnLst/>
            <a:rect l="l" t="t" r="r" b="b"/>
            <a:pathLst>
              <a:path w="690879" h="708660">
                <a:moveTo>
                  <a:pt x="0" y="0"/>
                </a:moveTo>
                <a:lnTo>
                  <a:pt x="690368" y="708071"/>
                </a:lnTo>
              </a:path>
            </a:pathLst>
          </a:custGeom>
          <a:ln w="4191">
            <a:solidFill>
              <a:srgbClr val="DADB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5" name="object 295"/>
          <p:cNvSpPr/>
          <p:nvPr/>
        </p:nvSpPr>
        <p:spPr>
          <a:xfrm>
            <a:off x="10493176" y="0"/>
            <a:ext cx="556260" cy="570230"/>
          </a:xfrm>
          <a:custGeom>
            <a:avLst/>
            <a:gdLst/>
            <a:ahLst/>
            <a:cxnLst/>
            <a:rect l="l" t="t" r="r" b="b"/>
            <a:pathLst>
              <a:path w="556259" h="570230">
                <a:moveTo>
                  <a:pt x="0" y="0"/>
                </a:moveTo>
                <a:lnTo>
                  <a:pt x="555849" y="570102"/>
                </a:lnTo>
              </a:path>
            </a:pathLst>
          </a:custGeom>
          <a:ln w="4191">
            <a:solidFill>
              <a:srgbClr val="DADB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6" name="object 296"/>
          <p:cNvSpPr/>
          <p:nvPr/>
        </p:nvSpPr>
        <p:spPr>
          <a:xfrm>
            <a:off x="10627697" y="0"/>
            <a:ext cx="421640" cy="432434"/>
          </a:xfrm>
          <a:custGeom>
            <a:avLst/>
            <a:gdLst/>
            <a:ahLst/>
            <a:cxnLst/>
            <a:rect l="l" t="t" r="r" b="b"/>
            <a:pathLst>
              <a:path w="421640" h="432434">
                <a:moveTo>
                  <a:pt x="0" y="0"/>
                </a:moveTo>
                <a:lnTo>
                  <a:pt x="421328" y="432131"/>
                </a:lnTo>
              </a:path>
            </a:pathLst>
          </a:custGeom>
          <a:ln w="4190">
            <a:solidFill>
              <a:srgbClr val="D9DB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7" name="object 297"/>
          <p:cNvSpPr/>
          <p:nvPr/>
        </p:nvSpPr>
        <p:spPr>
          <a:xfrm>
            <a:off x="10762219" y="0"/>
            <a:ext cx="287020" cy="294640"/>
          </a:xfrm>
          <a:custGeom>
            <a:avLst/>
            <a:gdLst/>
            <a:ahLst/>
            <a:cxnLst/>
            <a:rect l="l" t="t" r="r" b="b"/>
            <a:pathLst>
              <a:path w="287020" h="294640">
                <a:moveTo>
                  <a:pt x="0" y="0"/>
                </a:moveTo>
                <a:lnTo>
                  <a:pt x="286805" y="294160"/>
                </a:lnTo>
              </a:path>
            </a:pathLst>
          </a:custGeom>
          <a:ln w="4191">
            <a:solidFill>
              <a:srgbClr val="D9DA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8" name="object 298"/>
          <p:cNvSpPr/>
          <p:nvPr/>
        </p:nvSpPr>
        <p:spPr>
          <a:xfrm>
            <a:off x="10896586" y="0"/>
            <a:ext cx="153035" cy="156845"/>
          </a:xfrm>
          <a:custGeom>
            <a:avLst/>
            <a:gdLst/>
            <a:ahLst/>
            <a:cxnLst/>
            <a:rect l="l" t="t" r="r" b="b"/>
            <a:pathLst>
              <a:path w="153034" h="156845">
                <a:moveTo>
                  <a:pt x="0" y="0"/>
                </a:moveTo>
                <a:lnTo>
                  <a:pt x="152438" y="156348"/>
                </a:lnTo>
              </a:path>
            </a:pathLst>
          </a:custGeom>
          <a:ln w="4191">
            <a:solidFill>
              <a:srgbClr val="D9DA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9" name="object 299"/>
          <p:cNvSpPr/>
          <p:nvPr/>
        </p:nvSpPr>
        <p:spPr>
          <a:xfrm>
            <a:off x="11031115" y="0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0" y="0"/>
                </a:moveTo>
                <a:lnTo>
                  <a:pt x="17909" y="18369"/>
                </a:lnTo>
              </a:path>
            </a:pathLst>
          </a:custGeom>
          <a:ln w="4191">
            <a:solidFill>
              <a:srgbClr val="D9DAD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0" name="object 300"/>
          <p:cNvSpPr/>
          <p:nvPr/>
        </p:nvSpPr>
        <p:spPr>
          <a:xfrm>
            <a:off x="11029322" y="1511691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9702" y="0"/>
                </a:moveTo>
                <a:lnTo>
                  <a:pt x="0" y="20207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1" name="object 301"/>
          <p:cNvSpPr/>
          <p:nvPr/>
        </p:nvSpPr>
        <p:spPr>
          <a:xfrm>
            <a:off x="10902746" y="1381868"/>
            <a:ext cx="146685" cy="150495"/>
          </a:xfrm>
          <a:custGeom>
            <a:avLst/>
            <a:gdLst/>
            <a:ahLst/>
            <a:cxnLst/>
            <a:rect l="l" t="t" r="r" b="b"/>
            <a:pathLst>
              <a:path w="146684" h="150494">
                <a:moveTo>
                  <a:pt x="146279" y="0"/>
                </a:moveTo>
                <a:lnTo>
                  <a:pt x="0" y="150030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2" name="object 302"/>
          <p:cNvSpPr/>
          <p:nvPr/>
        </p:nvSpPr>
        <p:spPr>
          <a:xfrm>
            <a:off x="10776043" y="1251916"/>
            <a:ext cx="273050" cy="280035"/>
          </a:xfrm>
          <a:custGeom>
            <a:avLst/>
            <a:gdLst/>
            <a:ahLst/>
            <a:cxnLst/>
            <a:rect l="l" t="t" r="r" b="b"/>
            <a:pathLst>
              <a:path w="273050" h="280034">
                <a:moveTo>
                  <a:pt x="272982" y="0"/>
                </a:moveTo>
                <a:lnTo>
                  <a:pt x="0" y="279982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3" name="object 303"/>
          <p:cNvSpPr/>
          <p:nvPr/>
        </p:nvSpPr>
        <p:spPr>
          <a:xfrm>
            <a:off x="10649467" y="1122094"/>
            <a:ext cx="400050" cy="410209"/>
          </a:xfrm>
          <a:custGeom>
            <a:avLst/>
            <a:gdLst/>
            <a:ahLst/>
            <a:cxnLst/>
            <a:rect l="l" t="t" r="r" b="b"/>
            <a:pathLst>
              <a:path w="400050" h="410209">
                <a:moveTo>
                  <a:pt x="399558" y="0"/>
                </a:moveTo>
                <a:lnTo>
                  <a:pt x="0" y="409804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4" name="object 304"/>
          <p:cNvSpPr/>
          <p:nvPr/>
        </p:nvSpPr>
        <p:spPr>
          <a:xfrm>
            <a:off x="10522765" y="992145"/>
            <a:ext cx="526415" cy="539750"/>
          </a:xfrm>
          <a:custGeom>
            <a:avLst/>
            <a:gdLst/>
            <a:ahLst/>
            <a:cxnLst/>
            <a:rect l="l" t="t" r="r" b="b"/>
            <a:pathLst>
              <a:path w="526415" h="539750">
                <a:moveTo>
                  <a:pt x="526259" y="0"/>
                </a:moveTo>
                <a:lnTo>
                  <a:pt x="0" y="539753"/>
                </a:lnTo>
              </a:path>
            </a:pathLst>
          </a:custGeom>
          <a:ln w="4191">
            <a:solidFill>
              <a:srgbClr val="EAEB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5" name="object 305"/>
          <p:cNvSpPr/>
          <p:nvPr/>
        </p:nvSpPr>
        <p:spPr>
          <a:xfrm>
            <a:off x="10396189" y="862323"/>
            <a:ext cx="653415" cy="669925"/>
          </a:xfrm>
          <a:custGeom>
            <a:avLst/>
            <a:gdLst/>
            <a:ahLst/>
            <a:cxnLst/>
            <a:rect l="l" t="t" r="r" b="b"/>
            <a:pathLst>
              <a:path w="653415" h="669925">
                <a:moveTo>
                  <a:pt x="652835" y="0"/>
                </a:moveTo>
                <a:lnTo>
                  <a:pt x="0" y="669575"/>
                </a:lnTo>
              </a:path>
            </a:pathLst>
          </a:custGeom>
          <a:ln w="4191">
            <a:solidFill>
              <a:srgbClr val="EA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6" name="object 306"/>
          <p:cNvSpPr/>
          <p:nvPr/>
        </p:nvSpPr>
        <p:spPr>
          <a:xfrm>
            <a:off x="10269480" y="732365"/>
            <a:ext cx="779780" cy="800100"/>
          </a:xfrm>
          <a:custGeom>
            <a:avLst/>
            <a:gdLst/>
            <a:ahLst/>
            <a:cxnLst/>
            <a:rect l="l" t="t" r="r" b="b"/>
            <a:pathLst>
              <a:path w="779779" h="800100">
                <a:moveTo>
                  <a:pt x="779545" y="0"/>
                </a:moveTo>
                <a:lnTo>
                  <a:pt x="0" y="799534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7" name="object 307"/>
          <p:cNvSpPr/>
          <p:nvPr/>
        </p:nvSpPr>
        <p:spPr>
          <a:xfrm>
            <a:off x="10142777" y="602412"/>
            <a:ext cx="906780" cy="929640"/>
          </a:xfrm>
          <a:custGeom>
            <a:avLst/>
            <a:gdLst/>
            <a:ahLst/>
            <a:cxnLst/>
            <a:rect l="l" t="t" r="r" b="b"/>
            <a:pathLst>
              <a:path w="906779" h="929640">
                <a:moveTo>
                  <a:pt x="906248" y="0"/>
                </a:moveTo>
                <a:lnTo>
                  <a:pt x="0" y="929486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8" name="object 308"/>
          <p:cNvSpPr/>
          <p:nvPr/>
        </p:nvSpPr>
        <p:spPr>
          <a:xfrm>
            <a:off x="10016208" y="472599"/>
            <a:ext cx="1033144" cy="1059815"/>
          </a:xfrm>
          <a:custGeom>
            <a:avLst/>
            <a:gdLst/>
            <a:ahLst/>
            <a:cxnLst/>
            <a:rect l="l" t="t" r="r" b="b"/>
            <a:pathLst>
              <a:path w="1033145" h="1059815">
                <a:moveTo>
                  <a:pt x="1032816" y="0"/>
                </a:moveTo>
                <a:lnTo>
                  <a:pt x="0" y="1059299"/>
                </a:lnTo>
              </a:path>
            </a:pathLst>
          </a:custGeom>
          <a:ln w="4190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9" name="object 309"/>
          <p:cNvSpPr/>
          <p:nvPr/>
        </p:nvSpPr>
        <p:spPr>
          <a:xfrm>
            <a:off x="9889506" y="342646"/>
            <a:ext cx="1159510" cy="1189355"/>
          </a:xfrm>
          <a:custGeom>
            <a:avLst/>
            <a:gdLst/>
            <a:ahLst/>
            <a:cxnLst/>
            <a:rect l="l" t="t" r="r" b="b"/>
            <a:pathLst>
              <a:path w="1159509" h="1189355">
                <a:moveTo>
                  <a:pt x="1159519" y="0"/>
                </a:moveTo>
                <a:lnTo>
                  <a:pt x="0" y="1189252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0" name="object 310"/>
          <p:cNvSpPr/>
          <p:nvPr/>
        </p:nvSpPr>
        <p:spPr>
          <a:xfrm>
            <a:off x="9762930" y="212824"/>
            <a:ext cx="1286510" cy="1319530"/>
          </a:xfrm>
          <a:custGeom>
            <a:avLst/>
            <a:gdLst/>
            <a:ahLst/>
            <a:cxnLst/>
            <a:rect l="l" t="t" r="r" b="b"/>
            <a:pathLst>
              <a:path w="1286509" h="1319530">
                <a:moveTo>
                  <a:pt x="1286094" y="0"/>
                </a:moveTo>
                <a:lnTo>
                  <a:pt x="0" y="1319074"/>
                </a:lnTo>
              </a:path>
            </a:pathLst>
          </a:custGeom>
          <a:ln w="4191">
            <a:solidFill>
              <a:srgbClr val="E9EA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1" name="object 311"/>
          <p:cNvSpPr/>
          <p:nvPr/>
        </p:nvSpPr>
        <p:spPr>
          <a:xfrm>
            <a:off x="9636215" y="82862"/>
            <a:ext cx="1412875" cy="1449070"/>
          </a:xfrm>
          <a:custGeom>
            <a:avLst/>
            <a:gdLst/>
            <a:ahLst/>
            <a:cxnLst/>
            <a:rect l="l" t="t" r="r" b="b"/>
            <a:pathLst>
              <a:path w="1412875" h="1449070">
                <a:moveTo>
                  <a:pt x="1412810" y="0"/>
                </a:moveTo>
                <a:lnTo>
                  <a:pt x="0" y="1449037"/>
                </a:lnTo>
              </a:path>
            </a:pathLst>
          </a:custGeom>
          <a:ln w="4191">
            <a:solidFill>
              <a:srgbClr val="E9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2" name="object 312"/>
          <p:cNvSpPr/>
          <p:nvPr/>
        </p:nvSpPr>
        <p:spPr>
          <a:xfrm>
            <a:off x="9509652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599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3" name="object 313"/>
          <p:cNvSpPr/>
          <p:nvPr/>
        </p:nvSpPr>
        <p:spPr>
          <a:xfrm>
            <a:off x="9382943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600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4" name="object 314"/>
          <p:cNvSpPr/>
          <p:nvPr/>
        </p:nvSpPr>
        <p:spPr>
          <a:xfrm>
            <a:off x="9256367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599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5" name="object 315"/>
          <p:cNvSpPr/>
          <p:nvPr/>
        </p:nvSpPr>
        <p:spPr>
          <a:xfrm>
            <a:off x="9129659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600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6" name="object 316"/>
          <p:cNvSpPr/>
          <p:nvPr/>
        </p:nvSpPr>
        <p:spPr>
          <a:xfrm>
            <a:off x="9002969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598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E8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7" name="object 317"/>
          <p:cNvSpPr/>
          <p:nvPr/>
        </p:nvSpPr>
        <p:spPr>
          <a:xfrm>
            <a:off x="8876387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599" y="0"/>
                </a:moveTo>
                <a:lnTo>
                  <a:pt x="0" y="1531899"/>
                </a:lnTo>
              </a:path>
            </a:pathLst>
          </a:custGeom>
          <a:ln w="4190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8" name="object 318"/>
          <p:cNvSpPr/>
          <p:nvPr/>
        </p:nvSpPr>
        <p:spPr>
          <a:xfrm>
            <a:off x="8749685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598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9" name="object 319"/>
          <p:cNvSpPr/>
          <p:nvPr/>
        </p:nvSpPr>
        <p:spPr>
          <a:xfrm>
            <a:off x="8623108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601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0" name="object 320"/>
          <p:cNvSpPr/>
          <p:nvPr/>
        </p:nvSpPr>
        <p:spPr>
          <a:xfrm>
            <a:off x="8496406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600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E7E8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1" name="object 321"/>
          <p:cNvSpPr/>
          <p:nvPr/>
        </p:nvSpPr>
        <p:spPr>
          <a:xfrm>
            <a:off x="8369837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596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E7E8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2" name="object 322"/>
          <p:cNvSpPr/>
          <p:nvPr/>
        </p:nvSpPr>
        <p:spPr>
          <a:xfrm>
            <a:off x="8243128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597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E7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3" name="object 323"/>
          <p:cNvSpPr/>
          <p:nvPr/>
        </p:nvSpPr>
        <p:spPr>
          <a:xfrm>
            <a:off x="8116551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600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4" name="object 324"/>
          <p:cNvSpPr/>
          <p:nvPr/>
        </p:nvSpPr>
        <p:spPr>
          <a:xfrm>
            <a:off x="7989842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601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5" name="object 325"/>
          <p:cNvSpPr/>
          <p:nvPr/>
        </p:nvSpPr>
        <p:spPr>
          <a:xfrm>
            <a:off x="7863274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598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6" name="object 326"/>
          <p:cNvSpPr/>
          <p:nvPr/>
        </p:nvSpPr>
        <p:spPr>
          <a:xfrm>
            <a:off x="7736578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599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7" name="object 327"/>
          <p:cNvSpPr/>
          <p:nvPr/>
        </p:nvSpPr>
        <p:spPr>
          <a:xfrm>
            <a:off x="7609869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600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E6E7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8" name="object 328"/>
          <p:cNvSpPr/>
          <p:nvPr/>
        </p:nvSpPr>
        <p:spPr>
          <a:xfrm>
            <a:off x="7483274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600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9" name="object 329"/>
          <p:cNvSpPr/>
          <p:nvPr/>
        </p:nvSpPr>
        <p:spPr>
          <a:xfrm>
            <a:off x="7356630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597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0" name="object 330"/>
          <p:cNvSpPr/>
          <p:nvPr/>
        </p:nvSpPr>
        <p:spPr>
          <a:xfrm>
            <a:off x="7230002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600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1" name="object 331"/>
          <p:cNvSpPr/>
          <p:nvPr/>
        </p:nvSpPr>
        <p:spPr>
          <a:xfrm>
            <a:off x="7103343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601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2" name="object 332"/>
          <p:cNvSpPr/>
          <p:nvPr/>
        </p:nvSpPr>
        <p:spPr>
          <a:xfrm>
            <a:off x="6976679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600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3" name="object 333"/>
          <p:cNvSpPr/>
          <p:nvPr/>
        </p:nvSpPr>
        <p:spPr>
          <a:xfrm>
            <a:off x="6850053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598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E5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4" name="object 334"/>
          <p:cNvSpPr/>
          <p:nvPr/>
        </p:nvSpPr>
        <p:spPr>
          <a:xfrm>
            <a:off x="6723407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599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5" name="object 335"/>
          <p:cNvSpPr/>
          <p:nvPr/>
        </p:nvSpPr>
        <p:spPr>
          <a:xfrm>
            <a:off x="6596740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602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6" name="object 336"/>
          <p:cNvSpPr/>
          <p:nvPr/>
        </p:nvSpPr>
        <p:spPr>
          <a:xfrm>
            <a:off x="6470110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599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7" name="object 337"/>
          <p:cNvSpPr/>
          <p:nvPr/>
        </p:nvSpPr>
        <p:spPr>
          <a:xfrm>
            <a:off x="6343460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598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8" name="object 338"/>
          <p:cNvSpPr/>
          <p:nvPr/>
        </p:nvSpPr>
        <p:spPr>
          <a:xfrm>
            <a:off x="6216827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599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9" name="object 339"/>
          <p:cNvSpPr/>
          <p:nvPr/>
        </p:nvSpPr>
        <p:spPr>
          <a:xfrm>
            <a:off x="6090160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602" y="0"/>
                </a:moveTo>
                <a:lnTo>
                  <a:pt x="0" y="1531899"/>
                </a:lnTo>
              </a:path>
            </a:pathLst>
          </a:custGeom>
          <a:ln w="4190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0" name="object 340"/>
          <p:cNvSpPr/>
          <p:nvPr/>
        </p:nvSpPr>
        <p:spPr>
          <a:xfrm>
            <a:off x="5963534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600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1" name="object 341"/>
          <p:cNvSpPr/>
          <p:nvPr/>
        </p:nvSpPr>
        <p:spPr>
          <a:xfrm>
            <a:off x="5836871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599" y="0"/>
                </a:moveTo>
                <a:lnTo>
                  <a:pt x="0" y="1531899"/>
                </a:lnTo>
              </a:path>
            </a:pathLst>
          </a:custGeom>
          <a:ln w="4190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2" name="object 342"/>
          <p:cNvSpPr/>
          <p:nvPr/>
        </p:nvSpPr>
        <p:spPr>
          <a:xfrm>
            <a:off x="5710237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600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3" name="object 343"/>
          <p:cNvSpPr/>
          <p:nvPr/>
        </p:nvSpPr>
        <p:spPr>
          <a:xfrm>
            <a:off x="5583578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601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4" name="object 344"/>
          <p:cNvSpPr/>
          <p:nvPr/>
        </p:nvSpPr>
        <p:spPr>
          <a:xfrm>
            <a:off x="5456998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598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5" name="object 345"/>
          <p:cNvSpPr/>
          <p:nvPr/>
        </p:nvSpPr>
        <p:spPr>
          <a:xfrm>
            <a:off x="5330299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596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6" name="object 346"/>
          <p:cNvSpPr/>
          <p:nvPr/>
        </p:nvSpPr>
        <p:spPr>
          <a:xfrm>
            <a:off x="5203697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601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7" name="object 347"/>
          <p:cNvSpPr/>
          <p:nvPr/>
        </p:nvSpPr>
        <p:spPr>
          <a:xfrm>
            <a:off x="5076997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600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8" name="object 348"/>
          <p:cNvSpPr/>
          <p:nvPr/>
        </p:nvSpPr>
        <p:spPr>
          <a:xfrm>
            <a:off x="4950409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599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9" name="object 349"/>
          <p:cNvSpPr/>
          <p:nvPr/>
        </p:nvSpPr>
        <p:spPr>
          <a:xfrm>
            <a:off x="4823684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598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0" name="object 350"/>
          <p:cNvSpPr/>
          <p:nvPr/>
        </p:nvSpPr>
        <p:spPr>
          <a:xfrm>
            <a:off x="4697103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601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1" name="object 351"/>
          <p:cNvSpPr/>
          <p:nvPr/>
        </p:nvSpPr>
        <p:spPr>
          <a:xfrm>
            <a:off x="4570400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597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E1E2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2" name="object 352"/>
          <p:cNvSpPr/>
          <p:nvPr/>
        </p:nvSpPr>
        <p:spPr>
          <a:xfrm>
            <a:off x="4443794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600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3" name="object 353"/>
          <p:cNvSpPr/>
          <p:nvPr/>
        </p:nvSpPr>
        <p:spPr>
          <a:xfrm>
            <a:off x="4317098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601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4" name="object 354"/>
          <p:cNvSpPr/>
          <p:nvPr/>
        </p:nvSpPr>
        <p:spPr>
          <a:xfrm>
            <a:off x="4190488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602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5" name="object 355"/>
          <p:cNvSpPr/>
          <p:nvPr/>
        </p:nvSpPr>
        <p:spPr>
          <a:xfrm>
            <a:off x="4063798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599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6" name="object 356"/>
          <p:cNvSpPr/>
          <p:nvPr/>
        </p:nvSpPr>
        <p:spPr>
          <a:xfrm>
            <a:off x="3937210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597" y="0"/>
                </a:moveTo>
                <a:lnTo>
                  <a:pt x="0" y="1531899"/>
                </a:lnTo>
              </a:path>
            </a:pathLst>
          </a:custGeom>
          <a:ln w="4190">
            <a:solidFill>
              <a:srgbClr val="E0E1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7" name="object 357"/>
          <p:cNvSpPr/>
          <p:nvPr/>
        </p:nvSpPr>
        <p:spPr>
          <a:xfrm>
            <a:off x="3810502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598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E0E1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8" name="object 358"/>
          <p:cNvSpPr/>
          <p:nvPr/>
        </p:nvSpPr>
        <p:spPr>
          <a:xfrm>
            <a:off x="3683907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601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9" name="object 359"/>
          <p:cNvSpPr/>
          <p:nvPr/>
        </p:nvSpPr>
        <p:spPr>
          <a:xfrm>
            <a:off x="3557205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598" y="0"/>
                </a:moveTo>
                <a:lnTo>
                  <a:pt x="0" y="1531899"/>
                </a:lnTo>
              </a:path>
            </a:pathLst>
          </a:custGeom>
          <a:ln w="4190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0" name="object 360"/>
          <p:cNvSpPr/>
          <p:nvPr/>
        </p:nvSpPr>
        <p:spPr>
          <a:xfrm>
            <a:off x="3430608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599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1" name="object 361"/>
          <p:cNvSpPr/>
          <p:nvPr/>
        </p:nvSpPr>
        <p:spPr>
          <a:xfrm>
            <a:off x="3303899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600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DF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2" name="object 362"/>
          <p:cNvSpPr/>
          <p:nvPr/>
        </p:nvSpPr>
        <p:spPr>
          <a:xfrm>
            <a:off x="3177324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598" y="0"/>
                </a:moveTo>
                <a:lnTo>
                  <a:pt x="0" y="1531899"/>
                </a:lnTo>
              </a:path>
            </a:pathLst>
          </a:custGeom>
          <a:ln w="4190">
            <a:solidFill>
              <a:srgbClr val="DFE0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3" name="object 363"/>
          <p:cNvSpPr/>
          <p:nvPr/>
        </p:nvSpPr>
        <p:spPr>
          <a:xfrm>
            <a:off x="3050737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597" y="0"/>
                </a:moveTo>
                <a:lnTo>
                  <a:pt x="0" y="1531899"/>
                </a:lnTo>
              </a:path>
            </a:pathLst>
          </a:custGeom>
          <a:ln w="4190">
            <a:solidFill>
              <a:srgbClr val="DFE0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4" name="object 364"/>
          <p:cNvSpPr/>
          <p:nvPr/>
        </p:nvSpPr>
        <p:spPr>
          <a:xfrm>
            <a:off x="2924005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600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5" name="object 365"/>
          <p:cNvSpPr/>
          <p:nvPr/>
        </p:nvSpPr>
        <p:spPr>
          <a:xfrm>
            <a:off x="2797432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601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6" name="object 366"/>
          <p:cNvSpPr/>
          <p:nvPr/>
        </p:nvSpPr>
        <p:spPr>
          <a:xfrm>
            <a:off x="2670719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598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7" name="object 367"/>
          <p:cNvSpPr/>
          <p:nvPr/>
        </p:nvSpPr>
        <p:spPr>
          <a:xfrm>
            <a:off x="2544144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597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DE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8" name="object 368"/>
          <p:cNvSpPr/>
          <p:nvPr/>
        </p:nvSpPr>
        <p:spPr>
          <a:xfrm>
            <a:off x="2417412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599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DE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9" name="object 369"/>
          <p:cNvSpPr/>
          <p:nvPr/>
        </p:nvSpPr>
        <p:spPr>
          <a:xfrm>
            <a:off x="2290840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600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DEDF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0" name="object 370"/>
          <p:cNvSpPr/>
          <p:nvPr/>
        </p:nvSpPr>
        <p:spPr>
          <a:xfrm>
            <a:off x="2164128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599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1" name="object 371"/>
          <p:cNvSpPr/>
          <p:nvPr/>
        </p:nvSpPr>
        <p:spPr>
          <a:xfrm>
            <a:off x="2037529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598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2" name="object 372"/>
          <p:cNvSpPr/>
          <p:nvPr/>
        </p:nvSpPr>
        <p:spPr>
          <a:xfrm>
            <a:off x="1910819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599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3" name="object 373"/>
          <p:cNvSpPr/>
          <p:nvPr/>
        </p:nvSpPr>
        <p:spPr>
          <a:xfrm>
            <a:off x="1784234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4" h="1532255">
                <a:moveTo>
                  <a:pt x="1493600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DD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4" name="object 374"/>
          <p:cNvSpPr/>
          <p:nvPr/>
        </p:nvSpPr>
        <p:spPr>
          <a:xfrm>
            <a:off x="1657547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5" h="1532255">
                <a:moveTo>
                  <a:pt x="1493596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DDDE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5" name="object 375"/>
          <p:cNvSpPr/>
          <p:nvPr/>
        </p:nvSpPr>
        <p:spPr>
          <a:xfrm>
            <a:off x="1530938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5" h="1532255">
                <a:moveTo>
                  <a:pt x="1493599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DDDE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6" name="object 376"/>
          <p:cNvSpPr/>
          <p:nvPr/>
        </p:nvSpPr>
        <p:spPr>
          <a:xfrm>
            <a:off x="1404227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5" h="1532255">
                <a:moveTo>
                  <a:pt x="1493598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7" name="object 377"/>
          <p:cNvSpPr/>
          <p:nvPr/>
        </p:nvSpPr>
        <p:spPr>
          <a:xfrm>
            <a:off x="1277642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5" h="1532255">
                <a:moveTo>
                  <a:pt x="1493599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8" name="object 378"/>
          <p:cNvSpPr/>
          <p:nvPr/>
        </p:nvSpPr>
        <p:spPr>
          <a:xfrm>
            <a:off x="1150931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5" h="1532255">
                <a:moveTo>
                  <a:pt x="1493598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9" name="object 379"/>
          <p:cNvSpPr/>
          <p:nvPr/>
        </p:nvSpPr>
        <p:spPr>
          <a:xfrm>
            <a:off x="1024346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5" h="1532255">
                <a:moveTo>
                  <a:pt x="1493599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DC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0" name="object 380"/>
          <p:cNvSpPr/>
          <p:nvPr/>
        </p:nvSpPr>
        <p:spPr>
          <a:xfrm>
            <a:off x="897760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5" h="1532255">
                <a:moveTo>
                  <a:pt x="1493599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DCDD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1" name="object 381"/>
          <p:cNvSpPr/>
          <p:nvPr/>
        </p:nvSpPr>
        <p:spPr>
          <a:xfrm>
            <a:off x="771038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5" h="1532255">
                <a:moveTo>
                  <a:pt x="1493600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DCDD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2" name="object 382"/>
          <p:cNvSpPr/>
          <p:nvPr/>
        </p:nvSpPr>
        <p:spPr>
          <a:xfrm>
            <a:off x="644464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5" h="1532255">
                <a:moveTo>
                  <a:pt x="1493599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DC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3" name="object 383"/>
          <p:cNvSpPr/>
          <p:nvPr/>
        </p:nvSpPr>
        <p:spPr>
          <a:xfrm>
            <a:off x="517729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5" h="1532255">
                <a:moveTo>
                  <a:pt x="1493600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DC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4" name="object 384"/>
          <p:cNvSpPr/>
          <p:nvPr/>
        </p:nvSpPr>
        <p:spPr>
          <a:xfrm>
            <a:off x="391168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5" h="1532255">
                <a:moveTo>
                  <a:pt x="1493599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DB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5" name="object 385"/>
          <p:cNvSpPr/>
          <p:nvPr/>
        </p:nvSpPr>
        <p:spPr>
          <a:xfrm>
            <a:off x="264445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5" h="1532255">
                <a:moveTo>
                  <a:pt x="1493600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DBDC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6" name="object 386"/>
          <p:cNvSpPr/>
          <p:nvPr/>
        </p:nvSpPr>
        <p:spPr>
          <a:xfrm>
            <a:off x="137859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5" h="1532255">
                <a:moveTo>
                  <a:pt x="1493598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DBDC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7" name="object 387"/>
          <p:cNvSpPr/>
          <p:nvPr/>
        </p:nvSpPr>
        <p:spPr>
          <a:xfrm>
            <a:off x="11149" y="0"/>
            <a:ext cx="1494155" cy="1532255"/>
          </a:xfrm>
          <a:custGeom>
            <a:avLst/>
            <a:gdLst/>
            <a:ahLst/>
            <a:cxnLst/>
            <a:rect l="l" t="t" r="r" b="b"/>
            <a:pathLst>
              <a:path w="1494155" h="1532255">
                <a:moveTo>
                  <a:pt x="1493599" y="0"/>
                </a:moveTo>
                <a:lnTo>
                  <a:pt x="0" y="1531899"/>
                </a:lnTo>
              </a:path>
            </a:pathLst>
          </a:custGeom>
          <a:ln w="4191">
            <a:solidFill>
              <a:srgbClr val="DBDC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8" name="object 388"/>
          <p:cNvSpPr/>
          <p:nvPr/>
        </p:nvSpPr>
        <p:spPr>
          <a:xfrm>
            <a:off x="507" y="0"/>
            <a:ext cx="1377950" cy="1413510"/>
          </a:xfrm>
          <a:custGeom>
            <a:avLst/>
            <a:gdLst/>
            <a:ahLst/>
            <a:cxnLst/>
            <a:rect l="l" t="t" r="r" b="b"/>
            <a:pathLst>
              <a:path w="1377950" h="1413510">
                <a:moveTo>
                  <a:pt x="1377654" y="0"/>
                </a:moveTo>
                <a:lnTo>
                  <a:pt x="0" y="1412981"/>
                </a:lnTo>
              </a:path>
            </a:pathLst>
          </a:custGeom>
          <a:ln w="4191">
            <a:solidFill>
              <a:srgbClr val="DBDC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9" name="object 389"/>
          <p:cNvSpPr/>
          <p:nvPr/>
        </p:nvSpPr>
        <p:spPr>
          <a:xfrm>
            <a:off x="508" y="0"/>
            <a:ext cx="1250950" cy="1283335"/>
          </a:xfrm>
          <a:custGeom>
            <a:avLst/>
            <a:gdLst/>
            <a:ahLst/>
            <a:cxnLst/>
            <a:rect l="l" t="t" r="r" b="b"/>
            <a:pathLst>
              <a:path w="1250950" h="1283335">
                <a:moveTo>
                  <a:pt x="1250944" y="0"/>
                </a:moveTo>
                <a:lnTo>
                  <a:pt x="0" y="1283022"/>
                </a:lnTo>
              </a:path>
            </a:pathLst>
          </a:custGeom>
          <a:ln w="4191">
            <a:solidFill>
              <a:srgbClr val="DBDC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0" name="object 390"/>
          <p:cNvSpPr/>
          <p:nvPr/>
        </p:nvSpPr>
        <p:spPr>
          <a:xfrm>
            <a:off x="507" y="0"/>
            <a:ext cx="1124585" cy="1153795"/>
          </a:xfrm>
          <a:custGeom>
            <a:avLst/>
            <a:gdLst/>
            <a:ahLst/>
            <a:cxnLst/>
            <a:rect l="l" t="t" r="r" b="b"/>
            <a:pathLst>
              <a:path w="1124585" h="1153795">
                <a:moveTo>
                  <a:pt x="1124357" y="0"/>
                </a:moveTo>
                <a:lnTo>
                  <a:pt x="0" y="1153190"/>
                </a:lnTo>
              </a:path>
            </a:pathLst>
          </a:custGeom>
          <a:ln w="4191">
            <a:solidFill>
              <a:srgbClr val="DADC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1" name="object 391"/>
          <p:cNvSpPr/>
          <p:nvPr/>
        </p:nvSpPr>
        <p:spPr>
          <a:xfrm>
            <a:off x="508" y="0"/>
            <a:ext cx="998219" cy="1023619"/>
          </a:xfrm>
          <a:custGeom>
            <a:avLst/>
            <a:gdLst/>
            <a:ahLst/>
            <a:cxnLst/>
            <a:rect l="l" t="t" r="r" b="b"/>
            <a:pathLst>
              <a:path w="998219" h="1023619">
                <a:moveTo>
                  <a:pt x="997648" y="0"/>
                </a:moveTo>
                <a:lnTo>
                  <a:pt x="0" y="1023231"/>
                </a:lnTo>
              </a:path>
            </a:pathLst>
          </a:custGeom>
          <a:ln w="4191">
            <a:solidFill>
              <a:srgbClr val="DADB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2" name="object 392"/>
          <p:cNvSpPr/>
          <p:nvPr/>
        </p:nvSpPr>
        <p:spPr>
          <a:xfrm>
            <a:off x="507" y="0"/>
            <a:ext cx="871219" cy="893444"/>
          </a:xfrm>
          <a:custGeom>
            <a:avLst/>
            <a:gdLst/>
            <a:ahLst/>
            <a:cxnLst/>
            <a:rect l="l" t="t" r="r" b="b"/>
            <a:pathLst>
              <a:path w="871219" h="893444">
                <a:moveTo>
                  <a:pt x="871063" y="0"/>
                </a:moveTo>
                <a:lnTo>
                  <a:pt x="0" y="893399"/>
                </a:lnTo>
              </a:path>
            </a:pathLst>
          </a:custGeom>
          <a:ln w="4191">
            <a:solidFill>
              <a:srgbClr val="DADB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3" name="object 393"/>
          <p:cNvSpPr/>
          <p:nvPr/>
        </p:nvSpPr>
        <p:spPr>
          <a:xfrm>
            <a:off x="508" y="0"/>
            <a:ext cx="744855" cy="763905"/>
          </a:xfrm>
          <a:custGeom>
            <a:avLst/>
            <a:gdLst/>
            <a:ahLst/>
            <a:cxnLst/>
            <a:rect l="l" t="t" r="r" b="b"/>
            <a:pathLst>
              <a:path w="744855" h="763905">
                <a:moveTo>
                  <a:pt x="744341" y="0"/>
                </a:moveTo>
                <a:lnTo>
                  <a:pt x="0" y="763428"/>
                </a:lnTo>
              </a:path>
            </a:pathLst>
          </a:custGeom>
          <a:ln w="4191">
            <a:solidFill>
              <a:srgbClr val="DADB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4" name="object 394"/>
          <p:cNvSpPr/>
          <p:nvPr/>
        </p:nvSpPr>
        <p:spPr>
          <a:xfrm>
            <a:off x="508" y="0"/>
            <a:ext cx="617855" cy="633730"/>
          </a:xfrm>
          <a:custGeom>
            <a:avLst/>
            <a:gdLst/>
            <a:ahLst/>
            <a:cxnLst/>
            <a:rect l="l" t="t" r="r" b="b"/>
            <a:pathLst>
              <a:path w="617855" h="633730">
                <a:moveTo>
                  <a:pt x="617765" y="0"/>
                </a:moveTo>
                <a:lnTo>
                  <a:pt x="0" y="633606"/>
                </a:lnTo>
              </a:path>
            </a:pathLst>
          </a:custGeom>
          <a:ln w="4191">
            <a:solidFill>
              <a:srgbClr val="DADB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5" name="object 395"/>
          <p:cNvSpPr/>
          <p:nvPr/>
        </p:nvSpPr>
        <p:spPr>
          <a:xfrm>
            <a:off x="507" y="0"/>
            <a:ext cx="491490" cy="504190"/>
          </a:xfrm>
          <a:custGeom>
            <a:avLst/>
            <a:gdLst/>
            <a:ahLst/>
            <a:cxnLst/>
            <a:rect l="l" t="t" r="r" b="b"/>
            <a:pathLst>
              <a:path w="491490" h="504190">
                <a:moveTo>
                  <a:pt x="491045" y="0"/>
                </a:moveTo>
                <a:lnTo>
                  <a:pt x="0" y="503637"/>
                </a:lnTo>
              </a:path>
            </a:pathLst>
          </a:custGeom>
          <a:ln w="4191">
            <a:solidFill>
              <a:srgbClr val="DADB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6" name="object 396"/>
          <p:cNvSpPr/>
          <p:nvPr/>
        </p:nvSpPr>
        <p:spPr>
          <a:xfrm>
            <a:off x="507" y="0"/>
            <a:ext cx="364490" cy="374015"/>
          </a:xfrm>
          <a:custGeom>
            <a:avLst/>
            <a:gdLst/>
            <a:ahLst/>
            <a:cxnLst/>
            <a:rect l="l" t="t" r="r" b="b"/>
            <a:pathLst>
              <a:path w="364490" h="374015">
                <a:moveTo>
                  <a:pt x="364460" y="0"/>
                </a:moveTo>
                <a:lnTo>
                  <a:pt x="0" y="373806"/>
                </a:lnTo>
              </a:path>
            </a:pathLst>
          </a:custGeom>
          <a:ln w="4190">
            <a:solidFill>
              <a:srgbClr val="D9DB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7" name="object 397"/>
          <p:cNvSpPr/>
          <p:nvPr/>
        </p:nvSpPr>
        <p:spPr>
          <a:xfrm>
            <a:off x="507" y="0"/>
            <a:ext cx="238125" cy="243840"/>
          </a:xfrm>
          <a:custGeom>
            <a:avLst/>
            <a:gdLst/>
            <a:ahLst/>
            <a:cxnLst/>
            <a:rect l="l" t="t" r="r" b="b"/>
            <a:pathLst>
              <a:path w="238125" h="243840">
                <a:moveTo>
                  <a:pt x="237749" y="0"/>
                </a:moveTo>
                <a:lnTo>
                  <a:pt x="0" y="243846"/>
                </a:lnTo>
              </a:path>
            </a:pathLst>
          </a:custGeom>
          <a:ln w="4191">
            <a:solidFill>
              <a:srgbClr val="D9DA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8" name="object 398"/>
          <p:cNvSpPr/>
          <p:nvPr/>
        </p:nvSpPr>
        <p:spPr>
          <a:xfrm>
            <a:off x="507" y="0"/>
            <a:ext cx="111760" cy="114300"/>
          </a:xfrm>
          <a:custGeom>
            <a:avLst/>
            <a:gdLst/>
            <a:ahLst/>
            <a:cxnLst/>
            <a:rect l="l" t="t" r="r" b="b"/>
            <a:pathLst>
              <a:path w="111760" h="114300">
                <a:moveTo>
                  <a:pt x="111162" y="0"/>
                </a:moveTo>
                <a:lnTo>
                  <a:pt x="0" y="114012"/>
                </a:lnTo>
              </a:path>
            </a:pathLst>
          </a:custGeom>
          <a:ln w="4191">
            <a:solidFill>
              <a:srgbClr val="D9DA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9" name="object 399"/>
          <p:cNvSpPr/>
          <p:nvPr/>
        </p:nvSpPr>
        <p:spPr>
          <a:xfrm>
            <a:off x="940676" y="1347241"/>
            <a:ext cx="8089392" cy="18465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0" name="object 400"/>
          <p:cNvSpPr/>
          <p:nvPr/>
        </p:nvSpPr>
        <p:spPr>
          <a:xfrm>
            <a:off x="9957765" y="928763"/>
            <a:ext cx="352425" cy="337820"/>
          </a:xfrm>
          <a:custGeom>
            <a:avLst/>
            <a:gdLst/>
            <a:ahLst/>
            <a:cxnLst/>
            <a:rect l="l" t="t" r="r" b="b"/>
            <a:pathLst>
              <a:path w="352425" h="337819">
                <a:moveTo>
                  <a:pt x="309120" y="245236"/>
                </a:moveTo>
                <a:lnTo>
                  <a:pt x="242684" y="245236"/>
                </a:lnTo>
                <a:lnTo>
                  <a:pt x="233535" y="271822"/>
                </a:lnTo>
                <a:lnTo>
                  <a:pt x="218541" y="296475"/>
                </a:lnTo>
                <a:lnTo>
                  <a:pt x="195374" y="318403"/>
                </a:lnTo>
                <a:lnTo>
                  <a:pt x="161709" y="336816"/>
                </a:lnTo>
                <a:lnTo>
                  <a:pt x="163372" y="337070"/>
                </a:lnTo>
                <a:lnTo>
                  <a:pt x="164401" y="337439"/>
                </a:lnTo>
                <a:lnTo>
                  <a:pt x="165531" y="337388"/>
                </a:lnTo>
                <a:lnTo>
                  <a:pt x="212633" y="330674"/>
                </a:lnTo>
                <a:lnTo>
                  <a:pt x="250958" y="315626"/>
                </a:lnTo>
                <a:lnTo>
                  <a:pt x="280824" y="292082"/>
                </a:lnTo>
                <a:lnTo>
                  <a:pt x="302552" y="259880"/>
                </a:lnTo>
                <a:lnTo>
                  <a:pt x="309120" y="245236"/>
                </a:lnTo>
                <a:close/>
              </a:path>
              <a:path w="352425" h="337819">
                <a:moveTo>
                  <a:pt x="102488" y="106565"/>
                </a:moveTo>
                <a:lnTo>
                  <a:pt x="65522" y="128158"/>
                </a:lnTo>
                <a:lnTo>
                  <a:pt x="31559" y="165125"/>
                </a:lnTo>
                <a:lnTo>
                  <a:pt x="5778" y="212650"/>
                </a:lnTo>
                <a:lnTo>
                  <a:pt x="0" y="260146"/>
                </a:lnTo>
                <a:lnTo>
                  <a:pt x="5091" y="279236"/>
                </a:lnTo>
                <a:lnTo>
                  <a:pt x="15340" y="295346"/>
                </a:lnTo>
                <a:lnTo>
                  <a:pt x="30577" y="308429"/>
                </a:lnTo>
                <a:lnTo>
                  <a:pt x="50634" y="318439"/>
                </a:lnTo>
                <a:lnTo>
                  <a:pt x="46662" y="311073"/>
                </a:lnTo>
                <a:lnTo>
                  <a:pt x="42527" y="303574"/>
                </a:lnTo>
                <a:lnTo>
                  <a:pt x="38642" y="295865"/>
                </a:lnTo>
                <a:lnTo>
                  <a:pt x="35420" y="287870"/>
                </a:lnTo>
                <a:lnTo>
                  <a:pt x="33871" y="279352"/>
                </a:lnTo>
                <a:lnTo>
                  <a:pt x="34583" y="270594"/>
                </a:lnTo>
                <a:lnTo>
                  <a:pt x="37165" y="261819"/>
                </a:lnTo>
                <a:lnTo>
                  <a:pt x="41224" y="253250"/>
                </a:lnTo>
                <a:lnTo>
                  <a:pt x="79888" y="253250"/>
                </a:lnTo>
                <a:lnTo>
                  <a:pt x="85097" y="240963"/>
                </a:lnTo>
                <a:lnTo>
                  <a:pt x="106782" y="217450"/>
                </a:lnTo>
                <a:lnTo>
                  <a:pt x="133616" y="199351"/>
                </a:lnTo>
                <a:lnTo>
                  <a:pt x="327445" y="199351"/>
                </a:lnTo>
                <a:lnTo>
                  <a:pt x="327844" y="198285"/>
                </a:lnTo>
                <a:lnTo>
                  <a:pt x="74015" y="198285"/>
                </a:lnTo>
                <a:lnTo>
                  <a:pt x="73405" y="190766"/>
                </a:lnTo>
                <a:lnTo>
                  <a:pt x="72618" y="185102"/>
                </a:lnTo>
                <a:lnTo>
                  <a:pt x="72491" y="179298"/>
                </a:lnTo>
                <a:lnTo>
                  <a:pt x="75103" y="160992"/>
                </a:lnTo>
                <a:lnTo>
                  <a:pt x="82439" y="142786"/>
                </a:lnTo>
                <a:lnTo>
                  <a:pt x="92233" y="124779"/>
                </a:lnTo>
                <a:lnTo>
                  <a:pt x="102488" y="106565"/>
                </a:lnTo>
                <a:close/>
              </a:path>
              <a:path w="352425" h="337819">
                <a:moveTo>
                  <a:pt x="79888" y="253250"/>
                </a:moveTo>
                <a:lnTo>
                  <a:pt x="41224" y="253250"/>
                </a:lnTo>
                <a:lnTo>
                  <a:pt x="44551" y="257975"/>
                </a:lnTo>
                <a:lnTo>
                  <a:pt x="47980" y="263169"/>
                </a:lnTo>
                <a:lnTo>
                  <a:pt x="55486" y="272999"/>
                </a:lnTo>
                <a:lnTo>
                  <a:pt x="59093" y="277939"/>
                </a:lnTo>
                <a:lnTo>
                  <a:pt x="68033" y="286537"/>
                </a:lnTo>
                <a:lnTo>
                  <a:pt x="73558" y="290106"/>
                </a:lnTo>
                <a:lnTo>
                  <a:pt x="78612" y="293966"/>
                </a:lnTo>
                <a:lnTo>
                  <a:pt x="73921" y="267324"/>
                </a:lnTo>
                <a:lnTo>
                  <a:pt x="79888" y="253250"/>
                </a:lnTo>
                <a:close/>
              </a:path>
              <a:path w="352425" h="337819">
                <a:moveTo>
                  <a:pt x="319009" y="221411"/>
                </a:moveTo>
                <a:lnTo>
                  <a:pt x="181470" y="221411"/>
                </a:lnTo>
                <a:lnTo>
                  <a:pt x="177384" y="237395"/>
                </a:lnTo>
                <a:lnTo>
                  <a:pt x="173175" y="253250"/>
                </a:lnTo>
                <a:lnTo>
                  <a:pt x="171183" y="268882"/>
                </a:lnTo>
                <a:lnTo>
                  <a:pt x="173697" y="284594"/>
                </a:lnTo>
                <a:lnTo>
                  <a:pt x="242684" y="245236"/>
                </a:lnTo>
                <a:lnTo>
                  <a:pt x="309120" y="245236"/>
                </a:lnTo>
                <a:lnTo>
                  <a:pt x="313064" y="236414"/>
                </a:lnTo>
                <a:lnTo>
                  <a:pt x="319009" y="221411"/>
                </a:lnTo>
                <a:close/>
              </a:path>
              <a:path w="352425" h="337819">
                <a:moveTo>
                  <a:pt x="327445" y="199351"/>
                </a:moveTo>
                <a:lnTo>
                  <a:pt x="133616" y="199351"/>
                </a:lnTo>
                <a:lnTo>
                  <a:pt x="126828" y="219596"/>
                </a:lnTo>
                <a:lnTo>
                  <a:pt x="123294" y="239314"/>
                </a:lnTo>
                <a:lnTo>
                  <a:pt x="125119" y="258300"/>
                </a:lnTo>
                <a:lnTo>
                  <a:pt x="134404" y="276352"/>
                </a:lnTo>
                <a:lnTo>
                  <a:pt x="143733" y="261356"/>
                </a:lnTo>
                <a:lnTo>
                  <a:pt x="154117" y="247253"/>
                </a:lnTo>
                <a:lnTo>
                  <a:pt x="166411" y="233964"/>
                </a:lnTo>
                <a:lnTo>
                  <a:pt x="181470" y="221411"/>
                </a:lnTo>
                <a:lnTo>
                  <a:pt x="319009" y="221411"/>
                </a:lnTo>
                <a:lnTo>
                  <a:pt x="322254" y="213223"/>
                </a:lnTo>
                <a:lnTo>
                  <a:pt x="327445" y="199351"/>
                </a:lnTo>
                <a:close/>
              </a:path>
              <a:path w="352425" h="337819">
                <a:moveTo>
                  <a:pt x="312927" y="0"/>
                </a:moveTo>
                <a:lnTo>
                  <a:pt x="282487" y="34191"/>
                </a:lnTo>
                <a:lnTo>
                  <a:pt x="241515" y="48691"/>
                </a:lnTo>
                <a:lnTo>
                  <a:pt x="231946" y="50180"/>
                </a:lnTo>
                <a:lnTo>
                  <a:pt x="212794" y="53356"/>
                </a:lnTo>
                <a:lnTo>
                  <a:pt x="168452" y="66868"/>
                </a:lnTo>
                <a:lnTo>
                  <a:pt x="125318" y="103348"/>
                </a:lnTo>
                <a:lnTo>
                  <a:pt x="101713" y="136597"/>
                </a:lnTo>
                <a:lnTo>
                  <a:pt x="83369" y="175299"/>
                </a:lnTo>
                <a:lnTo>
                  <a:pt x="78830" y="186514"/>
                </a:lnTo>
                <a:lnTo>
                  <a:pt x="74015" y="198285"/>
                </a:lnTo>
                <a:lnTo>
                  <a:pt x="327844" y="198285"/>
                </a:lnTo>
                <a:lnTo>
                  <a:pt x="331014" y="189814"/>
                </a:lnTo>
                <a:lnTo>
                  <a:pt x="307479" y="189814"/>
                </a:lnTo>
                <a:lnTo>
                  <a:pt x="307521" y="159505"/>
                </a:lnTo>
                <a:lnTo>
                  <a:pt x="241771" y="159505"/>
                </a:lnTo>
                <a:lnTo>
                  <a:pt x="233425" y="158115"/>
                </a:lnTo>
                <a:lnTo>
                  <a:pt x="227227" y="154157"/>
                </a:lnTo>
                <a:lnTo>
                  <a:pt x="224764" y="148709"/>
                </a:lnTo>
                <a:lnTo>
                  <a:pt x="226235" y="141971"/>
                </a:lnTo>
                <a:lnTo>
                  <a:pt x="261665" y="111760"/>
                </a:lnTo>
                <a:lnTo>
                  <a:pt x="279264" y="101556"/>
                </a:lnTo>
                <a:lnTo>
                  <a:pt x="287947" y="96342"/>
                </a:lnTo>
                <a:lnTo>
                  <a:pt x="312813" y="67462"/>
                </a:lnTo>
                <a:lnTo>
                  <a:pt x="318652" y="32926"/>
                </a:lnTo>
                <a:lnTo>
                  <a:pt x="316896" y="16343"/>
                </a:lnTo>
                <a:lnTo>
                  <a:pt x="312927" y="0"/>
                </a:lnTo>
                <a:close/>
              </a:path>
              <a:path w="352425" h="337819">
                <a:moveTo>
                  <a:pt x="340309" y="165442"/>
                </a:moveTo>
                <a:lnTo>
                  <a:pt x="307479" y="189814"/>
                </a:lnTo>
                <a:lnTo>
                  <a:pt x="331014" y="189814"/>
                </a:lnTo>
                <a:lnTo>
                  <a:pt x="340309" y="165442"/>
                </a:lnTo>
                <a:close/>
              </a:path>
              <a:path w="352425" h="337819">
                <a:moveTo>
                  <a:pt x="349745" y="84823"/>
                </a:moveTo>
                <a:lnTo>
                  <a:pt x="311921" y="98832"/>
                </a:lnTo>
                <a:lnTo>
                  <a:pt x="284568" y="127279"/>
                </a:lnTo>
                <a:lnTo>
                  <a:pt x="281097" y="132523"/>
                </a:lnTo>
                <a:lnTo>
                  <a:pt x="277212" y="137701"/>
                </a:lnTo>
                <a:lnTo>
                  <a:pt x="241771" y="159505"/>
                </a:lnTo>
                <a:lnTo>
                  <a:pt x="307521" y="159505"/>
                </a:lnTo>
                <a:lnTo>
                  <a:pt x="316466" y="116039"/>
                </a:lnTo>
                <a:lnTo>
                  <a:pt x="352005" y="85102"/>
                </a:lnTo>
                <a:lnTo>
                  <a:pt x="350329" y="84963"/>
                </a:lnTo>
                <a:lnTo>
                  <a:pt x="349745" y="8482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1" name="object 401"/>
          <p:cNvSpPr/>
          <p:nvPr/>
        </p:nvSpPr>
        <p:spPr>
          <a:xfrm>
            <a:off x="10280565" y="973950"/>
            <a:ext cx="79375" cy="96520"/>
          </a:xfrm>
          <a:custGeom>
            <a:avLst/>
            <a:gdLst/>
            <a:ahLst/>
            <a:cxnLst/>
            <a:rect l="l" t="t" r="r" b="b"/>
            <a:pathLst>
              <a:path w="79375" h="96519">
                <a:moveTo>
                  <a:pt x="78493" y="0"/>
                </a:moveTo>
                <a:lnTo>
                  <a:pt x="53222" y="31357"/>
                </a:lnTo>
                <a:lnTo>
                  <a:pt x="33795" y="44897"/>
                </a:lnTo>
                <a:lnTo>
                  <a:pt x="26635" y="50455"/>
                </a:lnTo>
                <a:lnTo>
                  <a:pt x="0" y="87945"/>
                </a:lnTo>
                <a:lnTo>
                  <a:pt x="554" y="96443"/>
                </a:lnTo>
                <a:lnTo>
                  <a:pt x="34285" y="77419"/>
                </a:lnTo>
                <a:lnTo>
                  <a:pt x="56876" y="61393"/>
                </a:lnTo>
                <a:lnTo>
                  <a:pt x="71905" y="43072"/>
                </a:lnTo>
                <a:lnTo>
                  <a:pt x="79176" y="22569"/>
                </a:lnTo>
                <a:lnTo>
                  <a:pt x="784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2" name="object 402"/>
          <p:cNvSpPr/>
          <p:nvPr/>
        </p:nvSpPr>
        <p:spPr>
          <a:xfrm>
            <a:off x="10002583" y="986980"/>
            <a:ext cx="114935" cy="74295"/>
          </a:xfrm>
          <a:custGeom>
            <a:avLst/>
            <a:gdLst/>
            <a:ahLst/>
            <a:cxnLst/>
            <a:rect l="l" t="t" r="r" b="b"/>
            <a:pathLst>
              <a:path w="114934" h="74294">
                <a:moveTo>
                  <a:pt x="114350" y="0"/>
                </a:moveTo>
                <a:lnTo>
                  <a:pt x="65747" y="11899"/>
                </a:lnTo>
                <a:lnTo>
                  <a:pt x="27930" y="41395"/>
                </a:lnTo>
                <a:lnTo>
                  <a:pt x="0" y="74244"/>
                </a:lnTo>
                <a:lnTo>
                  <a:pt x="11435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3" name="object 403"/>
          <p:cNvSpPr/>
          <p:nvPr/>
        </p:nvSpPr>
        <p:spPr>
          <a:xfrm>
            <a:off x="10225633" y="881278"/>
            <a:ext cx="43180" cy="80645"/>
          </a:xfrm>
          <a:custGeom>
            <a:avLst/>
            <a:gdLst/>
            <a:ahLst/>
            <a:cxnLst/>
            <a:rect l="l" t="t" r="r" b="b"/>
            <a:pathLst>
              <a:path w="43179" h="80644">
                <a:moveTo>
                  <a:pt x="15862" y="0"/>
                </a:moveTo>
                <a:lnTo>
                  <a:pt x="21325" y="19462"/>
                </a:lnTo>
                <a:lnTo>
                  <a:pt x="18175" y="39508"/>
                </a:lnTo>
                <a:lnTo>
                  <a:pt x="9902" y="59912"/>
                </a:lnTo>
                <a:lnTo>
                  <a:pt x="0" y="80454"/>
                </a:lnTo>
                <a:lnTo>
                  <a:pt x="15454" y="70906"/>
                </a:lnTo>
                <a:lnTo>
                  <a:pt x="28519" y="60499"/>
                </a:lnTo>
                <a:lnTo>
                  <a:pt x="38024" y="48782"/>
                </a:lnTo>
                <a:lnTo>
                  <a:pt x="42799" y="35306"/>
                </a:lnTo>
                <a:lnTo>
                  <a:pt x="41963" y="23588"/>
                </a:lnTo>
                <a:lnTo>
                  <a:pt x="36517" y="14138"/>
                </a:lnTo>
                <a:lnTo>
                  <a:pt x="27477" y="6445"/>
                </a:lnTo>
                <a:lnTo>
                  <a:pt x="158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4" name="object 404"/>
          <p:cNvSpPr/>
          <p:nvPr/>
        </p:nvSpPr>
        <p:spPr>
          <a:xfrm>
            <a:off x="9790417" y="1116685"/>
            <a:ext cx="490220" cy="442595"/>
          </a:xfrm>
          <a:custGeom>
            <a:avLst/>
            <a:gdLst/>
            <a:ahLst/>
            <a:cxnLst/>
            <a:rect l="l" t="t" r="r" b="b"/>
            <a:pathLst>
              <a:path w="490220" h="442594">
                <a:moveTo>
                  <a:pt x="305600" y="0"/>
                </a:moveTo>
                <a:lnTo>
                  <a:pt x="267366" y="1438"/>
                </a:lnTo>
                <a:lnTo>
                  <a:pt x="212552" y="12865"/>
                </a:lnTo>
                <a:lnTo>
                  <a:pt x="161772" y="33477"/>
                </a:lnTo>
                <a:lnTo>
                  <a:pt x="115318" y="62105"/>
                </a:lnTo>
                <a:lnTo>
                  <a:pt x="73529" y="98959"/>
                </a:lnTo>
                <a:lnTo>
                  <a:pt x="49021" y="128193"/>
                </a:lnTo>
                <a:lnTo>
                  <a:pt x="28152" y="161194"/>
                </a:lnTo>
                <a:lnTo>
                  <a:pt x="7318" y="213364"/>
                </a:lnTo>
                <a:lnTo>
                  <a:pt x="0" y="268389"/>
                </a:lnTo>
                <a:lnTo>
                  <a:pt x="1098" y="287924"/>
                </a:lnTo>
                <a:lnTo>
                  <a:pt x="9577" y="325837"/>
                </a:lnTo>
                <a:lnTo>
                  <a:pt x="27761" y="362579"/>
                </a:lnTo>
                <a:lnTo>
                  <a:pt x="57373" y="396011"/>
                </a:lnTo>
                <a:lnTo>
                  <a:pt x="99779" y="423015"/>
                </a:lnTo>
                <a:lnTo>
                  <a:pt x="151932" y="438940"/>
                </a:lnTo>
                <a:lnTo>
                  <a:pt x="180225" y="442023"/>
                </a:lnTo>
                <a:lnTo>
                  <a:pt x="211139" y="441707"/>
                </a:lnTo>
                <a:lnTo>
                  <a:pt x="273851" y="430218"/>
                </a:lnTo>
                <a:lnTo>
                  <a:pt x="335700" y="404623"/>
                </a:lnTo>
                <a:lnTo>
                  <a:pt x="391859" y="366327"/>
                </a:lnTo>
                <a:lnTo>
                  <a:pt x="437889" y="317996"/>
                </a:lnTo>
                <a:lnTo>
                  <a:pt x="470434" y="263293"/>
                </a:lnTo>
                <a:lnTo>
                  <a:pt x="487483" y="206491"/>
                </a:lnTo>
                <a:lnTo>
                  <a:pt x="489980" y="179992"/>
                </a:lnTo>
                <a:lnTo>
                  <a:pt x="488945" y="154715"/>
                </a:lnTo>
                <a:lnTo>
                  <a:pt x="477930" y="110194"/>
                </a:lnTo>
                <a:lnTo>
                  <a:pt x="457555" y="73578"/>
                </a:lnTo>
                <a:lnTo>
                  <a:pt x="430386" y="44772"/>
                </a:lnTo>
                <a:lnTo>
                  <a:pt x="398524" y="23505"/>
                </a:lnTo>
                <a:lnTo>
                  <a:pt x="344844" y="4608"/>
                </a:lnTo>
                <a:lnTo>
                  <a:pt x="305600" y="0"/>
                </a:lnTo>
                <a:close/>
              </a:path>
            </a:pathLst>
          </a:custGeom>
          <a:solidFill>
            <a:srgbClr val="DA413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5" name="object 405"/>
          <p:cNvSpPr/>
          <p:nvPr/>
        </p:nvSpPr>
        <p:spPr>
          <a:xfrm>
            <a:off x="9964329" y="1116685"/>
            <a:ext cx="316230" cy="282575"/>
          </a:xfrm>
          <a:custGeom>
            <a:avLst/>
            <a:gdLst/>
            <a:ahLst/>
            <a:cxnLst/>
            <a:rect l="l" t="t" r="r" b="b"/>
            <a:pathLst>
              <a:path w="316229" h="282575">
                <a:moveTo>
                  <a:pt x="131687" y="0"/>
                </a:moveTo>
                <a:lnTo>
                  <a:pt x="93454" y="1438"/>
                </a:lnTo>
                <a:lnTo>
                  <a:pt x="45965" y="10724"/>
                </a:lnTo>
                <a:lnTo>
                  <a:pt x="11281" y="32902"/>
                </a:lnTo>
                <a:lnTo>
                  <a:pt x="0" y="87701"/>
                </a:lnTo>
                <a:lnTo>
                  <a:pt x="1654" y="127850"/>
                </a:lnTo>
                <a:lnTo>
                  <a:pt x="11857" y="164823"/>
                </a:lnTo>
                <a:lnTo>
                  <a:pt x="55511" y="226554"/>
                </a:lnTo>
                <a:lnTo>
                  <a:pt x="87763" y="249971"/>
                </a:lnTo>
                <a:lnTo>
                  <a:pt x="126166" y="267527"/>
                </a:lnTo>
                <a:lnTo>
                  <a:pt x="170120" y="278550"/>
                </a:lnTo>
                <a:lnTo>
                  <a:pt x="219025" y="282371"/>
                </a:lnTo>
                <a:lnTo>
                  <a:pt x="237131" y="281877"/>
                </a:lnTo>
                <a:lnTo>
                  <a:pt x="291072" y="274866"/>
                </a:lnTo>
                <a:lnTo>
                  <a:pt x="307315" y="234048"/>
                </a:lnTo>
                <a:lnTo>
                  <a:pt x="316067" y="179992"/>
                </a:lnTo>
                <a:lnTo>
                  <a:pt x="315032" y="154715"/>
                </a:lnTo>
                <a:lnTo>
                  <a:pt x="304018" y="110194"/>
                </a:lnTo>
                <a:lnTo>
                  <a:pt x="283642" y="73578"/>
                </a:lnTo>
                <a:lnTo>
                  <a:pt x="256473" y="44772"/>
                </a:lnTo>
                <a:lnTo>
                  <a:pt x="224611" y="23505"/>
                </a:lnTo>
                <a:lnTo>
                  <a:pt x="170932" y="4608"/>
                </a:lnTo>
                <a:lnTo>
                  <a:pt x="131687" y="0"/>
                </a:lnTo>
                <a:close/>
              </a:path>
            </a:pathLst>
          </a:custGeom>
          <a:solidFill>
            <a:srgbClr val="EF413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6" name="object 406"/>
          <p:cNvSpPr/>
          <p:nvPr/>
        </p:nvSpPr>
        <p:spPr>
          <a:xfrm>
            <a:off x="9810724" y="1130905"/>
            <a:ext cx="435609" cy="392430"/>
          </a:xfrm>
          <a:custGeom>
            <a:avLst/>
            <a:gdLst/>
            <a:ahLst/>
            <a:cxnLst/>
            <a:rect l="l" t="t" r="r" b="b"/>
            <a:pathLst>
              <a:path w="435609" h="392430">
                <a:moveTo>
                  <a:pt x="259719" y="0"/>
                </a:moveTo>
                <a:lnTo>
                  <a:pt x="208343" y="6734"/>
                </a:lnTo>
                <a:lnTo>
                  <a:pt x="160623" y="22654"/>
                </a:lnTo>
                <a:lnTo>
                  <a:pt x="116393" y="46584"/>
                </a:lnTo>
                <a:lnTo>
                  <a:pt x="76484" y="78027"/>
                </a:lnTo>
                <a:lnTo>
                  <a:pt x="42049" y="117275"/>
                </a:lnTo>
                <a:lnTo>
                  <a:pt x="16078" y="162966"/>
                </a:lnTo>
                <a:lnTo>
                  <a:pt x="1979" y="211650"/>
                </a:lnTo>
                <a:lnTo>
                  <a:pt x="0" y="244554"/>
                </a:lnTo>
                <a:lnTo>
                  <a:pt x="1541" y="261864"/>
                </a:lnTo>
                <a:lnTo>
                  <a:pt x="17589" y="310887"/>
                </a:lnTo>
                <a:lnTo>
                  <a:pt x="40109" y="341789"/>
                </a:lnTo>
                <a:lnTo>
                  <a:pt x="72288" y="367033"/>
                </a:lnTo>
                <a:lnTo>
                  <a:pt x="115514" y="385055"/>
                </a:lnTo>
                <a:lnTo>
                  <a:pt x="164045" y="391913"/>
                </a:lnTo>
                <a:lnTo>
                  <a:pt x="190860" y="391015"/>
                </a:lnTo>
                <a:lnTo>
                  <a:pt x="245047" y="380238"/>
                </a:lnTo>
                <a:lnTo>
                  <a:pt x="298293" y="357768"/>
                </a:lnTo>
                <a:lnTo>
                  <a:pt x="346813" y="324800"/>
                </a:lnTo>
                <a:lnTo>
                  <a:pt x="387042" y="283453"/>
                </a:lnTo>
                <a:lnTo>
                  <a:pt x="416220" y="236467"/>
                </a:lnTo>
                <a:lnTo>
                  <a:pt x="432520" y="187324"/>
                </a:lnTo>
                <a:lnTo>
                  <a:pt x="435514" y="164189"/>
                </a:lnTo>
                <a:lnTo>
                  <a:pt x="435460" y="141987"/>
                </a:lnTo>
                <a:lnTo>
                  <a:pt x="427395" y="102430"/>
                </a:lnTo>
                <a:lnTo>
                  <a:pt x="399681" y="55058"/>
                </a:lnTo>
                <a:lnTo>
                  <a:pt x="360139" y="23225"/>
                </a:lnTo>
                <a:lnTo>
                  <a:pt x="312532" y="5058"/>
                </a:lnTo>
                <a:lnTo>
                  <a:pt x="259719" y="0"/>
                </a:lnTo>
                <a:close/>
              </a:path>
            </a:pathLst>
          </a:custGeom>
          <a:solidFill>
            <a:srgbClr val="F0F1F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7" name="object 407"/>
          <p:cNvSpPr/>
          <p:nvPr/>
        </p:nvSpPr>
        <p:spPr>
          <a:xfrm>
            <a:off x="9964333" y="1130905"/>
            <a:ext cx="281940" cy="268605"/>
          </a:xfrm>
          <a:custGeom>
            <a:avLst/>
            <a:gdLst/>
            <a:ahLst/>
            <a:cxnLst/>
            <a:rect l="l" t="t" r="r" b="b"/>
            <a:pathLst>
              <a:path w="281940" h="268605">
                <a:moveTo>
                  <a:pt x="106110" y="0"/>
                </a:moveTo>
                <a:lnTo>
                  <a:pt x="54734" y="6734"/>
                </a:lnTo>
                <a:lnTo>
                  <a:pt x="10449" y="21200"/>
                </a:lnTo>
                <a:lnTo>
                  <a:pt x="0" y="73485"/>
                </a:lnTo>
                <a:lnTo>
                  <a:pt x="1657" y="113637"/>
                </a:lnTo>
                <a:lnTo>
                  <a:pt x="11862" y="150612"/>
                </a:lnTo>
                <a:lnTo>
                  <a:pt x="55519" y="212346"/>
                </a:lnTo>
                <a:lnTo>
                  <a:pt x="87772" y="235763"/>
                </a:lnTo>
                <a:lnTo>
                  <a:pt x="126175" y="253319"/>
                </a:lnTo>
                <a:lnTo>
                  <a:pt x="170129" y="264343"/>
                </a:lnTo>
                <a:lnTo>
                  <a:pt x="219034" y="268164"/>
                </a:lnTo>
                <a:lnTo>
                  <a:pt x="225601" y="268094"/>
                </a:lnTo>
                <a:lnTo>
                  <a:pt x="260960" y="239890"/>
                </a:lnTo>
                <a:lnTo>
                  <a:pt x="278911" y="187324"/>
                </a:lnTo>
                <a:lnTo>
                  <a:pt x="281905" y="164189"/>
                </a:lnTo>
                <a:lnTo>
                  <a:pt x="281851" y="141987"/>
                </a:lnTo>
                <a:lnTo>
                  <a:pt x="273786" y="102430"/>
                </a:lnTo>
                <a:lnTo>
                  <a:pt x="246072" y="55058"/>
                </a:lnTo>
                <a:lnTo>
                  <a:pt x="206530" y="23225"/>
                </a:lnTo>
                <a:lnTo>
                  <a:pt x="158923" y="5058"/>
                </a:lnTo>
                <a:lnTo>
                  <a:pt x="10611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8" name="object 408"/>
          <p:cNvSpPr/>
          <p:nvPr/>
        </p:nvSpPr>
        <p:spPr>
          <a:xfrm>
            <a:off x="9844521" y="1155696"/>
            <a:ext cx="349885" cy="313055"/>
          </a:xfrm>
          <a:custGeom>
            <a:avLst/>
            <a:gdLst/>
            <a:ahLst/>
            <a:cxnLst/>
            <a:rect l="l" t="t" r="r" b="b"/>
            <a:pathLst>
              <a:path w="349884" h="313055">
                <a:moveTo>
                  <a:pt x="214933" y="0"/>
                </a:moveTo>
                <a:lnTo>
                  <a:pt x="171892" y="4791"/>
                </a:lnTo>
                <a:lnTo>
                  <a:pt x="131453" y="17880"/>
                </a:lnTo>
                <a:lnTo>
                  <a:pt x="93933" y="38045"/>
                </a:lnTo>
                <a:lnTo>
                  <a:pt x="60249" y="64760"/>
                </a:lnTo>
                <a:lnTo>
                  <a:pt x="31608" y="98200"/>
                </a:lnTo>
                <a:lnTo>
                  <a:pt x="10932" y="136638"/>
                </a:lnTo>
                <a:lnTo>
                  <a:pt x="829" y="176776"/>
                </a:lnTo>
                <a:lnTo>
                  <a:pt x="0" y="190241"/>
                </a:lnTo>
                <a:lnTo>
                  <a:pt x="506" y="203521"/>
                </a:lnTo>
                <a:lnTo>
                  <a:pt x="11053" y="243283"/>
                </a:lnTo>
                <a:lnTo>
                  <a:pt x="37148" y="278478"/>
                </a:lnTo>
                <a:lnTo>
                  <a:pt x="80708" y="303884"/>
                </a:lnTo>
                <a:lnTo>
                  <a:pt x="136510" y="312588"/>
                </a:lnTo>
                <a:lnTo>
                  <a:pt x="157100" y="311154"/>
                </a:lnTo>
                <a:lnTo>
                  <a:pt x="198500" y="301923"/>
                </a:lnTo>
                <a:lnTo>
                  <a:pt x="238982" y="284354"/>
                </a:lnTo>
                <a:lnTo>
                  <a:pt x="276010" y="259273"/>
                </a:lnTo>
                <a:lnTo>
                  <a:pt x="307272" y="228097"/>
                </a:lnTo>
                <a:lnTo>
                  <a:pt x="330794" y="192575"/>
                </a:lnTo>
                <a:lnTo>
                  <a:pt x="345094" y="155025"/>
                </a:lnTo>
                <a:lnTo>
                  <a:pt x="349454" y="119694"/>
                </a:lnTo>
                <a:lnTo>
                  <a:pt x="348270" y="103000"/>
                </a:lnTo>
                <a:lnTo>
                  <a:pt x="333927" y="61161"/>
                </a:lnTo>
                <a:lnTo>
                  <a:pt x="307074" y="29866"/>
                </a:lnTo>
                <a:lnTo>
                  <a:pt x="271411" y="9695"/>
                </a:lnTo>
                <a:lnTo>
                  <a:pt x="229372" y="549"/>
                </a:lnTo>
                <a:lnTo>
                  <a:pt x="214933" y="0"/>
                </a:lnTo>
                <a:close/>
              </a:path>
            </a:pathLst>
          </a:custGeom>
          <a:solidFill>
            <a:srgbClr val="DA413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9" name="object 409"/>
          <p:cNvSpPr/>
          <p:nvPr/>
        </p:nvSpPr>
        <p:spPr>
          <a:xfrm>
            <a:off x="9964018" y="1155687"/>
            <a:ext cx="229957" cy="24053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0" name="object 410"/>
          <p:cNvSpPr/>
          <p:nvPr/>
        </p:nvSpPr>
        <p:spPr>
          <a:xfrm>
            <a:off x="9126346" y="738631"/>
            <a:ext cx="1151420" cy="122936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2" name="object 412"/>
          <p:cNvSpPr txBox="1">
            <a:spLocks noGrp="1"/>
          </p:cNvSpPr>
          <p:nvPr>
            <p:ph type="title"/>
          </p:nvPr>
        </p:nvSpPr>
        <p:spPr>
          <a:xfrm>
            <a:off x="420878" y="791970"/>
            <a:ext cx="9241160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7940" algn="ctr">
              <a:lnSpc>
                <a:spcPts val="4180"/>
              </a:lnSpc>
            </a:pPr>
            <a:r>
              <a:rPr lang="ru-RU" spc="-15" dirty="0"/>
              <a:t>Способ применения ЛИОКСАЗИН® ПФ-Гель </a:t>
            </a:r>
            <a:endParaRPr spc="-55" dirty="0"/>
          </a:p>
        </p:txBody>
      </p:sp>
      <p:sp>
        <p:nvSpPr>
          <p:cNvPr id="413" name="object 413"/>
          <p:cNvSpPr txBox="1"/>
          <p:nvPr/>
        </p:nvSpPr>
        <p:spPr>
          <a:xfrm>
            <a:off x="1253339" y="4801339"/>
            <a:ext cx="9722749" cy="15542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5"/>
              </a:spcBef>
            </a:pPr>
            <a:endParaRPr sz="16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035"/>
              </a:spcBef>
            </a:pPr>
            <a:endParaRPr lang="ru-RU" sz="2000" b="1" spc="20" dirty="0">
              <a:solidFill>
                <a:srgbClr val="4C4D4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35"/>
              </a:spcBef>
            </a:pPr>
            <a:endParaRPr lang="ru-RU" sz="2000" b="1" spc="20" dirty="0">
              <a:solidFill>
                <a:srgbClr val="4C4D4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35"/>
              </a:spcBef>
            </a:pPr>
            <a:endParaRPr lang="ru-RU" sz="2000" b="1" spc="20" dirty="0">
              <a:solidFill>
                <a:srgbClr val="4C4D4F"/>
              </a:solidFill>
              <a:latin typeface="Arial"/>
              <a:cs typeface="Arial"/>
            </a:endParaRPr>
          </a:p>
        </p:txBody>
      </p:sp>
      <p:pic>
        <p:nvPicPr>
          <p:cNvPr id="414" name="Рисунок 413">
            <a:extLst>
              <a:ext uri="{FF2B5EF4-FFF2-40B4-BE49-F238E27FC236}">
                <a16:creationId xmlns:a16="http://schemas.microsoft.com/office/drawing/2014/main" id="{BAF647C7-FA7D-4D8B-997C-B2FC4BFB20A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569" y="2058572"/>
            <a:ext cx="8237581" cy="4136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8266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063" y="6893902"/>
            <a:ext cx="11047933" cy="10261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7184110" y="6893902"/>
            <a:ext cx="3867886" cy="10261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0803288" y="7853623"/>
            <a:ext cx="248920" cy="66675"/>
          </a:xfrm>
          <a:custGeom>
            <a:avLst/>
            <a:gdLst/>
            <a:ahLst/>
            <a:cxnLst/>
            <a:rect l="l" t="t" r="r" b="b"/>
            <a:pathLst>
              <a:path w="248920" h="66675">
                <a:moveTo>
                  <a:pt x="248709" y="0"/>
                </a:moveTo>
                <a:lnTo>
                  <a:pt x="199536" y="14564"/>
                </a:lnTo>
                <a:lnTo>
                  <a:pt x="151914" y="27979"/>
                </a:lnTo>
                <a:lnTo>
                  <a:pt x="103970" y="40821"/>
                </a:lnTo>
                <a:lnTo>
                  <a:pt x="55710" y="53085"/>
                </a:lnTo>
                <a:lnTo>
                  <a:pt x="7141" y="64767"/>
                </a:lnTo>
                <a:lnTo>
                  <a:pt x="0" y="66388"/>
                </a:lnTo>
              </a:path>
            </a:pathLst>
          </a:custGeom>
          <a:ln w="9436">
            <a:solidFill>
              <a:srgbClr val="F8F8F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7184183" y="6893902"/>
            <a:ext cx="1793239" cy="1026160"/>
          </a:xfrm>
          <a:custGeom>
            <a:avLst/>
            <a:gdLst/>
            <a:ahLst/>
            <a:cxnLst/>
            <a:rect l="l" t="t" r="r" b="b"/>
            <a:pathLst>
              <a:path w="1793240" h="1026159">
                <a:moveTo>
                  <a:pt x="1792848" y="1026109"/>
                </a:moveTo>
                <a:lnTo>
                  <a:pt x="1737137" y="1012806"/>
                </a:lnTo>
                <a:lnTo>
                  <a:pt x="1688877" y="1000542"/>
                </a:lnTo>
                <a:lnTo>
                  <a:pt x="1640932" y="987700"/>
                </a:lnTo>
                <a:lnTo>
                  <a:pt x="1593310" y="974285"/>
                </a:lnTo>
                <a:lnTo>
                  <a:pt x="1546016" y="960303"/>
                </a:lnTo>
                <a:lnTo>
                  <a:pt x="1499057" y="945758"/>
                </a:lnTo>
                <a:lnTo>
                  <a:pt x="1452437" y="930655"/>
                </a:lnTo>
                <a:lnTo>
                  <a:pt x="1406165" y="914999"/>
                </a:lnTo>
                <a:lnTo>
                  <a:pt x="1360245" y="898795"/>
                </a:lnTo>
                <a:lnTo>
                  <a:pt x="1314683" y="882049"/>
                </a:lnTo>
                <a:lnTo>
                  <a:pt x="1269487" y="864764"/>
                </a:lnTo>
                <a:lnTo>
                  <a:pt x="1224661" y="846947"/>
                </a:lnTo>
                <a:lnTo>
                  <a:pt x="1180213" y="828603"/>
                </a:lnTo>
                <a:lnTo>
                  <a:pt x="1136147" y="809735"/>
                </a:lnTo>
                <a:lnTo>
                  <a:pt x="1092471" y="790349"/>
                </a:lnTo>
                <a:lnTo>
                  <a:pt x="1049191" y="770451"/>
                </a:lnTo>
                <a:lnTo>
                  <a:pt x="1006311" y="750045"/>
                </a:lnTo>
                <a:lnTo>
                  <a:pt x="963840" y="729136"/>
                </a:lnTo>
                <a:lnTo>
                  <a:pt x="921782" y="707729"/>
                </a:lnTo>
                <a:lnTo>
                  <a:pt x="880144" y="685829"/>
                </a:lnTo>
                <a:lnTo>
                  <a:pt x="838932" y="663441"/>
                </a:lnTo>
                <a:lnTo>
                  <a:pt x="798152" y="640571"/>
                </a:lnTo>
                <a:lnTo>
                  <a:pt x="757811" y="617223"/>
                </a:lnTo>
                <a:lnTo>
                  <a:pt x="717913" y="593401"/>
                </a:lnTo>
                <a:lnTo>
                  <a:pt x="678466" y="569112"/>
                </a:lnTo>
                <a:lnTo>
                  <a:pt x="639476" y="544360"/>
                </a:lnTo>
                <a:lnTo>
                  <a:pt x="600948" y="519150"/>
                </a:lnTo>
                <a:lnTo>
                  <a:pt x="562889" y="493487"/>
                </a:lnTo>
                <a:lnTo>
                  <a:pt x="525305" y="467377"/>
                </a:lnTo>
                <a:lnTo>
                  <a:pt x="488202" y="440823"/>
                </a:lnTo>
                <a:lnTo>
                  <a:pt x="451586" y="413831"/>
                </a:lnTo>
                <a:lnTo>
                  <a:pt x="415463" y="386407"/>
                </a:lnTo>
                <a:lnTo>
                  <a:pt x="379839" y="358554"/>
                </a:lnTo>
                <a:lnTo>
                  <a:pt x="344721" y="330279"/>
                </a:lnTo>
                <a:lnTo>
                  <a:pt x="310114" y="301585"/>
                </a:lnTo>
                <a:lnTo>
                  <a:pt x="276025" y="272479"/>
                </a:lnTo>
                <a:lnTo>
                  <a:pt x="242460" y="242965"/>
                </a:lnTo>
                <a:lnTo>
                  <a:pt x="209425" y="213047"/>
                </a:lnTo>
                <a:lnTo>
                  <a:pt x="176926" y="182732"/>
                </a:lnTo>
                <a:lnTo>
                  <a:pt x="144968" y="152024"/>
                </a:lnTo>
                <a:lnTo>
                  <a:pt x="113559" y="120928"/>
                </a:lnTo>
                <a:lnTo>
                  <a:pt x="82704" y="89449"/>
                </a:lnTo>
                <a:lnTo>
                  <a:pt x="52410" y="57591"/>
                </a:lnTo>
                <a:lnTo>
                  <a:pt x="22682" y="25361"/>
                </a:lnTo>
                <a:lnTo>
                  <a:pt x="0" y="0"/>
                </a:lnTo>
              </a:path>
            </a:pathLst>
          </a:custGeom>
          <a:ln w="9436">
            <a:solidFill>
              <a:srgbClr val="F8F8F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10911561" y="7830084"/>
            <a:ext cx="140970" cy="90170"/>
          </a:xfrm>
          <a:custGeom>
            <a:avLst/>
            <a:gdLst/>
            <a:ahLst/>
            <a:cxnLst/>
            <a:rect l="l" t="t" r="r" b="b"/>
            <a:pathLst>
              <a:path w="140970" h="90170">
                <a:moveTo>
                  <a:pt x="140436" y="0"/>
                </a:moveTo>
                <a:lnTo>
                  <a:pt x="0" y="89927"/>
                </a:lnTo>
              </a:path>
            </a:pathLst>
          </a:custGeom>
          <a:ln w="4191">
            <a:solidFill>
              <a:srgbClr val="ECECE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10776840" y="7743816"/>
            <a:ext cx="275590" cy="176530"/>
          </a:xfrm>
          <a:custGeom>
            <a:avLst/>
            <a:gdLst/>
            <a:ahLst/>
            <a:cxnLst/>
            <a:rect l="l" t="t" r="r" b="b"/>
            <a:pathLst>
              <a:path w="275590" h="176529">
                <a:moveTo>
                  <a:pt x="275157" y="0"/>
                </a:moveTo>
                <a:lnTo>
                  <a:pt x="0" y="176195"/>
                </a:lnTo>
              </a:path>
            </a:pathLst>
          </a:custGeom>
          <a:ln w="4191">
            <a:solidFill>
              <a:srgbClr val="EBECE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10642107" y="7657541"/>
            <a:ext cx="410209" cy="262890"/>
          </a:xfrm>
          <a:custGeom>
            <a:avLst/>
            <a:gdLst/>
            <a:ahLst/>
            <a:cxnLst/>
            <a:rect l="l" t="t" r="r" b="b"/>
            <a:pathLst>
              <a:path w="410209" h="262890">
                <a:moveTo>
                  <a:pt x="409889" y="0"/>
                </a:moveTo>
                <a:lnTo>
                  <a:pt x="0" y="262470"/>
                </a:lnTo>
              </a:path>
            </a:pathLst>
          </a:custGeom>
          <a:ln w="4191">
            <a:solidFill>
              <a:srgbClr val="EBECE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10507398" y="7571282"/>
            <a:ext cx="544830" cy="349250"/>
          </a:xfrm>
          <a:custGeom>
            <a:avLst/>
            <a:gdLst/>
            <a:ahLst/>
            <a:cxnLst/>
            <a:rect l="l" t="t" r="r" b="b"/>
            <a:pathLst>
              <a:path w="544829" h="349250">
                <a:moveTo>
                  <a:pt x="544597" y="0"/>
                </a:moveTo>
                <a:lnTo>
                  <a:pt x="0" y="348729"/>
                </a:lnTo>
              </a:path>
            </a:pathLst>
          </a:custGeom>
          <a:ln w="4191">
            <a:solidFill>
              <a:srgbClr val="EBEC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10372780" y="7485079"/>
            <a:ext cx="679450" cy="434975"/>
          </a:xfrm>
          <a:custGeom>
            <a:avLst/>
            <a:gdLst/>
            <a:ahLst/>
            <a:cxnLst/>
            <a:rect l="l" t="t" r="r" b="b"/>
            <a:pathLst>
              <a:path w="679450" h="434975">
                <a:moveTo>
                  <a:pt x="679215" y="0"/>
                </a:moveTo>
                <a:lnTo>
                  <a:pt x="0" y="434932"/>
                </a:lnTo>
              </a:path>
            </a:pathLst>
          </a:custGeom>
          <a:ln w="4191">
            <a:solidFill>
              <a:srgbClr val="EB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10238071" y="7398819"/>
            <a:ext cx="814069" cy="521334"/>
          </a:xfrm>
          <a:custGeom>
            <a:avLst/>
            <a:gdLst/>
            <a:ahLst/>
            <a:cxnLst/>
            <a:rect l="l" t="t" r="r" b="b"/>
            <a:pathLst>
              <a:path w="814070" h="521334">
                <a:moveTo>
                  <a:pt x="813924" y="0"/>
                </a:moveTo>
                <a:lnTo>
                  <a:pt x="0" y="521192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10103332" y="7312538"/>
            <a:ext cx="948690" cy="607695"/>
          </a:xfrm>
          <a:custGeom>
            <a:avLst/>
            <a:gdLst/>
            <a:ahLst/>
            <a:cxnLst/>
            <a:rect l="l" t="t" r="r" b="b"/>
            <a:pathLst>
              <a:path w="948690" h="607695">
                <a:moveTo>
                  <a:pt x="948663" y="0"/>
                </a:moveTo>
                <a:lnTo>
                  <a:pt x="0" y="607473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9968610" y="7226272"/>
            <a:ext cx="1083945" cy="694055"/>
          </a:xfrm>
          <a:custGeom>
            <a:avLst/>
            <a:gdLst/>
            <a:ahLst/>
            <a:cxnLst/>
            <a:rect l="l" t="t" r="r" b="b"/>
            <a:pathLst>
              <a:path w="1083945" h="694054">
                <a:moveTo>
                  <a:pt x="1083386" y="0"/>
                </a:moveTo>
                <a:lnTo>
                  <a:pt x="0" y="693740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9833890" y="7140002"/>
            <a:ext cx="1218565" cy="780415"/>
          </a:xfrm>
          <a:custGeom>
            <a:avLst/>
            <a:gdLst/>
            <a:ahLst/>
            <a:cxnLst/>
            <a:rect l="l" t="t" r="r" b="b"/>
            <a:pathLst>
              <a:path w="1218565" h="780415">
                <a:moveTo>
                  <a:pt x="1218105" y="0"/>
                </a:moveTo>
                <a:lnTo>
                  <a:pt x="0" y="780008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9699156" y="7053727"/>
            <a:ext cx="1353185" cy="866775"/>
          </a:xfrm>
          <a:custGeom>
            <a:avLst/>
            <a:gdLst/>
            <a:ahLst/>
            <a:cxnLst/>
            <a:rect l="l" t="t" r="r" b="b"/>
            <a:pathLst>
              <a:path w="1353184" h="866775">
                <a:moveTo>
                  <a:pt x="1352839" y="0"/>
                </a:moveTo>
                <a:lnTo>
                  <a:pt x="0" y="866284"/>
                </a:lnTo>
              </a:path>
            </a:pathLst>
          </a:custGeom>
          <a:ln w="4191">
            <a:solidFill>
              <a:srgbClr val="EAEB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9564428" y="6967455"/>
            <a:ext cx="1487805" cy="953135"/>
          </a:xfrm>
          <a:custGeom>
            <a:avLst/>
            <a:gdLst/>
            <a:ahLst/>
            <a:cxnLst/>
            <a:rect l="l" t="t" r="r" b="b"/>
            <a:pathLst>
              <a:path w="1487804" h="953134">
                <a:moveTo>
                  <a:pt x="1487568" y="0"/>
                </a:moveTo>
                <a:lnTo>
                  <a:pt x="0" y="952556"/>
                </a:lnTo>
              </a:path>
            </a:pathLst>
          </a:custGeom>
          <a:ln w="4190">
            <a:solidFill>
              <a:srgbClr val="EA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9429850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430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9295096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432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9160382" y="6893903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433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9025645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436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E9EA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/>
          <p:nvPr/>
        </p:nvSpPr>
        <p:spPr>
          <a:xfrm>
            <a:off x="8890930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432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E9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/>
          <p:nvPr/>
        </p:nvSpPr>
        <p:spPr>
          <a:xfrm>
            <a:off x="8756191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435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23"/>
          <p:cNvSpPr/>
          <p:nvPr/>
        </p:nvSpPr>
        <p:spPr>
          <a:xfrm>
            <a:off x="8621594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433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4"/>
          <p:cNvSpPr/>
          <p:nvPr/>
        </p:nvSpPr>
        <p:spPr>
          <a:xfrm>
            <a:off x="8486875" y="6893903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430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/>
          <p:nvPr/>
        </p:nvSpPr>
        <p:spPr>
          <a:xfrm>
            <a:off x="8352151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435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E8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object 26"/>
          <p:cNvSpPr/>
          <p:nvPr/>
        </p:nvSpPr>
        <p:spPr>
          <a:xfrm>
            <a:off x="8217413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432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27"/>
          <p:cNvSpPr/>
          <p:nvPr/>
        </p:nvSpPr>
        <p:spPr>
          <a:xfrm>
            <a:off x="8082698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433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" name="object 28"/>
          <p:cNvSpPr/>
          <p:nvPr/>
        </p:nvSpPr>
        <p:spPr>
          <a:xfrm>
            <a:off x="7947960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430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" name="object 29"/>
          <p:cNvSpPr/>
          <p:nvPr/>
        </p:nvSpPr>
        <p:spPr>
          <a:xfrm>
            <a:off x="7813372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432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" name="object 30"/>
          <p:cNvSpPr/>
          <p:nvPr/>
        </p:nvSpPr>
        <p:spPr>
          <a:xfrm>
            <a:off x="7678645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432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E7E8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" name="object 31"/>
          <p:cNvSpPr/>
          <p:nvPr/>
        </p:nvSpPr>
        <p:spPr>
          <a:xfrm>
            <a:off x="7543920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431" y="0"/>
                </a:moveTo>
                <a:lnTo>
                  <a:pt x="0" y="1026109"/>
                </a:lnTo>
              </a:path>
            </a:pathLst>
          </a:custGeom>
          <a:ln w="4190">
            <a:solidFill>
              <a:srgbClr val="E7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" name="object 32"/>
          <p:cNvSpPr/>
          <p:nvPr/>
        </p:nvSpPr>
        <p:spPr>
          <a:xfrm>
            <a:off x="7409181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433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" name="object 33"/>
          <p:cNvSpPr/>
          <p:nvPr/>
        </p:nvSpPr>
        <p:spPr>
          <a:xfrm>
            <a:off x="7274468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429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" name="object 34"/>
          <p:cNvSpPr/>
          <p:nvPr/>
        </p:nvSpPr>
        <p:spPr>
          <a:xfrm>
            <a:off x="7139729" y="6893903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432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" name="object 35"/>
          <p:cNvSpPr/>
          <p:nvPr/>
        </p:nvSpPr>
        <p:spPr>
          <a:xfrm>
            <a:off x="7005141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433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E6E7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object 36"/>
          <p:cNvSpPr/>
          <p:nvPr/>
        </p:nvSpPr>
        <p:spPr>
          <a:xfrm>
            <a:off x="6870393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433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" name="object 37"/>
          <p:cNvSpPr/>
          <p:nvPr/>
        </p:nvSpPr>
        <p:spPr>
          <a:xfrm>
            <a:off x="6735681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434" y="0"/>
                </a:moveTo>
                <a:lnTo>
                  <a:pt x="0" y="1026109"/>
                </a:lnTo>
              </a:path>
            </a:pathLst>
          </a:custGeom>
          <a:ln w="4190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" name="object 38"/>
          <p:cNvSpPr/>
          <p:nvPr/>
        </p:nvSpPr>
        <p:spPr>
          <a:xfrm>
            <a:off x="6600954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434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" name="object 39"/>
          <p:cNvSpPr/>
          <p:nvPr/>
        </p:nvSpPr>
        <p:spPr>
          <a:xfrm>
            <a:off x="6466225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433" y="0"/>
                </a:moveTo>
                <a:lnTo>
                  <a:pt x="0" y="1026109"/>
                </a:lnTo>
              </a:path>
            </a:pathLst>
          </a:custGeom>
          <a:ln w="4190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" name="object 40"/>
          <p:cNvSpPr/>
          <p:nvPr/>
        </p:nvSpPr>
        <p:spPr>
          <a:xfrm>
            <a:off x="6331501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432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E5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" name="object 41"/>
          <p:cNvSpPr/>
          <p:nvPr/>
        </p:nvSpPr>
        <p:spPr>
          <a:xfrm>
            <a:off x="6196781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435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" name="object 42"/>
          <p:cNvSpPr/>
          <p:nvPr/>
        </p:nvSpPr>
        <p:spPr>
          <a:xfrm>
            <a:off x="6062122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432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" name="object 43"/>
          <p:cNvSpPr/>
          <p:nvPr/>
        </p:nvSpPr>
        <p:spPr>
          <a:xfrm>
            <a:off x="5927426" y="6893903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432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" name="object 44"/>
          <p:cNvSpPr/>
          <p:nvPr/>
        </p:nvSpPr>
        <p:spPr>
          <a:xfrm>
            <a:off x="5792700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432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5" name="object 45"/>
          <p:cNvSpPr/>
          <p:nvPr/>
        </p:nvSpPr>
        <p:spPr>
          <a:xfrm>
            <a:off x="5657993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435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6" name="object 46"/>
          <p:cNvSpPr/>
          <p:nvPr/>
        </p:nvSpPr>
        <p:spPr>
          <a:xfrm>
            <a:off x="5523295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434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7" name="object 47"/>
          <p:cNvSpPr/>
          <p:nvPr/>
        </p:nvSpPr>
        <p:spPr>
          <a:xfrm>
            <a:off x="5388592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431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8" name="object 48"/>
          <p:cNvSpPr/>
          <p:nvPr/>
        </p:nvSpPr>
        <p:spPr>
          <a:xfrm>
            <a:off x="5253869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435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9" name="object 49"/>
          <p:cNvSpPr/>
          <p:nvPr/>
        </p:nvSpPr>
        <p:spPr>
          <a:xfrm>
            <a:off x="5119178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429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0" name="object 50"/>
          <p:cNvSpPr/>
          <p:nvPr/>
        </p:nvSpPr>
        <p:spPr>
          <a:xfrm>
            <a:off x="4984455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1602434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1" name="object 51"/>
          <p:cNvSpPr/>
          <p:nvPr/>
        </p:nvSpPr>
        <p:spPr>
          <a:xfrm>
            <a:off x="4849760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433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2" name="object 52"/>
          <p:cNvSpPr/>
          <p:nvPr/>
        </p:nvSpPr>
        <p:spPr>
          <a:xfrm>
            <a:off x="4715062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432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3" name="object 53"/>
          <p:cNvSpPr/>
          <p:nvPr/>
        </p:nvSpPr>
        <p:spPr>
          <a:xfrm>
            <a:off x="4580359" y="6893903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432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4" name="object 54"/>
          <p:cNvSpPr/>
          <p:nvPr/>
        </p:nvSpPr>
        <p:spPr>
          <a:xfrm>
            <a:off x="4445661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431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5" name="object 55"/>
          <p:cNvSpPr/>
          <p:nvPr/>
        </p:nvSpPr>
        <p:spPr>
          <a:xfrm>
            <a:off x="4310933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433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6" name="object 56"/>
          <p:cNvSpPr/>
          <p:nvPr/>
        </p:nvSpPr>
        <p:spPr>
          <a:xfrm>
            <a:off x="4176255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432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E1E2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7" name="object 57"/>
          <p:cNvSpPr/>
          <p:nvPr/>
        </p:nvSpPr>
        <p:spPr>
          <a:xfrm>
            <a:off x="4041520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432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E1E2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8" name="object 58"/>
          <p:cNvSpPr/>
          <p:nvPr/>
        </p:nvSpPr>
        <p:spPr>
          <a:xfrm>
            <a:off x="3906829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434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9" name="object 59"/>
          <p:cNvSpPr/>
          <p:nvPr/>
        </p:nvSpPr>
        <p:spPr>
          <a:xfrm>
            <a:off x="3772105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435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0" name="object 60"/>
          <p:cNvSpPr/>
          <p:nvPr/>
        </p:nvSpPr>
        <p:spPr>
          <a:xfrm>
            <a:off x="3637407" y="6893903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434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1" name="object 61"/>
          <p:cNvSpPr/>
          <p:nvPr/>
        </p:nvSpPr>
        <p:spPr>
          <a:xfrm>
            <a:off x="3502701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432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2" name="object 62"/>
          <p:cNvSpPr/>
          <p:nvPr/>
        </p:nvSpPr>
        <p:spPr>
          <a:xfrm>
            <a:off x="3368004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431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E0E1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3" name="object 63"/>
          <p:cNvSpPr/>
          <p:nvPr/>
        </p:nvSpPr>
        <p:spPr>
          <a:xfrm>
            <a:off x="3233279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432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4" name="object 64"/>
          <p:cNvSpPr/>
          <p:nvPr/>
        </p:nvSpPr>
        <p:spPr>
          <a:xfrm>
            <a:off x="3098592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433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5" name="object 65"/>
          <p:cNvSpPr/>
          <p:nvPr/>
        </p:nvSpPr>
        <p:spPr>
          <a:xfrm>
            <a:off x="2963889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429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6" name="object 66"/>
          <p:cNvSpPr/>
          <p:nvPr/>
        </p:nvSpPr>
        <p:spPr>
          <a:xfrm>
            <a:off x="2829173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436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DF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7" name="object 67"/>
          <p:cNvSpPr/>
          <p:nvPr/>
        </p:nvSpPr>
        <p:spPr>
          <a:xfrm>
            <a:off x="2694458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435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DFE0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8" name="object 68"/>
          <p:cNvSpPr/>
          <p:nvPr/>
        </p:nvSpPr>
        <p:spPr>
          <a:xfrm>
            <a:off x="2559761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434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9" name="object 69"/>
          <p:cNvSpPr/>
          <p:nvPr/>
        </p:nvSpPr>
        <p:spPr>
          <a:xfrm>
            <a:off x="2425046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434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0" name="object 70"/>
          <p:cNvSpPr/>
          <p:nvPr/>
        </p:nvSpPr>
        <p:spPr>
          <a:xfrm>
            <a:off x="2290345" y="6893903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431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1" name="object 71"/>
          <p:cNvSpPr/>
          <p:nvPr/>
        </p:nvSpPr>
        <p:spPr>
          <a:xfrm>
            <a:off x="2155619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435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DE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2" name="object 72"/>
          <p:cNvSpPr/>
          <p:nvPr/>
        </p:nvSpPr>
        <p:spPr>
          <a:xfrm>
            <a:off x="2020938" y="6893903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432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DE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3" name="object 73"/>
          <p:cNvSpPr/>
          <p:nvPr/>
        </p:nvSpPr>
        <p:spPr>
          <a:xfrm>
            <a:off x="1886206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434" y="0"/>
                </a:moveTo>
                <a:lnTo>
                  <a:pt x="0" y="1026109"/>
                </a:lnTo>
              </a:path>
            </a:pathLst>
          </a:custGeom>
          <a:ln w="4190">
            <a:solidFill>
              <a:srgbClr val="DEDF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4" name="object 74"/>
          <p:cNvSpPr/>
          <p:nvPr/>
        </p:nvSpPr>
        <p:spPr>
          <a:xfrm>
            <a:off x="1751511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434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5" name="object 75"/>
          <p:cNvSpPr/>
          <p:nvPr/>
        </p:nvSpPr>
        <p:spPr>
          <a:xfrm>
            <a:off x="1616810" y="6893903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430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6" name="object 76"/>
          <p:cNvSpPr/>
          <p:nvPr/>
        </p:nvSpPr>
        <p:spPr>
          <a:xfrm>
            <a:off x="1482112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432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7" name="object 77"/>
          <p:cNvSpPr/>
          <p:nvPr/>
        </p:nvSpPr>
        <p:spPr>
          <a:xfrm>
            <a:off x="1347399" y="6893903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434" y="0"/>
                </a:moveTo>
                <a:lnTo>
                  <a:pt x="0" y="1026109"/>
                </a:lnTo>
              </a:path>
            </a:pathLst>
          </a:custGeom>
          <a:ln w="4190">
            <a:solidFill>
              <a:srgbClr val="DD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8" name="object 78"/>
          <p:cNvSpPr/>
          <p:nvPr/>
        </p:nvSpPr>
        <p:spPr>
          <a:xfrm>
            <a:off x="1212700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431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DDDE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9" name="object 79"/>
          <p:cNvSpPr/>
          <p:nvPr/>
        </p:nvSpPr>
        <p:spPr>
          <a:xfrm>
            <a:off x="1077988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433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0" name="object 80"/>
          <p:cNvSpPr/>
          <p:nvPr/>
        </p:nvSpPr>
        <p:spPr>
          <a:xfrm>
            <a:off x="943276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435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1" name="object 81"/>
          <p:cNvSpPr/>
          <p:nvPr/>
        </p:nvSpPr>
        <p:spPr>
          <a:xfrm>
            <a:off x="808576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431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2" name="object 82"/>
          <p:cNvSpPr/>
          <p:nvPr/>
        </p:nvSpPr>
        <p:spPr>
          <a:xfrm>
            <a:off x="673865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434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DC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3" name="object 83"/>
          <p:cNvSpPr/>
          <p:nvPr/>
        </p:nvSpPr>
        <p:spPr>
          <a:xfrm>
            <a:off x="539152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435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DCDD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4" name="object 84"/>
          <p:cNvSpPr/>
          <p:nvPr/>
        </p:nvSpPr>
        <p:spPr>
          <a:xfrm>
            <a:off x="404470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429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DC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5" name="object 85"/>
          <p:cNvSpPr/>
          <p:nvPr/>
        </p:nvSpPr>
        <p:spPr>
          <a:xfrm>
            <a:off x="269740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434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DC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6" name="object 86"/>
          <p:cNvSpPr/>
          <p:nvPr/>
        </p:nvSpPr>
        <p:spPr>
          <a:xfrm>
            <a:off x="135032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1602433" y="0"/>
                </a:moveTo>
                <a:lnTo>
                  <a:pt x="0" y="1026109"/>
                </a:lnTo>
              </a:path>
            </a:pathLst>
          </a:custGeom>
          <a:ln w="4191">
            <a:solidFill>
              <a:srgbClr val="DB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7" name="object 87"/>
          <p:cNvSpPr/>
          <p:nvPr/>
        </p:nvSpPr>
        <p:spPr>
          <a:xfrm>
            <a:off x="4063" y="6893903"/>
            <a:ext cx="1598930" cy="1024255"/>
          </a:xfrm>
          <a:custGeom>
            <a:avLst/>
            <a:gdLst/>
            <a:ahLst/>
            <a:cxnLst/>
            <a:rect l="l" t="t" r="r" b="b"/>
            <a:pathLst>
              <a:path w="1598930" h="1024254">
                <a:moveTo>
                  <a:pt x="1598675" y="0"/>
                </a:moveTo>
                <a:lnTo>
                  <a:pt x="0" y="1023700"/>
                </a:lnTo>
              </a:path>
            </a:pathLst>
          </a:custGeom>
          <a:ln w="4191">
            <a:solidFill>
              <a:srgbClr val="DB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8" name="object 88"/>
          <p:cNvSpPr/>
          <p:nvPr/>
        </p:nvSpPr>
        <p:spPr>
          <a:xfrm>
            <a:off x="4064" y="6893902"/>
            <a:ext cx="1464310" cy="937894"/>
          </a:xfrm>
          <a:custGeom>
            <a:avLst/>
            <a:gdLst/>
            <a:ahLst/>
            <a:cxnLst/>
            <a:rect l="l" t="t" r="r" b="b"/>
            <a:pathLst>
              <a:path w="1464310" h="937895">
                <a:moveTo>
                  <a:pt x="1463988" y="0"/>
                </a:moveTo>
                <a:lnTo>
                  <a:pt x="0" y="937457"/>
                </a:lnTo>
              </a:path>
            </a:pathLst>
          </a:custGeom>
          <a:ln w="4191">
            <a:solidFill>
              <a:srgbClr val="DBDC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9" name="object 89"/>
          <p:cNvSpPr/>
          <p:nvPr/>
        </p:nvSpPr>
        <p:spPr>
          <a:xfrm>
            <a:off x="4064" y="6893902"/>
            <a:ext cx="1329690" cy="851535"/>
          </a:xfrm>
          <a:custGeom>
            <a:avLst/>
            <a:gdLst/>
            <a:ahLst/>
            <a:cxnLst/>
            <a:rect l="l" t="t" r="r" b="b"/>
            <a:pathLst>
              <a:path w="1329690" h="851534">
                <a:moveTo>
                  <a:pt x="1329277" y="0"/>
                </a:moveTo>
                <a:lnTo>
                  <a:pt x="0" y="851195"/>
                </a:lnTo>
              </a:path>
            </a:pathLst>
          </a:custGeom>
          <a:ln w="4191">
            <a:solidFill>
              <a:srgbClr val="DBDC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0" name="object 90"/>
          <p:cNvSpPr/>
          <p:nvPr/>
        </p:nvSpPr>
        <p:spPr>
          <a:xfrm>
            <a:off x="4063" y="6893902"/>
            <a:ext cx="1195070" cy="765175"/>
          </a:xfrm>
          <a:custGeom>
            <a:avLst/>
            <a:gdLst/>
            <a:ahLst/>
            <a:cxnLst/>
            <a:rect l="l" t="t" r="r" b="b"/>
            <a:pathLst>
              <a:path w="1195070" h="765175">
                <a:moveTo>
                  <a:pt x="1194580" y="0"/>
                </a:moveTo>
                <a:lnTo>
                  <a:pt x="0" y="764941"/>
                </a:lnTo>
              </a:path>
            </a:pathLst>
          </a:custGeom>
          <a:ln w="4191">
            <a:solidFill>
              <a:srgbClr val="DBDC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1" name="object 91"/>
          <p:cNvSpPr/>
          <p:nvPr/>
        </p:nvSpPr>
        <p:spPr>
          <a:xfrm>
            <a:off x="4064" y="6893902"/>
            <a:ext cx="1060450" cy="678815"/>
          </a:xfrm>
          <a:custGeom>
            <a:avLst/>
            <a:gdLst/>
            <a:ahLst/>
            <a:cxnLst/>
            <a:rect l="l" t="t" r="r" b="b"/>
            <a:pathLst>
              <a:path w="1060450" h="678815">
                <a:moveTo>
                  <a:pt x="1059859" y="0"/>
                </a:moveTo>
                <a:lnTo>
                  <a:pt x="0" y="678675"/>
                </a:lnTo>
              </a:path>
            </a:pathLst>
          </a:custGeom>
          <a:ln w="4191">
            <a:solidFill>
              <a:srgbClr val="DBDC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2" name="object 92"/>
          <p:cNvSpPr/>
          <p:nvPr/>
        </p:nvSpPr>
        <p:spPr>
          <a:xfrm>
            <a:off x="4064" y="6893902"/>
            <a:ext cx="925194" cy="592455"/>
          </a:xfrm>
          <a:custGeom>
            <a:avLst/>
            <a:gdLst/>
            <a:ahLst/>
            <a:cxnLst/>
            <a:rect l="l" t="t" r="r" b="b"/>
            <a:pathLst>
              <a:path w="925194" h="592454">
                <a:moveTo>
                  <a:pt x="925167" y="0"/>
                </a:moveTo>
                <a:lnTo>
                  <a:pt x="0" y="592425"/>
                </a:lnTo>
              </a:path>
            </a:pathLst>
          </a:custGeom>
          <a:ln w="4191">
            <a:solidFill>
              <a:srgbClr val="DADC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3" name="object 93"/>
          <p:cNvSpPr/>
          <p:nvPr/>
        </p:nvSpPr>
        <p:spPr>
          <a:xfrm>
            <a:off x="4063" y="6893902"/>
            <a:ext cx="790575" cy="506730"/>
          </a:xfrm>
          <a:custGeom>
            <a:avLst/>
            <a:gdLst/>
            <a:ahLst/>
            <a:cxnLst/>
            <a:rect l="l" t="t" r="r" b="b"/>
            <a:pathLst>
              <a:path w="790575" h="506729">
                <a:moveTo>
                  <a:pt x="790447" y="0"/>
                </a:moveTo>
                <a:lnTo>
                  <a:pt x="0" y="506159"/>
                </a:lnTo>
              </a:path>
            </a:pathLst>
          </a:custGeom>
          <a:ln w="4191">
            <a:solidFill>
              <a:srgbClr val="DADB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4" name="object 94"/>
          <p:cNvSpPr/>
          <p:nvPr/>
        </p:nvSpPr>
        <p:spPr>
          <a:xfrm>
            <a:off x="4063" y="6893903"/>
            <a:ext cx="655955" cy="420370"/>
          </a:xfrm>
          <a:custGeom>
            <a:avLst/>
            <a:gdLst/>
            <a:ahLst/>
            <a:cxnLst/>
            <a:rect l="l" t="t" r="r" b="b"/>
            <a:pathLst>
              <a:path w="655955" h="420370">
                <a:moveTo>
                  <a:pt x="655770" y="0"/>
                </a:moveTo>
                <a:lnTo>
                  <a:pt x="0" y="419919"/>
                </a:lnTo>
              </a:path>
            </a:pathLst>
          </a:custGeom>
          <a:ln w="4191">
            <a:solidFill>
              <a:srgbClr val="DADB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5" name="object 95"/>
          <p:cNvSpPr/>
          <p:nvPr/>
        </p:nvSpPr>
        <p:spPr>
          <a:xfrm>
            <a:off x="4064" y="6893902"/>
            <a:ext cx="521334" cy="334010"/>
          </a:xfrm>
          <a:custGeom>
            <a:avLst/>
            <a:gdLst/>
            <a:ahLst/>
            <a:cxnLst/>
            <a:rect l="l" t="t" r="r" b="b"/>
            <a:pathLst>
              <a:path w="521334" h="334009">
                <a:moveTo>
                  <a:pt x="521042" y="0"/>
                </a:moveTo>
                <a:lnTo>
                  <a:pt x="0" y="333646"/>
                </a:lnTo>
              </a:path>
            </a:pathLst>
          </a:custGeom>
          <a:ln w="4191">
            <a:solidFill>
              <a:srgbClr val="DADB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6" name="object 96"/>
          <p:cNvSpPr/>
          <p:nvPr/>
        </p:nvSpPr>
        <p:spPr>
          <a:xfrm>
            <a:off x="4063" y="6893902"/>
            <a:ext cx="386715" cy="247650"/>
          </a:xfrm>
          <a:custGeom>
            <a:avLst/>
            <a:gdLst/>
            <a:ahLst/>
            <a:cxnLst/>
            <a:rect l="l" t="t" r="r" b="b"/>
            <a:pathLst>
              <a:path w="386715" h="247650">
                <a:moveTo>
                  <a:pt x="386343" y="0"/>
                </a:moveTo>
                <a:lnTo>
                  <a:pt x="0" y="247393"/>
                </a:lnTo>
              </a:path>
            </a:pathLst>
          </a:custGeom>
          <a:ln w="4191">
            <a:solidFill>
              <a:srgbClr val="DADB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7" name="object 97"/>
          <p:cNvSpPr/>
          <p:nvPr/>
        </p:nvSpPr>
        <p:spPr>
          <a:xfrm>
            <a:off x="4064" y="6893902"/>
            <a:ext cx="252095" cy="161290"/>
          </a:xfrm>
          <a:custGeom>
            <a:avLst/>
            <a:gdLst/>
            <a:ahLst/>
            <a:cxnLst/>
            <a:rect l="l" t="t" r="r" b="b"/>
            <a:pathLst>
              <a:path w="252095" h="161290">
                <a:moveTo>
                  <a:pt x="251627" y="0"/>
                </a:moveTo>
                <a:lnTo>
                  <a:pt x="0" y="161128"/>
                </a:lnTo>
              </a:path>
            </a:pathLst>
          </a:custGeom>
          <a:ln w="4191">
            <a:solidFill>
              <a:srgbClr val="D9DB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8" name="object 98"/>
          <p:cNvSpPr/>
          <p:nvPr/>
        </p:nvSpPr>
        <p:spPr>
          <a:xfrm>
            <a:off x="4064" y="6893902"/>
            <a:ext cx="117475" cy="74930"/>
          </a:xfrm>
          <a:custGeom>
            <a:avLst/>
            <a:gdLst/>
            <a:ahLst/>
            <a:cxnLst/>
            <a:rect l="l" t="t" r="r" b="b"/>
            <a:pathLst>
              <a:path w="117475" h="74929">
                <a:moveTo>
                  <a:pt x="116935" y="0"/>
                </a:moveTo>
                <a:lnTo>
                  <a:pt x="0" y="74879"/>
                </a:lnTo>
              </a:path>
            </a:pathLst>
          </a:custGeom>
          <a:ln w="4191">
            <a:solidFill>
              <a:srgbClr val="D9DA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9" name="object 99"/>
          <p:cNvSpPr/>
          <p:nvPr/>
        </p:nvSpPr>
        <p:spPr>
          <a:xfrm>
            <a:off x="4064" y="7894877"/>
            <a:ext cx="39370" cy="25400"/>
          </a:xfrm>
          <a:custGeom>
            <a:avLst/>
            <a:gdLst/>
            <a:ahLst/>
            <a:cxnLst/>
            <a:rect l="l" t="t" r="r" b="b"/>
            <a:pathLst>
              <a:path w="39370" h="25400">
                <a:moveTo>
                  <a:pt x="0" y="0"/>
                </a:moveTo>
                <a:lnTo>
                  <a:pt x="39252" y="25134"/>
                </a:lnTo>
              </a:path>
            </a:pathLst>
          </a:custGeom>
          <a:ln w="4191">
            <a:solidFill>
              <a:srgbClr val="EBEC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0" name="object 100"/>
          <p:cNvSpPr/>
          <p:nvPr/>
        </p:nvSpPr>
        <p:spPr>
          <a:xfrm>
            <a:off x="4064" y="7813644"/>
            <a:ext cx="166370" cy="106680"/>
          </a:xfrm>
          <a:custGeom>
            <a:avLst/>
            <a:gdLst/>
            <a:ahLst/>
            <a:cxnLst/>
            <a:rect l="l" t="t" r="r" b="b"/>
            <a:pathLst>
              <a:path w="166370" h="106679">
                <a:moveTo>
                  <a:pt x="0" y="0"/>
                </a:moveTo>
                <a:lnTo>
                  <a:pt x="166109" y="106367"/>
                </a:lnTo>
              </a:path>
            </a:pathLst>
          </a:custGeom>
          <a:ln w="4191">
            <a:solidFill>
              <a:srgbClr val="EB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1" name="object 101"/>
          <p:cNvSpPr/>
          <p:nvPr/>
        </p:nvSpPr>
        <p:spPr>
          <a:xfrm>
            <a:off x="4063" y="7732419"/>
            <a:ext cx="293370" cy="187960"/>
          </a:xfrm>
          <a:custGeom>
            <a:avLst/>
            <a:gdLst/>
            <a:ahLst/>
            <a:cxnLst/>
            <a:rect l="l" t="t" r="r" b="b"/>
            <a:pathLst>
              <a:path w="293370" h="187959">
                <a:moveTo>
                  <a:pt x="0" y="0"/>
                </a:moveTo>
                <a:lnTo>
                  <a:pt x="292955" y="187592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2" name="object 102"/>
          <p:cNvSpPr/>
          <p:nvPr/>
        </p:nvSpPr>
        <p:spPr>
          <a:xfrm>
            <a:off x="4063" y="7651190"/>
            <a:ext cx="420370" cy="269240"/>
          </a:xfrm>
          <a:custGeom>
            <a:avLst/>
            <a:gdLst/>
            <a:ahLst/>
            <a:cxnLst/>
            <a:rect l="l" t="t" r="r" b="b"/>
            <a:pathLst>
              <a:path w="420370" h="269240">
                <a:moveTo>
                  <a:pt x="0" y="0"/>
                </a:moveTo>
                <a:lnTo>
                  <a:pt x="419808" y="268821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3" name="object 103"/>
          <p:cNvSpPr/>
          <p:nvPr/>
        </p:nvSpPr>
        <p:spPr>
          <a:xfrm>
            <a:off x="4064" y="7569962"/>
            <a:ext cx="546735" cy="350520"/>
          </a:xfrm>
          <a:custGeom>
            <a:avLst/>
            <a:gdLst/>
            <a:ahLst/>
            <a:cxnLst/>
            <a:rect l="l" t="t" r="r" b="b"/>
            <a:pathLst>
              <a:path w="546735" h="350520">
                <a:moveTo>
                  <a:pt x="0" y="0"/>
                </a:moveTo>
                <a:lnTo>
                  <a:pt x="546659" y="350049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4" name="object 104"/>
          <p:cNvSpPr/>
          <p:nvPr/>
        </p:nvSpPr>
        <p:spPr>
          <a:xfrm>
            <a:off x="4063" y="7488725"/>
            <a:ext cx="673735" cy="431800"/>
          </a:xfrm>
          <a:custGeom>
            <a:avLst/>
            <a:gdLst/>
            <a:ahLst/>
            <a:cxnLst/>
            <a:rect l="l" t="t" r="r" b="b"/>
            <a:pathLst>
              <a:path w="673735" h="431800">
                <a:moveTo>
                  <a:pt x="0" y="0"/>
                </a:moveTo>
                <a:lnTo>
                  <a:pt x="673523" y="431286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5" name="object 105"/>
          <p:cNvSpPr/>
          <p:nvPr/>
        </p:nvSpPr>
        <p:spPr>
          <a:xfrm>
            <a:off x="4064" y="7407487"/>
            <a:ext cx="800735" cy="513080"/>
          </a:xfrm>
          <a:custGeom>
            <a:avLst/>
            <a:gdLst/>
            <a:ahLst/>
            <a:cxnLst/>
            <a:rect l="l" t="t" r="r" b="b"/>
            <a:pathLst>
              <a:path w="800735" h="513079">
                <a:moveTo>
                  <a:pt x="0" y="0"/>
                </a:moveTo>
                <a:lnTo>
                  <a:pt x="800389" y="512524"/>
                </a:lnTo>
              </a:path>
            </a:pathLst>
          </a:custGeom>
          <a:ln w="4190">
            <a:solidFill>
              <a:srgbClr val="EAEB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6" name="object 106"/>
          <p:cNvSpPr/>
          <p:nvPr/>
        </p:nvSpPr>
        <p:spPr>
          <a:xfrm>
            <a:off x="4064" y="7326276"/>
            <a:ext cx="927735" cy="593725"/>
          </a:xfrm>
          <a:custGeom>
            <a:avLst/>
            <a:gdLst/>
            <a:ahLst/>
            <a:cxnLst/>
            <a:rect l="l" t="t" r="r" b="b"/>
            <a:pathLst>
              <a:path w="927735" h="593725">
                <a:moveTo>
                  <a:pt x="0" y="0"/>
                </a:moveTo>
                <a:lnTo>
                  <a:pt x="927214" y="593736"/>
                </a:lnTo>
              </a:path>
            </a:pathLst>
          </a:custGeom>
          <a:ln w="4191">
            <a:solidFill>
              <a:srgbClr val="EA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7" name="object 107"/>
          <p:cNvSpPr/>
          <p:nvPr/>
        </p:nvSpPr>
        <p:spPr>
          <a:xfrm>
            <a:off x="4064" y="7245043"/>
            <a:ext cx="1054100" cy="675005"/>
          </a:xfrm>
          <a:custGeom>
            <a:avLst/>
            <a:gdLst/>
            <a:ahLst/>
            <a:cxnLst/>
            <a:rect l="l" t="t" r="r" b="b"/>
            <a:pathLst>
              <a:path w="1054100" h="675004">
                <a:moveTo>
                  <a:pt x="0" y="0"/>
                </a:moveTo>
                <a:lnTo>
                  <a:pt x="1054070" y="674968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8" name="object 108"/>
          <p:cNvSpPr/>
          <p:nvPr/>
        </p:nvSpPr>
        <p:spPr>
          <a:xfrm>
            <a:off x="4064" y="7163818"/>
            <a:ext cx="1181100" cy="756285"/>
          </a:xfrm>
          <a:custGeom>
            <a:avLst/>
            <a:gdLst/>
            <a:ahLst/>
            <a:cxnLst/>
            <a:rect l="l" t="t" r="r" b="b"/>
            <a:pathLst>
              <a:path w="1181100" h="756284">
                <a:moveTo>
                  <a:pt x="0" y="0"/>
                </a:moveTo>
                <a:lnTo>
                  <a:pt x="1180914" y="756193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9" name="object 109"/>
          <p:cNvSpPr/>
          <p:nvPr/>
        </p:nvSpPr>
        <p:spPr>
          <a:xfrm>
            <a:off x="4063" y="7082593"/>
            <a:ext cx="1308100" cy="837565"/>
          </a:xfrm>
          <a:custGeom>
            <a:avLst/>
            <a:gdLst/>
            <a:ahLst/>
            <a:cxnLst/>
            <a:rect l="l" t="t" r="r" b="b"/>
            <a:pathLst>
              <a:path w="1308100" h="837565">
                <a:moveTo>
                  <a:pt x="0" y="0"/>
                </a:moveTo>
                <a:lnTo>
                  <a:pt x="1307761" y="837418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0" name="object 110"/>
          <p:cNvSpPr/>
          <p:nvPr/>
        </p:nvSpPr>
        <p:spPr>
          <a:xfrm>
            <a:off x="4064" y="7001354"/>
            <a:ext cx="1435100" cy="918844"/>
          </a:xfrm>
          <a:custGeom>
            <a:avLst/>
            <a:gdLst/>
            <a:ahLst/>
            <a:cxnLst/>
            <a:rect l="l" t="t" r="r" b="b"/>
            <a:pathLst>
              <a:path w="1435100" h="918845">
                <a:moveTo>
                  <a:pt x="0" y="0"/>
                </a:moveTo>
                <a:lnTo>
                  <a:pt x="1434633" y="918658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1" name="object 111"/>
          <p:cNvSpPr/>
          <p:nvPr/>
        </p:nvSpPr>
        <p:spPr>
          <a:xfrm>
            <a:off x="4064" y="6920128"/>
            <a:ext cx="1561465" cy="1000125"/>
          </a:xfrm>
          <a:custGeom>
            <a:avLst/>
            <a:gdLst/>
            <a:ahLst/>
            <a:cxnLst/>
            <a:rect l="l" t="t" r="r" b="b"/>
            <a:pathLst>
              <a:path w="1561465" h="1000125">
                <a:moveTo>
                  <a:pt x="0" y="0"/>
                </a:moveTo>
                <a:lnTo>
                  <a:pt x="1561477" y="999882"/>
                </a:lnTo>
              </a:path>
            </a:pathLst>
          </a:custGeom>
          <a:ln w="4191">
            <a:solidFill>
              <a:srgbClr val="E9EA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2" name="object 112"/>
          <p:cNvSpPr/>
          <p:nvPr/>
        </p:nvSpPr>
        <p:spPr>
          <a:xfrm>
            <a:off x="89946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432" y="1026109"/>
                </a:lnTo>
              </a:path>
            </a:pathLst>
          </a:custGeom>
          <a:ln w="4191">
            <a:solidFill>
              <a:srgbClr val="E9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3" name="object 113"/>
          <p:cNvSpPr/>
          <p:nvPr/>
        </p:nvSpPr>
        <p:spPr>
          <a:xfrm>
            <a:off x="216798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433" y="1026109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4" name="object 114"/>
          <p:cNvSpPr/>
          <p:nvPr/>
        </p:nvSpPr>
        <p:spPr>
          <a:xfrm>
            <a:off x="343660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434" y="1026109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5" name="object 115"/>
          <p:cNvSpPr/>
          <p:nvPr/>
        </p:nvSpPr>
        <p:spPr>
          <a:xfrm>
            <a:off x="470508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433" y="1026109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6" name="object 116"/>
          <p:cNvSpPr/>
          <p:nvPr/>
        </p:nvSpPr>
        <p:spPr>
          <a:xfrm>
            <a:off x="597366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431" y="1026109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7" name="object 117"/>
          <p:cNvSpPr/>
          <p:nvPr/>
        </p:nvSpPr>
        <p:spPr>
          <a:xfrm>
            <a:off x="724216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431" y="1026109"/>
                </a:lnTo>
              </a:path>
            </a:pathLst>
          </a:custGeom>
          <a:ln w="4190">
            <a:solidFill>
              <a:srgbClr val="E8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8" name="object 118"/>
          <p:cNvSpPr/>
          <p:nvPr/>
        </p:nvSpPr>
        <p:spPr>
          <a:xfrm>
            <a:off x="851069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437" y="1026109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9" name="object 119"/>
          <p:cNvSpPr/>
          <p:nvPr/>
        </p:nvSpPr>
        <p:spPr>
          <a:xfrm>
            <a:off x="977919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431" y="1026109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0" name="object 120"/>
          <p:cNvSpPr/>
          <p:nvPr/>
        </p:nvSpPr>
        <p:spPr>
          <a:xfrm>
            <a:off x="1104764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429" y="1026109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1" name="object 121"/>
          <p:cNvSpPr/>
          <p:nvPr/>
        </p:nvSpPr>
        <p:spPr>
          <a:xfrm>
            <a:off x="1231617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435" y="1026109"/>
                </a:lnTo>
              </a:path>
            </a:pathLst>
          </a:custGeom>
          <a:ln w="4191">
            <a:solidFill>
              <a:srgbClr val="E7E8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2" name="object 122"/>
          <p:cNvSpPr/>
          <p:nvPr/>
        </p:nvSpPr>
        <p:spPr>
          <a:xfrm>
            <a:off x="1358462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433" y="1026109"/>
                </a:lnTo>
              </a:path>
            </a:pathLst>
          </a:custGeom>
          <a:ln w="4191">
            <a:solidFill>
              <a:srgbClr val="E7E8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3" name="object 123"/>
          <p:cNvSpPr/>
          <p:nvPr/>
        </p:nvSpPr>
        <p:spPr>
          <a:xfrm>
            <a:off x="1485325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433" y="1026109"/>
                </a:lnTo>
              </a:path>
            </a:pathLst>
          </a:custGeom>
          <a:ln w="4191">
            <a:solidFill>
              <a:srgbClr val="E7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4" name="object 124"/>
          <p:cNvSpPr/>
          <p:nvPr/>
        </p:nvSpPr>
        <p:spPr>
          <a:xfrm>
            <a:off x="1612170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435" y="1026109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5" name="object 125"/>
          <p:cNvSpPr/>
          <p:nvPr/>
        </p:nvSpPr>
        <p:spPr>
          <a:xfrm>
            <a:off x="1739010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430" y="1026109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6" name="object 126"/>
          <p:cNvSpPr/>
          <p:nvPr/>
        </p:nvSpPr>
        <p:spPr>
          <a:xfrm>
            <a:off x="1865861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434" y="1026109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7" name="object 127"/>
          <p:cNvSpPr/>
          <p:nvPr/>
        </p:nvSpPr>
        <p:spPr>
          <a:xfrm>
            <a:off x="1992726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432" y="1026109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8" name="object 128"/>
          <p:cNvSpPr/>
          <p:nvPr/>
        </p:nvSpPr>
        <p:spPr>
          <a:xfrm>
            <a:off x="2119583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430" y="1026109"/>
                </a:lnTo>
              </a:path>
            </a:pathLst>
          </a:custGeom>
          <a:ln w="4191">
            <a:solidFill>
              <a:srgbClr val="E6E7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9" name="object 129"/>
          <p:cNvSpPr/>
          <p:nvPr/>
        </p:nvSpPr>
        <p:spPr>
          <a:xfrm>
            <a:off x="2246425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436" y="1026109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0" name="object 130"/>
          <p:cNvSpPr/>
          <p:nvPr/>
        </p:nvSpPr>
        <p:spPr>
          <a:xfrm>
            <a:off x="2373282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434" y="1026109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1" name="object 131"/>
          <p:cNvSpPr/>
          <p:nvPr/>
        </p:nvSpPr>
        <p:spPr>
          <a:xfrm>
            <a:off x="2500145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434" y="1026109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2" name="object 132"/>
          <p:cNvSpPr/>
          <p:nvPr/>
        </p:nvSpPr>
        <p:spPr>
          <a:xfrm>
            <a:off x="2626978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436" y="1026109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3" name="object 133"/>
          <p:cNvSpPr/>
          <p:nvPr/>
        </p:nvSpPr>
        <p:spPr>
          <a:xfrm>
            <a:off x="2753826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430" y="1026109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4" name="object 134"/>
          <p:cNvSpPr/>
          <p:nvPr/>
        </p:nvSpPr>
        <p:spPr>
          <a:xfrm>
            <a:off x="2880679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432" y="1026109"/>
                </a:lnTo>
              </a:path>
            </a:pathLst>
          </a:custGeom>
          <a:ln w="4191">
            <a:solidFill>
              <a:srgbClr val="E5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5" name="object 135"/>
          <p:cNvSpPr/>
          <p:nvPr/>
        </p:nvSpPr>
        <p:spPr>
          <a:xfrm>
            <a:off x="3007521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431" y="1026109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6" name="object 136"/>
          <p:cNvSpPr/>
          <p:nvPr/>
        </p:nvSpPr>
        <p:spPr>
          <a:xfrm>
            <a:off x="3134375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432" y="1026109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7" name="object 137"/>
          <p:cNvSpPr/>
          <p:nvPr/>
        </p:nvSpPr>
        <p:spPr>
          <a:xfrm>
            <a:off x="3261241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436" y="1026109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8" name="object 138"/>
          <p:cNvSpPr/>
          <p:nvPr/>
        </p:nvSpPr>
        <p:spPr>
          <a:xfrm>
            <a:off x="3388099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435" y="1026109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9" name="object 139"/>
          <p:cNvSpPr/>
          <p:nvPr/>
        </p:nvSpPr>
        <p:spPr>
          <a:xfrm>
            <a:off x="3514949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433" y="1026109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0" name="object 140"/>
          <p:cNvSpPr/>
          <p:nvPr/>
        </p:nvSpPr>
        <p:spPr>
          <a:xfrm>
            <a:off x="3641793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430" y="1026109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1" name="object 141"/>
          <p:cNvSpPr/>
          <p:nvPr/>
        </p:nvSpPr>
        <p:spPr>
          <a:xfrm>
            <a:off x="3768632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429" y="1026109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2" name="object 142"/>
          <p:cNvSpPr/>
          <p:nvPr/>
        </p:nvSpPr>
        <p:spPr>
          <a:xfrm>
            <a:off x="3895497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433" y="1026109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3" name="object 143"/>
          <p:cNvSpPr/>
          <p:nvPr/>
        </p:nvSpPr>
        <p:spPr>
          <a:xfrm>
            <a:off x="4022346" y="6893903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431" y="1026109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4" name="object 144"/>
          <p:cNvSpPr/>
          <p:nvPr/>
        </p:nvSpPr>
        <p:spPr>
          <a:xfrm>
            <a:off x="4149190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433" y="1026109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5" name="object 145"/>
          <p:cNvSpPr/>
          <p:nvPr/>
        </p:nvSpPr>
        <p:spPr>
          <a:xfrm>
            <a:off x="4276050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434" y="1026109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6" name="object 146"/>
          <p:cNvSpPr/>
          <p:nvPr/>
        </p:nvSpPr>
        <p:spPr>
          <a:xfrm>
            <a:off x="4402885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435" y="1026109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7" name="object 147"/>
          <p:cNvSpPr/>
          <p:nvPr/>
        </p:nvSpPr>
        <p:spPr>
          <a:xfrm>
            <a:off x="4529740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433" y="1026109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8" name="object 148"/>
          <p:cNvSpPr/>
          <p:nvPr/>
        </p:nvSpPr>
        <p:spPr>
          <a:xfrm>
            <a:off x="4656581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429" y="1026109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9" name="object 149"/>
          <p:cNvSpPr/>
          <p:nvPr/>
        </p:nvSpPr>
        <p:spPr>
          <a:xfrm>
            <a:off x="4783427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39" h="1026159">
                <a:moveTo>
                  <a:pt x="0" y="0"/>
                </a:moveTo>
                <a:lnTo>
                  <a:pt x="1602433" y="1026109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0" name="object 150"/>
          <p:cNvSpPr/>
          <p:nvPr/>
        </p:nvSpPr>
        <p:spPr>
          <a:xfrm>
            <a:off x="4910313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434" y="1026109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1" name="object 151"/>
          <p:cNvSpPr/>
          <p:nvPr/>
        </p:nvSpPr>
        <p:spPr>
          <a:xfrm>
            <a:off x="5037169" y="6893903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435" y="1026109"/>
                </a:lnTo>
              </a:path>
            </a:pathLst>
          </a:custGeom>
          <a:ln w="4190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2" name="object 152"/>
          <p:cNvSpPr/>
          <p:nvPr/>
        </p:nvSpPr>
        <p:spPr>
          <a:xfrm>
            <a:off x="5164007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434" y="1026109"/>
                </a:lnTo>
              </a:path>
            </a:pathLst>
          </a:custGeom>
          <a:ln w="4191">
            <a:solidFill>
              <a:srgbClr val="E1E2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3" name="object 153"/>
          <p:cNvSpPr/>
          <p:nvPr/>
        </p:nvSpPr>
        <p:spPr>
          <a:xfrm>
            <a:off x="5290855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432" y="1026109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4" name="object 154"/>
          <p:cNvSpPr/>
          <p:nvPr/>
        </p:nvSpPr>
        <p:spPr>
          <a:xfrm>
            <a:off x="5417703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430" y="1026109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5" name="object 155"/>
          <p:cNvSpPr/>
          <p:nvPr/>
        </p:nvSpPr>
        <p:spPr>
          <a:xfrm>
            <a:off x="5544549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432" y="1026109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6" name="object 156"/>
          <p:cNvSpPr/>
          <p:nvPr/>
        </p:nvSpPr>
        <p:spPr>
          <a:xfrm>
            <a:off x="5671404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432" y="1026109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7" name="object 157"/>
          <p:cNvSpPr/>
          <p:nvPr/>
        </p:nvSpPr>
        <p:spPr>
          <a:xfrm>
            <a:off x="5798252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430" y="1026109"/>
                </a:lnTo>
              </a:path>
            </a:pathLst>
          </a:custGeom>
          <a:ln w="4191">
            <a:solidFill>
              <a:srgbClr val="E0E1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8" name="object 158"/>
          <p:cNvSpPr/>
          <p:nvPr/>
        </p:nvSpPr>
        <p:spPr>
          <a:xfrm>
            <a:off x="5925110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435" y="1026109"/>
                </a:lnTo>
              </a:path>
            </a:pathLst>
          </a:custGeom>
          <a:ln w="4191">
            <a:solidFill>
              <a:srgbClr val="E0E1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9" name="object 159"/>
          <p:cNvSpPr/>
          <p:nvPr/>
        </p:nvSpPr>
        <p:spPr>
          <a:xfrm>
            <a:off x="6051958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433" y="1026109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0" name="object 160"/>
          <p:cNvSpPr/>
          <p:nvPr/>
        </p:nvSpPr>
        <p:spPr>
          <a:xfrm>
            <a:off x="6178801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430" y="1026109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1" name="object 161"/>
          <p:cNvSpPr/>
          <p:nvPr/>
        </p:nvSpPr>
        <p:spPr>
          <a:xfrm>
            <a:off x="6305638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430" y="1026109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2" name="object 162"/>
          <p:cNvSpPr/>
          <p:nvPr/>
        </p:nvSpPr>
        <p:spPr>
          <a:xfrm>
            <a:off x="6432518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431" y="1026109"/>
                </a:lnTo>
              </a:path>
            </a:pathLst>
          </a:custGeom>
          <a:ln w="4191">
            <a:solidFill>
              <a:srgbClr val="DF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3" name="object 163"/>
          <p:cNvSpPr/>
          <p:nvPr/>
        </p:nvSpPr>
        <p:spPr>
          <a:xfrm>
            <a:off x="6559374" y="6893903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432" y="1026109"/>
                </a:lnTo>
              </a:path>
            </a:pathLst>
          </a:custGeom>
          <a:ln w="4191">
            <a:solidFill>
              <a:srgbClr val="DFE0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4" name="object 164"/>
          <p:cNvSpPr/>
          <p:nvPr/>
        </p:nvSpPr>
        <p:spPr>
          <a:xfrm>
            <a:off x="6686222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435" y="1026109"/>
                </a:lnTo>
              </a:path>
            </a:pathLst>
          </a:custGeom>
          <a:ln w="4190">
            <a:solidFill>
              <a:srgbClr val="DFE0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5" name="object 165"/>
          <p:cNvSpPr/>
          <p:nvPr/>
        </p:nvSpPr>
        <p:spPr>
          <a:xfrm>
            <a:off x="6813067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431" y="1026109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6" name="object 166"/>
          <p:cNvSpPr/>
          <p:nvPr/>
        </p:nvSpPr>
        <p:spPr>
          <a:xfrm>
            <a:off x="6939927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433" y="1026109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7" name="object 167"/>
          <p:cNvSpPr/>
          <p:nvPr/>
        </p:nvSpPr>
        <p:spPr>
          <a:xfrm>
            <a:off x="7066770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433" y="1026109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8" name="object 168"/>
          <p:cNvSpPr/>
          <p:nvPr/>
        </p:nvSpPr>
        <p:spPr>
          <a:xfrm>
            <a:off x="7193608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429" y="1026109"/>
                </a:lnTo>
              </a:path>
            </a:pathLst>
          </a:custGeom>
          <a:ln w="4191">
            <a:solidFill>
              <a:srgbClr val="DE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9" name="object 169"/>
          <p:cNvSpPr/>
          <p:nvPr/>
        </p:nvSpPr>
        <p:spPr>
          <a:xfrm>
            <a:off x="7320454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431" y="1026109"/>
                </a:lnTo>
              </a:path>
            </a:pathLst>
          </a:custGeom>
          <a:ln w="4191">
            <a:solidFill>
              <a:srgbClr val="DE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0" name="object 170"/>
          <p:cNvSpPr/>
          <p:nvPr/>
        </p:nvSpPr>
        <p:spPr>
          <a:xfrm>
            <a:off x="7447324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435" y="1026109"/>
                </a:lnTo>
              </a:path>
            </a:pathLst>
          </a:custGeom>
          <a:ln w="4191">
            <a:solidFill>
              <a:srgbClr val="DEDF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1" name="object 171"/>
          <p:cNvSpPr/>
          <p:nvPr/>
        </p:nvSpPr>
        <p:spPr>
          <a:xfrm>
            <a:off x="7574162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431" y="1026109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2" name="object 172"/>
          <p:cNvSpPr/>
          <p:nvPr/>
        </p:nvSpPr>
        <p:spPr>
          <a:xfrm>
            <a:off x="7701037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434" y="1026109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3" name="object 173"/>
          <p:cNvSpPr/>
          <p:nvPr/>
        </p:nvSpPr>
        <p:spPr>
          <a:xfrm>
            <a:off x="7827884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433" y="1026109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4" name="object 174"/>
          <p:cNvSpPr/>
          <p:nvPr/>
        </p:nvSpPr>
        <p:spPr>
          <a:xfrm>
            <a:off x="7954740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433" y="1026109"/>
                </a:lnTo>
              </a:path>
            </a:pathLst>
          </a:custGeom>
          <a:ln w="4191">
            <a:solidFill>
              <a:srgbClr val="DD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5" name="object 175"/>
          <p:cNvSpPr/>
          <p:nvPr/>
        </p:nvSpPr>
        <p:spPr>
          <a:xfrm>
            <a:off x="8081584" y="6893903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429" y="1026109"/>
                </a:lnTo>
              </a:path>
            </a:pathLst>
          </a:custGeom>
          <a:ln w="4191">
            <a:solidFill>
              <a:srgbClr val="DDDE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6" name="object 176"/>
          <p:cNvSpPr/>
          <p:nvPr/>
        </p:nvSpPr>
        <p:spPr>
          <a:xfrm>
            <a:off x="8208429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433" y="1026109"/>
                </a:lnTo>
              </a:path>
            </a:pathLst>
          </a:custGeom>
          <a:ln w="4190">
            <a:solidFill>
              <a:srgbClr val="DDDE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7" name="object 177"/>
          <p:cNvSpPr/>
          <p:nvPr/>
        </p:nvSpPr>
        <p:spPr>
          <a:xfrm>
            <a:off x="8335284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431" y="1026109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8" name="object 178"/>
          <p:cNvSpPr/>
          <p:nvPr/>
        </p:nvSpPr>
        <p:spPr>
          <a:xfrm>
            <a:off x="8462147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436" y="1026109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9" name="object 179"/>
          <p:cNvSpPr/>
          <p:nvPr/>
        </p:nvSpPr>
        <p:spPr>
          <a:xfrm>
            <a:off x="8588988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434" y="1026109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0" name="object 180"/>
          <p:cNvSpPr/>
          <p:nvPr/>
        </p:nvSpPr>
        <p:spPr>
          <a:xfrm>
            <a:off x="8715830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432" y="1026109"/>
                </a:lnTo>
              </a:path>
            </a:pathLst>
          </a:custGeom>
          <a:ln w="4191">
            <a:solidFill>
              <a:srgbClr val="DC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1" name="object 181"/>
          <p:cNvSpPr/>
          <p:nvPr/>
        </p:nvSpPr>
        <p:spPr>
          <a:xfrm>
            <a:off x="8842673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432" y="1026109"/>
                </a:lnTo>
              </a:path>
            </a:pathLst>
          </a:custGeom>
          <a:ln w="4191">
            <a:solidFill>
              <a:srgbClr val="DCDD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2" name="object 182"/>
          <p:cNvSpPr/>
          <p:nvPr/>
        </p:nvSpPr>
        <p:spPr>
          <a:xfrm>
            <a:off x="8969532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432" y="1026109"/>
                </a:lnTo>
              </a:path>
            </a:pathLst>
          </a:custGeom>
          <a:ln w="4191">
            <a:solidFill>
              <a:srgbClr val="DCDD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3" name="object 183"/>
          <p:cNvSpPr/>
          <p:nvPr/>
        </p:nvSpPr>
        <p:spPr>
          <a:xfrm>
            <a:off x="9096383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432" y="1026109"/>
                </a:lnTo>
              </a:path>
            </a:pathLst>
          </a:custGeom>
          <a:ln w="4191">
            <a:solidFill>
              <a:srgbClr val="DC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4" name="object 184"/>
          <p:cNvSpPr/>
          <p:nvPr/>
        </p:nvSpPr>
        <p:spPr>
          <a:xfrm>
            <a:off x="9223219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434" y="1026109"/>
                </a:lnTo>
              </a:path>
            </a:pathLst>
          </a:custGeom>
          <a:ln w="4191">
            <a:solidFill>
              <a:srgbClr val="DC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5" name="object 185"/>
          <p:cNvSpPr/>
          <p:nvPr/>
        </p:nvSpPr>
        <p:spPr>
          <a:xfrm>
            <a:off x="9350092" y="6893902"/>
            <a:ext cx="1602740" cy="1026160"/>
          </a:xfrm>
          <a:custGeom>
            <a:avLst/>
            <a:gdLst/>
            <a:ahLst/>
            <a:cxnLst/>
            <a:rect l="l" t="t" r="r" b="b"/>
            <a:pathLst>
              <a:path w="1602740" h="1026159">
                <a:moveTo>
                  <a:pt x="0" y="0"/>
                </a:moveTo>
                <a:lnTo>
                  <a:pt x="1602432" y="1026109"/>
                </a:lnTo>
              </a:path>
            </a:pathLst>
          </a:custGeom>
          <a:ln w="4191">
            <a:solidFill>
              <a:srgbClr val="DB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6" name="object 186"/>
          <p:cNvSpPr/>
          <p:nvPr/>
        </p:nvSpPr>
        <p:spPr>
          <a:xfrm>
            <a:off x="9476961" y="6893902"/>
            <a:ext cx="1575435" cy="1009015"/>
          </a:xfrm>
          <a:custGeom>
            <a:avLst/>
            <a:gdLst/>
            <a:ahLst/>
            <a:cxnLst/>
            <a:rect l="l" t="t" r="r" b="b"/>
            <a:pathLst>
              <a:path w="1575434" h="1009015">
                <a:moveTo>
                  <a:pt x="0" y="0"/>
                </a:moveTo>
                <a:lnTo>
                  <a:pt x="1575035" y="1008564"/>
                </a:lnTo>
              </a:path>
            </a:pathLst>
          </a:custGeom>
          <a:ln w="4191">
            <a:solidFill>
              <a:srgbClr val="DBDC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7" name="object 187"/>
          <p:cNvSpPr/>
          <p:nvPr/>
        </p:nvSpPr>
        <p:spPr>
          <a:xfrm>
            <a:off x="9603792" y="6893902"/>
            <a:ext cx="1448435" cy="927735"/>
          </a:xfrm>
          <a:custGeom>
            <a:avLst/>
            <a:gdLst/>
            <a:ahLst/>
            <a:cxnLst/>
            <a:rect l="l" t="t" r="r" b="b"/>
            <a:pathLst>
              <a:path w="1448434" h="927734">
                <a:moveTo>
                  <a:pt x="0" y="0"/>
                </a:moveTo>
                <a:lnTo>
                  <a:pt x="1448204" y="927348"/>
                </a:lnTo>
              </a:path>
            </a:pathLst>
          </a:custGeom>
          <a:ln w="4190">
            <a:solidFill>
              <a:srgbClr val="DBDC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8" name="object 188"/>
          <p:cNvSpPr/>
          <p:nvPr/>
        </p:nvSpPr>
        <p:spPr>
          <a:xfrm>
            <a:off x="9730635" y="6893902"/>
            <a:ext cx="1321435" cy="846455"/>
          </a:xfrm>
          <a:custGeom>
            <a:avLst/>
            <a:gdLst/>
            <a:ahLst/>
            <a:cxnLst/>
            <a:rect l="l" t="t" r="r" b="b"/>
            <a:pathLst>
              <a:path w="1321434" h="846454">
                <a:moveTo>
                  <a:pt x="0" y="0"/>
                </a:moveTo>
                <a:lnTo>
                  <a:pt x="1321361" y="846128"/>
                </a:lnTo>
              </a:path>
            </a:pathLst>
          </a:custGeom>
          <a:ln w="4191">
            <a:solidFill>
              <a:srgbClr val="DBDC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9" name="object 189"/>
          <p:cNvSpPr/>
          <p:nvPr/>
        </p:nvSpPr>
        <p:spPr>
          <a:xfrm>
            <a:off x="9857482" y="6893902"/>
            <a:ext cx="1195070" cy="765175"/>
          </a:xfrm>
          <a:custGeom>
            <a:avLst/>
            <a:gdLst/>
            <a:ahLst/>
            <a:cxnLst/>
            <a:rect l="l" t="t" r="r" b="b"/>
            <a:pathLst>
              <a:path w="1195070" h="765175">
                <a:moveTo>
                  <a:pt x="0" y="0"/>
                </a:moveTo>
                <a:lnTo>
                  <a:pt x="1194514" y="764900"/>
                </a:lnTo>
              </a:path>
            </a:pathLst>
          </a:custGeom>
          <a:ln w="4191">
            <a:solidFill>
              <a:srgbClr val="DBDC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0" name="object 190"/>
          <p:cNvSpPr/>
          <p:nvPr/>
        </p:nvSpPr>
        <p:spPr>
          <a:xfrm>
            <a:off x="9984351" y="6893902"/>
            <a:ext cx="1068070" cy="683895"/>
          </a:xfrm>
          <a:custGeom>
            <a:avLst/>
            <a:gdLst/>
            <a:ahLst/>
            <a:cxnLst/>
            <a:rect l="l" t="t" r="r" b="b"/>
            <a:pathLst>
              <a:path w="1068070" h="683895">
                <a:moveTo>
                  <a:pt x="0" y="0"/>
                </a:moveTo>
                <a:lnTo>
                  <a:pt x="1067645" y="683659"/>
                </a:lnTo>
              </a:path>
            </a:pathLst>
          </a:custGeom>
          <a:ln w="4191">
            <a:solidFill>
              <a:srgbClr val="DBDC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1" name="object 191"/>
          <p:cNvSpPr/>
          <p:nvPr/>
        </p:nvSpPr>
        <p:spPr>
          <a:xfrm>
            <a:off x="10111205" y="6893902"/>
            <a:ext cx="941069" cy="602615"/>
          </a:xfrm>
          <a:custGeom>
            <a:avLst/>
            <a:gdLst/>
            <a:ahLst/>
            <a:cxnLst/>
            <a:rect l="l" t="t" r="r" b="b"/>
            <a:pathLst>
              <a:path w="941070" h="602615">
                <a:moveTo>
                  <a:pt x="0" y="0"/>
                </a:moveTo>
                <a:lnTo>
                  <a:pt x="940791" y="602430"/>
                </a:lnTo>
              </a:path>
            </a:pathLst>
          </a:custGeom>
          <a:ln w="4191">
            <a:solidFill>
              <a:srgbClr val="DADC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2" name="object 192"/>
          <p:cNvSpPr/>
          <p:nvPr/>
        </p:nvSpPr>
        <p:spPr>
          <a:xfrm>
            <a:off x="10238047" y="6893902"/>
            <a:ext cx="814069" cy="521334"/>
          </a:xfrm>
          <a:custGeom>
            <a:avLst/>
            <a:gdLst/>
            <a:ahLst/>
            <a:cxnLst/>
            <a:rect l="l" t="t" r="r" b="b"/>
            <a:pathLst>
              <a:path w="814070" h="521334">
                <a:moveTo>
                  <a:pt x="0" y="0"/>
                </a:moveTo>
                <a:lnTo>
                  <a:pt x="813949" y="521209"/>
                </a:lnTo>
              </a:path>
            </a:pathLst>
          </a:custGeom>
          <a:ln w="4191">
            <a:solidFill>
              <a:srgbClr val="DADB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3" name="object 193"/>
          <p:cNvSpPr/>
          <p:nvPr/>
        </p:nvSpPr>
        <p:spPr>
          <a:xfrm>
            <a:off x="10364895" y="6893902"/>
            <a:ext cx="687705" cy="440055"/>
          </a:xfrm>
          <a:custGeom>
            <a:avLst/>
            <a:gdLst/>
            <a:ahLst/>
            <a:cxnLst/>
            <a:rect l="l" t="t" r="r" b="b"/>
            <a:pathLst>
              <a:path w="687704" h="440054">
                <a:moveTo>
                  <a:pt x="0" y="0"/>
                </a:moveTo>
                <a:lnTo>
                  <a:pt x="687102" y="439982"/>
                </a:lnTo>
              </a:path>
            </a:pathLst>
          </a:custGeom>
          <a:ln w="4191">
            <a:solidFill>
              <a:srgbClr val="DADB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4" name="object 194"/>
          <p:cNvSpPr/>
          <p:nvPr/>
        </p:nvSpPr>
        <p:spPr>
          <a:xfrm>
            <a:off x="10491745" y="6893902"/>
            <a:ext cx="560705" cy="358775"/>
          </a:xfrm>
          <a:custGeom>
            <a:avLst/>
            <a:gdLst/>
            <a:ahLst/>
            <a:cxnLst/>
            <a:rect l="l" t="t" r="r" b="b"/>
            <a:pathLst>
              <a:path w="560704" h="358775">
                <a:moveTo>
                  <a:pt x="0" y="0"/>
                </a:moveTo>
                <a:lnTo>
                  <a:pt x="560251" y="358753"/>
                </a:lnTo>
              </a:path>
            </a:pathLst>
          </a:custGeom>
          <a:ln w="4191">
            <a:solidFill>
              <a:srgbClr val="DADB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5" name="object 195"/>
          <p:cNvSpPr/>
          <p:nvPr/>
        </p:nvSpPr>
        <p:spPr>
          <a:xfrm>
            <a:off x="10618584" y="6893902"/>
            <a:ext cx="433705" cy="278130"/>
          </a:xfrm>
          <a:custGeom>
            <a:avLst/>
            <a:gdLst/>
            <a:ahLst/>
            <a:cxnLst/>
            <a:rect l="l" t="t" r="r" b="b"/>
            <a:pathLst>
              <a:path w="433704" h="278129">
                <a:moveTo>
                  <a:pt x="0" y="0"/>
                </a:moveTo>
                <a:lnTo>
                  <a:pt x="433412" y="277533"/>
                </a:lnTo>
              </a:path>
            </a:pathLst>
          </a:custGeom>
          <a:ln w="4191">
            <a:solidFill>
              <a:srgbClr val="DADB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6" name="object 196"/>
          <p:cNvSpPr/>
          <p:nvPr/>
        </p:nvSpPr>
        <p:spPr>
          <a:xfrm>
            <a:off x="10745457" y="6893902"/>
            <a:ext cx="306705" cy="196850"/>
          </a:xfrm>
          <a:custGeom>
            <a:avLst/>
            <a:gdLst/>
            <a:ahLst/>
            <a:cxnLst/>
            <a:rect l="l" t="t" r="r" b="b"/>
            <a:pathLst>
              <a:path w="306704" h="196850">
                <a:moveTo>
                  <a:pt x="0" y="0"/>
                </a:moveTo>
                <a:lnTo>
                  <a:pt x="306540" y="196291"/>
                </a:lnTo>
              </a:path>
            </a:pathLst>
          </a:custGeom>
          <a:ln w="4191">
            <a:solidFill>
              <a:srgbClr val="DADB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7" name="object 197"/>
          <p:cNvSpPr/>
          <p:nvPr/>
        </p:nvSpPr>
        <p:spPr>
          <a:xfrm>
            <a:off x="10872308" y="6893902"/>
            <a:ext cx="179705" cy="115570"/>
          </a:xfrm>
          <a:custGeom>
            <a:avLst/>
            <a:gdLst/>
            <a:ahLst/>
            <a:cxnLst/>
            <a:rect l="l" t="t" r="r" b="b"/>
            <a:pathLst>
              <a:path w="179704" h="115570">
                <a:moveTo>
                  <a:pt x="0" y="0"/>
                </a:moveTo>
                <a:lnTo>
                  <a:pt x="179689" y="115062"/>
                </a:lnTo>
              </a:path>
            </a:pathLst>
          </a:custGeom>
          <a:ln w="4191">
            <a:solidFill>
              <a:srgbClr val="D9DB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8" name="object 198"/>
          <p:cNvSpPr/>
          <p:nvPr/>
        </p:nvSpPr>
        <p:spPr>
          <a:xfrm>
            <a:off x="10999161" y="6893902"/>
            <a:ext cx="53340" cy="34290"/>
          </a:xfrm>
          <a:custGeom>
            <a:avLst/>
            <a:gdLst/>
            <a:ahLst/>
            <a:cxnLst/>
            <a:rect l="l" t="t" r="r" b="b"/>
            <a:pathLst>
              <a:path w="53340" h="34290">
                <a:moveTo>
                  <a:pt x="0" y="0"/>
                </a:moveTo>
                <a:lnTo>
                  <a:pt x="52834" y="33832"/>
                </a:lnTo>
              </a:path>
            </a:pathLst>
          </a:custGeom>
          <a:ln w="4191">
            <a:solidFill>
              <a:srgbClr val="D9DA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9" name="object 199"/>
          <p:cNvSpPr/>
          <p:nvPr/>
        </p:nvSpPr>
        <p:spPr>
          <a:xfrm>
            <a:off x="940688" y="6893902"/>
            <a:ext cx="8820150" cy="184785"/>
          </a:xfrm>
          <a:custGeom>
            <a:avLst/>
            <a:gdLst/>
            <a:ahLst/>
            <a:cxnLst/>
            <a:rect l="l" t="t" r="r" b="b"/>
            <a:pathLst>
              <a:path w="8820150" h="184784">
                <a:moveTo>
                  <a:pt x="8819997" y="184658"/>
                </a:moveTo>
                <a:lnTo>
                  <a:pt x="0" y="184658"/>
                </a:lnTo>
                <a:lnTo>
                  <a:pt x="0" y="0"/>
                </a:lnTo>
                <a:lnTo>
                  <a:pt x="8819997" y="0"/>
                </a:lnTo>
                <a:lnTo>
                  <a:pt x="8819997" y="184658"/>
                </a:lnTo>
                <a:close/>
              </a:path>
            </a:pathLst>
          </a:custGeom>
          <a:solidFill>
            <a:srgbClr val="DA413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0" name="object 200"/>
          <p:cNvSpPr/>
          <p:nvPr/>
        </p:nvSpPr>
        <p:spPr>
          <a:xfrm>
            <a:off x="949980" y="6537134"/>
            <a:ext cx="9359133" cy="7516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1" name="object 201"/>
          <p:cNvSpPr/>
          <p:nvPr/>
        </p:nvSpPr>
        <p:spPr>
          <a:xfrm>
            <a:off x="9771638" y="6603453"/>
            <a:ext cx="390514" cy="40902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2" name="object 202"/>
          <p:cNvSpPr/>
          <p:nvPr/>
        </p:nvSpPr>
        <p:spPr>
          <a:xfrm>
            <a:off x="9690468" y="6897606"/>
            <a:ext cx="613410" cy="414020"/>
          </a:xfrm>
          <a:custGeom>
            <a:avLst/>
            <a:gdLst/>
            <a:ahLst/>
            <a:cxnLst/>
            <a:rect l="l" t="t" r="r" b="b"/>
            <a:pathLst>
              <a:path w="613409" h="414020">
                <a:moveTo>
                  <a:pt x="58686" y="388392"/>
                </a:moveTo>
                <a:lnTo>
                  <a:pt x="40335" y="388392"/>
                </a:lnTo>
                <a:lnTo>
                  <a:pt x="79133" y="399822"/>
                </a:lnTo>
                <a:lnTo>
                  <a:pt x="115292" y="408712"/>
                </a:lnTo>
                <a:lnTo>
                  <a:pt x="152607" y="413792"/>
                </a:lnTo>
                <a:lnTo>
                  <a:pt x="190806" y="413792"/>
                </a:lnTo>
                <a:lnTo>
                  <a:pt x="229615" y="411252"/>
                </a:lnTo>
                <a:lnTo>
                  <a:pt x="269634" y="404902"/>
                </a:lnTo>
                <a:lnTo>
                  <a:pt x="309213" y="393472"/>
                </a:lnTo>
                <a:lnTo>
                  <a:pt x="312741" y="392202"/>
                </a:lnTo>
                <a:lnTo>
                  <a:pt x="88442" y="392202"/>
                </a:lnTo>
                <a:lnTo>
                  <a:pt x="86537" y="390932"/>
                </a:lnTo>
                <a:lnTo>
                  <a:pt x="72174" y="390932"/>
                </a:lnTo>
                <a:lnTo>
                  <a:pt x="71221" y="389662"/>
                </a:lnTo>
                <a:lnTo>
                  <a:pt x="60490" y="389662"/>
                </a:lnTo>
                <a:lnTo>
                  <a:pt x="58686" y="388392"/>
                </a:lnTo>
                <a:close/>
              </a:path>
              <a:path w="613409" h="414020">
                <a:moveTo>
                  <a:pt x="612879" y="0"/>
                </a:moveTo>
                <a:lnTo>
                  <a:pt x="612127" y="3582"/>
                </a:lnTo>
                <a:lnTo>
                  <a:pt x="611517" y="7392"/>
                </a:lnTo>
                <a:lnTo>
                  <a:pt x="610565" y="11202"/>
                </a:lnTo>
                <a:lnTo>
                  <a:pt x="608901" y="18822"/>
                </a:lnTo>
                <a:lnTo>
                  <a:pt x="606945" y="26442"/>
                </a:lnTo>
                <a:lnTo>
                  <a:pt x="605828" y="30252"/>
                </a:lnTo>
                <a:lnTo>
                  <a:pt x="604875" y="34062"/>
                </a:lnTo>
                <a:lnTo>
                  <a:pt x="588227" y="81052"/>
                </a:lnTo>
                <a:lnTo>
                  <a:pt x="567843" y="122962"/>
                </a:lnTo>
                <a:lnTo>
                  <a:pt x="542872" y="163602"/>
                </a:lnTo>
                <a:lnTo>
                  <a:pt x="513562" y="201702"/>
                </a:lnTo>
                <a:lnTo>
                  <a:pt x="479508" y="238532"/>
                </a:lnTo>
                <a:lnTo>
                  <a:pt x="441999" y="271552"/>
                </a:lnTo>
                <a:lnTo>
                  <a:pt x="401407" y="300762"/>
                </a:lnTo>
                <a:lnTo>
                  <a:pt x="358101" y="327432"/>
                </a:lnTo>
                <a:lnTo>
                  <a:pt x="357238" y="327432"/>
                </a:lnTo>
                <a:lnTo>
                  <a:pt x="356361" y="328702"/>
                </a:lnTo>
                <a:lnTo>
                  <a:pt x="354533" y="328702"/>
                </a:lnTo>
                <a:lnTo>
                  <a:pt x="353542" y="329972"/>
                </a:lnTo>
                <a:lnTo>
                  <a:pt x="352640" y="329972"/>
                </a:lnTo>
                <a:lnTo>
                  <a:pt x="351739" y="331242"/>
                </a:lnTo>
                <a:lnTo>
                  <a:pt x="349834" y="331242"/>
                </a:lnTo>
                <a:lnTo>
                  <a:pt x="347967" y="332512"/>
                </a:lnTo>
                <a:lnTo>
                  <a:pt x="346976" y="332512"/>
                </a:lnTo>
                <a:lnTo>
                  <a:pt x="346201" y="333782"/>
                </a:lnTo>
                <a:lnTo>
                  <a:pt x="345160" y="333782"/>
                </a:lnTo>
                <a:lnTo>
                  <a:pt x="344271" y="335052"/>
                </a:lnTo>
                <a:lnTo>
                  <a:pt x="342493" y="335052"/>
                </a:lnTo>
                <a:lnTo>
                  <a:pt x="341439" y="336322"/>
                </a:lnTo>
                <a:lnTo>
                  <a:pt x="340575" y="336322"/>
                </a:lnTo>
                <a:lnTo>
                  <a:pt x="337769" y="337592"/>
                </a:lnTo>
                <a:lnTo>
                  <a:pt x="336778" y="338862"/>
                </a:lnTo>
                <a:lnTo>
                  <a:pt x="334822" y="338862"/>
                </a:lnTo>
                <a:lnTo>
                  <a:pt x="333997" y="340132"/>
                </a:lnTo>
                <a:lnTo>
                  <a:pt x="332092" y="340132"/>
                </a:lnTo>
                <a:lnTo>
                  <a:pt x="331139" y="341402"/>
                </a:lnTo>
                <a:lnTo>
                  <a:pt x="330276" y="341402"/>
                </a:lnTo>
                <a:lnTo>
                  <a:pt x="327355" y="342672"/>
                </a:lnTo>
                <a:lnTo>
                  <a:pt x="326529" y="342672"/>
                </a:lnTo>
                <a:lnTo>
                  <a:pt x="325602" y="343942"/>
                </a:lnTo>
                <a:lnTo>
                  <a:pt x="323634" y="343942"/>
                </a:lnTo>
                <a:lnTo>
                  <a:pt x="322656" y="345212"/>
                </a:lnTo>
                <a:lnTo>
                  <a:pt x="320776" y="345212"/>
                </a:lnTo>
                <a:lnTo>
                  <a:pt x="319887" y="346482"/>
                </a:lnTo>
                <a:lnTo>
                  <a:pt x="317995" y="346482"/>
                </a:lnTo>
                <a:lnTo>
                  <a:pt x="316166" y="347752"/>
                </a:lnTo>
                <a:lnTo>
                  <a:pt x="315112" y="347752"/>
                </a:lnTo>
                <a:lnTo>
                  <a:pt x="314248" y="349022"/>
                </a:lnTo>
                <a:lnTo>
                  <a:pt x="312318" y="349022"/>
                </a:lnTo>
                <a:lnTo>
                  <a:pt x="311213" y="350292"/>
                </a:lnTo>
                <a:lnTo>
                  <a:pt x="309435" y="350292"/>
                </a:lnTo>
                <a:lnTo>
                  <a:pt x="307530" y="351562"/>
                </a:lnTo>
                <a:lnTo>
                  <a:pt x="306603" y="351562"/>
                </a:lnTo>
                <a:lnTo>
                  <a:pt x="305612" y="352832"/>
                </a:lnTo>
                <a:lnTo>
                  <a:pt x="303745" y="352832"/>
                </a:lnTo>
                <a:lnTo>
                  <a:pt x="302767" y="354102"/>
                </a:lnTo>
                <a:lnTo>
                  <a:pt x="299897" y="354102"/>
                </a:lnTo>
                <a:lnTo>
                  <a:pt x="298919" y="355372"/>
                </a:lnTo>
                <a:lnTo>
                  <a:pt x="297002" y="355372"/>
                </a:lnTo>
                <a:lnTo>
                  <a:pt x="296125" y="356642"/>
                </a:lnTo>
                <a:lnTo>
                  <a:pt x="294157" y="356642"/>
                </a:lnTo>
                <a:lnTo>
                  <a:pt x="293154" y="357912"/>
                </a:lnTo>
                <a:lnTo>
                  <a:pt x="291274" y="357912"/>
                </a:lnTo>
                <a:lnTo>
                  <a:pt x="289407" y="359182"/>
                </a:lnTo>
                <a:lnTo>
                  <a:pt x="287426" y="359182"/>
                </a:lnTo>
                <a:lnTo>
                  <a:pt x="286511" y="360452"/>
                </a:lnTo>
                <a:lnTo>
                  <a:pt x="284492" y="360452"/>
                </a:lnTo>
                <a:lnTo>
                  <a:pt x="282663" y="361722"/>
                </a:lnTo>
                <a:lnTo>
                  <a:pt x="280746" y="361722"/>
                </a:lnTo>
                <a:lnTo>
                  <a:pt x="279755" y="362992"/>
                </a:lnTo>
                <a:lnTo>
                  <a:pt x="276783" y="362992"/>
                </a:lnTo>
                <a:lnTo>
                  <a:pt x="275793" y="364262"/>
                </a:lnTo>
                <a:lnTo>
                  <a:pt x="272961" y="364262"/>
                </a:lnTo>
                <a:lnTo>
                  <a:pt x="272072" y="365532"/>
                </a:lnTo>
                <a:lnTo>
                  <a:pt x="270001" y="365532"/>
                </a:lnTo>
                <a:lnTo>
                  <a:pt x="268109" y="366802"/>
                </a:lnTo>
                <a:lnTo>
                  <a:pt x="265201" y="366802"/>
                </a:lnTo>
                <a:lnTo>
                  <a:pt x="264312" y="368072"/>
                </a:lnTo>
                <a:lnTo>
                  <a:pt x="261289" y="368072"/>
                </a:lnTo>
                <a:lnTo>
                  <a:pt x="260400" y="369342"/>
                </a:lnTo>
                <a:lnTo>
                  <a:pt x="257479" y="369342"/>
                </a:lnTo>
                <a:lnTo>
                  <a:pt x="256451" y="370612"/>
                </a:lnTo>
                <a:lnTo>
                  <a:pt x="253542" y="370612"/>
                </a:lnTo>
                <a:lnTo>
                  <a:pt x="252514" y="371882"/>
                </a:lnTo>
                <a:lnTo>
                  <a:pt x="248754" y="371882"/>
                </a:lnTo>
                <a:lnTo>
                  <a:pt x="247751" y="373152"/>
                </a:lnTo>
                <a:lnTo>
                  <a:pt x="244817" y="373152"/>
                </a:lnTo>
                <a:lnTo>
                  <a:pt x="243878" y="374422"/>
                </a:lnTo>
                <a:lnTo>
                  <a:pt x="239953" y="374422"/>
                </a:lnTo>
                <a:lnTo>
                  <a:pt x="238963" y="375692"/>
                </a:lnTo>
                <a:lnTo>
                  <a:pt x="234988" y="375692"/>
                </a:lnTo>
                <a:lnTo>
                  <a:pt x="234073" y="376962"/>
                </a:lnTo>
                <a:lnTo>
                  <a:pt x="230085" y="376962"/>
                </a:lnTo>
                <a:lnTo>
                  <a:pt x="229095" y="378232"/>
                </a:lnTo>
                <a:lnTo>
                  <a:pt x="226174" y="378232"/>
                </a:lnTo>
                <a:lnTo>
                  <a:pt x="224269" y="379502"/>
                </a:lnTo>
                <a:lnTo>
                  <a:pt x="219392" y="379502"/>
                </a:lnTo>
                <a:lnTo>
                  <a:pt x="218351" y="380772"/>
                </a:lnTo>
                <a:lnTo>
                  <a:pt x="215468" y="380772"/>
                </a:lnTo>
                <a:lnTo>
                  <a:pt x="213499" y="382042"/>
                </a:lnTo>
                <a:lnTo>
                  <a:pt x="208584" y="382042"/>
                </a:lnTo>
                <a:lnTo>
                  <a:pt x="206489" y="383312"/>
                </a:lnTo>
                <a:lnTo>
                  <a:pt x="201675" y="383312"/>
                </a:lnTo>
                <a:lnTo>
                  <a:pt x="200698" y="384582"/>
                </a:lnTo>
                <a:lnTo>
                  <a:pt x="194805" y="384582"/>
                </a:lnTo>
                <a:lnTo>
                  <a:pt x="192760" y="385852"/>
                </a:lnTo>
                <a:lnTo>
                  <a:pt x="186905" y="385852"/>
                </a:lnTo>
                <a:lnTo>
                  <a:pt x="185966" y="387122"/>
                </a:lnTo>
                <a:lnTo>
                  <a:pt x="179095" y="387122"/>
                </a:lnTo>
                <a:lnTo>
                  <a:pt x="177114" y="388392"/>
                </a:lnTo>
                <a:lnTo>
                  <a:pt x="169405" y="388392"/>
                </a:lnTo>
                <a:lnTo>
                  <a:pt x="168414" y="389662"/>
                </a:lnTo>
                <a:lnTo>
                  <a:pt x="157035" y="389662"/>
                </a:lnTo>
                <a:lnTo>
                  <a:pt x="156121" y="390932"/>
                </a:lnTo>
                <a:lnTo>
                  <a:pt x="141071" y="390932"/>
                </a:lnTo>
                <a:lnTo>
                  <a:pt x="140119" y="392202"/>
                </a:lnTo>
                <a:lnTo>
                  <a:pt x="312741" y="392202"/>
                </a:lnTo>
                <a:lnTo>
                  <a:pt x="385724" y="361722"/>
                </a:lnTo>
                <a:lnTo>
                  <a:pt x="421825" y="338862"/>
                </a:lnTo>
                <a:lnTo>
                  <a:pt x="455677" y="314732"/>
                </a:lnTo>
                <a:lnTo>
                  <a:pt x="486988" y="285522"/>
                </a:lnTo>
                <a:lnTo>
                  <a:pt x="515467" y="255042"/>
                </a:lnTo>
                <a:lnTo>
                  <a:pt x="540103" y="222022"/>
                </a:lnTo>
                <a:lnTo>
                  <a:pt x="561154" y="187732"/>
                </a:lnTo>
                <a:lnTo>
                  <a:pt x="578402" y="152172"/>
                </a:lnTo>
                <a:lnTo>
                  <a:pt x="591629" y="114072"/>
                </a:lnTo>
                <a:lnTo>
                  <a:pt x="592010" y="112802"/>
                </a:lnTo>
                <a:lnTo>
                  <a:pt x="592340" y="111532"/>
                </a:lnTo>
                <a:lnTo>
                  <a:pt x="592480" y="111532"/>
                </a:lnTo>
                <a:lnTo>
                  <a:pt x="592810" y="110262"/>
                </a:lnTo>
                <a:lnTo>
                  <a:pt x="592962" y="108992"/>
                </a:lnTo>
                <a:lnTo>
                  <a:pt x="593115" y="108992"/>
                </a:lnTo>
                <a:lnTo>
                  <a:pt x="593509" y="107722"/>
                </a:lnTo>
                <a:lnTo>
                  <a:pt x="593699" y="106452"/>
                </a:lnTo>
                <a:lnTo>
                  <a:pt x="593991" y="105182"/>
                </a:lnTo>
                <a:lnTo>
                  <a:pt x="594283" y="105182"/>
                </a:lnTo>
                <a:lnTo>
                  <a:pt x="594474" y="103912"/>
                </a:lnTo>
                <a:lnTo>
                  <a:pt x="594956" y="102642"/>
                </a:lnTo>
                <a:lnTo>
                  <a:pt x="595325" y="100102"/>
                </a:lnTo>
                <a:lnTo>
                  <a:pt x="595820" y="98832"/>
                </a:lnTo>
                <a:lnTo>
                  <a:pt x="596036" y="97562"/>
                </a:lnTo>
                <a:lnTo>
                  <a:pt x="596531" y="95022"/>
                </a:lnTo>
                <a:lnTo>
                  <a:pt x="596798" y="95022"/>
                </a:lnTo>
                <a:lnTo>
                  <a:pt x="596861" y="93752"/>
                </a:lnTo>
                <a:lnTo>
                  <a:pt x="596988" y="93752"/>
                </a:lnTo>
                <a:lnTo>
                  <a:pt x="597306" y="92482"/>
                </a:lnTo>
                <a:lnTo>
                  <a:pt x="597598" y="89942"/>
                </a:lnTo>
                <a:lnTo>
                  <a:pt x="597788" y="89942"/>
                </a:lnTo>
                <a:lnTo>
                  <a:pt x="598271" y="87402"/>
                </a:lnTo>
                <a:lnTo>
                  <a:pt x="598436" y="86132"/>
                </a:lnTo>
                <a:lnTo>
                  <a:pt x="598627" y="86132"/>
                </a:lnTo>
                <a:lnTo>
                  <a:pt x="598754" y="84862"/>
                </a:lnTo>
                <a:lnTo>
                  <a:pt x="598919" y="84862"/>
                </a:lnTo>
                <a:lnTo>
                  <a:pt x="599071" y="83592"/>
                </a:lnTo>
                <a:lnTo>
                  <a:pt x="599897" y="79782"/>
                </a:lnTo>
                <a:lnTo>
                  <a:pt x="600036" y="78512"/>
                </a:lnTo>
                <a:lnTo>
                  <a:pt x="600240" y="77242"/>
                </a:lnTo>
                <a:lnTo>
                  <a:pt x="600519" y="74702"/>
                </a:lnTo>
                <a:lnTo>
                  <a:pt x="600786" y="73432"/>
                </a:lnTo>
                <a:lnTo>
                  <a:pt x="612879" y="0"/>
                </a:lnTo>
                <a:close/>
              </a:path>
              <a:path w="613409" h="414020">
                <a:moveTo>
                  <a:pt x="8331" y="378232"/>
                </a:moveTo>
                <a:lnTo>
                  <a:pt x="4381" y="378232"/>
                </a:lnTo>
                <a:lnTo>
                  <a:pt x="39433" y="388392"/>
                </a:lnTo>
                <a:lnTo>
                  <a:pt x="53403" y="388392"/>
                </a:lnTo>
                <a:lnTo>
                  <a:pt x="49796" y="387122"/>
                </a:lnTo>
                <a:lnTo>
                  <a:pt x="42824" y="387122"/>
                </a:lnTo>
                <a:lnTo>
                  <a:pt x="38531" y="385852"/>
                </a:lnTo>
                <a:lnTo>
                  <a:pt x="37541" y="385852"/>
                </a:lnTo>
                <a:lnTo>
                  <a:pt x="36652" y="384582"/>
                </a:lnTo>
                <a:lnTo>
                  <a:pt x="30632" y="384582"/>
                </a:lnTo>
                <a:lnTo>
                  <a:pt x="29768" y="383312"/>
                </a:lnTo>
                <a:lnTo>
                  <a:pt x="24523" y="383312"/>
                </a:lnTo>
                <a:lnTo>
                  <a:pt x="23774" y="382042"/>
                </a:lnTo>
                <a:lnTo>
                  <a:pt x="19392" y="382042"/>
                </a:lnTo>
                <a:lnTo>
                  <a:pt x="18592" y="380772"/>
                </a:lnTo>
                <a:lnTo>
                  <a:pt x="13423" y="380772"/>
                </a:lnTo>
                <a:lnTo>
                  <a:pt x="12611" y="379502"/>
                </a:lnTo>
                <a:lnTo>
                  <a:pt x="10121" y="379502"/>
                </a:lnTo>
                <a:lnTo>
                  <a:pt x="8331" y="378232"/>
                </a:lnTo>
                <a:close/>
              </a:path>
              <a:path w="613409" h="414020">
                <a:moveTo>
                  <a:pt x="4203" y="378180"/>
                </a:moveTo>
                <a:lnTo>
                  <a:pt x="4381" y="378232"/>
                </a:lnTo>
                <a:lnTo>
                  <a:pt x="4203" y="378180"/>
                </a:lnTo>
                <a:close/>
              </a:path>
              <a:path w="613409" h="414020">
                <a:moveTo>
                  <a:pt x="3301" y="376962"/>
                </a:moveTo>
                <a:lnTo>
                  <a:pt x="0" y="376962"/>
                </a:lnTo>
                <a:lnTo>
                  <a:pt x="4203" y="378180"/>
                </a:lnTo>
                <a:lnTo>
                  <a:pt x="3301" y="376962"/>
                </a:lnTo>
                <a:close/>
              </a:path>
            </a:pathLst>
          </a:custGeom>
          <a:solidFill>
            <a:srgbClr val="C4151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3" name="object 203"/>
          <p:cNvSpPr/>
          <p:nvPr/>
        </p:nvSpPr>
        <p:spPr>
          <a:xfrm>
            <a:off x="507" y="0"/>
            <a:ext cx="11048517" cy="153578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4" name="object 204"/>
          <p:cNvSpPr/>
          <p:nvPr/>
        </p:nvSpPr>
        <p:spPr>
          <a:xfrm>
            <a:off x="507" y="0"/>
            <a:ext cx="3971099" cy="153578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5" name="object 205"/>
          <p:cNvSpPr/>
          <p:nvPr/>
        </p:nvSpPr>
        <p:spPr>
          <a:xfrm>
            <a:off x="2648506" y="0"/>
            <a:ext cx="1323340" cy="1536065"/>
          </a:xfrm>
          <a:custGeom>
            <a:avLst/>
            <a:gdLst/>
            <a:ahLst/>
            <a:cxnLst/>
            <a:rect l="l" t="t" r="r" b="b"/>
            <a:pathLst>
              <a:path w="1323339" h="1536065">
                <a:moveTo>
                  <a:pt x="0" y="1535785"/>
                </a:moveTo>
                <a:lnTo>
                  <a:pt x="39879" y="1509679"/>
                </a:lnTo>
                <a:lnTo>
                  <a:pt x="74656" y="1486156"/>
                </a:lnTo>
                <a:lnTo>
                  <a:pt x="109193" y="1462117"/>
                </a:lnTo>
                <a:lnTo>
                  <a:pt x="143488" y="1437565"/>
                </a:lnTo>
                <a:lnTo>
                  <a:pt x="177537" y="1412504"/>
                </a:lnTo>
                <a:lnTo>
                  <a:pt x="211338" y="1386939"/>
                </a:lnTo>
                <a:lnTo>
                  <a:pt x="244887" y="1360873"/>
                </a:lnTo>
                <a:lnTo>
                  <a:pt x="278183" y="1334310"/>
                </a:lnTo>
                <a:lnTo>
                  <a:pt x="311221" y="1307254"/>
                </a:lnTo>
                <a:lnTo>
                  <a:pt x="343998" y="1279709"/>
                </a:lnTo>
                <a:lnTo>
                  <a:pt x="376513" y="1251679"/>
                </a:lnTo>
                <a:lnTo>
                  <a:pt x="408761" y="1223168"/>
                </a:lnTo>
                <a:lnTo>
                  <a:pt x="440739" y="1194179"/>
                </a:lnTo>
                <a:lnTo>
                  <a:pt x="472446" y="1164717"/>
                </a:lnTo>
                <a:lnTo>
                  <a:pt x="503877" y="1134785"/>
                </a:lnTo>
                <a:lnTo>
                  <a:pt x="535030" y="1104388"/>
                </a:lnTo>
                <a:lnTo>
                  <a:pt x="565902" y="1073528"/>
                </a:lnTo>
                <a:lnTo>
                  <a:pt x="596490" y="1042211"/>
                </a:lnTo>
                <a:lnTo>
                  <a:pt x="626790" y="1010440"/>
                </a:lnTo>
                <a:lnTo>
                  <a:pt x="656800" y="978219"/>
                </a:lnTo>
                <a:lnTo>
                  <a:pt x="686517" y="945552"/>
                </a:lnTo>
                <a:lnTo>
                  <a:pt x="715939" y="912443"/>
                </a:lnTo>
                <a:lnTo>
                  <a:pt x="745060" y="878895"/>
                </a:lnTo>
                <a:lnTo>
                  <a:pt x="773880" y="844913"/>
                </a:lnTo>
                <a:lnTo>
                  <a:pt x="802395" y="810500"/>
                </a:lnTo>
                <a:lnTo>
                  <a:pt x="830602" y="775661"/>
                </a:lnTo>
                <a:lnTo>
                  <a:pt x="858497" y="740399"/>
                </a:lnTo>
                <a:lnTo>
                  <a:pt x="886079" y="704719"/>
                </a:lnTo>
                <a:lnTo>
                  <a:pt x="913343" y="668623"/>
                </a:lnTo>
                <a:lnTo>
                  <a:pt x="940288" y="632117"/>
                </a:lnTo>
                <a:lnTo>
                  <a:pt x="966909" y="595203"/>
                </a:lnTo>
                <a:lnTo>
                  <a:pt x="993205" y="557886"/>
                </a:lnTo>
                <a:lnTo>
                  <a:pt x="1019172" y="520170"/>
                </a:lnTo>
                <a:lnTo>
                  <a:pt x="1044806" y="482059"/>
                </a:lnTo>
                <a:lnTo>
                  <a:pt x="1070106" y="443556"/>
                </a:lnTo>
                <a:lnTo>
                  <a:pt x="1095068" y="404666"/>
                </a:lnTo>
                <a:lnTo>
                  <a:pt x="1119689" y="365392"/>
                </a:lnTo>
                <a:lnTo>
                  <a:pt x="1143966" y="325738"/>
                </a:lnTo>
                <a:lnTo>
                  <a:pt x="1167896" y="285709"/>
                </a:lnTo>
                <a:lnTo>
                  <a:pt x="1191476" y="245307"/>
                </a:lnTo>
                <a:lnTo>
                  <a:pt x="1214704" y="204538"/>
                </a:lnTo>
                <a:lnTo>
                  <a:pt x="1237576" y="163404"/>
                </a:lnTo>
                <a:lnTo>
                  <a:pt x="1260089" y="121910"/>
                </a:lnTo>
                <a:lnTo>
                  <a:pt x="1282240" y="80060"/>
                </a:lnTo>
                <a:lnTo>
                  <a:pt x="1304026" y="37858"/>
                </a:lnTo>
                <a:lnTo>
                  <a:pt x="1323082" y="0"/>
                </a:lnTo>
              </a:path>
            </a:pathLst>
          </a:custGeom>
          <a:ln w="9436">
            <a:solidFill>
              <a:srgbClr val="F8F8F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6" name="object 206"/>
          <p:cNvSpPr/>
          <p:nvPr/>
        </p:nvSpPr>
        <p:spPr>
          <a:xfrm>
            <a:off x="508" y="1518538"/>
            <a:ext cx="17145" cy="17780"/>
          </a:xfrm>
          <a:custGeom>
            <a:avLst/>
            <a:gdLst/>
            <a:ahLst/>
            <a:cxnLst/>
            <a:rect l="l" t="t" r="r" b="b"/>
            <a:pathLst>
              <a:path w="17145" h="17780">
                <a:moveTo>
                  <a:pt x="0" y="0"/>
                </a:moveTo>
                <a:lnTo>
                  <a:pt x="16815" y="17247"/>
                </a:lnTo>
              </a:path>
            </a:pathLst>
          </a:custGeom>
          <a:ln w="4191">
            <a:solidFill>
              <a:srgbClr val="EBECE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7" name="object 207"/>
          <p:cNvSpPr/>
          <p:nvPr/>
        </p:nvSpPr>
        <p:spPr>
          <a:xfrm>
            <a:off x="507" y="1380620"/>
            <a:ext cx="151765" cy="155575"/>
          </a:xfrm>
          <a:custGeom>
            <a:avLst/>
            <a:gdLst/>
            <a:ahLst/>
            <a:cxnLst/>
            <a:rect l="l" t="t" r="r" b="b"/>
            <a:pathLst>
              <a:path w="151765" h="155575">
                <a:moveTo>
                  <a:pt x="0" y="0"/>
                </a:moveTo>
                <a:lnTo>
                  <a:pt x="151285" y="155164"/>
                </a:lnTo>
              </a:path>
            </a:pathLst>
          </a:custGeom>
          <a:ln w="4191">
            <a:solidFill>
              <a:srgbClr val="EBECE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8" name="object 208"/>
          <p:cNvSpPr/>
          <p:nvPr/>
        </p:nvSpPr>
        <p:spPr>
          <a:xfrm>
            <a:off x="507" y="1242660"/>
            <a:ext cx="286385" cy="293370"/>
          </a:xfrm>
          <a:custGeom>
            <a:avLst/>
            <a:gdLst/>
            <a:ahLst/>
            <a:cxnLst/>
            <a:rect l="l" t="t" r="r" b="b"/>
            <a:pathLst>
              <a:path w="286385" h="293369">
                <a:moveTo>
                  <a:pt x="0" y="0"/>
                </a:moveTo>
                <a:lnTo>
                  <a:pt x="285796" y="293125"/>
                </a:lnTo>
              </a:path>
            </a:pathLst>
          </a:custGeom>
          <a:ln w="4191">
            <a:solidFill>
              <a:srgbClr val="EBEC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9" name="object 209"/>
          <p:cNvSpPr/>
          <p:nvPr/>
        </p:nvSpPr>
        <p:spPr>
          <a:xfrm>
            <a:off x="508" y="1104733"/>
            <a:ext cx="420370" cy="431165"/>
          </a:xfrm>
          <a:custGeom>
            <a:avLst/>
            <a:gdLst/>
            <a:ahLst/>
            <a:cxnLst/>
            <a:rect l="l" t="t" r="r" b="b"/>
            <a:pathLst>
              <a:path w="420370" h="431165">
                <a:moveTo>
                  <a:pt x="0" y="0"/>
                </a:moveTo>
                <a:lnTo>
                  <a:pt x="420274" y="431051"/>
                </a:lnTo>
              </a:path>
            </a:pathLst>
          </a:custGeom>
          <a:ln w="4191">
            <a:solidFill>
              <a:srgbClr val="EB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0" name="object 210"/>
          <p:cNvSpPr/>
          <p:nvPr/>
        </p:nvSpPr>
        <p:spPr>
          <a:xfrm>
            <a:off x="507" y="966789"/>
            <a:ext cx="554990" cy="569595"/>
          </a:xfrm>
          <a:custGeom>
            <a:avLst/>
            <a:gdLst/>
            <a:ahLst/>
            <a:cxnLst/>
            <a:rect l="l" t="t" r="r" b="b"/>
            <a:pathLst>
              <a:path w="554990" h="569594">
                <a:moveTo>
                  <a:pt x="0" y="0"/>
                </a:moveTo>
                <a:lnTo>
                  <a:pt x="554769" y="568995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1" name="object 211"/>
          <p:cNvSpPr/>
          <p:nvPr/>
        </p:nvSpPr>
        <p:spPr>
          <a:xfrm>
            <a:off x="507" y="828850"/>
            <a:ext cx="689610" cy="707390"/>
          </a:xfrm>
          <a:custGeom>
            <a:avLst/>
            <a:gdLst/>
            <a:ahLst/>
            <a:cxnLst/>
            <a:rect l="l" t="t" r="r" b="b"/>
            <a:pathLst>
              <a:path w="689610" h="707390">
                <a:moveTo>
                  <a:pt x="0" y="0"/>
                </a:moveTo>
                <a:lnTo>
                  <a:pt x="689260" y="706934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2" name="object 212"/>
          <p:cNvSpPr/>
          <p:nvPr/>
        </p:nvSpPr>
        <p:spPr>
          <a:xfrm>
            <a:off x="508" y="690924"/>
            <a:ext cx="824230" cy="845185"/>
          </a:xfrm>
          <a:custGeom>
            <a:avLst/>
            <a:gdLst/>
            <a:ahLst/>
            <a:cxnLst/>
            <a:rect l="l" t="t" r="r" b="b"/>
            <a:pathLst>
              <a:path w="824230" h="845185">
                <a:moveTo>
                  <a:pt x="0" y="0"/>
                </a:moveTo>
                <a:lnTo>
                  <a:pt x="823739" y="844861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3" name="object 213"/>
          <p:cNvSpPr/>
          <p:nvPr/>
        </p:nvSpPr>
        <p:spPr>
          <a:xfrm>
            <a:off x="508" y="552976"/>
            <a:ext cx="958850" cy="982980"/>
          </a:xfrm>
          <a:custGeom>
            <a:avLst/>
            <a:gdLst/>
            <a:ahLst/>
            <a:cxnLst/>
            <a:rect l="l" t="t" r="r" b="b"/>
            <a:pathLst>
              <a:path w="958850" h="982980">
                <a:moveTo>
                  <a:pt x="0" y="0"/>
                </a:moveTo>
                <a:lnTo>
                  <a:pt x="958237" y="982808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4" name="object 214"/>
          <p:cNvSpPr/>
          <p:nvPr/>
        </p:nvSpPr>
        <p:spPr>
          <a:xfrm>
            <a:off x="507" y="415040"/>
            <a:ext cx="1092835" cy="1120775"/>
          </a:xfrm>
          <a:custGeom>
            <a:avLst/>
            <a:gdLst/>
            <a:ahLst/>
            <a:cxnLst/>
            <a:rect l="l" t="t" r="r" b="b"/>
            <a:pathLst>
              <a:path w="1092835" h="1120775">
                <a:moveTo>
                  <a:pt x="0" y="0"/>
                </a:moveTo>
                <a:lnTo>
                  <a:pt x="1092724" y="1120744"/>
                </a:lnTo>
              </a:path>
            </a:pathLst>
          </a:custGeom>
          <a:ln w="4191">
            <a:solidFill>
              <a:srgbClr val="EAEB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5" name="object 215"/>
          <p:cNvSpPr/>
          <p:nvPr/>
        </p:nvSpPr>
        <p:spPr>
          <a:xfrm>
            <a:off x="508" y="277114"/>
            <a:ext cx="1227455" cy="1259205"/>
          </a:xfrm>
          <a:custGeom>
            <a:avLst/>
            <a:gdLst/>
            <a:ahLst/>
            <a:cxnLst/>
            <a:rect l="l" t="t" r="r" b="b"/>
            <a:pathLst>
              <a:path w="1227455" h="1259205">
                <a:moveTo>
                  <a:pt x="0" y="0"/>
                </a:moveTo>
                <a:lnTo>
                  <a:pt x="1227203" y="1258670"/>
                </a:lnTo>
              </a:path>
            </a:pathLst>
          </a:custGeom>
          <a:ln w="4191">
            <a:solidFill>
              <a:srgbClr val="EA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6" name="object 216"/>
          <p:cNvSpPr/>
          <p:nvPr/>
        </p:nvSpPr>
        <p:spPr>
          <a:xfrm>
            <a:off x="508" y="139163"/>
            <a:ext cx="1362075" cy="1397000"/>
          </a:xfrm>
          <a:custGeom>
            <a:avLst/>
            <a:gdLst/>
            <a:ahLst/>
            <a:cxnLst/>
            <a:rect l="l" t="t" r="r" b="b"/>
            <a:pathLst>
              <a:path w="1362075" h="1397000">
                <a:moveTo>
                  <a:pt x="0" y="0"/>
                </a:moveTo>
                <a:lnTo>
                  <a:pt x="1361707" y="1396622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7" name="object 217"/>
          <p:cNvSpPr/>
          <p:nvPr/>
        </p:nvSpPr>
        <p:spPr>
          <a:xfrm>
            <a:off x="507" y="1222"/>
            <a:ext cx="1496695" cy="1534795"/>
          </a:xfrm>
          <a:custGeom>
            <a:avLst/>
            <a:gdLst/>
            <a:ahLst/>
            <a:cxnLst/>
            <a:rect l="l" t="t" r="r" b="b"/>
            <a:pathLst>
              <a:path w="1496695" h="1534795">
                <a:moveTo>
                  <a:pt x="0" y="0"/>
                </a:moveTo>
                <a:lnTo>
                  <a:pt x="1496196" y="1534562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8" name="object 218"/>
          <p:cNvSpPr/>
          <p:nvPr/>
        </p:nvSpPr>
        <p:spPr>
          <a:xfrm>
            <a:off x="13378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6" y="1535785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9" name="object 219"/>
          <p:cNvSpPr/>
          <p:nvPr/>
        </p:nvSpPr>
        <p:spPr>
          <a:xfrm>
            <a:off x="26827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1">
            <a:solidFill>
              <a:srgbClr val="E9EA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0" name="object 220"/>
          <p:cNvSpPr/>
          <p:nvPr/>
        </p:nvSpPr>
        <p:spPr>
          <a:xfrm>
            <a:off x="40277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E9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1" name="object 221"/>
          <p:cNvSpPr/>
          <p:nvPr/>
        </p:nvSpPr>
        <p:spPr>
          <a:xfrm>
            <a:off x="537257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90" y="1535785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2" name="object 222"/>
          <p:cNvSpPr/>
          <p:nvPr/>
        </p:nvSpPr>
        <p:spPr>
          <a:xfrm>
            <a:off x="67174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3" name="object 223"/>
          <p:cNvSpPr/>
          <p:nvPr/>
        </p:nvSpPr>
        <p:spPr>
          <a:xfrm>
            <a:off x="80624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4" name="object 224"/>
          <p:cNvSpPr/>
          <p:nvPr/>
        </p:nvSpPr>
        <p:spPr>
          <a:xfrm>
            <a:off x="94072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90" y="1535785"/>
                </a:lnTo>
              </a:path>
            </a:pathLst>
          </a:custGeom>
          <a:ln w="4191">
            <a:solidFill>
              <a:srgbClr val="E8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5" name="object 225"/>
          <p:cNvSpPr/>
          <p:nvPr/>
        </p:nvSpPr>
        <p:spPr>
          <a:xfrm>
            <a:off x="107521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92" y="1535785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6" name="object 226"/>
          <p:cNvSpPr/>
          <p:nvPr/>
        </p:nvSpPr>
        <p:spPr>
          <a:xfrm>
            <a:off x="120971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90" y="1535785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7" name="object 227"/>
          <p:cNvSpPr/>
          <p:nvPr/>
        </p:nvSpPr>
        <p:spPr>
          <a:xfrm>
            <a:off x="134418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0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8" name="object 228"/>
          <p:cNvSpPr/>
          <p:nvPr/>
        </p:nvSpPr>
        <p:spPr>
          <a:xfrm>
            <a:off x="147867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9" name="object 229"/>
          <p:cNvSpPr/>
          <p:nvPr/>
        </p:nvSpPr>
        <p:spPr>
          <a:xfrm>
            <a:off x="161314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1">
            <a:solidFill>
              <a:srgbClr val="E7E8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0" name="object 230"/>
          <p:cNvSpPr/>
          <p:nvPr/>
        </p:nvSpPr>
        <p:spPr>
          <a:xfrm>
            <a:off x="174765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E7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1" name="object 231"/>
          <p:cNvSpPr/>
          <p:nvPr/>
        </p:nvSpPr>
        <p:spPr>
          <a:xfrm>
            <a:off x="188214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90" y="1535785"/>
                </a:lnTo>
              </a:path>
            </a:pathLst>
          </a:custGeom>
          <a:ln w="4190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2" name="object 232"/>
          <p:cNvSpPr/>
          <p:nvPr/>
        </p:nvSpPr>
        <p:spPr>
          <a:xfrm>
            <a:off x="201663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90" y="1535785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3" name="object 233"/>
          <p:cNvSpPr/>
          <p:nvPr/>
        </p:nvSpPr>
        <p:spPr>
          <a:xfrm>
            <a:off x="215112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91" y="1535785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4" name="object 234"/>
          <p:cNvSpPr/>
          <p:nvPr/>
        </p:nvSpPr>
        <p:spPr>
          <a:xfrm>
            <a:off x="228560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91" y="1535785"/>
                </a:lnTo>
              </a:path>
            </a:pathLst>
          </a:custGeom>
          <a:ln w="4191">
            <a:solidFill>
              <a:srgbClr val="E6E7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5" name="object 235"/>
          <p:cNvSpPr/>
          <p:nvPr/>
        </p:nvSpPr>
        <p:spPr>
          <a:xfrm>
            <a:off x="242010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6" name="object 236"/>
          <p:cNvSpPr/>
          <p:nvPr/>
        </p:nvSpPr>
        <p:spPr>
          <a:xfrm>
            <a:off x="255459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90" y="1535785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7" name="object 237"/>
          <p:cNvSpPr/>
          <p:nvPr/>
        </p:nvSpPr>
        <p:spPr>
          <a:xfrm>
            <a:off x="268907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8" name="object 238"/>
          <p:cNvSpPr/>
          <p:nvPr/>
        </p:nvSpPr>
        <p:spPr>
          <a:xfrm>
            <a:off x="282355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6" y="1535785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9" name="object 239"/>
          <p:cNvSpPr/>
          <p:nvPr/>
        </p:nvSpPr>
        <p:spPr>
          <a:xfrm>
            <a:off x="295804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1">
            <a:solidFill>
              <a:srgbClr val="E5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0" name="object 240"/>
          <p:cNvSpPr/>
          <p:nvPr/>
        </p:nvSpPr>
        <p:spPr>
          <a:xfrm>
            <a:off x="309256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1" name="object 241"/>
          <p:cNvSpPr/>
          <p:nvPr/>
        </p:nvSpPr>
        <p:spPr>
          <a:xfrm>
            <a:off x="322706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2" name="object 242"/>
          <p:cNvSpPr/>
          <p:nvPr/>
        </p:nvSpPr>
        <p:spPr>
          <a:xfrm>
            <a:off x="336147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3" name="object 243"/>
          <p:cNvSpPr/>
          <p:nvPr/>
        </p:nvSpPr>
        <p:spPr>
          <a:xfrm>
            <a:off x="349599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91" y="1535785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4" name="object 244"/>
          <p:cNvSpPr/>
          <p:nvPr/>
        </p:nvSpPr>
        <p:spPr>
          <a:xfrm>
            <a:off x="3630507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91" y="1535785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5" name="object 245"/>
          <p:cNvSpPr/>
          <p:nvPr/>
        </p:nvSpPr>
        <p:spPr>
          <a:xfrm>
            <a:off x="376502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6" name="object 246"/>
          <p:cNvSpPr/>
          <p:nvPr/>
        </p:nvSpPr>
        <p:spPr>
          <a:xfrm>
            <a:off x="389941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0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7" name="object 247"/>
          <p:cNvSpPr/>
          <p:nvPr/>
        </p:nvSpPr>
        <p:spPr>
          <a:xfrm>
            <a:off x="403393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8" name="object 248"/>
          <p:cNvSpPr/>
          <p:nvPr/>
        </p:nvSpPr>
        <p:spPr>
          <a:xfrm>
            <a:off x="416845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90" y="1535785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9" name="object 249"/>
          <p:cNvSpPr/>
          <p:nvPr/>
        </p:nvSpPr>
        <p:spPr>
          <a:xfrm>
            <a:off x="430295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6" y="1535785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0" name="object 250"/>
          <p:cNvSpPr/>
          <p:nvPr/>
        </p:nvSpPr>
        <p:spPr>
          <a:xfrm>
            <a:off x="443748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0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1" name="object 251"/>
          <p:cNvSpPr/>
          <p:nvPr/>
        </p:nvSpPr>
        <p:spPr>
          <a:xfrm>
            <a:off x="457187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2" name="object 252"/>
          <p:cNvSpPr/>
          <p:nvPr/>
        </p:nvSpPr>
        <p:spPr>
          <a:xfrm>
            <a:off x="470638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3" name="object 253"/>
          <p:cNvSpPr/>
          <p:nvPr/>
        </p:nvSpPr>
        <p:spPr>
          <a:xfrm>
            <a:off x="484090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4" name="object 254"/>
          <p:cNvSpPr/>
          <p:nvPr/>
        </p:nvSpPr>
        <p:spPr>
          <a:xfrm>
            <a:off x="497542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0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5" name="object 255"/>
          <p:cNvSpPr/>
          <p:nvPr/>
        </p:nvSpPr>
        <p:spPr>
          <a:xfrm>
            <a:off x="510981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91" y="1535785"/>
                </a:lnTo>
              </a:path>
            </a:pathLst>
          </a:custGeom>
          <a:ln w="4191">
            <a:solidFill>
              <a:srgbClr val="E1E2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6" name="object 256"/>
          <p:cNvSpPr/>
          <p:nvPr/>
        </p:nvSpPr>
        <p:spPr>
          <a:xfrm>
            <a:off x="524432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1">
            <a:solidFill>
              <a:srgbClr val="E1E2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7" name="object 257"/>
          <p:cNvSpPr/>
          <p:nvPr/>
        </p:nvSpPr>
        <p:spPr>
          <a:xfrm>
            <a:off x="537883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0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8" name="object 258"/>
          <p:cNvSpPr/>
          <p:nvPr/>
        </p:nvSpPr>
        <p:spPr>
          <a:xfrm>
            <a:off x="551336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90" y="1535785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9" name="object 259"/>
          <p:cNvSpPr/>
          <p:nvPr/>
        </p:nvSpPr>
        <p:spPr>
          <a:xfrm>
            <a:off x="564788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0" name="object 260"/>
          <p:cNvSpPr/>
          <p:nvPr/>
        </p:nvSpPr>
        <p:spPr>
          <a:xfrm>
            <a:off x="578226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1" name="object 261"/>
          <p:cNvSpPr/>
          <p:nvPr/>
        </p:nvSpPr>
        <p:spPr>
          <a:xfrm>
            <a:off x="591678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0">
            <a:solidFill>
              <a:srgbClr val="E0E1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2" name="object 262"/>
          <p:cNvSpPr/>
          <p:nvPr/>
        </p:nvSpPr>
        <p:spPr>
          <a:xfrm>
            <a:off x="605130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3" name="object 263"/>
          <p:cNvSpPr/>
          <p:nvPr/>
        </p:nvSpPr>
        <p:spPr>
          <a:xfrm>
            <a:off x="618581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4" name="object 264"/>
          <p:cNvSpPr/>
          <p:nvPr/>
        </p:nvSpPr>
        <p:spPr>
          <a:xfrm>
            <a:off x="632020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90" y="1535785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5" name="object 265"/>
          <p:cNvSpPr/>
          <p:nvPr/>
        </p:nvSpPr>
        <p:spPr>
          <a:xfrm>
            <a:off x="645471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DF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6" name="object 266"/>
          <p:cNvSpPr/>
          <p:nvPr/>
        </p:nvSpPr>
        <p:spPr>
          <a:xfrm>
            <a:off x="658924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DFE0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7" name="object 267"/>
          <p:cNvSpPr/>
          <p:nvPr/>
        </p:nvSpPr>
        <p:spPr>
          <a:xfrm>
            <a:off x="672375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8" name="object 268"/>
          <p:cNvSpPr/>
          <p:nvPr/>
        </p:nvSpPr>
        <p:spPr>
          <a:xfrm>
            <a:off x="685826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0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9" name="object 269"/>
          <p:cNvSpPr/>
          <p:nvPr/>
        </p:nvSpPr>
        <p:spPr>
          <a:xfrm>
            <a:off x="699266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0" name="object 270"/>
          <p:cNvSpPr/>
          <p:nvPr/>
        </p:nvSpPr>
        <p:spPr>
          <a:xfrm>
            <a:off x="712717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DE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1" name="object 271"/>
          <p:cNvSpPr/>
          <p:nvPr/>
        </p:nvSpPr>
        <p:spPr>
          <a:xfrm>
            <a:off x="726168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6" y="1535785"/>
                </a:lnTo>
              </a:path>
            </a:pathLst>
          </a:custGeom>
          <a:ln w="4190">
            <a:solidFill>
              <a:srgbClr val="DE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2" name="object 272"/>
          <p:cNvSpPr/>
          <p:nvPr/>
        </p:nvSpPr>
        <p:spPr>
          <a:xfrm>
            <a:off x="7396207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1">
            <a:solidFill>
              <a:srgbClr val="DEDF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3" name="object 273"/>
          <p:cNvSpPr/>
          <p:nvPr/>
        </p:nvSpPr>
        <p:spPr>
          <a:xfrm>
            <a:off x="753060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4" name="object 274"/>
          <p:cNvSpPr/>
          <p:nvPr/>
        </p:nvSpPr>
        <p:spPr>
          <a:xfrm>
            <a:off x="766512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90" y="1535785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5" name="object 275"/>
          <p:cNvSpPr/>
          <p:nvPr/>
        </p:nvSpPr>
        <p:spPr>
          <a:xfrm>
            <a:off x="779964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6" name="object 276"/>
          <p:cNvSpPr/>
          <p:nvPr/>
        </p:nvSpPr>
        <p:spPr>
          <a:xfrm>
            <a:off x="793415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1">
            <a:solidFill>
              <a:srgbClr val="DD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7" name="object 277"/>
          <p:cNvSpPr/>
          <p:nvPr/>
        </p:nvSpPr>
        <p:spPr>
          <a:xfrm>
            <a:off x="806854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1">
            <a:solidFill>
              <a:srgbClr val="DDDE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8" name="object 278"/>
          <p:cNvSpPr/>
          <p:nvPr/>
        </p:nvSpPr>
        <p:spPr>
          <a:xfrm>
            <a:off x="820306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9" name="object 279"/>
          <p:cNvSpPr/>
          <p:nvPr/>
        </p:nvSpPr>
        <p:spPr>
          <a:xfrm>
            <a:off x="833757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0" name="object 280"/>
          <p:cNvSpPr/>
          <p:nvPr/>
        </p:nvSpPr>
        <p:spPr>
          <a:xfrm>
            <a:off x="847209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1" name="object 281"/>
          <p:cNvSpPr/>
          <p:nvPr/>
        </p:nvSpPr>
        <p:spPr>
          <a:xfrm>
            <a:off x="860660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DC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2" name="object 282"/>
          <p:cNvSpPr/>
          <p:nvPr/>
        </p:nvSpPr>
        <p:spPr>
          <a:xfrm>
            <a:off x="874099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1">
            <a:solidFill>
              <a:srgbClr val="DCDD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3" name="object 283"/>
          <p:cNvSpPr/>
          <p:nvPr/>
        </p:nvSpPr>
        <p:spPr>
          <a:xfrm>
            <a:off x="887550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7" y="1535785"/>
                </a:lnTo>
              </a:path>
            </a:pathLst>
          </a:custGeom>
          <a:ln w="4191">
            <a:solidFill>
              <a:srgbClr val="DC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4" name="object 284"/>
          <p:cNvSpPr/>
          <p:nvPr/>
        </p:nvSpPr>
        <p:spPr>
          <a:xfrm>
            <a:off x="901002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DC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5" name="object 285"/>
          <p:cNvSpPr/>
          <p:nvPr/>
        </p:nvSpPr>
        <p:spPr>
          <a:xfrm>
            <a:off x="914456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90" y="1535785"/>
                </a:lnTo>
              </a:path>
            </a:pathLst>
          </a:custGeom>
          <a:ln w="4191">
            <a:solidFill>
              <a:srgbClr val="DB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6" name="object 286"/>
          <p:cNvSpPr/>
          <p:nvPr/>
        </p:nvSpPr>
        <p:spPr>
          <a:xfrm>
            <a:off x="9278937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8" y="1535785"/>
                </a:lnTo>
              </a:path>
            </a:pathLst>
          </a:custGeom>
          <a:ln w="4191">
            <a:solidFill>
              <a:srgbClr val="DB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7" name="object 287"/>
          <p:cNvSpPr/>
          <p:nvPr/>
        </p:nvSpPr>
        <p:spPr>
          <a:xfrm>
            <a:off x="941345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DBDC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8" name="object 288"/>
          <p:cNvSpPr/>
          <p:nvPr/>
        </p:nvSpPr>
        <p:spPr>
          <a:xfrm>
            <a:off x="954797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0" y="0"/>
                </a:moveTo>
                <a:lnTo>
                  <a:pt x="1497389" y="1535785"/>
                </a:lnTo>
              </a:path>
            </a:pathLst>
          </a:custGeom>
          <a:ln w="4191">
            <a:solidFill>
              <a:srgbClr val="DBDC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9" name="object 289"/>
          <p:cNvSpPr/>
          <p:nvPr/>
        </p:nvSpPr>
        <p:spPr>
          <a:xfrm>
            <a:off x="9682490" y="0"/>
            <a:ext cx="1367155" cy="1402080"/>
          </a:xfrm>
          <a:custGeom>
            <a:avLst/>
            <a:gdLst/>
            <a:ahLst/>
            <a:cxnLst/>
            <a:rect l="l" t="t" r="r" b="b"/>
            <a:pathLst>
              <a:path w="1367154" h="1402080">
                <a:moveTo>
                  <a:pt x="0" y="0"/>
                </a:moveTo>
                <a:lnTo>
                  <a:pt x="1366534" y="1401575"/>
                </a:lnTo>
              </a:path>
            </a:pathLst>
          </a:custGeom>
          <a:ln w="4191">
            <a:solidFill>
              <a:srgbClr val="DBDC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0" name="object 290"/>
          <p:cNvSpPr/>
          <p:nvPr/>
        </p:nvSpPr>
        <p:spPr>
          <a:xfrm>
            <a:off x="9817009" y="0"/>
            <a:ext cx="1232535" cy="1263650"/>
          </a:xfrm>
          <a:custGeom>
            <a:avLst/>
            <a:gdLst/>
            <a:ahLst/>
            <a:cxnLst/>
            <a:rect l="l" t="t" r="r" b="b"/>
            <a:pathLst>
              <a:path w="1232534" h="1263650">
                <a:moveTo>
                  <a:pt x="0" y="0"/>
                </a:moveTo>
                <a:lnTo>
                  <a:pt x="1232015" y="1263606"/>
                </a:lnTo>
              </a:path>
            </a:pathLst>
          </a:custGeom>
          <a:ln w="4191">
            <a:solidFill>
              <a:srgbClr val="DBDC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1" name="object 291"/>
          <p:cNvSpPr/>
          <p:nvPr/>
        </p:nvSpPr>
        <p:spPr>
          <a:xfrm>
            <a:off x="9951399" y="0"/>
            <a:ext cx="1097915" cy="1125855"/>
          </a:xfrm>
          <a:custGeom>
            <a:avLst/>
            <a:gdLst/>
            <a:ahLst/>
            <a:cxnLst/>
            <a:rect l="l" t="t" r="r" b="b"/>
            <a:pathLst>
              <a:path w="1097915" h="1125855">
                <a:moveTo>
                  <a:pt x="0" y="0"/>
                </a:moveTo>
                <a:lnTo>
                  <a:pt x="1097626" y="1125772"/>
                </a:lnTo>
              </a:path>
            </a:pathLst>
          </a:custGeom>
          <a:ln w="4191">
            <a:solidFill>
              <a:srgbClr val="DADC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2" name="object 292"/>
          <p:cNvSpPr/>
          <p:nvPr/>
        </p:nvSpPr>
        <p:spPr>
          <a:xfrm>
            <a:off x="10085909" y="0"/>
            <a:ext cx="963294" cy="988060"/>
          </a:xfrm>
          <a:custGeom>
            <a:avLst/>
            <a:gdLst/>
            <a:ahLst/>
            <a:cxnLst/>
            <a:rect l="l" t="t" r="r" b="b"/>
            <a:pathLst>
              <a:path w="963295" h="988060">
                <a:moveTo>
                  <a:pt x="0" y="0"/>
                </a:moveTo>
                <a:lnTo>
                  <a:pt x="963116" y="987813"/>
                </a:lnTo>
              </a:path>
            </a:pathLst>
          </a:custGeom>
          <a:ln w="4191">
            <a:solidFill>
              <a:srgbClr val="DADB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3" name="object 293"/>
          <p:cNvSpPr/>
          <p:nvPr/>
        </p:nvSpPr>
        <p:spPr>
          <a:xfrm>
            <a:off x="10220428" y="0"/>
            <a:ext cx="828675" cy="850265"/>
          </a:xfrm>
          <a:custGeom>
            <a:avLst/>
            <a:gdLst/>
            <a:ahLst/>
            <a:cxnLst/>
            <a:rect l="l" t="t" r="r" b="b"/>
            <a:pathLst>
              <a:path w="828675" h="850265">
                <a:moveTo>
                  <a:pt x="0" y="0"/>
                </a:moveTo>
                <a:lnTo>
                  <a:pt x="828597" y="849844"/>
                </a:lnTo>
              </a:path>
            </a:pathLst>
          </a:custGeom>
          <a:ln w="4191">
            <a:solidFill>
              <a:srgbClr val="DADB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4" name="object 294"/>
          <p:cNvSpPr/>
          <p:nvPr/>
        </p:nvSpPr>
        <p:spPr>
          <a:xfrm>
            <a:off x="10354952" y="0"/>
            <a:ext cx="694690" cy="712470"/>
          </a:xfrm>
          <a:custGeom>
            <a:avLst/>
            <a:gdLst/>
            <a:ahLst/>
            <a:cxnLst/>
            <a:rect l="l" t="t" r="r" b="b"/>
            <a:pathLst>
              <a:path w="694690" h="712470">
                <a:moveTo>
                  <a:pt x="0" y="0"/>
                </a:moveTo>
                <a:lnTo>
                  <a:pt x="694073" y="711870"/>
                </a:lnTo>
              </a:path>
            </a:pathLst>
          </a:custGeom>
          <a:ln w="4191">
            <a:solidFill>
              <a:srgbClr val="DADB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5" name="object 295"/>
          <p:cNvSpPr/>
          <p:nvPr/>
        </p:nvSpPr>
        <p:spPr>
          <a:xfrm>
            <a:off x="10489347" y="0"/>
            <a:ext cx="560070" cy="574040"/>
          </a:xfrm>
          <a:custGeom>
            <a:avLst/>
            <a:gdLst/>
            <a:ahLst/>
            <a:cxnLst/>
            <a:rect l="l" t="t" r="r" b="b"/>
            <a:pathLst>
              <a:path w="560070" h="574040">
                <a:moveTo>
                  <a:pt x="0" y="0"/>
                </a:moveTo>
                <a:lnTo>
                  <a:pt x="559677" y="574028"/>
                </a:lnTo>
              </a:path>
            </a:pathLst>
          </a:custGeom>
          <a:ln w="4191">
            <a:solidFill>
              <a:srgbClr val="DADB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6" name="object 296"/>
          <p:cNvSpPr/>
          <p:nvPr/>
        </p:nvSpPr>
        <p:spPr>
          <a:xfrm>
            <a:off x="10623857" y="0"/>
            <a:ext cx="425450" cy="436245"/>
          </a:xfrm>
          <a:custGeom>
            <a:avLst/>
            <a:gdLst/>
            <a:ahLst/>
            <a:cxnLst/>
            <a:rect l="l" t="t" r="r" b="b"/>
            <a:pathLst>
              <a:path w="425450" h="436245">
                <a:moveTo>
                  <a:pt x="0" y="0"/>
                </a:moveTo>
                <a:lnTo>
                  <a:pt x="425167" y="436069"/>
                </a:lnTo>
              </a:path>
            </a:pathLst>
          </a:custGeom>
          <a:ln w="4191">
            <a:solidFill>
              <a:srgbClr val="D9DB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7" name="object 297"/>
          <p:cNvSpPr/>
          <p:nvPr/>
        </p:nvSpPr>
        <p:spPr>
          <a:xfrm>
            <a:off x="10758380" y="0"/>
            <a:ext cx="290830" cy="298450"/>
          </a:xfrm>
          <a:custGeom>
            <a:avLst/>
            <a:gdLst/>
            <a:ahLst/>
            <a:cxnLst/>
            <a:rect l="l" t="t" r="r" b="b"/>
            <a:pathLst>
              <a:path w="290829" h="298450">
                <a:moveTo>
                  <a:pt x="0" y="0"/>
                </a:moveTo>
                <a:lnTo>
                  <a:pt x="290645" y="298097"/>
                </a:lnTo>
              </a:path>
            </a:pathLst>
          </a:custGeom>
          <a:ln w="4191">
            <a:solidFill>
              <a:srgbClr val="D9DA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8" name="object 298"/>
          <p:cNvSpPr/>
          <p:nvPr/>
        </p:nvSpPr>
        <p:spPr>
          <a:xfrm>
            <a:off x="10892873" y="0"/>
            <a:ext cx="156210" cy="160655"/>
          </a:xfrm>
          <a:custGeom>
            <a:avLst/>
            <a:gdLst/>
            <a:ahLst/>
            <a:cxnLst/>
            <a:rect l="l" t="t" r="r" b="b"/>
            <a:pathLst>
              <a:path w="156209" h="160655">
                <a:moveTo>
                  <a:pt x="0" y="0"/>
                </a:moveTo>
                <a:lnTo>
                  <a:pt x="156152" y="160157"/>
                </a:lnTo>
              </a:path>
            </a:pathLst>
          </a:custGeom>
          <a:ln w="4191">
            <a:solidFill>
              <a:srgbClr val="D9DA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9" name="object 299"/>
          <p:cNvSpPr/>
          <p:nvPr/>
        </p:nvSpPr>
        <p:spPr>
          <a:xfrm>
            <a:off x="11027402" y="0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0" y="0"/>
                </a:moveTo>
                <a:lnTo>
                  <a:pt x="21623" y="22178"/>
                </a:lnTo>
              </a:path>
            </a:pathLst>
          </a:custGeom>
          <a:ln w="4191">
            <a:solidFill>
              <a:srgbClr val="D9DAD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0" name="object 300"/>
          <p:cNvSpPr/>
          <p:nvPr/>
        </p:nvSpPr>
        <p:spPr>
          <a:xfrm>
            <a:off x="11029322" y="1515578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9701" y="0"/>
                </a:moveTo>
                <a:lnTo>
                  <a:pt x="0" y="20206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1" name="object 301"/>
          <p:cNvSpPr/>
          <p:nvPr/>
        </p:nvSpPr>
        <p:spPr>
          <a:xfrm>
            <a:off x="10902746" y="1385754"/>
            <a:ext cx="146685" cy="150495"/>
          </a:xfrm>
          <a:custGeom>
            <a:avLst/>
            <a:gdLst/>
            <a:ahLst/>
            <a:cxnLst/>
            <a:rect l="l" t="t" r="r" b="b"/>
            <a:pathLst>
              <a:path w="146684" h="150494">
                <a:moveTo>
                  <a:pt x="146279" y="0"/>
                </a:moveTo>
                <a:lnTo>
                  <a:pt x="0" y="150030"/>
                </a:lnTo>
              </a:path>
            </a:pathLst>
          </a:custGeom>
          <a:ln w="4190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2" name="object 302"/>
          <p:cNvSpPr/>
          <p:nvPr/>
        </p:nvSpPr>
        <p:spPr>
          <a:xfrm>
            <a:off x="10776043" y="1255802"/>
            <a:ext cx="273050" cy="280035"/>
          </a:xfrm>
          <a:custGeom>
            <a:avLst/>
            <a:gdLst/>
            <a:ahLst/>
            <a:cxnLst/>
            <a:rect l="l" t="t" r="r" b="b"/>
            <a:pathLst>
              <a:path w="273050" h="280034">
                <a:moveTo>
                  <a:pt x="272982" y="0"/>
                </a:moveTo>
                <a:lnTo>
                  <a:pt x="0" y="279982"/>
                </a:lnTo>
              </a:path>
            </a:pathLst>
          </a:custGeom>
          <a:ln w="4191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3" name="object 303"/>
          <p:cNvSpPr/>
          <p:nvPr/>
        </p:nvSpPr>
        <p:spPr>
          <a:xfrm>
            <a:off x="10649467" y="1125980"/>
            <a:ext cx="400050" cy="410209"/>
          </a:xfrm>
          <a:custGeom>
            <a:avLst/>
            <a:gdLst/>
            <a:ahLst/>
            <a:cxnLst/>
            <a:rect l="l" t="t" r="r" b="b"/>
            <a:pathLst>
              <a:path w="400050" h="410209">
                <a:moveTo>
                  <a:pt x="399558" y="0"/>
                </a:moveTo>
                <a:lnTo>
                  <a:pt x="0" y="409804"/>
                </a:lnTo>
              </a:path>
            </a:pathLst>
          </a:custGeom>
          <a:ln w="4190">
            <a:solidFill>
              <a:srgbClr val="EAEBE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4" name="object 304"/>
          <p:cNvSpPr/>
          <p:nvPr/>
        </p:nvSpPr>
        <p:spPr>
          <a:xfrm>
            <a:off x="10522765" y="996031"/>
            <a:ext cx="526415" cy="539750"/>
          </a:xfrm>
          <a:custGeom>
            <a:avLst/>
            <a:gdLst/>
            <a:ahLst/>
            <a:cxnLst/>
            <a:rect l="l" t="t" r="r" b="b"/>
            <a:pathLst>
              <a:path w="526415" h="539750">
                <a:moveTo>
                  <a:pt x="526259" y="0"/>
                </a:moveTo>
                <a:lnTo>
                  <a:pt x="0" y="539753"/>
                </a:lnTo>
              </a:path>
            </a:pathLst>
          </a:custGeom>
          <a:ln w="4191">
            <a:solidFill>
              <a:srgbClr val="EAEB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5" name="object 305"/>
          <p:cNvSpPr/>
          <p:nvPr/>
        </p:nvSpPr>
        <p:spPr>
          <a:xfrm>
            <a:off x="10396189" y="866210"/>
            <a:ext cx="653415" cy="669925"/>
          </a:xfrm>
          <a:custGeom>
            <a:avLst/>
            <a:gdLst/>
            <a:ahLst/>
            <a:cxnLst/>
            <a:rect l="l" t="t" r="r" b="b"/>
            <a:pathLst>
              <a:path w="653415" h="669925">
                <a:moveTo>
                  <a:pt x="652835" y="0"/>
                </a:moveTo>
                <a:lnTo>
                  <a:pt x="0" y="669575"/>
                </a:lnTo>
              </a:path>
            </a:pathLst>
          </a:custGeom>
          <a:ln w="4191">
            <a:solidFill>
              <a:srgbClr val="EA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6" name="object 306"/>
          <p:cNvSpPr/>
          <p:nvPr/>
        </p:nvSpPr>
        <p:spPr>
          <a:xfrm>
            <a:off x="10269480" y="736251"/>
            <a:ext cx="779780" cy="800100"/>
          </a:xfrm>
          <a:custGeom>
            <a:avLst/>
            <a:gdLst/>
            <a:ahLst/>
            <a:cxnLst/>
            <a:rect l="l" t="t" r="r" b="b"/>
            <a:pathLst>
              <a:path w="779779" h="800100">
                <a:moveTo>
                  <a:pt x="779544" y="0"/>
                </a:moveTo>
                <a:lnTo>
                  <a:pt x="0" y="799533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7" name="object 307"/>
          <p:cNvSpPr/>
          <p:nvPr/>
        </p:nvSpPr>
        <p:spPr>
          <a:xfrm>
            <a:off x="10142777" y="606299"/>
            <a:ext cx="906780" cy="929640"/>
          </a:xfrm>
          <a:custGeom>
            <a:avLst/>
            <a:gdLst/>
            <a:ahLst/>
            <a:cxnLst/>
            <a:rect l="l" t="t" r="r" b="b"/>
            <a:pathLst>
              <a:path w="906779" h="929640">
                <a:moveTo>
                  <a:pt x="906247" y="0"/>
                </a:moveTo>
                <a:lnTo>
                  <a:pt x="0" y="929486"/>
                </a:lnTo>
              </a:path>
            </a:pathLst>
          </a:custGeom>
          <a:ln w="4190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8" name="object 308"/>
          <p:cNvSpPr/>
          <p:nvPr/>
        </p:nvSpPr>
        <p:spPr>
          <a:xfrm>
            <a:off x="10016208" y="476485"/>
            <a:ext cx="1033144" cy="1059815"/>
          </a:xfrm>
          <a:custGeom>
            <a:avLst/>
            <a:gdLst/>
            <a:ahLst/>
            <a:cxnLst/>
            <a:rect l="l" t="t" r="r" b="b"/>
            <a:pathLst>
              <a:path w="1033145" h="1059815">
                <a:moveTo>
                  <a:pt x="1032816" y="0"/>
                </a:moveTo>
                <a:lnTo>
                  <a:pt x="0" y="1059300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9" name="object 309"/>
          <p:cNvSpPr/>
          <p:nvPr/>
        </p:nvSpPr>
        <p:spPr>
          <a:xfrm>
            <a:off x="9889505" y="346532"/>
            <a:ext cx="1159510" cy="1189355"/>
          </a:xfrm>
          <a:custGeom>
            <a:avLst/>
            <a:gdLst/>
            <a:ahLst/>
            <a:cxnLst/>
            <a:rect l="l" t="t" r="r" b="b"/>
            <a:pathLst>
              <a:path w="1159509" h="1189355">
                <a:moveTo>
                  <a:pt x="1159519" y="0"/>
                </a:moveTo>
                <a:lnTo>
                  <a:pt x="0" y="1189252"/>
                </a:lnTo>
              </a:path>
            </a:pathLst>
          </a:custGeom>
          <a:ln w="4191">
            <a:solidFill>
              <a:srgbClr val="E9EAE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0" name="object 310"/>
          <p:cNvSpPr/>
          <p:nvPr/>
        </p:nvSpPr>
        <p:spPr>
          <a:xfrm>
            <a:off x="9762929" y="216710"/>
            <a:ext cx="1286510" cy="1319530"/>
          </a:xfrm>
          <a:custGeom>
            <a:avLst/>
            <a:gdLst/>
            <a:ahLst/>
            <a:cxnLst/>
            <a:rect l="l" t="t" r="r" b="b"/>
            <a:pathLst>
              <a:path w="1286509" h="1319530">
                <a:moveTo>
                  <a:pt x="1286094" y="0"/>
                </a:moveTo>
                <a:lnTo>
                  <a:pt x="0" y="1319075"/>
                </a:lnTo>
              </a:path>
            </a:pathLst>
          </a:custGeom>
          <a:ln w="4191">
            <a:solidFill>
              <a:srgbClr val="E9EA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1" name="object 311"/>
          <p:cNvSpPr/>
          <p:nvPr/>
        </p:nvSpPr>
        <p:spPr>
          <a:xfrm>
            <a:off x="9636215" y="86748"/>
            <a:ext cx="1412875" cy="1449070"/>
          </a:xfrm>
          <a:custGeom>
            <a:avLst/>
            <a:gdLst/>
            <a:ahLst/>
            <a:cxnLst/>
            <a:rect l="l" t="t" r="r" b="b"/>
            <a:pathLst>
              <a:path w="1412875" h="1449070">
                <a:moveTo>
                  <a:pt x="1412810" y="0"/>
                </a:moveTo>
                <a:lnTo>
                  <a:pt x="0" y="1449037"/>
                </a:lnTo>
              </a:path>
            </a:pathLst>
          </a:custGeom>
          <a:ln w="4191">
            <a:solidFill>
              <a:srgbClr val="E9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2" name="object 312"/>
          <p:cNvSpPr/>
          <p:nvPr/>
        </p:nvSpPr>
        <p:spPr>
          <a:xfrm>
            <a:off x="950965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3" name="object 313"/>
          <p:cNvSpPr/>
          <p:nvPr/>
        </p:nvSpPr>
        <p:spPr>
          <a:xfrm>
            <a:off x="938294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0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4" name="object 314"/>
          <p:cNvSpPr/>
          <p:nvPr/>
        </p:nvSpPr>
        <p:spPr>
          <a:xfrm>
            <a:off x="925636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5" name="object 315"/>
          <p:cNvSpPr/>
          <p:nvPr/>
        </p:nvSpPr>
        <p:spPr>
          <a:xfrm>
            <a:off x="912965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8E9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6" name="object 316"/>
          <p:cNvSpPr/>
          <p:nvPr/>
        </p:nvSpPr>
        <p:spPr>
          <a:xfrm>
            <a:off x="900296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7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8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7" name="object 317"/>
          <p:cNvSpPr/>
          <p:nvPr/>
        </p:nvSpPr>
        <p:spPr>
          <a:xfrm>
            <a:off x="887638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8" name="object 318"/>
          <p:cNvSpPr/>
          <p:nvPr/>
        </p:nvSpPr>
        <p:spPr>
          <a:xfrm>
            <a:off x="874968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7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9" name="object 319"/>
          <p:cNvSpPr/>
          <p:nvPr/>
        </p:nvSpPr>
        <p:spPr>
          <a:xfrm>
            <a:off x="862310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90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7E8E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0" name="object 320"/>
          <p:cNvSpPr/>
          <p:nvPr/>
        </p:nvSpPr>
        <p:spPr>
          <a:xfrm>
            <a:off x="849640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7E8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1" name="object 321"/>
          <p:cNvSpPr/>
          <p:nvPr/>
        </p:nvSpPr>
        <p:spPr>
          <a:xfrm>
            <a:off x="8369837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5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7E8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2" name="object 322"/>
          <p:cNvSpPr/>
          <p:nvPr/>
        </p:nvSpPr>
        <p:spPr>
          <a:xfrm>
            <a:off x="824312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6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7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3" name="object 323"/>
          <p:cNvSpPr/>
          <p:nvPr/>
        </p:nvSpPr>
        <p:spPr>
          <a:xfrm>
            <a:off x="811655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0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4" name="object 324"/>
          <p:cNvSpPr/>
          <p:nvPr/>
        </p:nvSpPr>
        <p:spPr>
          <a:xfrm>
            <a:off x="798984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90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5" name="object 325"/>
          <p:cNvSpPr/>
          <p:nvPr/>
        </p:nvSpPr>
        <p:spPr>
          <a:xfrm>
            <a:off x="786327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7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6" name="object 326"/>
          <p:cNvSpPr/>
          <p:nvPr/>
        </p:nvSpPr>
        <p:spPr>
          <a:xfrm>
            <a:off x="773657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6E7E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7" name="object 327"/>
          <p:cNvSpPr/>
          <p:nvPr/>
        </p:nvSpPr>
        <p:spPr>
          <a:xfrm>
            <a:off x="6607781" y="-132906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6E7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8" name="object 328"/>
          <p:cNvSpPr/>
          <p:nvPr/>
        </p:nvSpPr>
        <p:spPr>
          <a:xfrm>
            <a:off x="748327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9" name="object 329"/>
          <p:cNvSpPr/>
          <p:nvPr/>
        </p:nvSpPr>
        <p:spPr>
          <a:xfrm>
            <a:off x="735663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6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0" name="object 330"/>
          <p:cNvSpPr/>
          <p:nvPr/>
        </p:nvSpPr>
        <p:spPr>
          <a:xfrm>
            <a:off x="723000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1" name="object 331"/>
          <p:cNvSpPr/>
          <p:nvPr/>
        </p:nvSpPr>
        <p:spPr>
          <a:xfrm>
            <a:off x="710334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90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2" name="object 332"/>
          <p:cNvSpPr/>
          <p:nvPr/>
        </p:nvSpPr>
        <p:spPr>
          <a:xfrm>
            <a:off x="697668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5E6E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3" name="object 333"/>
          <p:cNvSpPr/>
          <p:nvPr/>
        </p:nvSpPr>
        <p:spPr>
          <a:xfrm>
            <a:off x="685005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7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5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4" name="object 334"/>
          <p:cNvSpPr/>
          <p:nvPr/>
        </p:nvSpPr>
        <p:spPr>
          <a:xfrm>
            <a:off x="672340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5" name="object 335"/>
          <p:cNvSpPr/>
          <p:nvPr/>
        </p:nvSpPr>
        <p:spPr>
          <a:xfrm>
            <a:off x="659674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91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6" name="object 336"/>
          <p:cNvSpPr/>
          <p:nvPr/>
        </p:nvSpPr>
        <p:spPr>
          <a:xfrm>
            <a:off x="647011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7" name="object 337"/>
          <p:cNvSpPr/>
          <p:nvPr/>
        </p:nvSpPr>
        <p:spPr>
          <a:xfrm>
            <a:off x="634346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7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4E5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8" name="object 338"/>
          <p:cNvSpPr/>
          <p:nvPr/>
        </p:nvSpPr>
        <p:spPr>
          <a:xfrm>
            <a:off x="621682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9" name="object 339"/>
          <p:cNvSpPr/>
          <p:nvPr/>
        </p:nvSpPr>
        <p:spPr>
          <a:xfrm>
            <a:off x="609015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91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0" name="object 340"/>
          <p:cNvSpPr/>
          <p:nvPr/>
        </p:nvSpPr>
        <p:spPr>
          <a:xfrm>
            <a:off x="596352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91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1" name="object 341"/>
          <p:cNvSpPr/>
          <p:nvPr/>
        </p:nvSpPr>
        <p:spPr>
          <a:xfrm>
            <a:off x="583688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2" name="object 342"/>
          <p:cNvSpPr/>
          <p:nvPr/>
        </p:nvSpPr>
        <p:spPr>
          <a:xfrm>
            <a:off x="5710237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3" name="object 343"/>
          <p:cNvSpPr/>
          <p:nvPr/>
        </p:nvSpPr>
        <p:spPr>
          <a:xfrm>
            <a:off x="5583627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90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4" name="object 344"/>
          <p:cNvSpPr/>
          <p:nvPr/>
        </p:nvSpPr>
        <p:spPr>
          <a:xfrm>
            <a:off x="545691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3E4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5" name="object 345"/>
          <p:cNvSpPr/>
          <p:nvPr/>
        </p:nvSpPr>
        <p:spPr>
          <a:xfrm>
            <a:off x="533034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5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6" name="object 346"/>
          <p:cNvSpPr/>
          <p:nvPr/>
        </p:nvSpPr>
        <p:spPr>
          <a:xfrm>
            <a:off x="520362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90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7" name="object 347"/>
          <p:cNvSpPr/>
          <p:nvPr/>
        </p:nvSpPr>
        <p:spPr>
          <a:xfrm>
            <a:off x="507703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91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8" name="object 348"/>
          <p:cNvSpPr/>
          <p:nvPr/>
        </p:nvSpPr>
        <p:spPr>
          <a:xfrm>
            <a:off x="495032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90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9" name="object 349"/>
          <p:cNvSpPr/>
          <p:nvPr/>
        </p:nvSpPr>
        <p:spPr>
          <a:xfrm>
            <a:off x="482373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7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0" name="object 350"/>
          <p:cNvSpPr/>
          <p:nvPr/>
        </p:nvSpPr>
        <p:spPr>
          <a:xfrm>
            <a:off x="469702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90" y="0"/>
                </a:moveTo>
                <a:lnTo>
                  <a:pt x="0" y="1535785"/>
                </a:lnTo>
              </a:path>
            </a:pathLst>
          </a:custGeom>
          <a:ln w="4190">
            <a:solidFill>
              <a:srgbClr val="E2E3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1" name="object 351"/>
          <p:cNvSpPr/>
          <p:nvPr/>
        </p:nvSpPr>
        <p:spPr>
          <a:xfrm>
            <a:off x="457044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1E2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2" name="object 352"/>
          <p:cNvSpPr/>
          <p:nvPr/>
        </p:nvSpPr>
        <p:spPr>
          <a:xfrm>
            <a:off x="444371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91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3" name="object 353"/>
          <p:cNvSpPr/>
          <p:nvPr/>
        </p:nvSpPr>
        <p:spPr>
          <a:xfrm>
            <a:off x="431714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90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4" name="object 354"/>
          <p:cNvSpPr/>
          <p:nvPr/>
        </p:nvSpPr>
        <p:spPr>
          <a:xfrm>
            <a:off x="419041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91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5" name="object 355"/>
          <p:cNvSpPr/>
          <p:nvPr/>
        </p:nvSpPr>
        <p:spPr>
          <a:xfrm>
            <a:off x="406383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90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1E2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6" name="object 356"/>
          <p:cNvSpPr/>
          <p:nvPr/>
        </p:nvSpPr>
        <p:spPr>
          <a:xfrm>
            <a:off x="3937137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6" y="0"/>
                </a:moveTo>
                <a:lnTo>
                  <a:pt x="0" y="1535785"/>
                </a:lnTo>
              </a:path>
            </a:pathLst>
          </a:custGeom>
          <a:ln w="4190">
            <a:solidFill>
              <a:srgbClr val="E0E1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7" name="object 357"/>
          <p:cNvSpPr/>
          <p:nvPr/>
        </p:nvSpPr>
        <p:spPr>
          <a:xfrm>
            <a:off x="381055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7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0E1E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8" name="object 358"/>
          <p:cNvSpPr/>
          <p:nvPr/>
        </p:nvSpPr>
        <p:spPr>
          <a:xfrm>
            <a:off x="3683957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90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9" name="object 359"/>
          <p:cNvSpPr/>
          <p:nvPr/>
        </p:nvSpPr>
        <p:spPr>
          <a:xfrm>
            <a:off x="355724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0" name="object 360"/>
          <p:cNvSpPr/>
          <p:nvPr/>
        </p:nvSpPr>
        <p:spPr>
          <a:xfrm>
            <a:off x="3430658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E0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1" name="object 361"/>
          <p:cNvSpPr/>
          <p:nvPr/>
        </p:nvSpPr>
        <p:spPr>
          <a:xfrm>
            <a:off x="330394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FE1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2" name="object 362"/>
          <p:cNvSpPr/>
          <p:nvPr/>
        </p:nvSpPr>
        <p:spPr>
          <a:xfrm>
            <a:off x="317737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7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FE0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3" name="object 363"/>
          <p:cNvSpPr/>
          <p:nvPr/>
        </p:nvSpPr>
        <p:spPr>
          <a:xfrm>
            <a:off x="3050663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6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FE0E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4" name="object 364"/>
          <p:cNvSpPr/>
          <p:nvPr/>
        </p:nvSpPr>
        <p:spPr>
          <a:xfrm>
            <a:off x="292405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5" name="object 365"/>
          <p:cNvSpPr/>
          <p:nvPr/>
        </p:nvSpPr>
        <p:spPr>
          <a:xfrm>
            <a:off x="279734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92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6" name="object 366"/>
          <p:cNvSpPr/>
          <p:nvPr/>
        </p:nvSpPr>
        <p:spPr>
          <a:xfrm>
            <a:off x="267076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7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F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7" name="object 367"/>
          <p:cNvSpPr/>
          <p:nvPr/>
        </p:nvSpPr>
        <p:spPr>
          <a:xfrm>
            <a:off x="254407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6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E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8" name="object 368"/>
          <p:cNvSpPr/>
          <p:nvPr/>
        </p:nvSpPr>
        <p:spPr>
          <a:xfrm>
            <a:off x="241746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EE0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9" name="object 369"/>
          <p:cNvSpPr/>
          <p:nvPr/>
        </p:nvSpPr>
        <p:spPr>
          <a:xfrm>
            <a:off x="229075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91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EDFE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0" name="object 370"/>
          <p:cNvSpPr/>
          <p:nvPr/>
        </p:nvSpPr>
        <p:spPr>
          <a:xfrm>
            <a:off x="216417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1" name="object 371"/>
          <p:cNvSpPr/>
          <p:nvPr/>
        </p:nvSpPr>
        <p:spPr>
          <a:xfrm>
            <a:off x="203745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7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2" name="object 372"/>
          <p:cNvSpPr/>
          <p:nvPr/>
        </p:nvSpPr>
        <p:spPr>
          <a:xfrm>
            <a:off x="191087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E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3" name="object 373"/>
          <p:cNvSpPr/>
          <p:nvPr/>
        </p:nvSpPr>
        <p:spPr>
          <a:xfrm>
            <a:off x="178415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91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DDF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4" name="object 374"/>
          <p:cNvSpPr/>
          <p:nvPr/>
        </p:nvSpPr>
        <p:spPr>
          <a:xfrm>
            <a:off x="1657597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5" y="0"/>
                </a:moveTo>
                <a:lnTo>
                  <a:pt x="0" y="1535785"/>
                </a:lnTo>
              </a:path>
            </a:pathLst>
          </a:custGeom>
          <a:ln w="4190">
            <a:solidFill>
              <a:srgbClr val="DDDE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5" name="object 375"/>
          <p:cNvSpPr/>
          <p:nvPr/>
        </p:nvSpPr>
        <p:spPr>
          <a:xfrm>
            <a:off x="1530864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DDEE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6" name="object 376"/>
          <p:cNvSpPr/>
          <p:nvPr/>
        </p:nvSpPr>
        <p:spPr>
          <a:xfrm>
            <a:off x="140426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7" name="object 377"/>
          <p:cNvSpPr/>
          <p:nvPr/>
        </p:nvSpPr>
        <p:spPr>
          <a:xfrm>
            <a:off x="127768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90" y="0"/>
                </a:moveTo>
                <a:lnTo>
                  <a:pt x="0" y="1535785"/>
                </a:lnTo>
              </a:path>
            </a:pathLst>
          </a:custGeom>
          <a:ln w="4190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8" name="object 378"/>
          <p:cNvSpPr/>
          <p:nvPr/>
        </p:nvSpPr>
        <p:spPr>
          <a:xfrm>
            <a:off x="1150981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7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D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9" name="object 379"/>
          <p:cNvSpPr/>
          <p:nvPr/>
        </p:nvSpPr>
        <p:spPr>
          <a:xfrm>
            <a:off x="102439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CDE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0" name="object 380"/>
          <p:cNvSpPr/>
          <p:nvPr/>
        </p:nvSpPr>
        <p:spPr>
          <a:xfrm>
            <a:off x="89767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90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CDD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1" name="object 381"/>
          <p:cNvSpPr/>
          <p:nvPr/>
        </p:nvSpPr>
        <p:spPr>
          <a:xfrm>
            <a:off x="771077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91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CDDD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2" name="object 382"/>
          <p:cNvSpPr/>
          <p:nvPr/>
        </p:nvSpPr>
        <p:spPr>
          <a:xfrm>
            <a:off x="64439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C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3" name="object 383"/>
          <p:cNvSpPr/>
          <p:nvPr/>
        </p:nvSpPr>
        <p:spPr>
          <a:xfrm>
            <a:off x="517779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C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4" name="object 384"/>
          <p:cNvSpPr/>
          <p:nvPr/>
        </p:nvSpPr>
        <p:spPr>
          <a:xfrm>
            <a:off x="391082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90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BDD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5" name="object 385"/>
          <p:cNvSpPr/>
          <p:nvPr/>
        </p:nvSpPr>
        <p:spPr>
          <a:xfrm>
            <a:off x="264496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9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BDC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6" name="object 386"/>
          <p:cNvSpPr/>
          <p:nvPr/>
        </p:nvSpPr>
        <p:spPr>
          <a:xfrm>
            <a:off x="137785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4" h="1536065">
                <a:moveTo>
                  <a:pt x="1497387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BDC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7" name="object 387"/>
          <p:cNvSpPr/>
          <p:nvPr/>
        </p:nvSpPr>
        <p:spPr>
          <a:xfrm>
            <a:off x="11200" y="0"/>
            <a:ext cx="1497965" cy="1536065"/>
          </a:xfrm>
          <a:custGeom>
            <a:avLst/>
            <a:gdLst/>
            <a:ahLst/>
            <a:cxnLst/>
            <a:rect l="l" t="t" r="r" b="b"/>
            <a:pathLst>
              <a:path w="1497965" h="1536065">
                <a:moveTo>
                  <a:pt x="1497388" y="0"/>
                </a:moveTo>
                <a:lnTo>
                  <a:pt x="0" y="1535785"/>
                </a:lnTo>
              </a:path>
            </a:pathLst>
          </a:custGeom>
          <a:ln w="4191">
            <a:solidFill>
              <a:srgbClr val="DBDC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8" name="object 388"/>
          <p:cNvSpPr/>
          <p:nvPr/>
        </p:nvSpPr>
        <p:spPr>
          <a:xfrm>
            <a:off x="507" y="0"/>
            <a:ext cx="1381760" cy="1417320"/>
          </a:xfrm>
          <a:custGeom>
            <a:avLst/>
            <a:gdLst/>
            <a:ahLst/>
            <a:cxnLst/>
            <a:rect l="l" t="t" r="r" b="b"/>
            <a:pathLst>
              <a:path w="1381760" h="1417320">
                <a:moveTo>
                  <a:pt x="1381359" y="0"/>
                </a:moveTo>
                <a:lnTo>
                  <a:pt x="0" y="1416780"/>
                </a:lnTo>
              </a:path>
            </a:pathLst>
          </a:custGeom>
          <a:ln w="4191">
            <a:solidFill>
              <a:srgbClr val="DBDC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9" name="object 389"/>
          <p:cNvSpPr/>
          <p:nvPr/>
        </p:nvSpPr>
        <p:spPr>
          <a:xfrm>
            <a:off x="508" y="0"/>
            <a:ext cx="1255395" cy="1287145"/>
          </a:xfrm>
          <a:custGeom>
            <a:avLst/>
            <a:gdLst/>
            <a:ahLst/>
            <a:cxnLst/>
            <a:rect l="l" t="t" r="r" b="b"/>
            <a:pathLst>
              <a:path w="1255395" h="1287145">
                <a:moveTo>
                  <a:pt x="1254784" y="0"/>
                </a:moveTo>
                <a:lnTo>
                  <a:pt x="0" y="1286960"/>
                </a:lnTo>
              </a:path>
            </a:pathLst>
          </a:custGeom>
          <a:ln w="4191">
            <a:solidFill>
              <a:srgbClr val="DBDC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0" name="object 390"/>
          <p:cNvSpPr/>
          <p:nvPr/>
        </p:nvSpPr>
        <p:spPr>
          <a:xfrm>
            <a:off x="507" y="0"/>
            <a:ext cx="1128395" cy="1157605"/>
          </a:xfrm>
          <a:custGeom>
            <a:avLst/>
            <a:gdLst/>
            <a:ahLst/>
            <a:cxnLst/>
            <a:rect l="l" t="t" r="r" b="b"/>
            <a:pathLst>
              <a:path w="1128395" h="1157605">
                <a:moveTo>
                  <a:pt x="1128073" y="0"/>
                </a:moveTo>
                <a:lnTo>
                  <a:pt x="0" y="1157000"/>
                </a:lnTo>
              </a:path>
            </a:pathLst>
          </a:custGeom>
          <a:ln w="4191">
            <a:solidFill>
              <a:srgbClr val="DADC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1" name="object 391"/>
          <p:cNvSpPr/>
          <p:nvPr/>
        </p:nvSpPr>
        <p:spPr>
          <a:xfrm>
            <a:off x="508" y="0"/>
            <a:ext cx="1002030" cy="1027430"/>
          </a:xfrm>
          <a:custGeom>
            <a:avLst/>
            <a:gdLst/>
            <a:ahLst/>
            <a:cxnLst/>
            <a:rect l="l" t="t" r="r" b="b"/>
            <a:pathLst>
              <a:path w="1002030" h="1027430">
                <a:moveTo>
                  <a:pt x="1001487" y="0"/>
                </a:moveTo>
                <a:lnTo>
                  <a:pt x="0" y="1027169"/>
                </a:lnTo>
              </a:path>
            </a:pathLst>
          </a:custGeom>
          <a:ln w="4191">
            <a:solidFill>
              <a:srgbClr val="DADB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2" name="object 392"/>
          <p:cNvSpPr/>
          <p:nvPr/>
        </p:nvSpPr>
        <p:spPr>
          <a:xfrm>
            <a:off x="507" y="0"/>
            <a:ext cx="875030" cy="897255"/>
          </a:xfrm>
          <a:custGeom>
            <a:avLst/>
            <a:gdLst/>
            <a:ahLst/>
            <a:cxnLst/>
            <a:rect l="l" t="t" r="r" b="b"/>
            <a:pathLst>
              <a:path w="875030" h="897255">
                <a:moveTo>
                  <a:pt x="874768" y="0"/>
                </a:moveTo>
                <a:lnTo>
                  <a:pt x="0" y="897198"/>
                </a:lnTo>
              </a:path>
            </a:pathLst>
          </a:custGeom>
          <a:ln w="4191">
            <a:solidFill>
              <a:srgbClr val="DADB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3" name="object 393"/>
          <p:cNvSpPr/>
          <p:nvPr/>
        </p:nvSpPr>
        <p:spPr>
          <a:xfrm>
            <a:off x="508" y="0"/>
            <a:ext cx="748665" cy="767715"/>
          </a:xfrm>
          <a:custGeom>
            <a:avLst/>
            <a:gdLst/>
            <a:ahLst/>
            <a:cxnLst/>
            <a:rect l="l" t="t" r="r" b="b"/>
            <a:pathLst>
              <a:path w="748665" h="767715">
                <a:moveTo>
                  <a:pt x="748181" y="0"/>
                </a:moveTo>
                <a:lnTo>
                  <a:pt x="0" y="767365"/>
                </a:lnTo>
              </a:path>
            </a:pathLst>
          </a:custGeom>
          <a:ln w="4191">
            <a:solidFill>
              <a:srgbClr val="DADBD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4" name="object 394"/>
          <p:cNvSpPr/>
          <p:nvPr/>
        </p:nvSpPr>
        <p:spPr>
          <a:xfrm>
            <a:off x="508" y="0"/>
            <a:ext cx="621665" cy="637540"/>
          </a:xfrm>
          <a:custGeom>
            <a:avLst/>
            <a:gdLst/>
            <a:ahLst/>
            <a:cxnLst/>
            <a:rect l="l" t="t" r="r" b="b"/>
            <a:pathLst>
              <a:path w="621665" h="637540">
                <a:moveTo>
                  <a:pt x="621480" y="0"/>
                </a:moveTo>
                <a:lnTo>
                  <a:pt x="0" y="637417"/>
                </a:lnTo>
              </a:path>
            </a:pathLst>
          </a:custGeom>
          <a:ln w="4190">
            <a:solidFill>
              <a:srgbClr val="DADB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5" name="object 395"/>
          <p:cNvSpPr/>
          <p:nvPr/>
        </p:nvSpPr>
        <p:spPr>
          <a:xfrm>
            <a:off x="507" y="0"/>
            <a:ext cx="495300" cy="508000"/>
          </a:xfrm>
          <a:custGeom>
            <a:avLst/>
            <a:gdLst/>
            <a:ahLst/>
            <a:cxnLst/>
            <a:rect l="l" t="t" r="r" b="b"/>
            <a:pathLst>
              <a:path w="495300" h="508000">
                <a:moveTo>
                  <a:pt x="494885" y="0"/>
                </a:moveTo>
                <a:lnTo>
                  <a:pt x="0" y="507574"/>
                </a:lnTo>
              </a:path>
            </a:pathLst>
          </a:custGeom>
          <a:ln w="4190">
            <a:solidFill>
              <a:srgbClr val="DADB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6" name="object 396"/>
          <p:cNvSpPr/>
          <p:nvPr/>
        </p:nvSpPr>
        <p:spPr>
          <a:xfrm>
            <a:off x="507" y="0"/>
            <a:ext cx="368300" cy="377825"/>
          </a:xfrm>
          <a:custGeom>
            <a:avLst/>
            <a:gdLst/>
            <a:ahLst/>
            <a:cxnLst/>
            <a:rect l="l" t="t" r="r" b="b"/>
            <a:pathLst>
              <a:path w="368300" h="377825">
                <a:moveTo>
                  <a:pt x="368300" y="0"/>
                </a:moveTo>
                <a:lnTo>
                  <a:pt x="0" y="377744"/>
                </a:lnTo>
              </a:path>
            </a:pathLst>
          </a:custGeom>
          <a:ln w="4191">
            <a:solidFill>
              <a:srgbClr val="D9DB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7" name="object 397"/>
          <p:cNvSpPr/>
          <p:nvPr/>
        </p:nvSpPr>
        <p:spPr>
          <a:xfrm>
            <a:off x="507" y="0"/>
            <a:ext cx="241935" cy="248285"/>
          </a:xfrm>
          <a:custGeom>
            <a:avLst/>
            <a:gdLst/>
            <a:ahLst/>
            <a:cxnLst/>
            <a:rect l="l" t="t" r="r" b="b"/>
            <a:pathLst>
              <a:path w="241935" h="248285">
                <a:moveTo>
                  <a:pt x="241588" y="0"/>
                </a:moveTo>
                <a:lnTo>
                  <a:pt x="0" y="247783"/>
                </a:lnTo>
              </a:path>
            </a:pathLst>
          </a:custGeom>
          <a:ln w="4191">
            <a:solidFill>
              <a:srgbClr val="D9DA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8" name="object 398"/>
          <p:cNvSpPr/>
          <p:nvPr/>
        </p:nvSpPr>
        <p:spPr>
          <a:xfrm>
            <a:off x="507" y="0"/>
            <a:ext cx="115570" cy="118110"/>
          </a:xfrm>
          <a:custGeom>
            <a:avLst/>
            <a:gdLst/>
            <a:ahLst/>
            <a:cxnLst/>
            <a:rect l="l" t="t" r="r" b="b"/>
            <a:pathLst>
              <a:path w="115570" h="118110">
                <a:moveTo>
                  <a:pt x="115001" y="0"/>
                </a:moveTo>
                <a:lnTo>
                  <a:pt x="0" y="117950"/>
                </a:lnTo>
              </a:path>
            </a:pathLst>
          </a:custGeom>
          <a:ln w="4190">
            <a:solidFill>
              <a:srgbClr val="D9DA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9" name="object 399"/>
          <p:cNvSpPr/>
          <p:nvPr/>
        </p:nvSpPr>
        <p:spPr>
          <a:xfrm>
            <a:off x="940676" y="1351127"/>
            <a:ext cx="8089392" cy="18465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0" name="object 400"/>
          <p:cNvSpPr/>
          <p:nvPr/>
        </p:nvSpPr>
        <p:spPr>
          <a:xfrm>
            <a:off x="9957765" y="932662"/>
            <a:ext cx="352425" cy="337820"/>
          </a:xfrm>
          <a:custGeom>
            <a:avLst/>
            <a:gdLst/>
            <a:ahLst/>
            <a:cxnLst/>
            <a:rect l="l" t="t" r="r" b="b"/>
            <a:pathLst>
              <a:path w="352425" h="337819">
                <a:moveTo>
                  <a:pt x="309120" y="245236"/>
                </a:moveTo>
                <a:lnTo>
                  <a:pt x="242684" y="245236"/>
                </a:lnTo>
                <a:lnTo>
                  <a:pt x="233535" y="271822"/>
                </a:lnTo>
                <a:lnTo>
                  <a:pt x="218541" y="296475"/>
                </a:lnTo>
                <a:lnTo>
                  <a:pt x="195374" y="318403"/>
                </a:lnTo>
                <a:lnTo>
                  <a:pt x="161709" y="336816"/>
                </a:lnTo>
                <a:lnTo>
                  <a:pt x="163372" y="337070"/>
                </a:lnTo>
                <a:lnTo>
                  <a:pt x="164401" y="337439"/>
                </a:lnTo>
                <a:lnTo>
                  <a:pt x="165531" y="337388"/>
                </a:lnTo>
                <a:lnTo>
                  <a:pt x="212633" y="330674"/>
                </a:lnTo>
                <a:lnTo>
                  <a:pt x="250958" y="315626"/>
                </a:lnTo>
                <a:lnTo>
                  <a:pt x="280824" y="292082"/>
                </a:lnTo>
                <a:lnTo>
                  <a:pt x="302552" y="259880"/>
                </a:lnTo>
                <a:lnTo>
                  <a:pt x="309120" y="245236"/>
                </a:lnTo>
                <a:close/>
              </a:path>
              <a:path w="352425" h="337819">
                <a:moveTo>
                  <a:pt x="102488" y="106565"/>
                </a:moveTo>
                <a:lnTo>
                  <a:pt x="65522" y="128158"/>
                </a:lnTo>
                <a:lnTo>
                  <a:pt x="31559" y="165125"/>
                </a:lnTo>
                <a:lnTo>
                  <a:pt x="5778" y="212650"/>
                </a:lnTo>
                <a:lnTo>
                  <a:pt x="0" y="260146"/>
                </a:lnTo>
                <a:lnTo>
                  <a:pt x="5091" y="279236"/>
                </a:lnTo>
                <a:lnTo>
                  <a:pt x="15340" y="295346"/>
                </a:lnTo>
                <a:lnTo>
                  <a:pt x="30577" y="308429"/>
                </a:lnTo>
                <a:lnTo>
                  <a:pt x="50634" y="318439"/>
                </a:lnTo>
                <a:lnTo>
                  <a:pt x="46662" y="311073"/>
                </a:lnTo>
                <a:lnTo>
                  <a:pt x="42527" y="303574"/>
                </a:lnTo>
                <a:lnTo>
                  <a:pt x="38642" y="295865"/>
                </a:lnTo>
                <a:lnTo>
                  <a:pt x="35420" y="287870"/>
                </a:lnTo>
                <a:lnTo>
                  <a:pt x="33871" y="279352"/>
                </a:lnTo>
                <a:lnTo>
                  <a:pt x="34583" y="270594"/>
                </a:lnTo>
                <a:lnTo>
                  <a:pt x="37165" y="261819"/>
                </a:lnTo>
                <a:lnTo>
                  <a:pt x="41224" y="253250"/>
                </a:lnTo>
                <a:lnTo>
                  <a:pt x="79888" y="253250"/>
                </a:lnTo>
                <a:lnTo>
                  <a:pt x="85097" y="240963"/>
                </a:lnTo>
                <a:lnTo>
                  <a:pt x="106782" y="217450"/>
                </a:lnTo>
                <a:lnTo>
                  <a:pt x="133616" y="199351"/>
                </a:lnTo>
                <a:lnTo>
                  <a:pt x="327445" y="199351"/>
                </a:lnTo>
                <a:lnTo>
                  <a:pt x="327844" y="198285"/>
                </a:lnTo>
                <a:lnTo>
                  <a:pt x="74015" y="198285"/>
                </a:lnTo>
                <a:lnTo>
                  <a:pt x="73405" y="190766"/>
                </a:lnTo>
                <a:lnTo>
                  <a:pt x="72618" y="185102"/>
                </a:lnTo>
                <a:lnTo>
                  <a:pt x="72491" y="179298"/>
                </a:lnTo>
                <a:lnTo>
                  <a:pt x="75103" y="160992"/>
                </a:lnTo>
                <a:lnTo>
                  <a:pt x="82439" y="142786"/>
                </a:lnTo>
                <a:lnTo>
                  <a:pt x="92233" y="124779"/>
                </a:lnTo>
                <a:lnTo>
                  <a:pt x="102488" y="106565"/>
                </a:lnTo>
                <a:close/>
              </a:path>
              <a:path w="352425" h="337819">
                <a:moveTo>
                  <a:pt x="79888" y="253250"/>
                </a:moveTo>
                <a:lnTo>
                  <a:pt x="41224" y="253250"/>
                </a:lnTo>
                <a:lnTo>
                  <a:pt x="44551" y="257975"/>
                </a:lnTo>
                <a:lnTo>
                  <a:pt x="47980" y="263169"/>
                </a:lnTo>
                <a:lnTo>
                  <a:pt x="55486" y="272999"/>
                </a:lnTo>
                <a:lnTo>
                  <a:pt x="59093" y="277939"/>
                </a:lnTo>
                <a:lnTo>
                  <a:pt x="68033" y="286537"/>
                </a:lnTo>
                <a:lnTo>
                  <a:pt x="73558" y="290106"/>
                </a:lnTo>
                <a:lnTo>
                  <a:pt x="78612" y="293966"/>
                </a:lnTo>
                <a:lnTo>
                  <a:pt x="73921" y="267324"/>
                </a:lnTo>
                <a:lnTo>
                  <a:pt x="79888" y="253250"/>
                </a:lnTo>
                <a:close/>
              </a:path>
              <a:path w="352425" h="337819">
                <a:moveTo>
                  <a:pt x="319009" y="221411"/>
                </a:moveTo>
                <a:lnTo>
                  <a:pt x="181470" y="221411"/>
                </a:lnTo>
                <a:lnTo>
                  <a:pt x="177384" y="237395"/>
                </a:lnTo>
                <a:lnTo>
                  <a:pt x="173175" y="253250"/>
                </a:lnTo>
                <a:lnTo>
                  <a:pt x="171183" y="268882"/>
                </a:lnTo>
                <a:lnTo>
                  <a:pt x="173697" y="284594"/>
                </a:lnTo>
                <a:lnTo>
                  <a:pt x="242684" y="245236"/>
                </a:lnTo>
                <a:lnTo>
                  <a:pt x="309120" y="245236"/>
                </a:lnTo>
                <a:lnTo>
                  <a:pt x="313064" y="236414"/>
                </a:lnTo>
                <a:lnTo>
                  <a:pt x="319009" y="221411"/>
                </a:lnTo>
                <a:close/>
              </a:path>
              <a:path w="352425" h="337819">
                <a:moveTo>
                  <a:pt x="327445" y="199351"/>
                </a:moveTo>
                <a:lnTo>
                  <a:pt x="133616" y="199351"/>
                </a:lnTo>
                <a:lnTo>
                  <a:pt x="126828" y="219596"/>
                </a:lnTo>
                <a:lnTo>
                  <a:pt x="123294" y="239314"/>
                </a:lnTo>
                <a:lnTo>
                  <a:pt x="125119" y="258300"/>
                </a:lnTo>
                <a:lnTo>
                  <a:pt x="134404" y="276352"/>
                </a:lnTo>
                <a:lnTo>
                  <a:pt x="143733" y="261356"/>
                </a:lnTo>
                <a:lnTo>
                  <a:pt x="154117" y="247253"/>
                </a:lnTo>
                <a:lnTo>
                  <a:pt x="166411" y="233964"/>
                </a:lnTo>
                <a:lnTo>
                  <a:pt x="181470" y="221411"/>
                </a:lnTo>
                <a:lnTo>
                  <a:pt x="319009" y="221411"/>
                </a:lnTo>
                <a:lnTo>
                  <a:pt x="322254" y="213223"/>
                </a:lnTo>
                <a:lnTo>
                  <a:pt x="327445" y="199351"/>
                </a:lnTo>
                <a:close/>
              </a:path>
              <a:path w="352425" h="337819">
                <a:moveTo>
                  <a:pt x="312927" y="0"/>
                </a:moveTo>
                <a:lnTo>
                  <a:pt x="282487" y="34191"/>
                </a:lnTo>
                <a:lnTo>
                  <a:pt x="241515" y="48691"/>
                </a:lnTo>
                <a:lnTo>
                  <a:pt x="231946" y="50180"/>
                </a:lnTo>
                <a:lnTo>
                  <a:pt x="212794" y="53356"/>
                </a:lnTo>
                <a:lnTo>
                  <a:pt x="168452" y="66868"/>
                </a:lnTo>
                <a:lnTo>
                  <a:pt x="125318" y="103348"/>
                </a:lnTo>
                <a:lnTo>
                  <a:pt x="101713" y="136597"/>
                </a:lnTo>
                <a:lnTo>
                  <a:pt x="83369" y="175299"/>
                </a:lnTo>
                <a:lnTo>
                  <a:pt x="78830" y="186514"/>
                </a:lnTo>
                <a:lnTo>
                  <a:pt x="74015" y="198285"/>
                </a:lnTo>
                <a:lnTo>
                  <a:pt x="327844" y="198285"/>
                </a:lnTo>
                <a:lnTo>
                  <a:pt x="331014" y="189814"/>
                </a:lnTo>
                <a:lnTo>
                  <a:pt x="307479" y="189814"/>
                </a:lnTo>
                <a:lnTo>
                  <a:pt x="307521" y="159505"/>
                </a:lnTo>
                <a:lnTo>
                  <a:pt x="241771" y="159505"/>
                </a:lnTo>
                <a:lnTo>
                  <a:pt x="233425" y="158115"/>
                </a:lnTo>
                <a:lnTo>
                  <a:pt x="227227" y="154157"/>
                </a:lnTo>
                <a:lnTo>
                  <a:pt x="224764" y="148709"/>
                </a:lnTo>
                <a:lnTo>
                  <a:pt x="226235" y="141971"/>
                </a:lnTo>
                <a:lnTo>
                  <a:pt x="261665" y="111760"/>
                </a:lnTo>
                <a:lnTo>
                  <a:pt x="279264" y="101556"/>
                </a:lnTo>
                <a:lnTo>
                  <a:pt x="287947" y="96342"/>
                </a:lnTo>
                <a:lnTo>
                  <a:pt x="312813" y="67462"/>
                </a:lnTo>
                <a:lnTo>
                  <a:pt x="318652" y="32926"/>
                </a:lnTo>
                <a:lnTo>
                  <a:pt x="316896" y="16343"/>
                </a:lnTo>
                <a:lnTo>
                  <a:pt x="312927" y="0"/>
                </a:lnTo>
                <a:close/>
              </a:path>
              <a:path w="352425" h="337819">
                <a:moveTo>
                  <a:pt x="340309" y="165442"/>
                </a:moveTo>
                <a:lnTo>
                  <a:pt x="307479" y="189814"/>
                </a:lnTo>
                <a:lnTo>
                  <a:pt x="331014" y="189814"/>
                </a:lnTo>
                <a:lnTo>
                  <a:pt x="340309" y="165442"/>
                </a:lnTo>
                <a:close/>
              </a:path>
              <a:path w="352425" h="337819">
                <a:moveTo>
                  <a:pt x="349745" y="84823"/>
                </a:moveTo>
                <a:lnTo>
                  <a:pt x="311921" y="98832"/>
                </a:lnTo>
                <a:lnTo>
                  <a:pt x="284568" y="127279"/>
                </a:lnTo>
                <a:lnTo>
                  <a:pt x="281097" y="132523"/>
                </a:lnTo>
                <a:lnTo>
                  <a:pt x="277212" y="137701"/>
                </a:lnTo>
                <a:lnTo>
                  <a:pt x="241771" y="159505"/>
                </a:lnTo>
                <a:lnTo>
                  <a:pt x="307521" y="159505"/>
                </a:lnTo>
                <a:lnTo>
                  <a:pt x="316466" y="116039"/>
                </a:lnTo>
                <a:lnTo>
                  <a:pt x="352005" y="85102"/>
                </a:lnTo>
                <a:lnTo>
                  <a:pt x="350329" y="84963"/>
                </a:lnTo>
                <a:lnTo>
                  <a:pt x="349745" y="8482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1" name="object 401"/>
          <p:cNvSpPr/>
          <p:nvPr/>
        </p:nvSpPr>
        <p:spPr>
          <a:xfrm>
            <a:off x="10280565" y="977836"/>
            <a:ext cx="79375" cy="96520"/>
          </a:xfrm>
          <a:custGeom>
            <a:avLst/>
            <a:gdLst/>
            <a:ahLst/>
            <a:cxnLst/>
            <a:rect l="l" t="t" r="r" b="b"/>
            <a:pathLst>
              <a:path w="79375" h="96519">
                <a:moveTo>
                  <a:pt x="78493" y="0"/>
                </a:moveTo>
                <a:lnTo>
                  <a:pt x="53222" y="31357"/>
                </a:lnTo>
                <a:lnTo>
                  <a:pt x="33795" y="44897"/>
                </a:lnTo>
                <a:lnTo>
                  <a:pt x="26635" y="50455"/>
                </a:lnTo>
                <a:lnTo>
                  <a:pt x="0" y="87945"/>
                </a:lnTo>
                <a:lnTo>
                  <a:pt x="554" y="96443"/>
                </a:lnTo>
                <a:lnTo>
                  <a:pt x="34285" y="77419"/>
                </a:lnTo>
                <a:lnTo>
                  <a:pt x="56876" y="61393"/>
                </a:lnTo>
                <a:lnTo>
                  <a:pt x="71905" y="43072"/>
                </a:lnTo>
                <a:lnTo>
                  <a:pt x="79176" y="22569"/>
                </a:lnTo>
                <a:lnTo>
                  <a:pt x="784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2" name="object 402"/>
          <p:cNvSpPr/>
          <p:nvPr/>
        </p:nvSpPr>
        <p:spPr>
          <a:xfrm>
            <a:off x="10002583" y="990879"/>
            <a:ext cx="114935" cy="74295"/>
          </a:xfrm>
          <a:custGeom>
            <a:avLst/>
            <a:gdLst/>
            <a:ahLst/>
            <a:cxnLst/>
            <a:rect l="l" t="t" r="r" b="b"/>
            <a:pathLst>
              <a:path w="114934" h="74294">
                <a:moveTo>
                  <a:pt x="114350" y="0"/>
                </a:moveTo>
                <a:lnTo>
                  <a:pt x="65747" y="11899"/>
                </a:lnTo>
                <a:lnTo>
                  <a:pt x="27930" y="41395"/>
                </a:lnTo>
                <a:lnTo>
                  <a:pt x="0" y="74244"/>
                </a:lnTo>
                <a:lnTo>
                  <a:pt x="11435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3" name="object 403"/>
          <p:cNvSpPr/>
          <p:nvPr/>
        </p:nvSpPr>
        <p:spPr>
          <a:xfrm>
            <a:off x="10225633" y="885164"/>
            <a:ext cx="43180" cy="80645"/>
          </a:xfrm>
          <a:custGeom>
            <a:avLst/>
            <a:gdLst/>
            <a:ahLst/>
            <a:cxnLst/>
            <a:rect l="l" t="t" r="r" b="b"/>
            <a:pathLst>
              <a:path w="43179" h="80644">
                <a:moveTo>
                  <a:pt x="15862" y="0"/>
                </a:moveTo>
                <a:lnTo>
                  <a:pt x="21325" y="19462"/>
                </a:lnTo>
                <a:lnTo>
                  <a:pt x="18175" y="39508"/>
                </a:lnTo>
                <a:lnTo>
                  <a:pt x="9902" y="59912"/>
                </a:lnTo>
                <a:lnTo>
                  <a:pt x="0" y="80454"/>
                </a:lnTo>
                <a:lnTo>
                  <a:pt x="15454" y="70906"/>
                </a:lnTo>
                <a:lnTo>
                  <a:pt x="28519" y="60499"/>
                </a:lnTo>
                <a:lnTo>
                  <a:pt x="38024" y="48782"/>
                </a:lnTo>
                <a:lnTo>
                  <a:pt x="42799" y="35306"/>
                </a:lnTo>
                <a:lnTo>
                  <a:pt x="41963" y="23588"/>
                </a:lnTo>
                <a:lnTo>
                  <a:pt x="36517" y="14138"/>
                </a:lnTo>
                <a:lnTo>
                  <a:pt x="27477" y="6445"/>
                </a:lnTo>
                <a:lnTo>
                  <a:pt x="158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4" name="object 404"/>
          <p:cNvSpPr/>
          <p:nvPr/>
        </p:nvSpPr>
        <p:spPr>
          <a:xfrm>
            <a:off x="9790417" y="1120584"/>
            <a:ext cx="490220" cy="442595"/>
          </a:xfrm>
          <a:custGeom>
            <a:avLst/>
            <a:gdLst/>
            <a:ahLst/>
            <a:cxnLst/>
            <a:rect l="l" t="t" r="r" b="b"/>
            <a:pathLst>
              <a:path w="490220" h="442594">
                <a:moveTo>
                  <a:pt x="305600" y="0"/>
                </a:moveTo>
                <a:lnTo>
                  <a:pt x="267366" y="1438"/>
                </a:lnTo>
                <a:lnTo>
                  <a:pt x="212552" y="12865"/>
                </a:lnTo>
                <a:lnTo>
                  <a:pt x="161772" y="33477"/>
                </a:lnTo>
                <a:lnTo>
                  <a:pt x="115318" y="62105"/>
                </a:lnTo>
                <a:lnTo>
                  <a:pt x="73529" y="98959"/>
                </a:lnTo>
                <a:lnTo>
                  <a:pt x="49021" y="128193"/>
                </a:lnTo>
                <a:lnTo>
                  <a:pt x="28152" y="161194"/>
                </a:lnTo>
                <a:lnTo>
                  <a:pt x="7318" y="213364"/>
                </a:lnTo>
                <a:lnTo>
                  <a:pt x="0" y="268389"/>
                </a:lnTo>
                <a:lnTo>
                  <a:pt x="1098" y="287924"/>
                </a:lnTo>
                <a:lnTo>
                  <a:pt x="9577" y="325837"/>
                </a:lnTo>
                <a:lnTo>
                  <a:pt x="27761" y="362579"/>
                </a:lnTo>
                <a:lnTo>
                  <a:pt x="57373" y="396011"/>
                </a:lnTo>
                <a:lnTo>
                  <a:pt x="99779" y="423015"/>
                </a:lnTo>
                <a:lnTo>
                  <a:pt x="151932" y="438940"/>
                </a:lnTo>
                <a:lnTo>
                  <a:pt x="180225" y="442023"/>
                </a:lnTo>
                <a:lnTo>
                  <a:pt x="211139" y="441707"/>
                </a:lnTo>
                <a:lnTo>
                  <a:pt x="273851" y="430218"/>
                </a:lnTo>
                <a:lnTo>
                  <a:pt x="335700" y="404623"/>
                </a:lnTo>
                <a:lnTo>
                  <a:pt x="391859" y="366327"/>
                </a:lnTo>
                <a:lnTo>
                  <a:pt x="437889" y="317996"/>
                </a:lnTo>
                <a:lnTo>
                  <a:pt x="470434" y="263293"/>
                </a:lnTo>
                <a:lnTo>
                  <a:pt x="487483" y="206491"/>
                </a:lnTo>
                <a:lnTo>
                  <a:pt x="489980" y="179992"/>
                </a:lnTo>
                <a:lnTo>
                  <a:pt x="488945" y="154715"/>
                </a:lnTo>
                <a:lnTo>
                  <a:pt x="477930" y="110194"/>
                </a:lnTo>
                <a:lnTo>
                  <a:pt x="457555" y="73578"/>
                </a:lnTo>
                <a:lnTo>
                  <a:pt x="430386" y="44772"/>
                </a:lnTo>
                <a:lnTo>
                  <a:pt x="398524" y="23505"/>
                </a:lnTo>
                <a:lnTo>
                  <a:pt x="344844" y="4608"/>
                </a:lnTo>
                <a:lnTo>
                  <a:pt x="305600" y="0"/>
                </a:lnTo>
                <a:close/>
              </a:path>
            </a:pathLst>
          </a:custGeom>
          <a:solidFill>
            <a:srgbClr val="DA413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5" name="object 405"/>
          <p:cNvSpPr/>
          <p:nvPr/>
        </p:nvSpPr>
        <p:spPr>
          <a:xfrm>
            <a:off x="9964329" y="1120584"/>
            <a:ext cx="316230" cy="282575"/>
          </a:xfrm>
          <a:custGeom>
            <a:avLst/>
            <a:gdLst/>
            <a:ahLst/>
            <a:cxnLst/>
            <a:rect l="l" t="t" r="r" b="b"/>
            <a:pathLst>
              <a:path w="316229" h="282575">
                <a:moveTo>
                  <a:pt x="131687" y="0"/>
                </a:moveTo>
                <a:lnTo>
                  <a:pt x="93454" y="1438"/>
                </a:lnTo>
                <a:lnTo>
                  <a:pt x="45965" y="10724"/>
                </a:lnTo>
                <a:lnTo>
                  <a:pt x="11281" y="32902"/>
                </a:lnTo>
                <a:lnTo>
                  <a:pt x="0" y="87701"/>
                </a:lnTo>
                <a:lnTo>
                  <a:pt x="1654" y="127850"/>
                </a:lnTo>
                <a:lnTo>
                  <a:pt x="11857" y="164823"/>
                </a:lnTo>
                <a:lnTo>
                  <a:pt x="55511" y="226554"/>
                </a:lnTo>
                <a:lnTo>
                  <a:pt x="87763" y="249971"/>
                </a:lnTo>
                <a:lnTo>
                  <a:pt x="126166" y="267527"/>
                </a:lnTo>
                <a:lnTo>
                  <a:pt x="170120" y="278550"/>
                </a:lnTo>
                <a:lnTo>
                  <a:pt x="219025" y="282371"/>
                </a:lnTo>
                <a:lnTo>
                  <a:pt x="237131" y="281877"/>
                </a:lnTo>
                <a:lnTo>
                  <a:pt x="291072" y="274866"/>
                </a:lnTo>
                <a:lnTo>
                  <a:pt x="307315" y="234048"/>
                </a:lnTo>
                <a:lnTo>
                  <a:pt x="316067" y="179992"/>
                </a:lnTo>
                <a:lnTo>
                  <a:pt x="315032" y="154715"/>
                </a:lnTo>
                <a:lnTo>
                  <a:pt x="304018" y="110194"/>
                </a:lnTo>
                <a:lnTo>
                  <a:pt x="283642" y="73578"/>
                </a:lnTo>
                <a:lnTo>
                  <a:pt x="256473" y="44772"/>
                </a:lnTo>
                <a:lnTo>
                  <a:pt x="224611" y="23505"/>
                </a:lnTo>
                <a:lnTo>
                  <a:pt x="170932" y="4608"/>
                </a:lnTo>
                <a:lnTo>
                  <a:pt x="131687" y="0"/>
                </a:lnTo>
                <a:close/>
              </a:path>
            </a:pathLst>
          </a:custGeom>
          <a:solidFill>
            <a:srgbClr val="EF413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6" name="object 406"/>
          <p:cNvSpPr/>
          <p:nvPr/>
        </p:nvSpPr>
        <p:spPr>
          <a:xfrm>
            <a:off x="9810724" y="1134791"/>
            <a:ext cx="435609" cy="392430"/>
          </a:xfrm>
          <a:custGeom>
            <a:avLst/>
            <a:gdLst/>
            <a:ahLst/>
            <a:cxnLst/>
            <a:rect l="l" t="t" r="r" b="b"/>
            <a:pathLst>
              <a:path w="435609" h="392430">
                <a:moveTo>
                  <a:pt x="259719" y="0"/>
                </a:moveTo>
                <a:lnTo>
                  <a:pt x="208343" y="6734"/>
                </a:lnTo>
                <a:lnTo>
                  <a:pt x="160623" y="22654"/>
                </a:lnTo>
                <a:lnTo>
                  <a:pt x="116393" y="46584"/>
                </a:lnTo>
                <a:lnTo>
                  <a:pt x="76484" y="78027"/>
                </a:lnTo>
                <a:lnTo>
                  <a:pt x="42049" y="117275"/>
                </a:lnTo>
                <a:lnTo>
                  <a:pt x="16078" y="162966"/>
                </a:lnTo>
                <a:lnTo>
                  <a:pt x="1979" y="211650"/>
                </a:lnTo>
                <a:lnTo>
                  <a:pt x="0" y="244554"/>
                </a:lnTo>
                <a:lnTo>
                  <a:pt x="1541" y="261864"/>
                </a:lnTo>
                <a:lnTo>
                  <a:pt x="17589" y="310887"/>
                </a:lnTo>
                <a:lnTo>
                  <a:pt x="40109" y="341789"/>
                </a:lnTo>
                <a:lnTo>
                  <a:pt x="72288" y="367033"/>
                </a:lnTo>
                <a:lnTo>
                  <a:pt x="115514" y="385055"/>
                </a:lnTo>
                <a:lnTo>
                  <a:pt x="164045" y="391913"/>
                </a:lnTo>
                <a:lnTo>
                  <a:pt x="190860" y="391015"/>
                </a:lnTo>
                <a:lnTo>
                  <a:pt x="245047" y="380238"/>
                </a:lnTo>
                <a:lnTo>
                  <a:pt x="298293" y="357768"/>
                </a:lnTo>
                <a:lnTo>
                  <a:pt x="346813" y="324800"/>
                </a:lnTo>
                <a:lnTo>
                  <a:pt x="387042" y="283453"/>
                </a:lnTo>
                <a:lnTo>
                  <a:pt x="416220" y="236467"/>
                </a:lnTo>
                <a:lnTo>
                  <a:pt x="432520" y="187324"/>
                </a:lnTo>
                <a:lnTo>
                  <a:pt x="435514" y="164189"/>
                </a:lnTo>
                <a:lnTo>
                  <a:pt x="435460" y="141987"/>
                </a:lnTo>
                <a:lnTo>
                  <a:pt x="427395" y="102430"/>
                </a:lnTo>
                <a:lnTo>
                  <a:pt x="399681" y="55058"/>
                </a:lnTo>
                <a:lnTo>
                  <a:pt x="360139" y="23225"/>
                </a:lnTo>
                <a:lnTo>
                  <a:pt x="312532" y="5058"/>
                </a:lnTo>
                <a:lnTo>
                  <a:pt x="259719" y="0"/>
                </a:lnTo>
                <a:close/>
              </a:path>
            </a:pathLst>
          </a:custGeom>
          <a:solidFill>
            <a:srgbClr val="F0F1F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7" name="object 407"/>
          <p:cNvSpPr/>
          <p:nvPr/>
        </p:nvSpPr>
        <p:spPr>
          <a:xfrm>
            <a:off x="9964333" y="1134791"/>
            <a:ext cx="281940" cy="268605"/>
          </a:xfrm>
          <a:custGeom>
            <a:avLst/>
            <a:gdLst/>
            <a:ahLst/>
            <a:cxnLst/>
            <a:rect l="l" t="t" r="r" b="b"/>
            <a:pathLst>
              <a:path w="281940" h="268605">
                <a:moveTo>
                  <a:pt x="106110" y="0"/>
                </a:moveTo>
                <a:lnTo>
                  <a:pt x="54734" y="6734"/>
                </a:lnTo>
                <a:lnTo>
                  <a:pt x="10449" y="21200"/>
                </a:lnTo>
                <a:lnTo>
                  <a:pt x="0" y="73485"/>
                </a:lnTo>
                <a:lnTo>
                  <a:pt x="1657" y="113637"/>
                </a:lnTo>
                <a:lnTo>
                  <a:pt x="11862" y="150612"/>
                </a:lnTo>
                <a:lnTo>
                  <a:pt x="55519" y="212346"/>
                </a:lnTo>
                <a:lnTo>
                  <a:pt x="87772" y="235763"/>
                </a:lnTo>
                <a:lnTo>
                  <a:pt x="126175" y="253319"/>
                </a:lnTo>
                <a:lnTo>
                  <a:pt x="170129" y="264343"/>
                </a:lnTo>
                <a:lnTo>
                  <a:pt x="219034" y="268164"/>
                </a:lnTo>
                <a:lnTo>
                  <a:pt x="225601" y="268094"/>
                </a:lnTo>
                <a:lnTo>
                  <a:pt x="260960" y="239890"/>
                </a:lnTo>
                <a:lnTo>
                  <a:pt x="278911" y="187324"/>
                </a:lnTo>
                <a:lnTo>
                  <a:pt x="281905" y="164189"/>
                </a:lnTo>
                <a:lnTo>
                  <a:pt x="281851" y="141987"/>
                </a:lnTo>
                <a:lnTo>
                  <a:pt x="273786" y="102430"/>
                </a:lnTo>
                <a:lnTo>
                  <a:pt x="246072" y="55058"/>
                </a:lnTo>
                <a:lnTo>
                  <a:pt x="206530" y="23225"/>
                </a:lnTo>
                <a:lnTo>
                  <a:pt x="158923" y="5058"/>
                </a:lnTo>
                <a:lnTo>
                  <a:pt x="10611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8" name="object 408"/>
          <p:cNvSpPr/>
          <p:nvPr/>
        </p:nvSpPr>
        <p:spPr>
          <a:xfrm>
            <a:off x="9844521" y="1159582"/>
            <a:ext cx="349885" cy="313055"/>
          </a:xfrm>
          <a:custGeom>
            <a:avLst/>
            <a:gdLst/>
            <a:ahLst/>
            <a:cxnLst/>
            <a:rect l="l" t="t" r="r" b="b"/>
            <a:pathLst>
              <a:path w="349884" h="313055">
                <a:moveTo>
                  <a:pt x="214933" y="0"/>
                </a:moveTo>
                <a:lnTo>
                  <a:pt x="171892" y="4791"/>
                </a:lnTo>
                <a:lnTo>
                  <a:pt x="131453" y="17880"/>
                </a:lnTo>
                <a:lnTo>
                  <a:pt x="93933" y="38045"/>
                </a:lnTo>
                <a:lnTo>
                  <a:pt x="60249" y="64760"/>
                </a:lnTo>
                <a:lnTo>
                  <a:pt x="31608" y="98200"/>
                </a:lnTo>
                <a:lnTo>
                  <a:pt x="10932" y="136638"/>
                </a:lnTo>
                <a:lnTo>
                  <a:pt x="829" y="176776"/>
                </a:lnTo>
                <a:lnTo>
                  <a:pt x="0" y="190241"/>
                </a:lnTo>
                <a:lnTo>
                  <a:pt x="506" y="203521"/>
                </a:lnTo>
                <a:lnTo>
                  <a:pt x="11053" y="243283"/>
                </a:lnTo>
                <a:lnTo>
                  <a:pt x="37148" y="278478"/>
                </a:lnTo>
                <a:lnTo>
                  <a:pt x="80708" y="303884"/>
                </a:lnTo>
                <a:lnTo>
                  <a:pt x="136510" y="312588"/>
                </a:lnTo>
                <a:lnTo>
                  <a:pt x="157100" y="311154"/>
                </a:lnTo>
                <a:lnTo>
                  <a:pt x="198500" y="301923"/>
                </a:lnTo>
                <a:lnTo>
                  <a:pt x="238982" y="284354"/>
                </a:lnTo>
                <a:lnTo>
                  <a:pt x="276010" y="259273"/>
                </a:lnTo>
                <a:lnTo>
                  <a:pt x="307272" y="228097"/>
                </a:lnTo>
                <a:lnTo>
                  <a:pt x="330794" y="192575"/>
                </a:lnTo>
                <a:lnTo>
                  <a:pt x="345094" y="155025"/>
                </a:lnTo>
                <a:lnTo>
                  <a:pt x="349454" y="119694"/>
                </a:lnTo>
                <a:lnTo>
                  <a:pt x="348270" y="103000"/>
                </a:lnTo>
                <a:lnTo>
                  <a:pt x="333927" y="61161"/>
                </a:lnTo>
                <a:lnTo>
                  <a:pt x="307074" y="29866"/>
                </a:lnTo>
                <a:lnTo>
                  <a:pt x="271411" y="9695"/>
                </a:lnTo>
                <a:lnTo>
                  <a:pt x="229372" y="549"/>
                </a:lnTo>
                <a:lnTo>
                  <a:pt x="214933" y="0"/>
                </a:lnTo>
                <a:close/>
              </a:path>
            </a:pathLst>
          </a:custGeom>
          <a:solidFill>
            <a:srgbClr val="DA413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9" name="object 409"/>
          <p:cNvSpPr/>
          <p:nvPr/>
        </p:nvSpPr>
        <p:spPr>
          <a:xfrm>
            <a:off x="9964018" y="1159573"/>
            <a:ext cx="229957" cy="24053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0" name="object 410"/>
          <p:cNvSpPr/>
          <p:nvPr/>
        </p:nvSpPr>
        <p:spPr>
          <a:xfrm>
            <a:off x="9126346" y="742518"/>
            <a:ext cx="1151420" cy="122935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1" name="object 411"/>
          <p:cNvSpPr/>
          <p:nvPr/>
        </p:nvSpPr>
        <p:spPr>
          <a:xfrm>
            <a:off x="9475876" y="6533235"/>
            <a:ext cx="833755" cy="751840"/>
          </a:xfrm>
          <a:custGeom>
            <a:avLst/>
            <a:gdLst/>
            <a:ahLst/>
            <a:cxnLst/>
            <a:rect l="l" t="t" r="r" b="b"/>
            <a:pathLst>
              <a:path w="833754" h="751840">
                <a:moveTo>
                  <a:pt x="519683" y="0"/>
                </a:moveTo>
                <a:lnTo>
                  <a:pt x="454675" y="2447"/>
                </a:lnTo>
                <a:lnTo>
                  <a:pt x="391325" y="13677"/>
                </a:lnTo>
                <a:lnTo>
                  <a:pt x="332019" y="31888"/>
                </a:lnTo>
                <a:lnTo>
                  <a:pt x="275094" y="56908"/>
                </a:lnTo>
                <a:lnTo>
                  <a:pt x="221624" y="87880"/>
                </a:lnTo>
                <a:lnTo>
                  <a:pt x="171602" y="124815"/>
                </a:lnTo>
                <a:lnTo>
                  <a:pt x="125050" y="168290"/>
                </a:lnTo>
                <a:lnTo>
                  <a:pt x="83375" y="217995"/>
                </a:lnTo>
                <a:lnTo>
                  <a:pt x="47874" y="274124"/>
                </a:lnTo>
                <a:lnTo>
                  <a:pt x="22136" y="331787"/>
                </a:lnTo>
                <a:lnTo>
                  <a:pt x="5481" y="394071"/>
                </a:lnTo>
                <a:lnTo>
                  <a:pt x="0" y="456412"/>
                </a:lnTo>
                <a:lnTo>
                  <a:pt x="1876" y="489630"/>
                </a:lnTo>
                <a:lnTo>
                  <a:pt x="16298" y="554105"/>
                </a:lnTo>
                <a:lnTo>
                  <a:pt x="47213" y="616577"/>
                </a:lnTo>
                <a:lnTo>
                  <a:pt x="97563" y="673432"/>
                </a:lnTo>
                <a:lnTo>
                  <a:pt x="129959" y="697585"/>
                </a:lnTo>
                <a:lnTo>
                  <a:pt x="169689" y="719354"/>
                </a:lnTo>
                <a:lnTo>
                  <a:pt x="212632" y="735655"/>
                </a:lnTo>
                <a:lnTo>
                  <a:pt x="258371" y="746443"/>
                </a:lnTo>
                <a:lnTo>
                  <a:pt x="306489" y="751674"/>
                </a:lnTo>
                <a:lnTo>
                  <a:pt x="359057" y="751141"/>
                </a:lnTo>
                <a:lnTo>
                  <a:pt x="412324" y="744410"/>
                </a:lnTo>
                <a:lnTo>
                  <a:pt x="465705" y="731611"/>
                </a:lnTo>
                <a:lnTo>
                  <a:pt x="518617" y="712876"/>
                </a:lnTo>
                <a:lnTo>
                  <a:pt x="560632" y="693482"/>
                </a:lnTo>
                <a:lnTo>
                  <a:pt x="600930" y="670659"/>
                </a:lnTo>
                <a:lnTo>
                  <a:pt x="639200" y="644573"/>
                </a:lnTo>
                <a:lnTo>
                  <a:pt x="675132" y="615389"/>
                </a:lnTo>
                <a:lnTo>
                  <a:pt x="708418" y="583272"/>
                </a:lnTo>
                <a:lnTo>
                  <a:pt x="744655" y="540778"/>
                </a:lnTo>
                <a:lnTo>
                  <a:pt x="775311" y="495465"/>
                </a:lnTo>
                <a:lnTo>
                  <a:pt x="800006" y="447741"/>
                </a:lnTo>
                <a:lnTo>
                  <a:pt x="818362" y="398017"/>
                </a:lnTo>
                <a:lnTo>
                  <a:pt x="828998" y="351160"/>
                </a:lnTo>
                <a:lnTo>
                  <a:pt x="833237" y="306101"/>
                </a:lnTo>
                <a:lnTo>
                  <a:pt x="831471" y="263118"/>
                </a:lnTo>
                <a:lnTo>
                  <a:pt x="824090" y="222491"/>
                </a:lnTo>
                <a:lnTo>
                  <a:pt x="797285" y="154895"/>
                </a:lnTo>
                <a:lnTo>
                  <a:pt x="755497" y="98234"/>
                </a:lnTo>
                <a:lnTo>
                  <a:pt x="705905" y="56678"/>
                </a:lnTo>
                <a:lnTo>
                  <a:pt x="647484" y="26123"/>
                </a:lnTo>
                <a:lnTo>
                  <a:pt x="586422" y="7856"/>
                </a:lnTo>
                <a:lnTo>
                  <a:pt x="519683" y="0"/>
                </a:lnTo>
                <a:close/>
              </a:path>
            </a:pathLst>
          </a:custGeom>
          <a:solidFill>
            <a:srgbClr val="DA413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2" name="object 412"/>
          <p:cNvSpPr/>
          <p:nvPr/>
        </p:nvSpPr>
        <p:spPr>
          <a:xfrm>
            <a:off x="9770888" y="6533235"/>
            <a:ext cx="538480" cy="480695"/>
          </a:xfrm>
          <a:custGeom>
            <a:avLst/>
            <a:gdLst/>
            <a:ahLst/>
            <a:cxnLst/>
            <a:rect l="l" t="t" r="r" b="b"/>
            <a:pathLst>
              <a:path w="538479" h="480695">
                <a:moveTo>
                  <a:pt x="224671" y="0"/>
                </a:moveTo>
                <a:lnTo>
                  <a:pt x="159663" y="2447"/>
                </a:lnTo>
                <a:lnTo>
                  <a:pt x="96312" y="13677"/>
                </a:lnTo>
                <a:lnTo>
                  <a:pt x="44393" y="29219"/>
                </a:lnTo>
                <a:lnTo>
                  <a:pt x="16579" y="66243"/>
                </a:lnTo>
                <a:lnTo>
                  <a:pt x="3451" y="123659"/>
                </a:lnTo>
                <a:lnTo>
                  <a:pt x="0" y="169131"/>
                </a:lnTo>
                <a:lnTo>
                  <a:pt x="2856" y="212708"/>
                </a:lnTo>
                <a:lnTo>
                  <a:pt x="11751" y="254084"/>
                </a:lnTo>
                <a:lnTo>
                  <a:pt x="26412" y="292959"/>
                </a:lnTo>
                <a:lnTo>
                  <a:pt x="46570" y="329028"/>
                </a:lnTo>
                <a:lnTo>
                  <a:pt x="71953" y="361988"/>
                </a:lnTo>
                <a:lnTo>
                  <a:pt x="102291" y="391536"/>
                </a:lnTo>
                <a:lnTo>
                  <a:pt x="137312" y="417369"/>
                </a:lnTo>
                <a:lnTo>
                  <a:pt x="176747" y="439184"/>
                </a:lnTo>
                <a:lnTo>
                  <a:pt x="220323" y="456677"/>
                </a:lnTo>
                <a:lnTo>
                  <a:pt x="267771" y="469547"/>
                </a:lnTo>
                <a:lnTo>
                  <a:pt x="318819" y="477488"/>
                </a:lnTo>
                <a:lnTo>
                  <a:pt x="373197" y="480199"/>
                </a:lnTo>
                <a:lnTo>
                  <a:pt x="403992" y="479362"/>
                </a:lnTo>
                <a:lnTo>
                  <a:pt x="465348" y="472905"/>
                </a:lnTo>
                <a:lnTo>
                  <a:pt x="503797" y="450387"/>
                </a:lnTo>
                <a:lnTo>
                  <a:pt x="523349" y="398017"/>
                </a:lnTo>
                <a:lnTo>
                  <a:pt x="533985" y="351160"/>
                </a:lnTo>
                <a:lnTo>
                  <a:pt x="538224" y="306101"/>
                </a:lnTo>
                <a:lnTo>
                  <a:pt x="536458" y="263118"/>
                </a:lnTo>
                <a:lnTo>
                  <a:pt x="529077" y="222491"/>
                </a:lnTo>
                <a:lnTo>
                  <a:pt x="502272" y="154895"/>
                </a:lnTo>
                <a:lnTo>
                  <a:pt x="460484" y="98234"/>
                </a:lnTo>
                <a:lnTo>
                  <a:pt x="410893" y="56678"/>
                </a:lnTo>
                <a:lnTo>
                  <a:pt x="352471" y="26123"/>
                </a:lnTo>
                <a:lnTo>
                  <a:pt x="291409" y="7856"/>
                </a:lnTo>
                <a:lnTo>
                  <a:pt x="224671" y="0"/>
                </a:lnTo>
                <a:close/>
              </a:path>
            </a:pathLst>
          </a:custGeom>
          <a:solidFill>
            <a:srgbClr val="EF413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3" name="object 413"/>
          <p:cNvSpPr/>
          <p:nvPr/>
        </p:nvSpPr>
        <p:spPr>
          <a:xfrm>
            <a:off x="9510394" y="6557414"/>
            <a:ext cx="741045" cy="666750"/>
          </a:xfrm>
          <a:custGeom>
            <a:avLst/>
            <a:gdLst/>
            <a:ahLst/>
            <a:cxnLst/>
            <a:rect l="l" t="t" r="r" b="b"/>
            <a:pathLst>
              <a:path w="741045" h="666750">
                <a:moveTo>
                  <a:pt x="441676" y="0"/>
                </a:moveTo>
                <a:lnTo>
                  <a:pt x="383034" y="5630"/>
                </a:lnTo>
                <a:lnTo>
                  <a:pt x="326839" y="18785"/>
                </a:lnTo>
                <a:lnTo>
                  <a:pt x="273147" y="38535"/>
                </a:lnTo>
                <a:lnTo>
                  <a:pt x="222251" y="64240"/>
                </a:lnTo>
                <a:lnTo>
                  <a:pt x="174432" y="95607"/>
                </a:lnTo>
                <a:lnTo>
                  <a:pt x="130072" y="132680"/>
                </a:lnTo>
                <a:lnTo>
                  <a:pt x="89715" y="175729"/>
                </a:lnTo>
                <a:lnTo>
                  <a:pt x="54507" y="224891"/>
                </a:lnTo>
                <a:lnTo>
                  <a:pt x="27349" y="277132"/>
                </a:lnTo>
                <a:lnTo>
                  <a:pt x="9011" y="331749"/>
                </a:lnTo>
                <a:lnTo>
                  <a:pt x="338" y="388024"/>
                </a:lnTo>
                <a:lnTo>
                  <a:pt x="0" y="415888"/>
                </a:lnTo>
                <a:lnTo>
                  <a:pt x="2628" y="445311"/>
                </a:lnTo>
                <a:lnTo>
                  <a:pt x="17534" y="501942"/>
                </a:lnTo>
                <a:lnTo>
                  <a:pt x="47044" y="555961"/>
                </a:lnTo>
                <a:lnTo>
                  <a:pt x="93502" y="604077"/>
                </a:lnTo>
                <a:lnTo>
                  <a:pt x="158392" y="641831"/>
                </a:lnTo>
                <a:lnTo>
                  <a:pt x="196453" y="654780"/>
                </a:lnTo>
                <a:lnTo>
                  <a:pt x="236766" y="662983"/>
                </a:lnTo>
                <a:lnTo>
                  <a:pt x="278968" y="666446"/>
                </a:lnTo>
                <a:lnTo>
                  <a:pt x="324572" y="664932"/>
                </a:lnTo>
                <a:lnTo>
                  <a:pt x="370643" y="658285"/>
                </a:lnTo>
                <a:lnTo>
                  <a:pt x="416713" y="646606"/>
                </a:lnTo>
                <a:lnTo>
                  <a:pt x="462318" y="629997"/>
                </a:lnTo>
                <a:lnTo>
                  <a:pt x="507261" y="608399"/>
                </a:lnTo>
                <a:lnTo>
                  <a:pt x="549908" y="582429"/>
                </a:lnTo>
                <a:lnTo>
                  <a:pt x="589771" y="552345"/>
                </a:lnTo>
                <a:lnTo>
                  <a:pt x="626364" y="518402"/>
                </a:lnTo>
                <a:lnTo>
                  <a:pt x="658181" y="482034"/>
                </a:lnTo>
                <a:lnTo>
                  <a:pt x="685449" y="443171"/>
                </a:lnTo>
                <a:lnTo>
                  <a:pt x="707818" y="402131"/>
                </a:lnTo>
                <a:lnTo>
                  <a:pt x="724941" y="359233"/>
                </a:lnTo>
                <a:lnTo>
                  <a:pt x="735535" y="318565"/>
                </a:lnTo>
                <a:lnTo>
                  <a:pt x="740622" y="279219"/>
                </a:lnTo>
                <a:lnTo>
                  <a:pt x="740532" y="241456"/>
                </a:lnTo>
                <a:lnTo>
                  <a:pt x="726825" y="174182"/>
                </a:lnTo>
                <a:lnTo>
                  <a:pt x="698606" y="118100"/>
                </a:lnTo>
                <a:lnTo>
                  <a:pt x="659527" y="73227"/>
                </a:lnTo>
                <a:lnTo>
                  <a:pt x="612432" y="39481"/>
                </a:lnTo>
                <a:lnTo>
                  <a:pt x="559481" y="16317"/>
                </a:lnTo>
                <a:lnTo>
                  <a:pt x="502049" y="3268"/>
                </a:lnTo>
                <a:lnTo>
                  <a:pt x="441676" y="0"/>
                </a:lnTo>
                <a:close/>
              </a:path>
            </a:pathLst>
          </a:custGeom>
          <a:solidFill>
            <a:srgbClr val="F0F1F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4" name="object 414"/>
          <p:cNvSpPr/>
          <p:nvPr/>
        </p:nvSpPr>
        <p:spPr>
          <a:xfrm>
            <a:off x="9770891" y="6557414"/>
            <a:ext cx="480695" cy="456565"/>
          </a:xfrm>
          <a:custGeom>
            <a:avLst/>
            <a:gdLst/>
            <a:ahLst/>
            <a:cxnLst/>
            <a:rect l="l" t="t" r="r" b="b"/>
            <a:pathLst>
              <a:path w="480695" h="456565">
                <a:moveTo>
                  <a:pt x="181179" y="0"/>
                </a:moveTo>
                <a:lnTo>
                  <a:pt x="122537" y="5630"/>
                </a:lnTo>
                <a:lnTo>
                  <a:pt x="74678" y="16397"/>
                </a:lnTo>
                <a:lnTo>
                  <a:pt x="36970" y="28737"/>
                </a:lnTo>
                <a:lnTo>
                  <a:pt x="3449" y="99479"/>
                </a:lnTo>
                <a:lnTo>
                  <a:pt x="0" y="144992"/>
                </a:lnTo>
                <a:lnTo>
                  <a:pt x="2854" y="188527"/>
                </a:lnTo>
                <a:lnTo>
                  <a:pt x="11748" y="229903"/>
                </a:lnTo>
                <a:lnTo>
                  <a:pt x="26410" y="268776"/>
                </a:lnTo>
                <a:lnTo>
                  <a:pt x="46568" y="304843"/>
                </a:lnTo>
                <a:lnTo>
                  <a:pt x="71951" y="337802"/>
                </a:lnTo>
                <a:lnTo>
                  <a:pt x="102288" y="367349"/>
                </a:lnTo>
                <a:lnTo>
                  <a:pt x="137310" y="393181"/>
                </a:lnTo>
                <a:lnTo>
                  <a:pt x="176744" y="414994"/>
                </a:lnTo>
                <a:lnTo>
                  <a:pt x="220321" y="432487"/>
                </a:lnTo>
                <a:lnTo>
                  <a:pt x="267768" y="445355"/>
                </a:lnTo>
                <a:lnTo>
                  <a:pt x="318817" y="453297"/>
                </a:lnTo>
                <a:lnTo>
                  <a:pt x="373195" y="456007"/>
                </a:lnTo>
                <a:lnTo>
                  <a:pt x="384370" y="455891"/>
                </a:lnTo>
                <a:lnTo>
                  <a:pt x="431956" y="431458"/>
                </a:lnTo>
                <a:lnTo>
                  <a:pt x="455350" y="383845"/>
                </a:lnTo>
                <a:lnTo>
                  <a:pt x="475039" y="318565"/>
                </a:lnTo>
                <a:lnTo>
                  <a:pt x="480125" y="279219"/>
                </a:lnTo>
                <a:lnTo>
                  <a:pt x="480035" y="241456"/>
                </a:lnTo>
                <a:lnTo>
                  <a:pt x="466329" y="174182"/>
                </a:lnTo>
                <a:lnTo>
                  <a:pt x="438109" y="118100"/>
                </a:lnTo>
                <a:lnTo>
                  <a:pt x="399030" y="73227"/>
                </a:lnTo>
                <a:lnTo>
                  <a:pt x="351936" y="39481"/>
                </a:lnTo>
                <a:lnTo>
                  <a:pt x="298984" y="16317"/>
                </a:lnTo>
                <a:lnTo>
                  <a:pt x="241552" y="3268"/>
                </a:lnTo>
                <a:lnTo>
                  <a:pt x="18117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5" name="object 415"/>
          <p:cNvSpPr/>
          <p:nvPr/>
        </p:nvSpPr>
        <p:spPr>
          <a:xfrm>
            <a:off x="9567898" y="6599577"/>
            <a:ext cx="594360" cy="532130"/>
          </a:xfrm>
          <a:custGeom>
            <a:avLst/>
            <a:gdLst/>
            <a:ahLst/>
            <a:cxnLst/>
            <a:rect l="l" t="t" r="r" b="b"/>
            <a:pathLst>
              <a:path w="594359" h="532129">
                <a:moveTo>
                  <a:pt x="365495" y="0"/>
                </a:moveTo>
                <a:lnTo>
                  <a:pt x="316455" y="3666"/>
                </a:lnTo>
                <a:lnTo>
                  <a:pt x="269062" y="14053"/>
                </a:lnTo>
                <a:lnTo>
                  <a:pt x="223538" y="30389"/>
                </a:lnTo>
                <a:lnTo>
                  <a:pt x="180351" y="52011"/>
                </a:lnTo>
                <a:lnTo>
                  <a:pt x="139803" y="78567"/>
                </a:lnTo>
                <a:lnTo>
                  <a:pt x="102440" y="110118"/>
                </a:lnTo>
                <a:lnTo>
                  <a:pt x="68812" y="146871"/>
                </a:lnTo>
                <a:lnTo>
                  <a:pt x="39994" y="188520"/>
                </a:lnTo>
                <a:lnTo>
                  <a:pt x="18594" y="232346"/>
                </a:lnTo>
                <a:lnTo>
                  <a:pt x="5050" y="277516"/>
                </a:lnTo>
                <a:lnTo>
                  <a:pt x="0" y="323496"/>
                </a:lnTo>
                <a:lnTo>
                  <a:pt x="853" y="346091"/>
                </a:lnTo>
                <a:lnTo>
                  <a:pt x="10142" y="392001"/>
                </a:lnTo>
                <a:lnTo>
                  <a:pt x="30127" y="434330"/>
                </a:lnTo>
                <a:lnTo>
                  <a:pt x="63167" y="473545"/>
                </a:lnTo>
                <a:lnTo>
                  <a:pt x="108790" y="504625"/>
                </a:lnTo>
                <a:lnTo>
                  <a:pt x="167450" y="525240"/>
                </a:lnTo>
                <a:lnTo>
                  <a:pt x="232120" y="531549"/>
                </a:lnTo>
                <a:lnTo>
                  <a:pt x="267143" y="529122"/>
                </a:lnTo>
                <a:lnTo>
                  <a:pt x="337551" y="513423"/>
                </a:lnTo>
                <a:lnTo>
                  <a:pt x="406399" y="483535"/>
                </a:lnTo>
                <a:lnTo>
                  <a:pt x="469352" y="440882"/>
                </a:lnTo>
                <a:lnTo>
                  <a:pt x="522515" y="387875"/>
                </a:lnTo>
                <a:lnTo>
                  <a:pt x="562520" y="327473"/>
                </a:lnTo>
                <a:lnTo>
                  <a:pt x="586839" y="263617"/>
                </a:lnTo>
                <a:lnTo>
                  <a:pt x="594247" y="203536"/>
                </a:lnTo>
                <a:lnTo>
                  <a:pt x="592241" y="175149"/>
                </a:lnTo>
                <a:lnTo>
                  <a:pt x="578825" y="126087"/>
                </a:lnTo>
                <a:lnTo>
                  <a:pt x="554294" y="83721"/>
                </a:lnTo>
                <a:lnTo>
                  <a:pt x="522182" y="50789"/>
                </a:lnTo>
                <a:lnTo>
                  <a:pt x="482602" y="25543"/>
                </a:lnTo>
                <a:lnTo>
                  <a:pt x="439011" y="9290"/>
                </a:lnTo>
                <a:lnTo>
                  <a:pt x="390057" y="943"/>
                </a:lnTo>
                <a:lnTo>
                  <a:pt x="365495" y="0"/>
                </a:lnTo>
                <a:close/>
              </a:path>
            </a:pathLst>
          </a:custGeom>
          <a:solidFill>
            <a:srgbClr val="DA413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7" name="object 417"/>
          <p:cNvSpPr/>
          <p:nvPr/>
        </p:nvSpPr>
        <p:spPr>
          <a:xfrm>
            <a:off x="9690468" y="6893711"/>
            <a:ext cx="613410" cy="414020"/>
          </a:xfrm>
          <a:custGeom>
            <a:avLst/>
            <a:gdLst/>
            <a:ahLst/>
            <a:cxnLst/>
            <a:rect l="l" t="t" r="r" b="b"/>
            <a:pathLst>
              <a:path w="613409" h="414020">
                <a:moveTo>
                  <a:pt x="58686" y="388392"/>
                </a:moveTo>
                <a:lnTo>
                  <a:pt x="40335" y="388392"/>
                </a:lnTo>
                <a:lnTo>
                  <a:pt x="79133" y="399822"/>
                </a:lnTo>
                <a:lnTo>
                  <a:pt x="115292" y="408712"/>
                </a:lnTo>
                <a:lnTo>
                  <a:pt x="152607" y="413792"/>
                </a:lnTo>
                <a:lnTo>
                  <a:pt x="190806" y="413792"/>
                </a:lnTo>
                <a:lnTo>
                  <a:pt x="229615" y="411252"/>
                </a:lnTo>
                <a:lnTo>
                  <a:pt x="269634" y="404902"/>
                </a:lnTo>
                <a:lnTo>
                  <a:pt x="309213" y="393472"/>
                </a:lnTo>
                <a:lnTo>
                  <a:pt x="312741" y="392202"/>
                </a:lnTo>
                <a:lnTo>
                  <a:pt x="87515" y="392202"/>
                </a:lnTo>
                <a:lnTo>
                  <a:pt x="78358" y="390932"/>
                </a:lnTo>
                <a:lnTo>
                  <a:pt x="72174" y="390932"/>
                </a:lnTo>
                <a:lnTo>
                  <a:pt x="71221" y="389662"/>
                </a:lnTo>
                <a:lnTo>
                  <a:pt x="60490" y="389662"/>
                </a:lnTo>
                <a:lnTo>
                  <a:pt x="58686" y="388392"/>
                </a:lnTo>
                <a:close/>
              </a:path>
              <a:path w="613409" h="414020">
                <a:moveTo>
                  <a:pt x="612879" y="0"/>
                </a:moveTo>
                <a:lnTo>
                  <a:pt x="612127" y="3582"/>
                </a:lnTo>
                <a:lnTo>
                  <a:pt x="611517" y="7392"/>
                </a:lnTo>
                <a:lnTo>
                  <a:pt x="610565" y="11202"/>
                </a:lnTo>
                <a:lnTo>
                  <a:pt x="608901" y="18822"/>
                </a:lnTo>
                <a:lnTo>
                  <a:pt x="606945" y="26442"/>
                </a:lnTo>
                <a:lnTo>
                  <a:pt x="605828" y="30252"/>
                </a:lnTo>
                <a:lnTo>
                  <a:pt x="604875" y="34062"/>
                </a:lnTo>
                <a:lnTo>
                  <a:pt x="588227" y="81052"/>
                </a:lnTo>
                <a:lnTo>
                  <a:pt x="567843" y="122962"/>
                </a:lnTo>
                <a:lnTo>
                  <a:pt x="542872" y="163602"/>
                </a:lnTo>
                <a:lnTo>
                  <a:pt x="513562" y="201702"/>
                </a:lnTo>
                <a:lnTo>
                  <a:pt x="479508" y="238532"/>
                </a:lnTo>
                <a:lnTo>
                  <a:pt x="441999" y="271552"/>
                </a:lnTo>
                <a:lnTo>
                  <a:pt x="401407" y="300762"/>
                </a:lnTo>
                <a:lnTo>
                  <a:pt x="358101" y="327432"/>
                </a:lnTo>
                <a:lnTo>
                  <a:pt x="357238" y="327432"/>
                </a:lnTo>
                <a:lnTo>
                  <a:pt x="356361" y="328702"/>
                </a:lnTo>
                <a:lnTo>
                  <a:pt x="354533" y="328702"/>
                </a:lnTo>
                <a:lnTo>
                  <a:pt x="353542" y="329972"/>
                </a:lnTo>
                <a:lnTo>
                  <a:pt x="352640" y="329972"/>
                </a:lnTo>
                <a:lnTo>
                  <a:pt x="351739" y="331242"/>
                </a:lnTo>
                <a:lnTo>
                  <a:pt x="349834" y="331242"/>
                </a:lnTo>
                <a:lnTo>
                  <a:pt x="347967" y="332512"/>
                </a:lnTo>
                <a:lnTo>
                  <a:pt x="346976" y="332512"/>
                </a:lnTo>
                <a:lnTo>
                  <a:pt x="346201" y="333782"/>
                </a:lnTo>
                <a:lnTo>
                  <a:pt x="345160" y="333782"/>
                </a:lnTo>
                <a:lnTo>
                  <a:pt x="344271" y="335052"/>
                </a:lnTo>
                <a:lnTo>
                  <a:pt x="342493" y="335052"/>
                </a:lnTo>
                <a:lnTo>
                  <a:pt x="341439" y="336322"/>
                </a:lnTo>
                <a:lnTo>
                  <a:pt x="339648" y="336322"/>
                </a:lnTo>
                <a:lnTo>
                  <a:pt x="338658" y="337592"/>
                </a:lnTo>
                <a:lnTo>
                  <a:pt x="337769" y="337592"/>
                </a:lnTo>
                <a:lnTo>
                  <a:pt x="336778" y="338862"/>
                </a:lnTo>
                <a:lnTo>
                  <a:pt x="334822" y="338862"/>
                </a:lnTo>
                <a:lnTo>
                  <a:pt x="333997" y="340132"/>
                </a:lnTo>
                <a:lnTo>
                  <a:pt x="332092" y="340132"/>
                </a:lnTo>
                <a:lnTo>
                  <a:pt x="331139" y="341402"/>
                </a:lnTo>
                <a:lnTo>
                  <a:pt x="330276" y="341402"/>
                </a:lnTo>
                <a:lnTo>
                  <a:pt x="326529" y="342672"/>
                </a:lnTo>
                <a:lnTo>
                  <a:pt x="325602" y="343942"/>
                </a:lnTo>
                <a:lnTo>
                  <a:pt x="323634" y="343942"/>
                </a:lnTo>
                <a:lnTo>
                  <a:pt x="322656" y="345212"/>
                </a:lnTo>
                <a:lnTo>
                  <a:pt x="320776" y="345212"/>
                </a:lnTo>
                <a:lnTo>
                  <a:pt x="319887" y="346482"/>
                </a:lnTo>
                <a:lnTo>
                  <a:pt x="317995" y="346482"/>
                </a:lnTo>
                <a:lnTo>
                  <a:pt x="316991" y="347752"/>
                </a:lnTo>
                <a:lnTo>
                  <a:pt x="315112" y="347752"/>
                </a:lnTo>
                <a:lnTo>
                  <a:pt x="314248" y="349022"/>
                </a:lnTo>
                <a:lnTo>
                  <a:pt x="312318" y="349022"/>
                </a:lnTo>
                <a:lnTo>
                  <a:pt x="311213" y="350292"/>
                </a:lnTo>
                <a:lnTo>
                  <a:pt x="309435" y="350292"/>
                </a:lnTo>
                <a:lnTo>
                  <a:pt x="307530" y="351562"/>
                </a:lnTo>
                <a:lnTo>
                  <a:pt x="306603" y="351562"/>
                </a:lnTo>
                <a:lnTo>
                  <a:pt x="305612" y="352832"/>
                </a:lnTo>
                <a:lnTo>
                  <a:pt x="303745" y="352832"/>
                </a:lnTo>
                <a:lnTo>
                  <a:pt x="302767" y="354102"/>
                </a:lnTo>
                <a:lnTo>
                  <a:pt x="299897" y="354102"/>
                </a:lnTo>
                <a:lnTo>
                  <a:pt x="298919" y="355372"/>
                </a:lnTo>
                <a:lnTo>
                  <a:pt x="297002" y="355372"/>
                </a:lnTo>
                <a:lnTo>
                  <a:pt x="296125" y="356642"/>
                </a:lnTo>
                <a:lnTo>
                  <a:pt x="294157" y="356642"/>
                </a:lnTo>
                <a:lnTo>
                  <a:pt x="293154" y="357912"/>
                </a:lnTo>
                <a:lnTo>
                  <a:pt x="291274" y="357912"/>
                </a:lnTo>
                <a:lnTo>
                  <a:pt x="289407" y="359182"/>
                </a:lnTo>
                <a:lnTo>
                  <a:pt x="287426" y="359182"/>
                </a:lnTo>
                <a:lnTo>
                  <a:pt x="286511" y="360452"/>
                </a:lnTo>
                <a:lnTo>
                  <a:pt x="284492" y="360452"/>
                </a:lnTo>
                <a:lnTo>
                  <a:pt x="282663" y="361722"/>
                </a:lnTo>
                <a:lnTo>
                  <a:pt x="280746" y="361722"/>
                </a:lnTo>
                <a:lnTo>
                  <a:pt x="279755" y="362992"/>
                </a:lnTo>
                <a:lnTo>
                  <a:pt x="276783" y="362992"/>
                </a:lnTo>
                <a:lnTo>
                  <a:pt x="275793" y="364262"/>
                </a:lnTo>
                <a:lnTo>
                  <a:pt x="272961" y="364262"/>
                </a:lnTo>
                <a:lnTo>
                  <a:pt x="272072" y="365532"/>
                </a:lnTo>
                <a:lnTo>
                  <a:pt x="269112" y="365532"/>
                </a:lnTo>
                <a:lnTo>
                  <a:pt x="268109" y="366802"/>
                </a:lnTo>
                <a:lnTo>
                  <a:pt x="265201" y="366802"/>
                </a:lnTo>
                <a:lnTo>
                  <a:pt x="264312" y="368072"/>
                </a:lnTo>
                <a:lnTo>
                  <a:pt x="261289" y="368072"/>
                </a:lnTo>
                <a:lnTo>
                  <a:pt x="260400" y="369342"/>
                </a:lnTo>
                <a:lnTo>
                  <a:pt x="257479" y="369342"/>
                </a:lnTo>
                <a:lnTo>
                  <a:pt x="256451" y="370612"/>
                </a:lnTo>
                <a:lnTo>
                  <a:pt x="253542" y="370612"/>
                </a:lnTo>
                <a:lnTo>
                  <a:pt x="252514" y="371882"/>
                </a:lnTo>
                <a:lnTo>
                  <a:pt x="249681" y="371882"/>
                </a:lnTo>
                <a:lnTo>
                  <a:pt x="247751" y="373152"/>
                </a:lnTo>
                <a:lnTo>
                  <a:pt x="244817" y="373152"/>
                </a:lnTo>
                <a:lnTo>
                  <a:pt x="243878" y="374422"/>
                </a:lnTo>
                <a:lnTo>
                  <a:pt x="239953" y="374422"/>
                </a:lnTo>
                <a:lnTo>
                  <a:pt x="238963" y="375692"/>
                </a:lnTo>
                <a:lnTo>
                  <a:pt x="234988" y="375692"/>
                </a:lnTo>
                <a:lnTo>
                  <a:pt x="234073" y="376962"/>
                </a:lnTo>
                <a:lnTo>
                  <a:pt x="230085" y="376962"/>
                </a:lnTo>
                <a:lnTo>
                  <a:pt x="229095" y="378232"/>
                </a:lnTo>
                <a:lnTo>
                  <a:pt x="226174" y="378232"/>
                </a:lnTo>
                <a:lnTo>
                  <a:pt x="224269" y="379502"/>
                </a:lnTo>
                <a:lnTo>
                  <a:pt x="219392" y="379502"/>
                </a:lnTo>
                <a:lnTo>
                  <a:pt x="218351" y="380772"/>
                </a:lnTo>
                <a:lnTo>
                  <a:pt x="215468" y="380772"/>
                </a:lnTo>
                <a:lnTo>
                  <a:pt x="213499" y="382042"/>
                </a:lnTo>
                <a:lnTo>
                  <a:pt x="207543" y="382042"/>
                </a:lnTo>
                <a:lnTo>
                  <a:pt x="206489" y="383312"/>
                </a:lnTo>
                <a:lnTo>
                  <a:pt x="201675" y="383312"/>
                </a:lnTo>
                <a:lnTo>
                  <a:pt x="199758" y="384582"/>
                </a:lnTo>
                <a:lnTo>
                  <a:pt x="194805" y="384582"/>
                </a:lnTo>
                <a:lnTo>
                  <a:pt x="192760" y="385852"/>
                </a:lnTo>
                <a:lnTo>
                  <a:pt x="186905" y="385852"/>
                </a:lnTo>
                <a:lnTo>
                  <a:pt x="185966" y="387122"/>
                </a:lnTo>
                <a:lnTo>
                  <a:pt x="178066" y="387122"/>
                </a:lnTo>
                <a:lnTo>
                  <a:pt x="177114" y="388392"/>
                </a:lnTo>
                <a:lnTo>
                  <a:pt x="169405" y="388392"/>
                </a:lnTo>
                <a:lnTo>
                  <a:pt x="168414" y="389662"/>
                </a:lnTo>
                <a:lnTo>
                  <a:pt x="157035" y="389662"/>
                </a:lnTo>
                <a:lnTo>
                  <a:pt x="156121" y="390932"/>
                </a:lnTo>
                <a:lnTo>
                  <a:pt x="141071" y="390932"/>
                </a:lnTo>
                <a:lnTo>
                  <a:pt x="140119" y="392202"/>
                </a:lnTo>
                <a:lnTo>
                  <a:pt x="312741" y="392202"/>
                </a:lnTo>
                <a:lnTo>
                  <a:pt x="348020" y="379502"/>
                </a:lnTo>
                <a:lnTo>
                  <a:pt x="385724" y="361722"/>
                </a:lnTo>
                <a:lnTo>
                  <a:pt x="421825" y="338862"/>
                </a:lnTo>
                <a:lnTo>
                  <a:pt x="455677" y="314732"/>
                </a:lnTo>
                <a:lnTo>
                  <a:pt x="486988" y="285522"/>
                </a:lnTo>
                <a:lnTo>
                  <a:pt x="515467" y="255042"/>
                </a:lnTo>
                <a:lnTo>
                  <a:pt x="540103" y="222022"/>
                </a:lnTo>
                <a:lnTo>
                  <a:pt x="561154" y="187732"/>
                </a:lnTo>
                <a:lnTo>
                  <a:pt x="578402" y="152172"/>
                </a:lnTo>
                <a:lnTo>
                  <a:pt x="591629" y="114072"/>
                </a:lnTo>
                <a:lnTo>
                  <a:pt x="591845" y="112802"/>
                </a:lnTo>
                <a:lnTo>
                  <a:pt x="592124" y="112802"/>
                </a:lnTo>
                <a:lnTo>
                  <a:pt x="592340" y="111532"/>
                </a:lnTo>
                <a:lnTo>
                  <a:pt x="592480" y="111532"/>
                </a:lnTo>
                <a:lnTo>
                  <a:pt x="592810" y="110262"/>
                </a:lnTo>
                <a:lnTo>
                  <a:pt x="592962" y="108992"/>
                </a:lnTo>
                <a:lnTo>
                  <a:pt x="593115" y="108992"/>
                </a:lnTo>
                <a:lnTo>
                  <a:pt x="593509" y="107722"/>
                </a:lnTo>
                <a:lnTo>
                  <a:pt x="593991" y="105182"/>
                </a:lnTo>
                <a:lnTo>
                  <a:pt x="594283" y="105182"/>
                </a:lnTo>
                <a:lnTo>
                  <a:pt x="594474" y="103912"/>
                </a:lnTo>
                <a:lnTo>
                  <a:pt x="594956" y="102642"/>
                </a:lnTo>
                <a:lnTo>
                  <a:pt x="595325" y="100102"/>
                </a:lnTo>
                <a:lnTo>
                  <a:pt x="595820" y="98832"/>
                </a:lnTo>
                <a:lnTo>
                  <a:pt x="596036" y="97562"/>
                </a:lnTo>
                <a:lnTo>
                  <a:pt x="596531" y="95022"/>
                </a:lnTo>
                <a:lnTo>
                  <a:pt x="596798" y="95022"/>
                </a:lnTo>
                <a:lnTo>
                  <a:pt x="596861" y="93752"/>
                </a:lnTo>
                <a:lnTo>
                  <a:pt x="596988" y="93752"/>
                </a:lnTo>
                <a:lnTo>
                  <a:pt x="597306" y="92482"/>
                </a:lnTo>
                <a:lnTo>
                  <a:pt x="597598" y="89942"/>
                </a:lnTo>
                <a:lnTo>
                  <a:pt x="597788" y="89942"/>
                </a:lnTo>
                <a:lnTo>
                  <a:pt x="598271" y="87402"/>
                </a:lnTo>
                <a:lnTo>
                  <a:pt x="598436" y="86132"/>
                </a:lnTo>
                <a:lnTo>
                  <a:pt x="598627" y="86132"/>
                </a:lnTo>
                <a:lnTo>
                  <a:pt x="598754" y="84862"/>
                </a:lnTo>
                <a:lnTo>
                  <a:pt x="598919" y="84862"/>
                </a:lnTo>
                <a:lnTo>
                  <a:pt x="599071" y="83592"/>
                </a:lnTo>
                <a:lnTo>
                  <a:pt x="599897" y="79782"/>
                </a:lnTo>
                <a:lnTo>
                  <a:pt x="600036" y="78512"/>
                </a:lnTo>
                <a:lnTo>
                  <a:pt x="600240" y="77242"/>
                </a:lnTo>
                <a:lnTo>
                  <a:pt x="600519" y="74702"/>
                </a:lnTo>
                <a:lnTo>
                  <a:pt x="600786" y="73432"/>
                </a:lnTo>
                <a:lnTo>
                  <a:pt x="612879" y="0"/>
                </a:lnTo>
                <a:close/>
              </a:path>
              <a:path w="613409" h="414020">
                <a:moveTo>
                  <a:pt x="8331" y="378232"/>
                </a:moveTo>
                <a:lnTo>
                  <a:pt x="4381" y="378232"/>
                </a:lnTo>
                <a:lnTo>
                  <a:pt x="39433" y="388392"/>
                </a:lnTo>
                <a:lnTo>
                  <a:pt x="53403" y="388392"/>
                </a:lnTo>
                <a:lnTo>
                  <a:pt x="49796" y="387122"/>
                </a:lnTo>
                <a:lnTo>
                  <a:pt x="42824" y="387122"/>
                </a:lnTo>
                <a:lnTo>
                  <a:pt x="40182" y="385852"/>
                </a:lnTo>
                <a:lnTo>
                  <a:pt x="37541" y="385852"/>
                </a:lnTo>
                <a:lnTo>
                  <a:pt x="36652" y="384582"/>
                </a:lnTo>
                <a:lnTo>
                  <a:pt x="30632" y="384582"/>
                </a:lnTo>
                <a:lnTo>
                  <a:pt x="29768" y="383312"/>
                </a:lnTo>
                <a:lnTo>
                  <a:pt x="24523" y="383312"/>
                </a:lnTo>
                <a:lnTo>
                  <a:pt x="23774" y="382042"/>
                </a:lnTo>
                <a:lnTo>
                  <a:pt x="19392" y="382042"/>
                </a:lnTo>
                <a:lnTo>
                  <a:pt x="18592" y="380772"/>
                </a:lnTo>
                <a:lnTo>
                  <a:pt x="13423" y="380772"/>
                </a:lnTo>
                <a:lnTo>
                  <a:pt x="12611" y="379502"/>
                </a:lnTo>
                <a:lnTo>
                  <a:pt x="10121" y="379502"/>
                </a:lnTo>
                <a:lnTo>
                  <a:pt x="8331" y="378232"/>
                </a:lnTo>
                <a:close/>
              </a:path>
              <a:path w="613409" h="414020">
                <a:moveTo>
                  <a:pt x="4203" y="378180"/>
                </a:moveTo>
                <a:lnTo>
                  <a:pt x="4381" y="378232"/>
                </a:lnTo>
                <a:lnTo>
                  <a:pt x="4203" y="378180"/>
                </a:lnTo>
                <a:close/>
              </a:path>
              <a:path w="613409" h="414020">
                <a:moveTo>
                  <a:pt x="3301" y="376962"/>
                </a:moveTo>
                <a:lnTo>
                  <a:pt x="0" y="376962"/>
                </a:lnTo>
                <a:lnTo>
                  <a:pt x="4203" y="378180"/>
                </a:lnTo>
                <a:lnTo>
                  <a:pt x="3301" y="376962"/>
                </a:lnTo>
                <a:close/>
              </a:path>
            </a:pathLst>
          </a:custGeom>
          <a:solidFill>
            <a:srgbClr val="C4151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8" name="object 418"/>
          <p:cNvSpPr txBox="1">
            <a:spLocks noGrp="1"/>
          </p:cNvSpPr>
          <p:nvPr>
            <p:ph type="title"/>
          </p:nvPr>
        </p:nvSpPr>
        <p:spPr>
          <a:xfrm>
            <a:off x="1541384" y="937057"/>
            <a:ext cx="7276138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ts val="2570"/>
              </a:lnSpc>
            </a:pPr>
            <a:r>
              <a:rPr lang="ru-RU" spc="15" dirty="0">
                <a:solidFill>
                  <a:schemeClr val="tx1"/>
                </a:solidFill>
                <a:latin typeface="Arial Narrow" panose="020B0606020202030204" pitchFamily="34" charset="0"/>
                <a:cs typeface="Arial"/>
              </a:rPr>
              <a:t>Сезонность</a:t>
            </a:r>
            <a:br>
              <a:rPr lang="ru-RU" spc="15" dirty="0">
                <a:solidFill>
                  <a:schemeClr val="tx1"/>
                </a:solidFill>
                <a:latin typeface="Arial Narrow" panose="020B0606020202030204" pitchFamily="34" charset="0"/>
                <a:cs typeface="Arial"/>
              </a:rPr>
            </a:br>
            <a:r>
              <a:rPr lang="ru-RU" spc="15" dirty="0">
                <a:solidFill>
                  <a:schemeClr val="tx1"/>
                </a:solidFill>
                <a:latin typeface="Arial Narrow" panose="020B0606020202030204" pitchFamily="34" charset="0"/>
                <a:cs typeface="Arial"/>
              </a:rPr>
              <a:t> </a:t>
            </a:r>
            <a:endParaRPr dirty="0">
              <a:solidFill>
                <a:schemeClr val="tx1"/>
              </a:solidFill>
              <a:latin typeface="Arial Narrow" panose="020B0606020202030204" pitchFamily="34" charset="0"/>
              <a:cs typeface="Arial"/>
            </a:endParaRPr>
          </a:p>
        </p:txBody>
      </p:sp>
      <p:sp>
        <p:nvSpPr>
          <p:cNvPr id="419" name="object 419"/>
          <p:cNvSpPr txBox="1">
            <a:spLocks noGrp="1"/>
          </p:cNvSpPr>
          <p:nvPr>
            <p:ph type="body" idx="1"/>
          </p:nvPr>
        </p:nvSpPr>
        <p:spPr>
          <a:xfrm>
            <a:off x="2462295" y="2387178"/>
            <a:ext cx="8172470" cy="4339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5"/>
              </a:spcBef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Большинство на пляжный отдых стремятся ездить:</a:t>
            </a: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- летом - в европейские и российские курорты, Турция</a:t>
            </a:r>
          </a:p>
          <a:p>
            <a:pPr>
              <a:lnSpc>
                <a:spcPct val="100000"/>
              </a:lnSpc>
              <a:spcBef>
                <a:spcPts val="25"/>
              </a:spcBef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- зимой – Тунис, Таиланд, Гоа и др. жаркие страны</a:t>
            </a:r>
          </a:p>
          <a:p>
            <a:pPr>
              <a:lnSpc>
                <a:spcPct val="100000"/>
              </a:lnSpc>
              <a:spcBef>
                <a:spcPts val="25"/>
              </a:spcBef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00000"/>
              </a:lnSpc>
              <a:spcBef>
                <a:spcPts val="25"/>
              </a:spcBef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Так же зимой популярен горнолыжный отдых, где солнце обжигает на вершинах гор.</a:t>
            </a: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ВЫВОДЫ: </a:t>
            </a:r>
          </a:p>
          <a:p>
            <a:pPr>
              <a:lnSpc>
                <a:spcPct val="100000"/>
              </a:lnSpc>
              <a:spcBef>
                <a:spcPts val="25"/>
              </a:spcBef>
            </a:pPr>
            <a:r>
              <a:rPr lang="ru-RU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Лиоксазин – не имеет строгой сезонности продаж!</a:t>
            </a: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lang="ru-RU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 связи с нехваткой солнца в течении всего года, все стремятся загорать при первой же возможности. Бесконтрольное времяпрепровождение на долгожданном солнышке (особенно в первые дни) часто приводит к сильному ожогу.</a:t>
            </a: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ВЫГОДЫ ДЛЯ ПОТРЕБИТЕЛЯ:</a:t>
            </a: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lang="ru-RU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ЛИОКСАЗИН –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средство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первой помощи для моментального снятия последствий солнечного ожога, которое позволит быстро продолжить наслаждаться отдыхом и солнцем!</a:t>
            </a:r>
          </a:p>
        </p:txBody>
      </p:sp>
      <p:grpSp>
        <p:nvGrpSpPr>
          <p:cNvPr id="11264" name="Группа 11263"/>
          <p:cNvGrpSpPr/>
          <p:nvPr/>
        </p:nvGrpSpPr>
        <p:grpSpPr>
          <a:xfrm>
            <a:off x="62801" y="1761946"/>
            <a:ext cx="2337518" cy="4837621"/>
            <a:chOff x="179997" y="0"/>
            <a:chExt cx="3824287" cy="7730887"/>
          </a:xfrm>
        </p:grpSpPr>
        <p:sp>
          <p:nvSpPr>
            <p:cNvPr id="420" name="object 420"/>
            <p:cNvSpPr/>
            <p:nvPr/>
          </p:nvSpPr>
          <p:spPr>
            <a:xfrm>
              <a:off x="179997" y="4227131"/>
              <a:ext cx="3824287" cy="350375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421" name="object 421"/>
            <p:cNvSpPr/>
            <p:nvPr/>
          </p:nvSpPr>
          <p:spPr>
            <a:xfrm>
              <a:off x="179997" y="1831987"/>
              <a:ext cx="3801167" cy="2618486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422" name="object 422"/>
            <p:cNvSpPr/>
            <p:nvPr/>
          </p:nvSpPr>
          <p:spPr>
            <a:xfrm>
              <a:off x="179997" y="0"/>
              <a:ext cx="3693477" cy="2137295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423" name="object 423"/>
            <p:cNvSpPr/>
            <p:nvPr/>
          </p:nvSpPr>
          <p:spPr>
            <a:xfrm>
              <a:off x="179997" y="3879189"/>
              <a:ext cx="3807566" cy="1934413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695" y="1544175"/>
            <a:ext cx="6796889" cy="828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DA413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DA413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7036</TotalTime>
  <Words>958</Words>
  <Application>Microsoft Office PowerPoint</Application>
  <PresentationFormat>Произвольный</PresentationFormat>
  <Paragraphs>152</Paragraphs>
  <Slides>14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Arial</vt:lpstr>
      <vt:lpstr>Arial Narrow</vt:lpstr>
      <vt:lpstr>Calibri</vt:lpstr>
      <vt:lpstr>Times New Roman</vt:lpstr>
      <vt:lpstr>Office Theme</vt:lpstr>
      <vt:lpstr>1_Office Theme</vt:lpstr>
      <vt:lpstr>Презентация PowerPoint</vt:lpstr>
      <vt:lpstr>ЛИОКСАЗИН® ПФ-Гель - противоожоговое средство нового поколения</vt:lpstr>
      <vt:lpstr>Показания к применению</vt:lpstr>
      <vt:lpstr>Механизм действия </vt:lpstr>
      <vt:lpstr>Раневой ожоговый процесс</vt:lpstr>
      <vt:lpstr>Раневой ожоговый процесс</vt:lpstr>
      <vt:lpstr>Опыт использования</vt:lpstr>
      <vt:lpstr>Способ применения ЛИОКСАЗИН® ПФ-Гель </vt:lpstr>
      <vt:lpstr>Сезонность  </vt:lpstr>
      <vt:lpstr>Портрет покупателя </vt:lpstr>
      <vt:lpstr>Как заинтересовать потребителя?</vt:lpstr>
      <vt:lpstr>Как заинтересовать потребителя?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Lioks_presentA4_med</dc:title>
  <dc:creator>Данилкина Ирина Ивановна</dc:creator>
  <cp:lastModifiedBy>Кидралеева Светлана Римовна</cp:lastModifiedBy>
  <cp:revision>93</cp:revision>
  <dcterms:created xsi:type="dcterms:W3CDTF">2017-04-21T08:17:52Z</dcterms:created>
  <dcterms:modified xsi:type="dcterms:W3CDTF">2022-03-22T10:56:40Z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2017-04-21T00:00:00Z</vt:filetime>
  </property>
  <property fmtid="{D5CDD505-2E9C-101B-9397-08002B2CF9AE}" pid="3" name="Creator">
    <vt:lpwstr>Adobe Illustrator CC 2017 (Windows)</vt:lpwstr>
  </property>
  <property fmtid="{D5CDD505-2E9C-101B-9397-08002B2CF9AE}" pid="4" name="LastSaved">
    <vt:filetime>2017-04-21T00:00:00Z</vt:filetime>
  </property>
</Properties>
</file>