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2" autoAdjust="0"/>
    <p:restoredTop sz="94608" autoAdjust="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195FC-D948-4AF1-99FB-80B3EEA4548F}" type="datetimeFigureOut">
              <a:rPr lang="ru-RU" smtClean="0"/>
              <a:pPr/>
              <a:t>06.05.2022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79BF-278A-4940-8492-FE037F6D8E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195FC-D948-4AF1-99FB-80B3EEA4548F}" type="datetimeFigureOut">
              <a:rPr lang="ru-RU" smtClean="0"/>
              <a:pPr/>
              <a:t>06.05.2022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79BF-278A-4940-8492-FE037F6D8E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195FC-D948-4AF1-99FB-80B3EEA4548F}" type="datetimeFigureOut">
              <a:rPr lang="ru-RU" smtClean="0"/>
              <a:pPr/>
              <a:t>06.05.2022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79BF-278A-4940-8492-FE037F6D8E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195FC-D948-4AF1-99FB-80B3EEA4548F}" type="datetimeFigureOut">
              <a:rPr lang="ru-RU" smtClean="0"/>
              <a:pPr/>
              <a:t>06.05.2022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79BF-278A-4940-8492-FE037F6D8E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195FC-D948-4AF1-99FB-80B3EEA4548F}" type="datetimeFigureOut">
              <a:rPr lang="ru-RU" smtClean="0"/>
              <a:pPr/>
              <a:t>06.05.2022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79BF-278A-4940-8492-FE037F6D8E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195FC-D948-4AF1-99FB-80B3EEA4548F}" type="datetimeFigureOut">
              <a:rPr lang="ru-RU" smtClean="0"/>
              <a:pPr/>
              <a:t>06.05.2022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79BF-278A-4940-8492-FE037F6D8E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195FC-D948-4AF1-99FB-80B3EEA4548F}" type="datetimeFigureOut">
              <a:rPr lang="ru-RU" smtClean="0"/>
              <a:pPr/>
              <a:t>06.05.2022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79BF-278A-4940-8492-FE037F6D8E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195FC-D948-4AF1-99FB-80B3EEA4548F}" type="datetimeFigureOut">
              <a:rPr lang="ru-RU" smtClean="0"/>
              <a:pPr/>
              <a:t>06.05.2022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79BF-278A-4940-8492-FE037F6D8E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195FC-D948-4AF1-99FB-80B3EEA4548F}" type="datetimeFigureOut">
              <a:rPr lang="ru-RU" smtClean="0"/>
              <a:pPr/>
              <a:t>06.05.2022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79BF-278A-4940-8492-FE037F6D8E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195FC-D948-4AF1-99FB-80B3EEA4548F}" type="datetimeFigureOut">
              <a:rPr lang="ru-RU" smtClean="0"/>
              <a:pPr/>
              <a:t>06.05.2022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79BF-278A-4940-8492-FE037F6D8E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195FC-D948-4AF1-99FB-80B3EEA4548F}" type="datetimeFigureOut">
              <a:rPr lang="ru-RU" smtClean="0"/>
              <a:pPr/>
              <a:t>06.05.2022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42579BF-278A-4940-8492-FE037F6D8E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8195FC-D948-4AF1-99FB-80B3EEA4548F}" type="datetimeFigureOut">
              <a:rPr lang="ru-RU" smtClean="0"/>
              <a:pPr/>
              <a:t>06.05.2022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42579BF-278A-4940-8492-FE037F6D8EE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Arial Black" pitchFamily="34" charset="0"/>
              </a:rPr>
              <a:t>Японское качество уже в России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Коммерческое объединение ООО «ЛАК» производит по Японской технологии </a:t>
            </a:r>
            <a:r>
              <a:rPr lang="en-US" dirty="0" smtClean="0"/>
              <a:t>JSC </a:t>
            </a:r>
            <a:r>
              <a:rPr lang="ru-RU" dirty="0" smtClean="0"/>
              <a:t>«</a:t>
            </a:r>
            <a:r>
              <a:rPr lang="en-US" dirty="0" smtClean="0"/>
              <a:t>Cats Eco</a:t>
            </a:r>
            <a:r>
              <a:rPr lang="ru-RU" dirty="0" smtClean="0"/>
              <a:t>», на территории России, экологические и качественные товары для народного потребления. </a:t>
            </a:r>
            <a:endParaRPr lang="ru-RU" dirty="0"/>
          </a:p>
        </p:txBody>
      </p:sp>
      <p:pic>
        <p:nvPicPr>
          <p:cNvPr id="6" name="Рисунок 5" descr="КЭЦЭКО Логотип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7442" b="7442"/>
          <a:stretch>
            <a:fillRect/>
          </a:stretch>
        </p:blipFill>
        <p:spPr/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27560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Коммерческое предложение от производителя древесных наполнителей</a:t>
            </a:r>
            <a:endParaRPr lang="ru-RU" sz="3600" dirty="0"/>
          </a:p>
        </p:txBody>
      </p:sp>
      <p:pic>
        <p:nvPicPr>
          <p:cNvPr id="5" name="Содержимое 4" descr="КЭЦЭКО 1,8 кг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118519"/>
            <a:ext cx="4038600" cy="4038600"/>
          </a:xfrm>
        </p:spPr>
      </p:pic>
      <p:pic>
        <p:nvPicPr>
          <p:cNvPr id="6" name="Содержимое 5" descr="КЭЦЭКО 4,6 кг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2118519"/>
            <a:ext cx="4038600" cy="40386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 Black" pitchFamily="34" charset="0"/>
              </a:rPr>
              <a:t>ООО «ЛАК» под руководством японских технологов производит  гранулы из лиственных и хвойных пород древесины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latin typeface="Book Antiqua" pitchFamily="18" charset="0"/>
              </a:rPr>
              <a:t>Упаковка 1,8 кг. – 85 рублей</a:t>
            </a:r>
          </a:p>
          <a:p>
            <a:r>
              <a:rPr lang="ru-RU" sz="2000" dirty="0" smtClean="0">
                <a:latin typeface="Book Antiqua" pitchFamily="18" charset="0"/>
              </a:rPr>
              <a:t>Упаковка 4,6 кг. – 150 рублей.</a:t>
            </a:r>
          </a:p>
          <a:p>
            <a:r>
              <a:rPr lang="ru-RU" sz="2000" dirty="0" smtClean="0">
                <a:latin typeface="Book Antiqua" pitchFamily="18" charset="0"/>
              </a:rPr>
              <a:t>Партии от 20 штук, с возможность взаиморасчета и под реализацию.</a:t>
            </a:r>
            <a:endParaRPr lang="ru-RU" sz="2000" dirty="0">
              <a:latin typeface="Book Antiqua" pitchFamily="18" charset="0"/>
            </a:endParaRPr>
          </a:p>
        </p:txBody>
      </p:sp>
      <p:pic>
        <p:nvPicPr>
          <p:cNvPr id="5" name="Рисунок 4" descr="КЭЦЕКО 2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5942" r="5942"/>
          <a:stretch>
            <a:fillRect/>
          </a:stretch>
        </p:blipFill>
        <p:spPr/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1285860"/>
            <a:ext cx="7871450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ООО «ЛАК»</a:t>
            </a:r>
          </a:p>
          <a:p>
            <a:r>
              <a:rPr lang="ru-RU" dirty="0" smtClean="0"/>
              <a:t>ОГРН </a:t>
            </a:r>
            <a:r>
              <a:rPr lang="ru-RU" dirty="0"/>
              <a:t>1227800011482</a:t>
            </a:r>
            <a:endParaRPr lang="ru-RU" dirty="0" smtClean="0"/>
          </a:p>
          <a:p>
            <a:r>
              <a:rPr lang="ru-RU" dirty="0" smtClean="0"/>
              <a:t>ИНН 7811771134</a:t>
            </a:r>
          </a:p>
          <a:p>
            <a:r>
              <a:rPr lang="ru-RU" dirty="0" smtClean="0"/>
              <a:t>Юридический адрес</a:t>
            </a:r>
            <a:r>
              <a:rPr lang="en-US" dirty="0" smtClean="0"/>
              <a:t> </a:t>
            </a:r>
            <a:r>
              <a:rPr lang="ru-RU" dirty="0" smtClean="0"/>
              <a:t>предприятия: </a:t>
            </a:r>
          </a:p>
          <a:p>
            <a:r>
              <a:rPr lang="ru-RU" dirty="0" smtClean="0"/>
              <a:t>193231</a:t>
            </a:r>
            <a:r>
              <a:rPr lang="ru-RU" dirty="0"/>
              <a:t>, город Санкт-Петербург, </a:t>
            </a:r>
            <a:r>
              <a:rPr lang="ru-RU" dirty="0" err="1"/>
              <a:t>пр-кт</a:t>
            </a:r>
            <a:r>
              <a:rPr lang="ru-RU" dirty="0"/>
              <a:t> Большевиков, д. 5 литера Д, кв. </a:t>
            </a:r>
            <a:r>
              <a:rPr lang="ru-RU" dirty="0" smtClean="0"/>
              <a:t>5</a:t>
            </a:r>
          </a:p>
          <a:p>
            <a:r>
              <a:rPr lang="ru-RU" dirty="0" smtClean="0"/>
              <a:t>Руководитель :</a:t>
            </a:r>
            <a:br>
              <a:rPr lang="ru-RU" dirty="0" smtClean="0"/>
            </a:br>
            <a:r>
              <a:rPr lang="ru-RU" dirty="0"/>
              <a:t>Богданов Владислав </a:t>
            </a:r>
            <a:r>
              <a:rPr lang="ru-RU" dirty="0" smtClean="0"/>
              <a:t>Витальевич</a:t>
            </a:r>
          </a:p>
          <a:p>
            <a:r>
              <a:rPr lang="ru-RU" dirty="0" smtClean="0"/>
              <a:t>Коммерческий отдел обеспечит доставку приобретенного Вами товара и </a:t>
            </a:r>
          </a:p>
          <a:p>
            <a:r>
              <a:rPr lang="ru-RU" dirty="0" smtClean="0"/>
              <a:t>ответит на любые Ваши предложения и пожелания 24/7:</a:t>
            </a:r>
          </a:p>
          <a:p>
            <a:r>
              <a:rPr lang="ru-RU" dirty="0" smtClean="0"/>
              <a:t>+7(994)103-27-03</a:t>
            </a:r>
          </a:p>
          <a:p>
            <a:r>
              <a:rPr lang="ru-RU" dirty="0" smtClean="0"/>
              <a:t>+</a:t>
            </a:r>
            <a:r>
              <a:rPr lang="ru-RU" dirty="0" smtClean="0"/>
              <a:t>7(924)008-</a:t>
            </a:r>
            <a:r>
              <a:rPr lang="en-US" dirty="0" smtClean="0"/>
              <a:t>5342</a:t>
            </a:r>
          </a:p>
          <a:p>
            <a:r>
              <a:rPr lang="en-US" smtClean="0"/>
              <a:t>kececko@gmail.com</a:t>
            </a:r>
            <a:endParaRPr lang="ru-RU" dirty="0" smtClean="0"/>
          </a:p>
          <a:p>
            <a:r>
              <a:rPr lang="ru-RU" dirty="0" smtClean="0"/>
              <a:t>Приветствуется и вознаграждается сотрудничество</a:t>
            </a:r>
          </a:p>
          <a:p>
            <a:r>
              <a:rPr lang="ru-RU" dirty="0" smtClean="0"/>
              <a:t> по реализации Нашей продукции.</a:t>
            </a:r>
          </a:p>
          <a:p>
            <a:r>
              <a:rPr lang="ru-RU" dirty="0" smtClean="0"/>
              <a:t>С Уважением «Команда КЭЦЭКО»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1838</TotalTime>
  <Words>95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Поток</vt:lpstr>
      <vt:lpstr>Японское качество уже в России</vt:lpstr>
      <vt:lpstr>Коммерческое предложение от производителя древесных наполнителей</vt:lpstr>
      <vt:lpstr>ООО «ЛАК» под руководством японских технологов производит  гранулы из лиственных и хвойных пород древесины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Японское качество производства уже в России</dc:title>
  <dc:creator>Admin</dc:creator>
  <cp:lastModifiedBy>Admin</cp:lastModifiedBy>
  <cp:revision>144</cp:revision>
  <dcterms:created xsi:type="dcterms:W3CDTF">2022-05-06T04:14:50Z</dcterms:created>
  <dcterms:modified xsi:type="dcterms:W3CDTF">2022-05-07T12:18:50Z</dcterms:modified>
</cp:coreProperties>
</file>