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65" r:id="rId4"/>
    <p:sldId id="267" r:id="rId5"/>
    <p:sldId id="264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21D22-91DE-4999-8022-A18E19703554}" v="37" dt="2020-11-30T00:49:23.114"/>
    <p1510:client id="{1FFD3840-8F8E-4825-84A7-FB1EAB5F6B17}" v="342" dt="2020-10-19T17:50:42.114"/>
    <p1510:client id="{704CCE1F-6D5F-49D0-AE5E-BD9B9E0FEA8F}" v="512" dt="2020-11-30T09:58:05.123"/>
    <p1510:client id="{754734F1-DECD-4EB3-929E-506E348B5DBD}" v="95" dt="2020-10-19T17:23:58.777"/>
    <p1510:client id="{7792945D-A8C8-456A-918B-AA372C997086}" v="809" dt="2020-10-19T18:46:36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110" d="100"/>
          <a:sy n="110" d="100"/>
        </p:scale>
        <p:origin x="-48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рава, мужчина, зна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33B70894-5C0B-46A8-B200-2AB1040F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131"/>
            <a:ext cx="12179595" cy="68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942B1EE-DC17-494F-9526-00398B28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" t="85" r="-216" b="638"/>
          <a:stretch/>
        </p:blipFill>
        <p:spPr>
          <a:xfrm>
            <a:off x="3505" y="12722"/>
            <a:ext cx="12171385" cy="6818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79D28A-AD19-40FB-88A9-2C289D764B54}"/>
              </a:ext>
            </a:extLst>
          </p:cNvPr>
          <p:cNvSpPr txBox="1"/>
          <p:nvPr/>
        </p:nvSpPr>
        <p:spPr>
          <a:xfrm>
            <a:off x="1378607" y="306513"/>
            <a:ext cx="424092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ЛЮБИМЫЕ ПРОДУКТЫ 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/>
              <a:cs typeface="Calibri"/>
            </a:endParaRPr>
          </a:p>
          <a:p>
            <a:pPr algn="ctr"/>
            <a:r>
              <a:rPr lang="en-US" sz="1600" b="1" dirty="0">
                <a:solidFill>
                  <a:srgbClr val="243816"/>
                </a:solidFill>
                <a:latin typeface="Century Gothic"/>
              </a:rPr>
              <a:t>КАВКАЗСКИХ ДОЛГОЖИТЕЛЕЙ</a:t>
            </a:r>
            <a:r>
              <a:rPr lang="en-US" b="1" dirty="0">
                <a:solidFill>
                  <a:srgbClr val="243816"/>
                </a:solidFill>
                <a:latin typeface="Century Gothic"/>
              </a:rPr>
              <a:t>!</a:t>
            </a:r>
            <a:endParaRPr lang="en-US" b="1" dirty="0">
              <a:solidFill>
                <a:srgbClr val="243816"/>
              </a:solidFill>
              <a:latin typeface="Century Gothic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70E38-022C-44EF-B604-420D8F62C42A}"/>
              </a:ext>
            </a:extLst>
          </p:cNvPr>
          <p:cNvSpPr txBox="1"/>
          <p:nvPr/>
        </p:nvSpPr>
        <p:spPr>
          <a:xfrm>
            <a:off x="142375" y="782838"/>
            <a:ext cx="6421820" cy="2298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Наше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предприятие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находится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уникальном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регионе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–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Республике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Адыгея</a:t>
            </a:r>
            <a:r>
              <a:rPr lang="en-US" sz="900" dirty="0">
                <a:latin typeface="Century Gothic"/>
                <a:ea typeface="+mn-lt"/>
                <a:cs typeface="+mn-lt"/>
              </a:rPr>
              <a:t>!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Мы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2002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производим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реализуем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продукты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питания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обладающие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уникальными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свойствами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.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Для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производства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нашей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продукции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мы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используем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только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натуральное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сырье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высокого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проверенного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качества</a:t>
            </a:r>
            <a:r>
              <a:rPr lang="en-US" sz="900" dirty="0">
                <a:latin typeface="Century Gothic"/>
                <a:ea typeface="+mn-lt"/>
                <a:cs typeface="+mn-lt"/>
              </a:rPr>
              <a:t>.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>
                <a:latin typeface="Century Gothic"/>
                <a:ea typeface="+mn-lt"/>
                <a:cs typeface="+mn-lt"/>
              </a:rPr>
              <a:t>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ассортименте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предприятия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-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Соль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Адыгейская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которая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благодаря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особой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технологии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впитала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себя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полезные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свойства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чеснока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пряностей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специй</a:t>
            </a:r>
            <a:r>
              <a:rPr lang="en-US" sz="900" dirty="0">
                <a:latin typeface="Century Gothic"/>
                <a:ea typeface="+mn-lt"/>
                <a:cs typeface="+mn-lt"/>
              </a:rPr>
              <a:t>.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Насыщенная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полезными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компонентами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соль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глубоко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проникает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тело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продукта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обогащая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его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витаминами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придавая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особый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вкус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аромат</a:t>
            </a:r>
            <a:r>
              <a:rPr lang="en-US" sz="900" dirty="0">
                <a:latin typeface="Century Gothic"/>
                <a:ea typeface="+mn-lt"/>
                <a:cs typeface="+mn-lt"/>
              </a:rPr>
              <a:t>.</a:t>
            </a:r>
            <a:endParaRPr lang="en-US" sz="900" dirty="0">
              <a:latin typeface="Century Gothic"/>
              <a:cs typeface="Calibri" panose="020F0502020204030204"/>
            </a:endParaRPr>
          </a:p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Продукция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предприятия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сертифицирована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соответствии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российскими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стандартами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.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>
                <a:latin typeface="Century Gothic"/>
                <a:ea typeface="+mn-lt"/>
                <a:cs typeface="+mn-lt"/>
              </a:rPr>
              <a:t>С 2015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производстве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внедрена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функционирует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система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менеджмента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безопасности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пищевых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продуктов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ИСО 22000:2005.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данное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время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идет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процесс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перехода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ее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новую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версию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ИСО 22000:2018.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Высокое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качество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нашей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продукции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подтверждается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многочисленными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медалями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дипломами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российских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международных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выставок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среди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которых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7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золотых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медалей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Гран-при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Лучший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» с 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самой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престижной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продуктовой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выставки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Продэкспо</a:t>
            </a:r>
            <a:r>
              <a:rPr lang="en-US" sz="900" dirty="0">
                <a:latin typeface="Century Gothic"/>
                <a:ea typeface="+mn-lt"/>
                <a:cs typeface="+mn-lt"/>
              </a:rPr>
              <a:t>»,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золотая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статуэтка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международного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конкурса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«ГЕММА»,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золотая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медаль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выставки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«Green Week»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мн</a:t>
            </a:r>
            <a:r>
              <a:rPr lang="en-US" sz="900" dirty="0">
                <a:latin typeface="Century Gothic"/>
                <a:ea typeface="+mn-lt"/>
                <a:cs typeface="+mn-lt"/>
              </a:rPr>
              <a:t>.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др</a:t>
            </a:r>
            <a:endParaRPr lang="en-US" sz="900" dirty="0" err="1">
              <a:latin typeface="Century Gothic"/>
              <a:cs typeface="Calibri"/>
            </a:endParaRPr>
          </a:p>
        </p:txBody>
      </p:sp>
      <p:pic>
        <p:nvPicPr>
          <p:cNvPr id="5" name="Рисунок 5" descr="Изображение выглядит как алкоголь, еда, другой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2F91F28A-D4CD-4B22-A6D4-56289E99F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143" y="3013527"/>
            <a:ext cx="2201742" cy="454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EB3E3-2864-4146-873D-736AD5065DA6}"/>
              </a:ext>
            </a:extLst>
          </p:cNvPr>
          <p:cNvSpPr txBox="1"/>
          <p:nvPr/>
        </p:nvSpPr>
        <p:spPr>
          <a:xfrm>
            <a:off x="143219" y="3420081"/>
            <a:ext cx="645727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latin typeface="Century Gothic"/>
              </a:rPr>
              <a:t>За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много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лет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успешной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деятельности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компания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завоевала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репутацию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надежного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поставщика</a:t>
            </a:r>
            <a:r>
              <a:rPr lang="en-US" sz="900" dirty="0">
                <a:latin typeface="Century Gothic"/>
              </a:rPr>
              <a:t>. В </a:t>
            </a:r>
            <a:r>
              <a:rPr lang="en-US" sz="900" dirty="0" err="1">
                <a:latin typeface="Century Gothic"/>
              </a:rPr>
              <a:t>работе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мы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стараемся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учитывать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индивидуальные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региональные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особенности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клиентов</a:t>
            </a:r>
            <a:r>
              <a:rPr lang="en-US" sz="900" dirty="0">
                <a:latin typeface="Century Gothic"/>
              </a:rPr>
              <a:t>. </a:t>
            </a:r>
            <a:r>
              <a:rPr lang="en-US" sz="900" dirty="0" err="1">
                <a:latin typeface="Century Gothic"/>
              </a:rPr>
              <a:t>Сотрудничество</a:t>
            </a:r>
            <a:r>
              <a:rPr lang="en-US" sz="900" dirty="0">
                <a:latin typeface="Century Gothic"/>
              </a:rPr>
              <a:t> с </a:t>
            </a:r>
            <a:r>
              <a:rPr lang="en-US" sz="900" dirty="0" err="1">
                <a:latin typeface="Century Gothic"/>
              </a:rPr>
              <a:t>нами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является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экономически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выгодным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комфортным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процессом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взаимовы</a:t>
            </a:r>
            <a:r>
              <a:rPr lang="ru-RU" sz="900" dirty="0">
                <a:latin typeface="Century Gothic"/>
              </a:rPr>
              <a:t>г</a:t>
            </a:r>
            <a:r>
              <a:rPr lang="en-US" sz="900" dirty="0" err="1">
                <a:latin typeface="Century Gothic"/>
              </a:rPr>
              <a:t>одной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работы</a:t>
            </a:r>
            <a:r>
              <a:rPr lang="en-US" sz="900" dirty="0">
                <a:latin typeface="Century Gothic"/>
              </a:rPr>
              <a:t>. </a:t>
            </a:r>
            <a:r>
              <a:rPr lang="en-US" sz="900" dirty="0" err="1">
                <a:latin typeface="Century Gothic"/>
              </a:rPr>
              <a:t>Имеется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опыт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работы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лицензионному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соглашению</a:t>
            </a:r>
            <a:r>
              <a:rPr lang="en-US" sz="900" dirty="0">
                <a:latin typeface="Century Gothic"/>
              </a:rPr>
              <a:t>, с </a:t>
            </a:r>
            <a:r>
              <a:rPr lang="en-US" sz="900" dirty="0" err="1">
                <a:latin typeface="Century Gothic"/>
              </a:rPr>
              <a:t>Хорека</a:t>
            </a:r>
            <a:r>
              <a:rPr lang="en-US" sz="900" dirty="0">
                <a:latin typeface="Century Gothic"/>
              </a:rPr>
              <a:t>, с </a:t>
            </a:r>
            <a:r>
              <a:rPr lang="en-US" sz="900" dirty="0" err="1">
                <a:latin typeface="Century Gothic"/>
              </a:rPr>
              <a:t>крупнейшими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ритейлами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нашей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страны</a:t>
            </a:r>
            <a:r>
              <a:rPr lang="en-US" sz="900" dirty="0">
                <a:latin typeface="Century Gothic"/>
              </a:rPr>
              <a:t>. </a:t>
            </a:r>
            <a:r>
              <a:rPr lang="en-US" sz="900" dirty="0" err="1">
                <a:latin typeface="Century Gothic"/>
              </a:rPr>
              <a:t>Можно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утверждать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что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представлена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всех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регионах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России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A01788B-E6F5-4968-8C80-32E30583A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682" y="4137905"/>
            <a:ext cx="2157047" cy="500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07356-6C5E-4AEA-9C03-6F9736CB32E6}"/>
              </a:ext>
            </a:extLst>
          </p:cNvPr>
          <p:cNvSpPr txBox="1"/>
          <p:nvPr/>
        </p:nvSpPr>
        <p:spPr>
          <a:xfrm>
            <a:off x="143219" y="4545048"/>
            <a:ext cx="6451261" cy="1079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91440"/>
            <a:r>
              <a:rPr lang="en-US" sz="900" dirty="0">
                <a:latin typeface="Century Gothic"/>
              </a:rPr>
              <a:t>География </a:t>
            </a:r>
            <a:r>
              <a:rPr lang="en-US" sz="900" dirty="0" err="1">
                <a:latin typeface="Century Gothic"/>
              </a:rPr>
              <a:t>поставок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нашей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постоянно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растет</a:t>
            </a:r>
            <a:r>
              <a:rPr lang="en-US" sz="900" dirty="0">
                <a:latin typeface="Century Gothic"/>
              </a:rPr>
              <a:t>,  в </a:t>
            </a:r>
            <a:r>
              <a:rPr lang="en-US" sz="900" dirty="0" err="1">
                <a:latin typeface="Century Gothic"/>
              </a:rPr>
              <a:t>настоящее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время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мы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осуществляем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поставки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продукции</a:t>
            </a:r>
            <a:r>
              <a:rPr lang="en-US" sz="900" dirty="0">
                <a:latin typeface="Century Gothic"/>
              </a:rPr>
              <a:t> в </a:t>
            </a:r>
            <a:r>
              <a:rPr lang="en-US" sz="900" dirty="0" err="1">
                <a:latin typeface="Century Gothic"/>
              </a:rPr>
              <a:t>Беларусь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Казахстан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Армению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Латвию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Турцию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  <a:p>
            <a:pPr indent="91440"/>
            <a:r>
              <a:rPr lang="en-US" sz="900" dirty="0" err="1">
                <a:latin typeface="Century Gothic"/>
              </a:rPr>
              <a:t>Осуществлена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первая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поставка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нашей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продукции</a:t>
            </a:r>
            <a:r>
              <a:rPr lang="en-US" sz="900" dirty="0">
                <a:latin typeface="Century Gothic"/>
              </a:rPr>
              <a:t> в </a:t>
            </a:r>
            <a:r>
              <a:rPr lang="en-US" sz="900" dirty="0" err="1">
                <a:latin typeface="Century Gothic"/>
              </a:rPr>
              <a:t>Израиль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  <a:p>
            <a:pPr indent="91440"/>
            <a:r>
              <a:rPr lang="en-US" sz="900" dirty="0" err="1">
                <a:latin typeface="Century Gothic"/>
              </a:rPr>
              <a:t>Предприятие</a:t>
            </a:r>
            <a:r>
              <a:rPr lang="en-US" sz="900" dirty="0">
                <a:latin typeface="Century Gothic"/>
              </a:rPr>
              <a:t> ИП </a:t>
            </a:r>
            <a:r>
              <a:rPr lang="en-US" sz="900" dirty="0" err="1">
                <a:latin typeface="Century Gothic"/>
              </a:rPr>
              <a:t>Хуажев</a:t>
            </a:r>
            <a:r>
              <a:rPr lang="en-US" sz="900" dirty="0">
                <a:latin typeface="Century Gothic"/>
              </a:rPr>
              <a:t> – </a:t>
            </a:r>
            <a:r>
              <a:rPr lang="en-US" sz="900" dirty="0" err="1">
                <a:latin typeface="Century Gothic"/>
              </a:rPr>
              <a:t>современное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динамично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развивающееся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предприятие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которое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заслуженно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пользуется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популярностью</a:t>
            </a:r>
            <a:r>
              <a:rPr lang="en-US" sz="900" dirty="0">
                <a:latin typeface="Century Gothic"/>
              </a:rPr>
              <a:t> у </a:t>
            </a:r>
            <a:r>
              <a:rPr lang="en-US" sz="900" dirty="0" err="1">
                <a:latin typeface="Century Gothic"/>
              </a:rPr>
              <a:t>потребителей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  <a:p>
            <a:r>
              <a:rPr lang="en-US" sz="900" dirty="0" err="1">
                <a:latin typeface="Century Gothic"/>
              </a:rPr>
              <a:t>Постоянно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расширяя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производство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совершенствуя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технологии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предприятие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преследует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цель</a:t>
            </a:r>
            <a:r>
              <a:rPr lang="en-US" sz="900" dirty="0">
                <a:latin typeface="Century Gothic"/>
              </a:rPr>
              <a:t> – </a:t>
            </a:r>
            <a:r>
              <a:rPr lang="en-US" sz="900" dirty="0" err="1">
                <a:latin typeface="Century Gothic"/>
              </a:rPr>
              <a:t>обеспечить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высококачественным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продуктом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наших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партнеров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соответственно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своего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потребителя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393AEF10-B6F4-4CB8-8E50-C2660C5B4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27" y="958408"/>
            <a:ext cx="635421" cy="607879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ед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1C1117B2-4503-4A43-AA3F-CDD95C97D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515" y="2601759"/>
            <a:ext cx="655504" cy="626240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DBCA0EB9-BADA-4CDA-9535-B95B94835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27" y="1729589"/>
            <a:ext cx="662963" cy="635421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43D0C110-3D17-4901-879A-028BB7003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26" y="3453809"/>
            <a:ext cx="662964" cy="635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B1E576-13BC-4739-8023-36A42D0ACBD2}"/>
              </a:ext>
            </a:extLst>
          </p:cNvPr>
          <p:cNvSpPr txBox="1"/>
          <p:nvPr/>
        </p:nvSpPr>
        <p:spPr>
          <a:xfrm>
            <a:off x="8047822" y="1079653"/>
            <a:ext cx="39366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Качественное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сырье</a:t>
            </a:r>
            <a:endParaRPr lang="en-US" sz="1200" b="1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  <a:p>
            <a:r>
              <a:rPr lang="en-US" sz="1200" dirty="0" err="1">
                <a:latin typeface="Century Gothic"/>
                <a:ea typeface="+mn-lt"/>
                <a:cs typeface="+mn-lt"/>
              </a:rPr>
              <a:t>Только</a:t>
            </a:r>
            <a:r>
              <a:rPr lang="en-US" sz="1200" dirty="0">
                <a:latin typeface="Century Gothic"/>
                <a:ea typeface="+mn-lt"/>
                <a:cs typeface="+mn-lt"/>
              </a:rPr>
              <a:t> у </a:t>
            </a:r>
            <a:r>
              <a:rPr lang="en-US" sz="1200" dirty="0" err="1">
                <a:latin typeface="Century Gothic"/>
                <a:ea typeface="+mn-lt"/>
                <a:cs typeface="+mn-lt"/>
              </a:rPr>
              <a:t>проверенных</a:t>
            </a:r>
            <a:r>
              <a:rPr lang="en-US" sz="1200" dirty="0">
                <a:latin typeface="Century Gothic"/>
                <a:ea typeface="+mn-lt"/>
                <a:cs typeface="+mn-lt"/>
              </a:rPr>
              <a:t> </a:t>
            </a:r>
            <a:r>
              <a:rPr lang="en-US" sz="1200" dirty="0" err="1">
                <a:latin typeface="Century Gothic"/>
                <a:ea typeface="+mn-lt"/>
                <a:cs typeface="+mn-lt"/>
              </a:rPr>
              <a:t>поставщиков</a:t>
            </a:r>
            <a:endParaRPr lang="en-US" sz="1200"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EF996-2FBD-4FB9-AB5F-20B191CDF8FF}"/>
              </a:ext>
            </a:extLst>
          </p:cNvPr>
          <p:cNvSpPr txBox="1"/>
          <p:nvPr/>
        </p:nvSpPr>
        <p:spPr>
          <a:xfrm>
            <a:off x="8066184" y="1924280"/>
            <a:ext cx="47996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375623"/>
                </a:solidFill>
                <a:latin typeface="Century Gothic"/>
              </a:rPr>
              <a:t>Уникальная</a:t>
            </a:r>
            <a:r>
              <a:rPr lang="en-US" sz="1400" b="1" dirty="0">
                <a:solidFill>
                  <a:srgbClr val="375623"/>
                </a:solidFill>
                <a:latin typeface="Century Gothic"/>
              </a:rPr>
              <a:t> </a:t>
            </a:r>
            <a:r>
              <a:rPr lang="en-US" sz="1400" b="1" dirty="0" err="1">
                <a:solidFill>
                  <a:srgbClr val="375623"/>
                </a:solidFill>
                <a:latin typeface="Century Gothic"/>
              </a:rPr>
              <a:t>технология</a:t>
            </a:r>
            <a:r>
              <a:rPr lang="en-US" sz="1400" b="1" dirty="0">
                <a:solidFill>
                  <a:srgbClr val="375623"/>
                </a:solidFill>
                <a:latin typeface="Century Gothic"/>
              </a:rPr>
              <a:t> </a:t>
            </a:r>
            <a:r>
              <a:rPr lang="en-US" sz="1400" b="1" dirty="0" err="1">
                <a:solidFill>
                  <a:srgbClr val="375623"/>
                </a:solidFill>
                <a:latin typeface="Century Gothic"/>
              </a:rPr>
              <a:t>производства</a:t>
            </a:r>
            <a:r>
              <a:rPr lang="ru-RU" sz="1400" b="1" dirty="0">
                <a:solidFill>
                  <a:srgbClr val="375623"/>
                </a:solidFill>
                <a:latin typeface="Century Gothic"/>
              </a:rPr>
              <a:t> </a:t>
            </a:r>
          </a:p>
          <a:p>
            <a:r>
              <a:rPr lang="ru-RU" sz="1400" b="1" dirty="0">
                <a:solidFill>
                  <a:srgbClr val="375623"/>
                </a:solidFill>
                <a:latin typeface="Century Gothic"/>
              </a:rPr>
              <a:t>нет аналогов в мире</a:t>
            </a:r>
            <a:endParaRPr lang="en-US" sz="1400" b="1" dirty="0">
              <a:solidFill>
                <a:srgbClr val="375623"/>
              </a:solidFill>
              <a:latin typeface="Century Gothic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49FCE-5224-464C-BEA4-806D6C9741EB}"/>
              </a:ext>
            </a:extLst>
          </p:cNvPr>
          <p:cNvSpPr txBox="1"/>
          <p:nvPr/>
        </p:nvSpPr>
        <p:spPr>
          <a:xfrm>
            <a:off x="7469436" y="381918"/>
            <a:ext cx="46436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Наши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 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приемущества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: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405EC-E5F8-4810-A9EC-26E067F0951A}"/>
              </a:ext>
            </a:extLst>
          </p:cNvPr>
          <p:cNvSpPr txBox="1"/>
          <p:nvPr/>
        </p:nvSpPr>
        <p:spPr>
          <a:xfrm>
            <a:off x="8066183" y="2723003"/>
            <a:ext cx="34684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Продукция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, наименование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и состав запатентованы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57A97-5DB7-46A9-9839-BEAD388A56FD}"/>
              </a:ext>
            </a:extLst>
          </p:cNvPr>
          <p:cNvSpPr txBox="1"/>
          <p:nvPr/>
        </p:nvSpPr>
        <p:spPr>
          <a:xfrm>
            <a:off x="8083318" y="428726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Сертификаты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20B133-060A-4CD1-9B64-6FDF0B9862AD}"/>
              </a:ext>
            </a:extLst>
          </p:cNvPr>
          <p:cNvSpPr txBox="1"/>
          <p:nvPr/>
        </p:nvSpPr>
        <p:spPr>
          <a:xfrm>
            <a:off x="8079626" y="4557618"/>
            <a:ext cx="40193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Century Gothic"/>
              </a:rPr>
              <a:t>Мы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работаем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по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системе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менеджмента</a:t>
            </a:r>
            <a:r>
              <a:rPr lang="en-US" sz="1200" dirty="0">
                <a:latin typeface="Century Gothic"/>
              </a:rPr>
              <a:t> </a:t>
            </a:r>
            <a:endParaRPr lang="en-US" sz="1200" dirty="0">
              <a:latin typeface="Century Gothic"/>
              <a:cs typeface="Calibri"/>
            </a:endParaRPr>
          </a:p>
          <a:p>
            <a:r>
              <a:rPr lang="en-US" sz="1200" dirty="0" err="1">
                <a:latin typeface="Century Gothic"/>
              </a:rPr>
              <a:t>безопасности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пищевой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продукции</a:t>
            </a:r>
            <a:r>
              <a:rPr lang="en-US" sz="1200" dirty="0">
                <a:latin typeface="Century Gothic"/>
              </a:rPr>
              <a:t> </a:t>
            </a:r>
            <a:endParaRPr lang="en-US" sz="1200" dirty="0">
              <a:latin typeface="Century Gothic"/>
              <a:cs typeface="Calibri"/>
            </a:endParaRPr>
          </a:p>
          <a:p>
            <a:r>
              <a:rPr lang="en-US" sz="1200" dirty="0">
                <a:latin typeface="Century Gothic"/>
              </a:rPr>
              <a:t>ХАССП ISO 22000:2005</a:t>
            </a:r>
            <a:endParaRPr lang="en-US" sz="1200" dirty="0">
              <a:latin typeface="Century Gothic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F6AE5B-644D-46C6-ABF5-728769A05C6B}"/>
              </a:ext>
            </a:extLst>
          </p:cNvPr>
          <p:cNvSpPr txBox="1"/>
          <p:nvPr/>
        </p:nvSpPr>
        <p:spPr>
          <a:xfrm>
            <a:off x="8066186" y="338545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Отлаженная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логистика</a:t>
            </a:r>
            <a:endParaRPr lang="en-US" sz="1400" b="1" dirty="0" err="1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F98BD-64D2-4351-8BC0-293392D41579}"/>
              </a:ext>
            </a:extLst>
          </p:cNvPr>
          <p:cNvSpPr txBox="1"/>
          <p:nvPr/>
        </p:nvSpPr>
        <p:spPr>
          <a:xfrm>
            <a:off x="8075367" y="366644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Century Gothic"/>
              </a:rPr>
              <a:t>Все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поставки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согласно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графику</a:t>
            </a:r>
            <a:endParaRPr lang="en-US" sz="1400" dirty="0"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DA77D-0CE1-43AE-AD92-DD432FABEC9D}"/>
              </a:ext>
            </a:extLst>
          </p:cNvPr>
          <p:cNvSpPr txBox="1"/>
          <p:nvPr/>
        </p:nvSpPr>
        <p:spPr>
          <a:xfrm>
            <a:off x="4645573" y="6195848"/>
            <a:ext cx="73677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Плох обед, если соли нет!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27" y="4386772"/>
            <a:ext cx="643372" cy="6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2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20551152-259B-4C1D-B5FD-268E4A142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0"/>
            <a:ext cx="12192000" cy="6860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08A99-02D9-46F5-914F-9EA5BF34FFC9}"/>
              </a:ext>
            </a:extLst>
          </p:cNvPr>
          <p:cNvSpPr txBox="1"/>
          <p:nvPr/>
        </p:nvSpPr>
        <p:spPr>
          <a:xfrm>
            <a:off x="1023482" y="290228"/>
            <a:ext cx="53393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solidFill>
                  <a:srgbClr val="548235"/>
                </a:solidFill>
                <a:latin typeface="Century Gothic"/>
              </a:rPr>
              <a:t>Как помогаем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с рекламой:</a:t>
            </a:r>
            <a:endParaRPr lang="ru-RU" sz="280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B1737-0615-4677-874B-2AB1452D426D}"/>
              </a:ext>
            </a:extLst>
          </p:cNvPr>
          <p:cNvSpPr txBox="1"/>
          <p:nvPr/>
        </p:nvSpPr>
        <p:spPr>
          <a:xfrm>
            <a:off x="7031075" y="2790652"/>
            <a:ext cx="7643035" cy="453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350" b="1">
                <a:solidFill>
                  <a:srgbClr val="548235"/>
                </a:solidFill>
                <a:latin typeface="Century Gothic"/>
              </a:rPr>
              <a:t>Контакты:</a:t>
            </a: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AD961-9C17-4EEB-8F90-CA70029B8B80}"/>
              </a:ext>
            </a:extLst>
          </p:cNvPr>
          <p:cNvSpPr txBox="1"/>
          <p:nvPr/>
        </p:nvSpPr>
        <p:spPr>
          <a:xfrm>
            <a:off x="1065815" y="921290"/>
            <a:ext cx="4905941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1. Вместе с первой партией присылаем рекламные образцы наших продуктов, не включая в накладную. Первый год работы возможно софинансирование маркетинговых мероприятий до 50%, с момента размещения партнером наших продуктов не менее чем на 40-45% торговых площадей в регионе.</a:t>
            </a:r>
            <a:endParaRPr lang="ru-RU" sz="1050">
              <a:latin typeface="Century Gothic"/>
              <a:cs typeface="Calibri"/>
            </a:endParaRP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2. Рекламные буклеты, презентационные пакеты и др. рекламные материалы. </a:t>
            </a:r>
            <a:endParaRPr lang="ru-RU" sz="1050">
              <a:latin typeface="Century Gothic"/>
              <a:cs typeface="Calibri"/>
            </a:endParaRP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3. Наша фирменная стойка для выкладки продукции.</a:t>
            </a:r>
            <a:endParaRPr lang="ru-RU" sz="1050">
              <a:latin typeface="Century Gothic"/>
              <a:cs typeface="Calibri"/>
            </a:endParaRPr>
          </a:p>
          <a:p>
            <a:endParaRPr lang="ru-RU" sz="9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26AB8-0FD6-4EC4-A60C-6E91EE341A23}"/>
              </a:ext>
            </a:extLst>
          </p:cNvPr>
          <p:cNvSpPr txBox="1"/>
          <p:nvPr/>
        </p:nvSpPr>
        <p:spPr>
          <a:xfrm>
            <a:off x="1116615" y="2990701"/>
            <a:ext cx="4789966" cy="3208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Эффективное управление поставками и безперебойное снабжение клиентов своей продукцией предприятие обеспечивает за счет разветвленной логистической сети, наличие собственного автотранспорта и привлечение надежных транспортных компаний.</a:t>
            </a:r>
            <a:endParaRPr lang="ru-RU" sz="1050">
              <a:latin typeface="Century Gothic"/>
            </a:endParaRP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Собственным автотранспортом осуществляем перевозки по территории Республике Адыгея и по Крснодарскому краю бесплатно.</a:t>
            </a: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Наемным транспортом перевозки осуществляем согласно обговоренному графику с потребителем от 1 паллета и больше.</a:t>
            </a: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64206-A6C1-4933-98D4-5BE139BABFCA}"/>
              </a:ext>
            </a:extLst>
          </p:cNvPr>
          <p:cNvSpPr txBox="1"/>
          <p:nvPr/>
        </p:nvSpPr>
        <p:spPr>
          <a:xfrm>
            <a:off x="7032254" y="920108"/>
            <a:ext cx="454187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>
                <a:latin typeface="Century Gothic"/>
                <a:ea typeface="+mn-lt"/>
                <a:cs typeface="+mn-lt"/>
              </a:rPr>
              <a:t>В случае заинтересованности нашей продукцией просим связаться с нами </a:t>
            </a:r>
            <a:r>
              <a:rPr lang="ru-RU" sz="1200" b="1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по телефону +7 918 420 30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84 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  <a:p>
            <a:pPr algn="just"/>
            <a:r>
              <a:rPr lang="ru-RU" sz="1200">
                <a:latin typeface="Century Gothic"/>
                <a:ea typeface="+mn-lt"/>
                <a:cs typeface="+mn-lt"/>
              </a:rPr>
              <a:t>или написать на </a:t>
            </a:r>
            <a:r>
              <a:rPr lang="ru-RU" sz="1200" b="1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e-mail zabinas@mail.ru</a:t>
            </a:r>
            <a:r>
              <a:rPr lang="ru-RU" sz="1200">
                <a:latin typeface="Century Gothic"/>
                <a:ea typeface="+mn-lt"/>
                <a:cs typeface="+mn-lt"/>
              </a:rPr>
              <a:t> с запросом </a:t>
            </a:r>
            <a:endParaRPr lang="ru-RU" sz="1200">
              <a:latin typeface="Century Gothic"/>
              <a:cs typeface="Calibri"/>
            </a:endParaRPr>
          </a:p>
          <a:p>
            <a:pPr algn="just"/>
            <a:r>
              <a:rPr lang="ru-RU" sz="1200">
                <a:latin typeface="Century Gothic"/>
                <a:ea typeface="+mn-lt"/>
                <a:cs typeface="+mn-lt"/>
              </a:rPr>
              <a:t>на сотрудничество, с вами свяжется наш менеджер </a:t>
            </a:r>
            <a:endParaRPr lang="ru-RU" sz="1200">
              <a:latin typeface="Century Gothic"/>
              <a:cs typeface="Calibri"/>
            </a:endParaRPr>
          </a:p>
          <a:p>
            <a:pPr algn="just"/>
            <a:r>
              <a:rPr lang="ru-RU" sz="1200">
                <a:latin typeface="Century Gothic"/>
                <a:ea typeface="+mn-lt"/>
                <a:cs typeface="+mn-lt"/>
              </a:rPr>
              <a:t>и ответит на все интересующие вас вопросы.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80AAC-AF90-4B9C-9BBC-88C1C480D829}"/>
              </a:ext>
            </a:extLst>
          </p:cNvPr>
          <p:cNvSpPr txBox="1"/>
          <p:nvPr/>
        </p:nvSpPr>
        <p:spPr>
          <a:xfrm>
            <a:off x="6323616" y="6199961"/>
            <a:ext cx="78877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solidFill>
                  <a:srgbClr val="548235"/>
                </a:solidFill>
                <a:latin typeface="Century Gothic"/>
              </a:rPr>
              <a:t>Без соли не вкусно,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без хлеба не сытно</a:t>
            </a:r>
            <a:endParaRPr lang="ru-RU" sz="200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5818E-0B47-4C43-B994-00072F82D30B}"/>
              </a:ext>
            </a:extLst>
          </p:cNvPr>
          <p:cNvSpPr txBox="1"/>
          <p:nvPr/>
        </p:nvSpPr>
        <p:spPr>
          <a:xfrm>
            <a:off x="7382933" y="3335867"/>
            <a:ext cx="3657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latin typeface="Century Gothic"/>
                <a:ea typeface="+mn-lt"/>
                <a:cs typeface="+mn-lt"/>
              </a:rPr>
              <a:t>+7 918 420 30 84</a:t>
            </a:r>
            <a:endParaRPr lang="ru-RU"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B7829-72CF-4BD4-8896-7701DBE5540A}"/>
              </a:ext>
            </a:extLst>
          </p:cNvPr>
          <p:cNvSpPr txBox="1"/>
          <p:nvPr/>
        </p:nvSpPr>
        <p:spPr>
          <a:xfrm>
            <a:off x="7382933" y="370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ea typeface="+mn-lt"/>
                <a:cs typeface="+mn-lt"/>
              </a:rPr>
              <a:t>e-mail zabinas@mail.ru</a:t>
            </a:r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974D7-06BA-4880-9468-9D34AEEEF158}"/>
              </a:ext>
            </a:extLst>
          </p:cNvPr>
          <p:cNvSpPr txBox="1"/>
          <p:nvPr/>
        </p:nvSpPr>
        <p:spPr>
          <a:xfrm>
            <a:off x="7382933" y="40301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ea typeface="+mn-lt"/>
                <a:cs typeface="+mn-lt"/>
              </a:rPr>
              <a:t>https://adygsalt.ru</a:t>
            </a:r>
          </a:p>
        </p:txBody>
      </p:sp>
    </p:spTree>
    <p:extLst>
      <p:ext uri="{BB962C8B-B14F-4D97-AF65-F5344CB8AC3E}">
        <p14:creationId xmlns:p14="http://schemas.microsoft.com/office/powerpoint/2010/main" val="46585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5D3284-EAC5-4F8F-9AF9-DD620C6B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" y="-737"/>
            <a:ext cx="12188455" cy="685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46AE7-E2AD-4170-9F6C-CE6F18B4BDB9}"/>
              </a:ext>
            </a:extLst>
          </p:cNvPr>
          <p:cNvSpPr txBox="1"/>
          <p:nvPr/>
        </p:nvSpPr>
        <p:spPr>
          <a:xfrm>
            <a:off x="2970028" y="134679"/>
            <a:ext cx="36203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solidFill>
                  <a:srgbClr val="548235"/>
                </a:solidFill>
                <a:latin typeface="Century Gothic"/>
              </a:rPr>
              <a:t>Адыгейская 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соль</a:t>
            </a:r>
          </a:p>
        </p:txBody>
      </p:sp>
    </p:spTree>
    <p:extLst>
      <p:ext uri="{BB962C8B-B14F-4D97-AF65-F5344CB8AC3E}">
        <p14:creationId xmlns:p14="http://schemas.microsoft.com/office/powerpoint/2010/main" val="202728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" y="0"/>
            <a:ext cx="12181091" cy="68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женщина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D8392C04-B98F-4EE3-BD35-41DDADB20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" t="81" r="50" b="932"/>
          <a:stretch/>
        </p:blipFill>
        <p:spPr>
          <a:xfrm>
            <a:off x="408" y="556"/>
            <a:ext cx="12198332" cy="6834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DCA90-8D72-44F7-88F5-C1E7709918B8}"/>
              </a:ext>
            </a:extLst>
          </p:cNvPr>
          <p:cNvSpPr txBox="1"/>
          <p:nvPr/>
        </p:nvSpPr>
        <p:spPr>
          <a:xfrm>
            <a:off x="-31214" y="244207"/>
            <a:ext cx="58830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Адыгские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национальные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продукты</a:t>
            </a:r>
            <a:endParaRPr lang="en-US" sz="2000" b="1" dirty="0" err="1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13EF1-E327-432A-8778-CC99A0D3AC66}"/>
              </a:ext>
            </a:extLst>
          </p:cNvPr>
          <p:cNvSpPr txBox="1"/>
          <p:nvPr/>
        </p:nvSpPr>
        <p:spPr>
          <a:xfrm>
            <a:off x="593075" y="593074"/>
            <a:ext cx="463442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КУКУРУЗА – ЦАРИЦА ПОЛЕЙ!</a:t>
            </a:r>
            <a:endParaRPr lang="ru-RU" sz="2000" b="1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7CC5D-AEA3-4AB9-9C83-BEB17BFC678A}"/>
              </a:ext>
            </a:extLst>
          </p:cNvPr>
          <p:cNvSpPr txBox="1"/>
          <p:nvPr/>
        </p:nvSpPr>
        <p:spPr>
          <a:xfrm>
            <a:off x="593075" y="886858"/>
            <a:ext cx="4579345" cy="4249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91440" algn="just">
              <a:spcBef>
                <a:spcPts val="100"/>
              </a:spcBef>
            </a:pPr>
            <a:r>
              <a:rPr lang="en-US" sz="1400" err="1">
                <a:latin typeface="Century Gothic"/>
              </a:rPr>
              <a:t>Адыгские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национальные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продукты</a:t>
            </a:r>
            <a:r>
              <a:rPr lang="en-US" sz="1400" dirty="0">
                <a:latin typeface="Century Gothic"/>
              </a:rPr>
              <a:t> - </a:t>
            </a:r>
            <a:r>
              <a:rPr lang="en-US" sz="1400" err="1">
                <a:latin typeface="Century Gothic"/>
              </a:rPr>
              <a:t>это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высококачественные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продукты</a:t>
            </a:r>
            <a:r>
              <a:rPr lang="en-US" sz="1400" dirty="0">
                <a:latin typeface="Century Gothic"/>
              </a:rPr>
              <a:t> с </a:t>
            </a:r>
            <a:r>
              <a:rPr lang="en-US" sz="1400" err="1">
                <a:latin typeface="Century Gothic"/>
              </a:rPr>
              <a:t>богатым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содержанием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витаминов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минералов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аминокислот</a:t>
            </a:r>
            <a:r>
              <a:rPr lang="en-US" sz="1400" dirty="0">
                <a:latin typeface="Century Gothic"/>
              </a:rPr>
              <a:t>.</a:t>
            </a:r>
            <a:endParaRPr lang="ru-RU" sz="1400">
              <a:latin typeface="Century Gothic"/>
              <a:cs typeface="Calibri" panose="020F0502020204030204"/>
            </a:endParaRPr>
          </a:p>
          <a:p>
            <a:pPr indent="91440" algn="just">
              <a:spcBef>
                <a:spcPts val="100"/>
              </a:spcBef>
            </a:pPr>
            <a:r>
              <a:rPr lang="en-US" sz="1400" err="1">
                <a:latin typeface="Century Gothic"/>
              </a:rPr>
              <a:t>Благодаря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такому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составу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кукуруза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способна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очищать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организм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от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вредных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веществ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омолаживать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его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препятствовать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сахарному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диабету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сердечных</a:t>
            </a:r>
            <a:r>
              <a:rPr lang="en-US" sz="1400" dirty="0">
                <a:latin typeface="Century Gothic"/>
              </a:rPr>
              <a:t> и </a:t>
            </a:r>
            <a:r>
              <a:rPr lang="en-US" sz="1400" err="1">
                <a:latin typeface="Century Gothic"/>
              </a:rPr>
              <a:t>онкологических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заболеваний</a:t>
            </a:r>
            <a:r>
              <a:rPr lang="en-US" sz="1400" dirty="0">
                <a:latin typeface="Century Gothic"/>
              </a:rPr>
              <a:t>.</a:t>
            </a:r>
          </a:p>
          <a:p>
            <a:pPr indent="91440" algn="just">
              <a:spcBef>
                <a:spcPts val="100"/>
              </a:spcBef>
            </a:pPr>
            <a:r>
              <a:rPr lang="en-US" sz="1400" err="1">
                <a:latin typeface="Century Gothic"/>
              </a:rPr>
              <a:t>Кроме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благотворного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влияния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этого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чудо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злака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на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организм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не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забываем</a:t>
            </a:r>
            <a:r>
              <a:rPr lang="en-US" sz="1400" dirty="0">
                <a:latin typeface="Century Gothic"/>
              </a:rPr>
              <a:t> о </a:t>
            </a:r>
            <a:r>
              <a:rPr lang="en-US" sz="1400" err="1">
                <a:latin typeface="Century Gothic"/>
              </a:rPr>
              <a:t>великолепных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вкусовых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качествах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уже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приготовленых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блюд</a:t>
            </a:r>
            <a:r>
              <a:rPr lang="en-US" sz="1400" dirty="0">
                <a:latin typeface="Century Gothic"/>
              </a:rPr>
              <a:t>.</a:t>
            </a:r>
          </a:p>
          <a:p>
            <a:pPr indent="91440" algn="just">
              <a:spcBef>
                <a:spcPts val="100"/>
              </a:spcBef>
            </a:pPr>
            <a:r>
              <a:rPr lang="en-US" sz="1400" err="1">
                <a:latin typeface="Century Gothic"/>
              </a:rPr>
              <a:t>Наши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продукты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разнообразят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ваш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рацион</a:t>
            </a:r>
            <a:r>
              <a:rPr lang="en-US" sz="1400" dirty="0">
                <a:latin typeface="Century Gothic"/>
              </a:rPr>
              <a:t> и </a:t>
            </a:r>
            <a:r>
              <a:rPr lang="en-US" sz="1400" err="1">
                <a:latin typeface="Century Gothic"/>
              </a:rPr>
              <a:t>станут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неотъемлемой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частью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ваших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err="1">
                <a:latin typeface="Century Gothic"/>
              </a:rPr>
              <a:t>завтраков</a:t>
            </a:r>
            <a:r>
              <a:rPr lang="en-US" sz="1400" dirty="0">
                <a:latin typeface="Century Gothic"/>
              </a:rPr>
              <a:t>, </a:t>
            </a:r>
            <a:r>
              <a:rPr lang="en-US" sz="1400" err="1">
                <a:latin typeface="Century Gothic"/>
              </a:rPr>
              <a:t>обедов</a:t>
            </a:r>
            <a:r>
              <a:rPr lang="en-US" sz="1400" dirty="0">
                <a:latin typeface="Century Gothic"/>
              </a:rPr>
              <a:t> и </a:t>
            </a:r>
            <a:r>
              <a:rPr lang="en-US" sz="1400" err="1">
                <a:latin typeface="Century Gothic"/>
              </a:rPr>
              <a:t>ужинов</a:t>
            </a:r>
            <a:r>
              <a:rPr lang="en-US" sz="1400" dirty="0">
                <a:latin typeface="Century Gothic"/>
              </a:rPr>
              <a:t>.</a:t>
            </a:r>
          </a:p>
          <a:p>
            <a:pPr indent="91440" algn="just">
              <a:spcBef>
                <a:spcPts val="100"/>
              </a:spcBef>
            </a:pPr>
            <a:r>
              <a:rPr lang="en-US" sz="1400" dirty="0">
                <a:latin typeface="Century Gothic"/>
              </a:rPr>
              <a:t>В </a:t>
            </a:r>
            <a:r>
              <a:rPr lang="en-US" sz="1400" dirty="0" err="1">
                <a:latin typeface="Century Gothic"/>
              </a:rPr>
              <a:t>приготовлении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сухих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смесей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мы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используем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только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качественное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сырье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от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проверенных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поставщиков</a:t>
            </a:r>
            <a:r>
              <a:rPr lang="en-US" sz="1400" dirty="0">
                <a:latin typeface="Century Gothic"/>
              </a:rPr>
              <a:t>. </a:t>
            </a:r>
          </a:p>
          <a:p>
            <a:pPr indent="91440" algn="just">
              <a:spcBef>
                <a:spcPts val="100"/>
              </a:spcBef>
            </a:pPr>
            <a:r>
              <a:rPr lang="en-US" sz="1400" dirty="0" err="1">
                <a:latin typeface="Century Gothic"/>
              </a:rPr>
              <a:t>Продукция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полностью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сертифицированна</a:t>
            </a:r>
            <a:r>
              <a:rPr lang="en-US" sz="1400" dirty="0"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61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28613DE-538C-4755-85F1-5A2AC852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1" y="14585"/>
            <a:ext cx="12199343" cy="6803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1D2346-9234-4442-9AD0-DBA02EE660D8}"/>
              </a:ext>
            </a:extLst>
          </p:cNvPr>
          <p:cNvSpPr txBox="1"/>
          <p:nvPr/>
        </p:nvSpPr>
        <p:spPr>
          <a:xfrm>
            <a:off x="1492786" y="19830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Ашрай</a:t>
            </a:r>
            <a:endParaRPr lang="en-US" b="1" dirty="0" err="1">
              <a:solidFill>
                <a:schemeClr val="accent6">
                  <a:lumMod val="50000"/>
                </a:schemeClr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BB14F-D16F-4BD5-9F89-C0AD997E6F20}"/>
              </a:ext>
            </a:extLst>
          </p:cNvPr>
          <p:cNvSpPr txBox="1"/>
          <p:nvPr/>
        </p:nvSpPr>
        <p:spPr>
          <a:xfrm>
            <a:off x="1492786" y="565532"/>
            <a:ext cx="426719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entury Gothic"/>
              </a:rPr>
              <a:t>Зернобобовая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для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приготовления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гарнира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молочного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супа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Натуральный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сытный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отличающийся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особым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вкусом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продукт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>
                <a:latin typeface="Century Gothic"/>
              </a:rPr>
              <a:t>В </a:t>
            </a:r>
            <a:r>
              <a:rPr lang="en-US" sz="1100" dirty="0" err="1">
                <a:latin typeface="Century Gothic"/>
              </a:rPr>
              <a:t>состав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входят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только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натуральные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ингредиенты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высшего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качества</a:t>
            </a:r>
            <a:r>
              <a:rPr lang="en-US" sz="1100" dirty="0">
                <a:latin typeface="Century Gothic"/>
              </a:rPr>
              <a:t>.</a:t>
            </a:r>
            <a:endParaRPr lang="en-US" sz="1200">
              <a:latin typeface="Century Gothic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5CAB1-5805-426F-A6C8-CC7C79B97445}"/>
              </a:ext>
            </a:extLst>
          </p:cNvPr>
          <p:cNvSpPr txBox="1"/>
          <p:nvPr/>
        </p:nvSpPr>
        <p:spPr>
          <a:xfrm>
            <a:off x="1492786" y="2034449"/>
            <a:ext cx="432228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entury Gothic"/>
              </a:rPr>
              <a:t>Сухая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из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белой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кукурузной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крупы</a:t>
            </a:r>
            <a:r>
              <a:rPr lang="en-US" sz="1100" dirty="0">
                <a:latin typeface="Century Gothic"/>
              </a:rPr>
              <a:t>, с </a:t>
            </a:r>
            <a:r>
              <a:rPr lang="en-US" sz="1100" dirty="0" err="1">
                <a:latin typeface="Century Gothic"/>
              </a:rPr>
              <a:t>добавлением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красногосладкого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перца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хлопьями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Этот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высококачественный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продукт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прекрасно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подойдет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как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самостоятельный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гарнир</a:t>
            </a:r>
            <a:r>
              <a:rPr lang="en-US" sz="1100" dirty="0">
                <a:latin typeface="Century Gothic"/>
              </a:rPr>
              <a:t> к </a:t>
            </a:r>
            <a:r>
              <a:rPr lang="en-US" sz="1100" dirty="0" err="1">
                <a:latin typeface="Century Gothic"/>
              </a:rPr>
              <a:t>вашему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столу</a:t>
            </a:r>
            <a:r>
              <a:rPr lang="en-US" sz="1100" dirty="0">
                <a:latin typeface="Century Gothic"/>
              </a:rPr>
              <a:t>, а </a:t>
            </a:r>
            <a:r>
              <a:rPr lang="en-US" sz="1100" dirty="0" err="1">
                <a:latin typeface="Century Gothic"/>
              </a:rPr>
              <a:t>также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может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стать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идеальным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утренним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завтраком</a:t>
            </a:r>
            <a:r>
              <a:rPr lang="en-US" sz="1100" dirty="0">
                <a:latin typeface="Century Gothic"/>
              </a:rPr>
              <a:t> в </a:t>
            </a:r>
            <a:r>
              <a:rPr lang="en-US" sz="1100" dirty="0" err="1">
                <a:latin typeface="Century Gothic"/>
              </a:rPr>
              <a:t>виде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молочного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супа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1E66D-5E71-4854-BFAC-758CDD116D51}"/>
              </a:ext>
            </a:extLst>
          </p:cNvPr>
          <p:cNvSpPr txBox="1"/>
          <p:nvPr/>
        </p:nvSpPr>
        <p:spPr>
          <a:xfrm>
            <a:off x="1465244" y="3604352"/>
            <a:ext cx="422129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entury Gothic"/>
              </a:rPr>
              <a:t>Чайный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напиток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изготовлен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основе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конского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щавеля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Не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содержит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искусственных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красителей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ароматизаторов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Необычный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вкус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приятный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аромат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Конский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щавель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обладает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массой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полезных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свойств</a:t>
            </a:r>
            <a:r>
              <a:rPr lang="en-US" sz="1100" dirty="0">
                <a:latin typeface="Century Gothic"/>
              </a:rPr>
              <a:t>: </a:t>
            </a:r>
            <a:r>
              <a:rPr lang="en-US" sz="1100" dirty="0" err="1">
                <a:latin typeface="Century Gothic"/>
              </a:rPr>
              <a:t>способствует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пищеварению</a:t>
            </a:r>
            <a:r>
              <a:rPr lang="en-US" sz="1100" dirty="0">
                <a:latin typeface="Century Gothic"/>
              </a:rPr>
              <a:t> и </a:t>
            </a:r>
            <a:r>
              <a:rPr lang="en-US" sz="1100" dirty="0" err="1">
                <a:latin typeface="Century Gothic"/>
              </a:rPr>
              <a:t>усвоению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пищи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нормализует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давление</a:t>
            </a:r>
            <a:r>
              <a:rPr lang="en-US" sz="1100" dirty="0">
                <a:latin typeface="Century Gothic"/>
              </a:rPr>
              <a:t> и </a:t>
            </a:r>
            <a:r>
              <a:rPr lang="en-US" sz="1100" dirty="0" err="1">
                <a:latin typeface="Century Gothic"/>
              </a:rPr>
              <a:t>стимулирует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кровообращение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5E578-B605-432C-A5D2-B593CAD9E3DD}"/>
              </a:ext>
            </a:extLst>
          </p:cNvPr>
          <p:cNvSpPr txBox="1"/>
          <p:nvPr/>
        </p:nvSpPr>
        <p:spPr>
          <a:xfrm>
            <a:off x="7047123" y="400280"/>
            <a:ext cx="480886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entury Gothic"/>
              </a:rPr>
              <a:t>Универсальная </a:t>
            </a:r>
            <a:r>
              <a:rPr lang="en-US" sz="1100" dirty="0" err="1">
                <a:latin typeface="Century Gothic"/>
              </a:rPr>
              <a:t>сухая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основе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кукурузной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муки</a:t>
            </a:r>
            <a:r>
              <a:rPr lang="en-US" sz="1100" dirty="0">
                <a:latin typeface="Century Gothic"/>
              </a:rPr>
              <a:t> с </a:t>
            </a:r>
            <a:r>
              <a:rPr lang="en-US" sz="1100" dirty="0" err="1">
                <a:latin typeface="Century Gothic"/>
              </a:rPr>
              <a:t>добавлением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сладкого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молотого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перца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хмели-сунели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черного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перца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Щипс</a:t>
            </a:r>
            <a:r>
              <a:rPr lang="en-US" sz="1100" dirty="0">
                <a:latin typeface="Century Gothic"/>
              </a:rPr>
              <a:t> - </a:t>
            </a:r>
            <a:r>
              <a:rPr lang="en-US" sz="1100" dirty="0" err="1">
                <a:latin typeface="Century Gothic"/>
              </a:rPr>
              <a:t>это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подлива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соус</a:t>
            </a:r>
            <a:r>
              <a:rPr lang="en-US" sz="1100" dirty="0">
                <a:latin typeface="Century Gothic"/>
              </a:rPr>
              <a:t> к </a:t>
            </a:r>
            <a:r>
              <a:rPr lang="en-US" sz="1100" dirty="0" err="1">
                <a:latin typeface="Century Gothic"/>
              </a:rPr>
              <a:t>мясным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блюдам</a:t>
            </a:r>
            <a:r>
              <a:rPr lang="en-US" sz="1100" dirty="0">
                <a:latin typeface="Century Gothic"/>
              </a:rPr>
              <a:t>. </a:t>
            </a:r>
            <a:r>
              <a:rPr lang="en-US" sz="1100" dirty="0" err="1">
                <a:latin typeface="Century Gothic"/>
              </a:rPr>
              <a:t>Также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можно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использовать</a:t>
            </a:r>
            <a:r>
              <a:rPr lang="en-US" sz="1100" dirty="0">
                <a:latin typeface="Century Gothic"/>
              </a:rPr>
              <a:t> в </a:t>
            </a:r>
            <a:r>
              <a:rPr lang="en-US" sz="1100" dirty="0" err="1">
                <a:latin typeface="Century Gothic"/>
              </a:rPr>
              <a:t>качестве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панировки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при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обжарке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мяса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рыбы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кабачков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баклажанов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и.т.д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Наш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продукт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прекрасно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справляется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своим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предназначением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улучшая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вкусовые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качества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пищи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A062B-CC1E-46AC-9BDF-103ECDF98F6E}"/>
              </a:ext>
            </a:extLst>
          </p:cNvPr>
          <p:cNvSpPr txBox="1"/>
          <p:nvPr/>
        </p:nvSpPr>
        <p:spPr>
          <a:xfrm>
            <a:off x="7047123" y="2034449"/>
            <a:ext cx="487312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entury Gothic"/>
              </a:rPr>
              <a:t>Готовая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сухая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для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приготовления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каши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Всего</a:t>
            </a:r>
            <a:r>
              <a:rPr lang="en-US" sz="1100" dirty="0">
                <a:latin typeface="Century Gothic"/>
              </a:rPr>
              <a:t> 10-15 </a:t>
            </a:r>
            <a:r>
              <a:rPr lang="en-US" sz="1100" dirty="0" err="1">
                <a:latin typeface="Century Gothic"/>
              </a:rPr>
              <a:t>минут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потребуется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для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вкусного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полезного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завтрака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Готовую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кашу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вкусу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можете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сдобрить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любыми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фруктами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как</a:t>
            </a:r>
            <a:r>
              <a:rPr lang="en-US" sz="1100" dirty="0">
                <a:latin typeface="Century Gothic"/>
              </a:rPr>
              <a:t> в </a:t>
            </a:r>
            <a:r>
              <a:rPr lang="en-US" sz="1100" dirty="0" err="1">
                <a:latin typeface="Century Gothic"/>
              </a:rPr>
              <a:t>свежем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так</a:t>
            </a:r>
            <a:r>
              <a:rPr lang="en-US" sz="1100" dirty="0">
                <a:latin typeface="Century Gothic"/>
              </a:rPr>
              <a:t> и в </a:t>
            </a:r>
            <a:r>
              <a:rPr lang="en-US" sz="1100" dirty="0" err="1">
                <a:latin typeface="Century Gothic"/>
              </a:rPr>
              <a:t>сушеном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виде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alibri" panose="020F0502020204030204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62C9C-B1D6-488F-B0A2-ADBF146400A4}"/>
              </a:ext>
            </a:extLst>
          </p:cNvPr>
          <p:cNvSpPr txBox="1"/>
          <p:nvPr/>
        </p:nvSpPr>
        <p:spPr>
          <a:xfrm>
            <a:off x="7047123" y="3475822"/>
            <a:ext cx="4873127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entury Gothic"/>
              </a:rPr>
              <a:t>Готовая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сухая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основе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кукурузной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муки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для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приготовления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оладьев</a:t>
            </a:r>
            <a:r>
              <a:rPr lang="en-US" sz="1100" dirty="0">
                <a:latin typeface="Century Gothic"/>
              </a:rPr>
              <a:t> и </a:t>
            </a:r>
            <a:r>
              <a:rPr lang="en-US" sz="1100" dirty="0" err="1">
                <a:latin typeface="Century Gothic"/>
              </a:rPr>
              <a:t>блинов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Каждая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хозяйка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знает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как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долго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нужно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возиться</a:t>
            </a:r>
            <a:r>
              <a:rPr lang="en-US" sz="1100" dirty="0">
                <a:latin typeface="Century Gothic"/>
              </a:rPr>
              <a:t> с </a:t>
            </a:r>
            <a:r>
              <a:rPr lang="en-US" sz="1100" dirty="0" err="1">
                <a:latin typeface="Century Gothic"/>
              </a:rPr>
              <a:t>тестом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поэтому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они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непременно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оценят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нашу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достоинству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Все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ингредиенты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входящие</a:t>
            </a:r>
            <a:r>
              <a:rPr lang="en-US" sz="1100" dirty="0">
                <a:latin typeface="Century Gothic"/>
              </a:rPr>
              <a:t> в </a:t>
            </a:r>
            <a:r>
              <a:rPr lang="en-US" sz="1100" dirty="0" err="1">
                <a:latin typeface="Century Gothic"/>
              </a:rPr>
              <a:t>состав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только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высшего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качества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Готовую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смесь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рекомендуем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жарить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на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сковороде</a:t>
            </a:r>
            <a:r>
              <a:rPr lang="en-US" sz="1100" dirty="0">
                <a:latin typeface="Century Gothic"/>
              </a:rPr>
              <a:t> с </a:t>
            </a:r>
            <a:r>
              <a:rPr lang="en-US" sz="1100" dirty="0" err="1">
                <a:latin typeface="Century Gothic"/>
              </a:rPr>
              <a:t>антипригарным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покрытием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entury Gothic"/>
              <a:cs typeface="Calibri"/>
            </a:endParaRPr>
          </a:p>
          <a:p>
            <a:r>
              <a:rPr lang="en-US" sz="1100" dirty="0" err="1">
                <a:latin typeface="Century Gothic"/>
              </a:rPr>
              <a:t>Получившееся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лакомство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подавайте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со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сметаной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джемом</a:t>
            </a:r>
            <a:r>
              <a:rPr lang="en-US" sz="1100" dirty="0">
                <a:latin typeface="Century Gothic"/>
              </a:rPr>
              <a:t>, </a:t>
            </a:r>
            <a:r>
              <a:rPr lang="en-US" sz="1100" dirty="0" err="1">
                <a:latin typeface="Century Gothic"/>
              </a:rPr>
              <a:t>ореховой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пастой</a:t>
            </a:r>
            <a:r>
              <a:rPr lang="en-US" sz="1100" dirty="0">
                <a:latin typeface="Century Gothic"/>
              </a:rPr>
              <a:t> </a:t>
            </a:r>
            <a:r>
              <a:rPr lang="en-US" sz="1100" dirty="0" err="1">
                <a:latin typeface="Century Gothic"/>
              </a:rPr>
              <a:t>и.т.д</a:t>
            </a:r>
            <a:r>
              <a:rPr lang="en-US" sz="1100" dirty="0">
                <a:latin typeface="Century Gothic"/>
              </a:rPr>
              <a:t>.</a:t>
            </a:r>
            <a:endParaRPr lang="en-US" sz="1100">
              <a:latin typeface="Calibri" panose="020F0502020204030204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6A446-4285-4A82-A998-63358ABE041C}"/>
              </a:ext>
            </a:extLst>
          </p:cNvPr>
          <p:cNvSpPr txBox="1"/>
          <p:nvPr/>
        </p:nvSpPr>
        <p:spPr>
          <a:xfrm>
            <a:off x="1492786" y="181411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Пастэ-мамалыга</a:t>
            </a:r>
            <a:endParaRPr lang="en-US" sz="1400" b="1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63BFF-CAA3-4BED-9F98-6080BE3C8CA5}"/>
              </a:ext>
            </a:extLst>
          </p:cNvPr>
          <p:cNvSpPr txBox="1"/>
          <p:nvPr/>
        </p:nvSpPr>
        <p:spPr>
          <a:xfrm>
            <a:off x="1492786" y="322794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Калмыкщай</a:t>
            </a:r>
            <a:endParaRPr lang="en-US" sz="140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29002C-9291-4828-8DB8-21907BA01252}"/>
              </a:ext>
            </a:extLst>
          </p:cNvPr>
          <p:cNvSpPr txBox="1"/>
          <p:nvPr/>
        </p:nvSpPr>
        <p:spPr>
          <a:xfrm>
            <a:off x="7047123" y="19830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Щипс</a:t>
            </a:r>
            <a:endParaRPr lang="en-US" sz="1400" b="1" dirty="0" err="1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28955-B947-4648-8199-ED809611D3D3}"/>
              </a:ext>
            </a:extLst>
          </p:cNvPr>
          <p:cNvSpPr txBox="1"/>
          <p:nvPr/>
        </p:nvSpPr>
        <p:spPr>
          <a:xfrm>
            <a:off x="7047123" y="181411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Курбэ</a:t>
            </a:r>
            <a:endParaRPr lang="en-US" sz="160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6F7F24-855D-405C-AD91-F4E6F3EF398F}"/>
              </a:ext>
            </a:extLst>
          </p:cNvPr>
          <p:cNvSpPr txBox="1"/>
          <p:nvPr/>
        </p:nvSpPr>
        <p:spPr>
          <a:xfrm>
            <a:off x="7047122" y="322794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Щалям</a:t>
            </a:r>
            <a:endParaRPr lang="en-US" sz="1400" b="1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8621F-F579-410C-BD2A-8C9C8F9FACED}"/>
              </a:ext>
            </a:extLst>
          </p:cNvPr>
          <p:cNvSpPr txBox="1"/>
          <p:nvPr/>
        </p:nvSpPr>
        <p:spPr>
          <a:xfrm>
            <a:off x="5982159" y="5504761"/>
            <a:ext cx="61217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Мы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нацеленны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на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удовлетворение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 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п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отребностей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наших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клиентов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и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полностью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 </a:t>
            </a:r>
          </a:p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открыты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к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сотрудничеству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915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404</Words>
  <Application>Microsoft Office PowerPoint</Application>
  <PresentationFormat>Широкоэкранный</PresentationFormat>
  <Paragraphs>64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Alla</dc:creator>
  <cp:lastModifiedBy>Alla</cp:lastModifiedBy>
  <cp:revision>871</cp:revision>
  <dcterms:created xsi:type="dcterms:W3CDTF">2020-10-19T14:22:16Z</dcterms:created>
  <dcterms:modified xsi:type="dcterms:W3CDTF">2020-11-30T09:58:41Z</dcterms:modified>
</cp:coreProperties>
</file>