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72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C3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3" d="100"/>
          <a:sy n="83" d="100"/>
        </p:scale>
        <p:origin x="10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playlist?list=PLakzwGA1bgnwr_TV4OuqzdWRnSWJJ-Lf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000108"/>
            <a:ext cx="5857916" cy="357190"/>
          </a:xfrm>
        </p:spPr>
        <p:txBody>
          <a:bodyPr>
            <a:normAutofit/>
          </a:bodyPr>
          <a:lstStyle/>
          <a:p>
            <a:pPr algn="r"/>
            <a:r>
              <a:rPr lang="ru-RU" sz="1600" dirty="0"/>
              <a:t>Инновационные</a:t>
            </a:r>
            <a:r>
              <a:rPr lang="ru-RU" sz="1680" dirty="0"/>
              <a:t> средства пожаротушения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err="1">
                <a:latin typeface="Arial" pitchFamily="34" charset="0"/>
                <a:cs typeface="Arial" pitchFamily="34" charset="0"/>
              </a:rPr>
              <a:t>Самосрабатывающие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порошковые</a:t>
            </a:r>
          </a:p>
          <a:p>
            <a:pPr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огнетушители </a:t>
            </a:r>
          </a:p>
          <a:p>
            <a:pPr>
              <a:buNone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СФЕРА и ТАБ 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Самый простой и быстрый способ</a:t>
            </a:r>
          </a:p>
          <a:p>
            <a:pPr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потушить пожар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Сертификацированы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ФГБОУ ВО «Академией Государственной противопожарной службы МЧС России»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1\Desktop\finfire_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6" y="230057"/>
            <a:ext cx="3973528" cy="80327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E8D654-AAD8-4E5E-AD5E-05BE17E36E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92" y="0"/>
            <a:ext cx="1865726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71546"/>
            <a:ext cx="4643470" cy="26432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Огнетушители «СФЕРА» и «ТАБ» используются в качестве первичного средства тушения очагов возгорания без участия человека: возгорания твердых, жидких и газообразных веществ, также электрооборудования находящегося под напряжением.</a:t>
            </a: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Оснастив помещения огнетушителями FINFIRE, снижается вероятность случайного пожара в несколько раз.</a:t>
            </a:r>
          </a:p>
          <a:p>
            <a:pPr marL="0" indent="0" algn="just"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finfire_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53" y="273358"/>
            <a:ext cx="1828089" cy="369560"/>
          </a:xfrm>
          <a:prstGeom prst="rect">
            <a:avLst/>
          </a:prstGeom>
          <a:noFill/>
        </p:spPr>
      </p:pic>
      <p:pic>
        <p:nvPicPr>
          <p:cNvPr id="4" name="Picture 2" descr="C:\Users\1\Downloads\DSC_0341-3 2 те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571900" cy="2731453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3929066"/>
            <a:ext cx="8715436" cy="278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Принцип работы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Простая конструкция устройства не требует при применении специальных навыков и больших физических усилий, не требуется приближения к очагу возгорания, что позволяет применять «СФЕРА» и «ТАБ» неподготовленным людям, в том числе детям.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Устройство можно забрасывать в горящее помещение через дверные или оконные проёмы, избегая тем самым риска проникновения в опасную зону.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контакте с огнем устройство самостоятельно активируется в течении 10 секунд и мгновенно тушит очаг возгорания. Активация устройства сопровождается характерным резким хлопком, что может являться своеобразным сигналом тревоги.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r>
              <a:rPr lang="ru-RU" sz="1100" i="1" dirty="0">
                <a:latin typeface="Arial" pitchFamily="34" charset="0"/>
                <a:cs typeface="Arial" pitchFamily="34" charset="0"/>
              </a:rPr>
              <a:t>Перейдите по ссылке или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QR-</a:t>
            </a:r>
            <a:r>
              <a:rPr lang="ru-RU" sz="1100" i="1" dirty="0">
                <a:latin typeface="Arial" pitchFamily="34" charset="0"/>
                <a:cs typeface="Arial" pitchFamily="34" charset="0"/>
              </a:rPr>
              <a:t>коду и узнайте как использовать </a:t>
            </a:r>
          </a:p>
          <a:p>
            <a:r>
              <a:rPr lang="ru-RU" sz="1100" i="1" dirty="0">
                <a:latin typeface="Arial" pitchFamily="34" charset="0"/>
                <a:cs typeface="Arial" pitchFamily="34" charset="0"/>
              </a:rPr>
              <a:t>и применять огнетушители FINFIRE «СФЕРА» и «ТАБ»:                                               </a:t>
            </a:r>
            <a:r>
              <a:rPr lang="ru-RU" sz="1100" b="1" dirty="0">
                <a:solidFill>
                  <a:srgbClr val="C32631"/>
                </a:solidFill>
                <a:latin typeface="Arial" pitchFamily="34" charset="0"/>
                <a:cs typeface="Arial" pitchFamily="34" charset="0"/>
                <a:hlinkClick r:id="rId4"/>
              </a:rPr>
              <a:t>Смотреть видео FINFIRE</a:t>
            </a:r>
            <a:endParaRPr lang="ru-RU" sz="1100" b="1" dirty="0">
              <a:solidFill>
                <a:srgbClr val="C3263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Users\1\Desktop\q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929331"/>
            <a:ext cx="1110902" cy="785817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044624" y="285728"/>
            <a:ext cx="5857916" cy="35719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latin typeface="Arial" pitchFamily="34" charset="0"/>
                <a:cs typeface="Arial" pitchFamily="34" charset="0"/>
              </a:rPr>
              <a:t>Огнетушители FINFIRE </a:t>
            </a:r>
          </a:p>
        </p:txBody>
      </p:sp>
      <p:pic>
        <p:nvPicPr>
          <p:cNvPr id="1026" name="Picture 2" descr="C:\Users\1\Desktop\ыаы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179625"/>
            <a:ext cx="3500462" cy="892185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CBCFE4-FB5C-4E21-A3DF-60D805D48DD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21" y="35695"/>
            <a:ext cx="1865726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35909"/>
            <a:ext cx="5857916" cy="35719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latin typeface="Arial" pitchFamily="34" charset="0"/>
                <a:cs typeface="Arial" pitchFamily="34" charset="0"/>
              </a:rPr>
              <a:t>Технические характеристики. Преимущества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857232"/>
            <a:ext cx="2643206" cy="214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«СФЕРА»</a:t>
            </a:r>
          </a:p>
          <a:p>
            <a:pPr marL="0" indent="0">
              <a:buNone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Защищаемый объём: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до 5 м³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Время срабатывания: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до 10 сек</a:t>
            </a: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Диаметр: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150 мм</a:t>
            </a: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Обслуживание: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не требует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Режимы: 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автономный, ручной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Экология: 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безопасен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Гарантийный срок службы: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10 лет</a:t>
            </a:r>
          </a:p>
          <a:p>
            <a:pPr marL="0" indent="0">
              <a:buNone/>
            </a:pP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finfire_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53" y="273358"/>
            <a:ext cx="1828089" cy="369560"/>
          </a:xfrm>
          <a:prstGeom prst="rect">
            <a:avLst/>
          </a:prstGeom>
          <a:noFill/>
        </p:spPr>
      </p:pic>
      <p:pic>
        <p:nvPicPr>
          <p:cNvPr id="3078" name="Picture 6" descr="C:\Users\1\Desktop\sfe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928670"/>
            <a:ext cx="1509113" cy="1500198"/>
          </a:xfrm>
          <a:prstGeom prst="rect">
            <a:avLst/>
          </a:prstGeom>
          <a:noFill/>
        </p:spPr>
      </p:pic>
      <p:pic>
        <p:nvPicPr>
          <p:cNvPr id="3079" name="Picture 7" descr="C:\Users\1\Desktop\t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928671"/>
            <a:ext cx="1571635" cy="1565423"/>
          </a:xfrm>
          <a:prstGeom prst="rect">
            <a:avLst/>
          </a:prstGeom>
          <a:noFill/>
        </p:spPr>
      </p:pic>
      <p:pic>
        <p:nvPicPr>
          <p:cNvPr id="1026" name="Picture 2" descr="C:\Ярополов\finfire\Изображения на объектах\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143248"/>
            <a:ext cx="1500198" cy="1500198"/>
          </a:xfrm>
          <a:prstGeom prst="rect">
            <a:avLst/>
          </a:prstGeom>
          <a:noFill/>
        </p:spPr>
      </p:pic>
      <p:pic>
        <p:nvPicPr>
          <p:cNvPr id="1027" name="Picture 3" descr="C:\Ярополов\finfire\Изображения на объектах\f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857760"/>
            <a:ext cx="1500221" cy="1496355"/>
          </a:xfrm>
          <a:prstGeom prst="rect">
            <a:avLst/>
          </a:prstGeom>
          <a:noFill/>
        </p:spPr>
      </p:pic>
      <p:pic>
        <p:nvPicPr>
          <p:cNvPr id="1028" name="Picture 4" descr="C:\Ярополов\finfire\Изображения на объектах\f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3143248"/>
            <a:ext cx="1500198" cy="1500198"/>
          </a:xfrm>
          <a:prstGeom prst="rect">
            <a:avLst/>
          </a:prstGeom>
          <a:noFill/>
        </p:spPr>
      </p:pic>
      <p:pic>
        <p:nvPicPr>
          <p:cNvPr id="1029" name="Picture 5" descr="C:\Ярополов\finfire\Изображения на объектах\f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4857760"/>
            <a:ext cx="1500198" cy="1500198"/>
          </a:xfrm>
          <a:prstGeom prst="rect">
            <a:avLst/>
          </a:prstGeom>
          <a:noFill/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4500562" y="3071810"/>
            <a:ext cx="4357718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Преимущества огнетушителей FINFIRE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Произведено в России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Просты в применении  - не требуют специальных навыков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Высокая скорость реакции на возникновение огня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и мгновенное подавление огня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требуют технического обслуживания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Экологически безопасны, не содержат вредных веществ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Автономный и ручной режим срабатывания устройства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Безопасны для окружающих при срабатывании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Шумовое оповещение при срабатывании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годности  - 10 лет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000760" y="857232"/>
            <a:ext cx="2643206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«ТАБ»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Защищаемый объём: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3 м³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Время срабатывания: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 сек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Диаметр/Высота: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150 мм/50 мм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Обслуживание: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требует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Режимы: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автономный, ручной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Экология: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безопасен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Гарантийный срок службы: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97DD4B-6846-423B-8C82-D92E147606A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21" y="33440"/>
            <a:ext cx="1865726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5236" y="292038"/>
            <a:ext cx="5857916" cy="357190"/>
          </a:xfrm>
        </p:spPr>
        <p:txBody>
          <a:bodyPr>
            <a:normAutofit fontScale="90000"/>
          </a:bodyPr>
          <a:lstStyle/>
          <a:p>
            <a:pPr algn="r"/>
            <a:r>
              <a:rPr lang="ru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Сертификаты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00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Продукция сертифицирована ФГБОУ ВО «Академией Государственной </a:t>
            </a:r>
          </a:p>
          <a:p>
            <a:pPr marL="0" indent="0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противопожарной службы МЧС России».</a:t>
            </a:r>
          </a:p>
          <a:p>
            <a:pPr marL="0" indent="0"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2050" name="Picture 2" descr="C:\Users\1\Desktop\finfire_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53" y="273358"/>
            <a:ext cx="1828089" cy="369560"/>
          </a:xfrm>
          <a:prstGeom prst="rect">
            <a:avLst/>
          </a:prstGeom>
          <a:noFill/>
        </p:spPr>
      </p:pic>
      <p:pic>
        <p:nvPicPr>
          <p:cNvPr id="3076" name="Picture 4" descr="C:\Users\1\Desktop\Обязательная сертификация FinFire_pages-to-jpg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62" y="1933692"/>
            <a:ext cx="2841906" cy="4127711"/>
          </a:xfrm>
          <a:prstGeom prst="rect">
            <a:avLst/>
          </a:prstGeom>
          <a:noFill/>
        </p:spPr>
      </p:pic>
      <p:pic>
        <p:nvPicPr>
          <p:cNvPr id="3077" name="Picture 5" descr="C:\Users\1\Desktop\Сертификат СФЕРА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2941757" cy="4071966"/>
          </a:xfrm>
          <a:prstGeom prst="rect">
            <a:avLst/>
          </a:prstGeom>
          <a:noFill/>
        </p:spPr>
      </p:pic>
      <p:pic>
        <p:nvPicPr>
          <p:cNvPr id="3078" name="Picture 6" descr="C:\Users\1\Desktop\Сертификат АУПП ТАБ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526" y="1928802"/>
            <a:ext cx="2827754" cy="4071966"/>
          </a:xfrm>
          <a:prstGeom prst="rect">
            <a:avLst/>
          </a:prstGeom>
          <a:noFill/>
        </p:spPr>
      </p:pic>
      <p:pic>
        <p:nvPicPr>
          <p:cNvPr id="3079" name="Picture 7" descr="C:\Users\1\Desktop\се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1214422"/>
            <a:ext cx="1139825" cy="331788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CCC37B-0B89-42F3-809D-3ECABEB0BC5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09" y="0"/>
            <a:ext cx="1865726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347</Words>
  <Application>Microsoft Office PowerPoint</Application>
  <PresentationFormat>Экран (4:3)</PresentationFormat>
  <Paragraphs>82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Инновационные средства пожаротушения</vt:lpstr>
      <vt:lpstr>Огнетушители FINFIRE </vt:lpstr>
      <vt:lpstr>Технические характеристики. Преимущества</vt:lpstr>
      <vt:lpstr>Сертификаты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209</cp:revision>
  <dcterms:created xsi:type="dcterms:W3CDTF">2021-06-21T05:20:27Z</dcterms:created>
  <dcterms:modified xsi:type="dcterms:W3CDTF">2021-08-19T09:14:48Z</dcterms:modified>
</cp:coreProperties>
</file>