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75B9E-E10D-4018-B6AA-0B1936256D45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4EEAE-BE5E-4F8D-BE88-2D2FB7F97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1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4EEAE-BE5E-4F8D-BE88-2D2FB7F978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356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764704"/>
            <a:ext cx="7543800" cy="2152650"/>
          </a:xfrm>
        </p:spPr>
        <p:txBody>
          <a:bodyPr/>
          <a:lstStyle/>
          <a:p>
            <a:r>
              <a:rPr lang="ru-RU" sz="4800" dirty="0" smtClean="0"/>
              <a:t>Транспортная Компания           			СГП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3356992"/>
            <a:ext cx="6398096" cy="14401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-Собственные склады для хранения</a:t>
            </a:r>
          </a:p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-Работаем по всей России, Киргизии, Казахстану и Узбекистану</a:t>
            </a:r>
          </a:p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-Собственный парк грузовых автомобилей</a:t>
            </a:r>
          </a:p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-Быстрая перевозка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56176" y="631321"/>
            <a:ext cx="2268315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нами Быстрее</a:t>
            </a:r>
            <a:endParaRPr lang="ru-RU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6893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7944" y="260648"/>
            <a:ext cx="4327376" cy="962569"/>
          </a:xfrm>
        </p:spPr>
        <p:txBody>
          <a:bodyPr/>
          <a:lstStyle/>
          <a:p>
            <a:r>
              <a:rPr lang="ru-RU" dirty="0" smtClean="0"/>
              <a:t>Работа с нами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 Автомобильные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перевозки на сегодняшний день являются одними из наиболее востребованных услуг на логистическом рынке. Для каждого клиента разрабатывается индивидуальная схема поставки грузов, что позволяет максимально экономить время и средства заказчика. Грузоперевозки автомобилями от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СГП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отличное решение для тех, кто любит экономить, но не на качестве услуг.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 Транспортно-экспедиторская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компания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«СГП»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имеет большой опыт в организации перевозок габаритных, крупногабаритных и негабаритных грузов, контейнеров, сыпучих и наливных грузов железнодорожным транспортом по всей территории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России, Республики Казахстана, Киргизии и Китая. 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 Специализация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компании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СГП-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перевозка негабарита, то есть грузов, несоответствующих стандартам транспортировки по высоте, ширине или объемам. Опыт наших сотрудников позволяет осуществлять перевозки любой сложности: длинномерный, крупногабаритный, тяжеловесный или негабаритный груз. Перевозка крупногабаритных или нестандартных грузов, осуществляется только по специально выбранному маршруту, учитывая высоту, ширину мостов, ограждений и правила перевозки негабаритных грузов в транзитных странах.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Торговые марки перевозимых крупногабаритных и тяжеловесных грузов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Компания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«СГП»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имеет большой опыт перевозки сборных грузов. Мы готовы быстро доставить в любую точку страны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 других республик партию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груза весом от 1 тонны/1 куба. За весь период существования компании мы неоднократно решали довольно нестандартные и сложные задачи по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доставке </a:t>
            </a: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сборного груза. В осуществлении перевозок сборных грузов мы обеспечиваем оперативность и надежность поставок.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7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404664"/>
            <a:ext cx="3930824" cy="794825"/>
          </a:xfrm>
        </p:spPr>
        <p:txBody>
          <a:bodyPr>
            <a:normAutofit fontScale="90000"/>
          </a:bodyPr>
          <a:lstStyle/>
          <a:p>
            <a:r>
              <a:rPr lang="ru-RU" dirty="0"/>
              <a:t>Работа с нами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640960" cy="5661248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 Мономодальные перевозки: одним видом транспорта (автомобильным, железнодорожным, речным, морским) </a:t>
            </a:r>
            <a:r>
              <a:rPr lang="ru-RU" sz="56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Мультимодальные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перевозки: использованием двух и более видов транспорта по единому перевозочному документу с их перегрузкой в пунктах перевалки с одного вида транспорта на другой без участия Грузовладельца. Структура модальности Модальность оказываемых услуг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 разработка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и согласование транспортной схемы перевозки анализ технической возможности осуществления перевозки грузов по всему пути следования анализ материальных и временных затрат на перевозку подбор необходимых транспортных средств, способа выполнения погрузочно-разгрузочных и монтажных работ подготовка необходимых путевых и складских документов таможенное оформление негабаритных грузов подготовка необходимых разрешений и пропусков на таможенный транзит груза по территории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России и остальных республик,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страхование и оформление страхового полиса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Услуги компании на подготовительном этапе перевозки:</a:t>
            </a:r>
          </a:p>
          <a:p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экспедирование грузов на всем пути следования; подготовка и составление отчета о количестве и состоянии прибывших грузов погрузочно-разгрузочные и монтажные работы; организация движения и сопровождение перевозки; согласование времени прибытия грузов на место выгрузки, предоставление документации по схемам разгрузки и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страховки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грузов комплексное отслеживание и координирование маршрута движения перевозки , Услуги компании на основном этапе: работа с грузом и его перевозка</a:t>
            </a:r>
          </a:p>
          <a:p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 передача груза Грузополучателю или представителю Заказчика с отметкой в товаротранспортных документах подготовка и составление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отчета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 количестве и состоянии сданного груза оформление отчетных документов по перевозке оформление бухгалтерских документов предоставление всех документов Заказчику , Услуги компании на заключительном этапе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перевозки.</a:t>
            </a:r>
            <a:endParaRPr lang="ru-RU" sz="5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 Конкурентные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преимущества: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Сохранность груза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,Быстрая доставка в отличии от конкурентов, выгрузка и погрузка не только на наших сладах но и забор и выдача грузов по месту пожелания клиента,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Индивидуальный подход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и Многолетний 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опыт </a:t>
            </a:r>
            <a:r>
              <a:rPr lang="ru-RU" sz="5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работы!</a:t>
            </a:r>
            <a:r>
              <a:rPr lang="ru-RU" sz="5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</a:t>
            </a:r>
          </a:p>
          <a:p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0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188640"/>
            <a:ext cx="4074840" cy="1152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Нас</a:t>
            </a:r>
            <a:br>
              <a:rPr lang="ru-RU" dirty="0" smtClean="0"/>
            </a:br>
            <a:r>
              <a:rPr lang="ru-RU" sz="2000" dirty="0" smtClean="0"/>
              <a:t>Работа с клиентами : тел. +79831100054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5013325"/>
            <a:ext cx="7315200" cy="1878013"/>
          </a:xfrm>
        </p:spPr>
        <p:txBody>
          <a:bodyPr>
            <a:normAutofit/>
          </a:bodyPr>
          <a:lstStyle/>
          <a:p>
            <a:r>
              <a:rPr lang="ru-RU" dirty="0" smtClean="0"/>
              <a:t>ООО С Групп Поволжье</a:t>
            </a:r>
          </a:p>
          <a:p>
            <a:r>
              <a:rPr lang="ru-RU" dirty="0" smtClean="0"/>
              <a:t>ИНН: 7327094137</a:t>
            </a:r>
          </a:p>
          <a:p>
            <a:r>
              <a:rPr lang="ru-RU" dirty="0" smtClean="0"/>
              <a:t>Головной офис: Г. Ульяновск, Ул. Минаева 48а</a:t>
            </a:r>
          </a:p>
          <a:p>
            <a:r>
              <a:rPr lang="ru-RU" dirty="0" smtClean="0"/>
              <a:t>Склад №1 Ул. Профсоюзная 64а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6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132</TotalTime>
  <Words>118</Words>
  <Application>Microsoft Office PowerPoint</Application>
  <PresentationFormat>Экран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Перспектива</vt:lpstr>
      <vt:lpstr>Транспортная Компания              СГП</vt:lpstr>
      <vt:lpstr>Работа с нами</vt:lpstr>
      <vt:lpstr>Работа с нами</vt:lpstr>
      <vt:lpstr>О Нас Работа с клиентами : тел. +79831100054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13</cp:revision>
  <dcterms:created xsi:type="dcterms:W3CDTF">2022-10-17T03:56:48Z</dcterms:created>
  <dcterms:modified xsi:type="dcterms:W3CDTF">2022-10-17T06:21:06Z</dcterms:modified>
</cp:coreProperties>
</file>