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2A4B"/>
    <a:srgbClr val="AC4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46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95607" y="2581344"/>
            <a:ext cx="15496785" cy="305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899905" y="5971670"/>
            <a:ext cx="10488188" cy="1698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181818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5353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5353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5353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5607" y="2380974"/>
            <a:ext cx="5626100" cy="1877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5353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37897" y="3282791"/>
            <a:ext cx="14812205" cy="5810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9.e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70959" y="0"/>
            <a:ext cx="11917045" cy="10287000"/>
            <a:chOff x="6370959" y="0"/>
            <a:chExt cx="11917045" cy="10287000"/>
          </a:xfrm>
        </p:grpSpPr>
        <p:sp>
          <p:nvSpPr>
            <p:cNvPr id="3" name="object 3"/>
            <p:cNvSpPr/>
            <p:nvPr/>
          </p:nvSpPr>
          <p:spPr>
            <a:xfrm>
              <a:off x="16500069" y="9026525"/>
              <a:ext cx="762000" cy="227965"/>
            </a:xfrm>
            <a:custGeom>
              <a:avLst/>
              <a:gdLst/>
              <a:ahLst/>
              <a:cxnLst/>
              <a:rect l="l" t="t" r="r" b="b"/>
              <a:pathLst>
                <a:path w="762000" h="227965">
                  <a:moveTo>
                    <a:pt x="762000" y="113728"/>
                  </a:moveTo>
                  <a:lnTo>
                    <a:pt x="590016" y="0"/>
                  </a:lnTo>
                  <a:lnTo>
                    <a:pt x="590016" y="96583"/>
                  </a:lnTo>
                  <a:lnTo>
                    <a:pt x="0" y="96583"/>
                  </a:lnTo>
                  <a:lnTo>
                    <a:pt x="0" y="130873"/>
                  </a:lnTo>
                  <a:lnTo>
                    <a:pt x="590016" y="130873"/>
                  </a:lnTo>
                  <a:lnTo>
                    <a:pt x="590016" y="227457"/>
                  </a:lnTo>
                  <a:lnTo>
                    <a:pt x="762000" y="113728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85733" y="4879899"/>
              <a:ext cx="4602266" cy="5407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26127" y="1765590"/>
              <a:ext cx="6261871" cy="85214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45872" y="0"/>
              <a:ext cx="8242126" cy="94377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0406" y="0"/>
              <a:ext cx="7730077" cy="8191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0959" y="0"/>
              <a:ext cx="8371362" cy="887693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25888" y="1031601"/>
              <a:ext cx="133349" cy="13174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25888" y="1237713"/>
              <a:ext cx="133349" cy="1317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25888" y="1443824"/>
              <a:ext cx="133349" cy="1317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25888" y="1649936"/>
              <a:ext cx="133349" cy="13174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25888" y="1856047"/>
              <a:ext cx="133349" cy="13174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690569" y="9217025"/>
              <a:ext cx="762000" cy="227965"/>
            </a:xfrm>
            <a:custGeom>
              <a:avLst/>
              <a:gdLst/>
              <a:ahLst/>
              <a:cxnLst/>
              <a:rect l="l" t="t" r="r" b="b"/>
              <a:pathLst>
                <a:path w="762000" h="227965">
                  <a:moveTo>
                    <a:pt x="762000" y="113728"/>
                  </a:moveTo>
                  <a:lnTo>
                    <a:pt x="590016" y="0"/>
                  </a:lnTo>
                  <a:lnTo>
                    <a:pt x="590016" y="96583"/>
                  </a:lnTo>
                  <a:lnTo>
                    <a:pt x="0" y="96583"/>
                  </a:lnTo>
                  <a:lnTo>
                    <a:pt x="0" y="130873"/>
                  </a:lnTo>
                  <a:lnTo>
                    <a:pt x="590016" y="130873"/>
                  </a:lnTo>
                  <a:lnTo>
                    <a:pt x="590016" y="227457"/>
                  </a:lnTo>
                  <a:lnTo>
                    <a:pt x="762000" y="113728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12741" y="4873325"/>
            <a:ext cx="3398610" cy="307941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16000" y="4985404"/>
            <a:ext cx="6068060" cy="177482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 marR="5080">
              <a:lnSpc>
                <a:spcPts val="6430"/>
              </a:lnSpc>
              <a:spcBef>
                <a:spcPts val="1070"/>
              </a:spcBef>
            </a:pPr>
            <a:r>
              <a:rPr sz="6100" b="1" spc="50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6100" b="1" spc="-31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6100" b="1" spc="-7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6100" b="1" spc="2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6100" b="1" spc="-7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6100" b="1" spc="1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6100" b="1" spc="-34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6100" b="1" spc="2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6100" b="1" spc="-58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6100" b="1" spc="-7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6100" b="1" spc="1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6100" b="1" spc="110" dirty="0">
                <a:solidFill>
                  <a:srgbClr val="535353"/>
                </a:solidFill>
                <a:latin typeface="Trebuchet MS"/>
                <a:cs typeface="Trebuchet MS"/>
              </a:rPr>
              <a:t>Ы  </a:t>
            </a:r>
            <a:r>
              <a:rPr sz="6100" b="1" spc="-260" dirty="0">
                <a:solidFill>
                  <a:srgbClr val="535353"/>
                </a:solidFill>
                <a:latin typeface="Trebuchet MS"/>
                <a:cs typeface="Trebuchet MS"/>
              </a:rPr>
              <a:t>ПИТАНИЯ</a:t>
            </a:r>
            <a:endParaRPr sz="6100" dirty="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5999" y="7205251"/>
            <a:ext cx="6446891" cy="20677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2599"/>
              </a:lnSpc>
              <a:spcBef>
                <a:spcPts val="90"/>
              </a:spcBef>
            </a:pPr>
            <a:r>
              <a:rPr sz="2800" spc="-15" dirty="0">
                <a:solidFill>
                  <a:srgbClr val="181818"/>
                </a:solidFill>
                <a:latin typeface="Cambria"/>
                <a:cs typeface="Cambria"/>
              </a:rPr>
              <a:t>100</a:t>
            </a:r>
            <a:r>
              <a:rPr sz="2350" spc="-15" dirty="0">
                <a:solidFill>
                  <a:srgbClr val="181818"/>
                </a:solidFill>
                <a:latin typeface="Microsoft Sans Serif"/>
                <a:cs typeface="Microsoft Sans Serif"/>
              </a:rPr>
              <a:t>%</a:t>
            </a:r>
            <a:r>
              <a:rPr sz="235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800" spc="-55" dirty="0">
                <a:solidFill>
                  <a:srgbClr val="181818"/>
                </a:solidFill>
                <a:latin typeface="Cambria"/>
                <a:cs typeface="Cambria"/>
              </a:rPr>
              <a:t>НАТУРА</a:t>
            </a:r>
            <a:r>
              <a:rPr lang="ru-RU" sz="2800" spc="204" dirty="0">
                <a:solidFill>
                  <a:srgbClr val="181818"/>
                </a:solidFill>
                <a:latin typeface="Cambria"/>
                <a:cs typeface="Cambria"/>
              </a:rPr>
              <a:t>Л</a:t>
            </a:r>
            <a:r>
              <a:rPr sz="2800" spc="-95" dirty="0">
                <a:solidFill>
                  <a:srgbClr val="181818"/>
                </a:solidFill>
                <a:latin typeface="Cambria"/>
                <a:cs typeface="Cambria"/>
              </a:rPr>
              <a:t>ЬНЫ</a:t>
            </a:r>
            <a:r>
              <a:rPr lang="ru-RU" sz="2800" spc="-95" dirty="0">
                <a:solidFill>
                  <a:srgbClr val="181818"/>
                </a:solidFill>
                <a:latin typeface="Cambria"/>
                <a:cs typeface="Cambria"/>
              </a:rPr>
              <a:t>Е ПРОДУКТЫ</a:t>
            </a:r>
            <a:r>
              <a:rPr sz="2800" spc="-15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800" spc="-6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800" spc="-40" dirty="0">
                <a:solidFill>
                  <a:srgbClr val="181818"/>
                </a:solidFill>
                <a:latin typeface="Cambria"/>
                <a:cs typeface="Cambria"/>
              </a:rPr>
              <a:t>ПИТАНИЯ</a:t>
            </a:r>
            <a:r>
              <a:rPr sz="2800" spc="1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800" spc="65" dirty="0">
                <a:solidFill>
                  <a:srgbClr val="181818"/>
                </a:solidFill>
                <a:latin typeface="Cambria"/>
                <a:cs typeface="Cambria"/>
              </a:rPr>
              <a:t>НОВОГО</a:t>
            </a:r>
            <a:r>
              <a:rPr sz="2800" spc="1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800" spc="20" dirty="0">
                <a:solidFill>
                  <a:srgbClr val="181818"/>
                </a:solidFill>
                <a:latin typeface="Cambria"/>
                <a:cs typeface="Cambria"/>
              </a:rPr>
              <a:t>ФОРМАТА</a:t>
            </a:r>
            <a:endParaRPr sz="28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28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155"/>
              </a:spcBef>
            </a:pPr>
            <a:r>
              <a:rPr sz="2400" b="1" spc="-110" dirty="0">
                <a:solidFill>
                  <a:srgbClr val="181818"/>
                </a:solidFill>
                <a:latin typeface="Trebuchet MS"/>
                <a:cs typeface="Trebuchet MS"/>
              </a:rPr>
              <a:t>01</a:t>
            </a:r>
            <a:endParaRPr sz="2400" dirty="0">
              <a:latin typeface="Trebuchet MS"/>
              <a:cs typeface="Trebuchet MS"/>
            </a:endParaRP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A7C9211A-CEFF-F0B5-3BD0-8E3655C2CC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394284"/>
              </p:ext>
            </p:extLst>
          </p:nvPr>
        </p:nvGraphicFramePr>
        <p:xfrm>
          <a:off x="964972" y="133769"/>
          <a:ext cx="332740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3327008" imgH="1871707" progId="Acrobat.Document.DC">
                  <p:embed/>
                </p:oleObj>
              </mc:Choice>
              <mc:Fallback>
                <p:oleObj name="Acrobat Document" r:id="rId10" imgW="3327008" imgH="1871707" progId="Acrobat.Document.DC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FFE4363-A957-4DDE-B49A-B4C2618390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64972" y="133769"/>
                        <a:ext cx="3327400" cy="187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F4FC111-3C79-9631-F340-4E58F072A2B4}"/>
              </a:ext>
            </a:extLst>
          </p:cNvPr>
          <p:cNvSpPr txBox="1"/>
          <p:nvPr/>
        </p:nvSpPr>
        <p:spPr>
          <a:xfrm>
            <a:off x="1143859" y="2547944"/>
            <a:ext cx="356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</a:t>
            </a:r>
            <a:endParaRPr lang="ru-RU" b="1" dirty="0">
              <a:solidFill>
                <a:srgbClr val="00703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29381" y="9026562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790" y="288517"/>
            <a:ext cx="7419990" cy="970596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645601" y="987471"/>
            <a:ext cx="356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35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40204" y="2262905"/>
            <a:ext cx="7004684" cy="653034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951865">
              <a:lnSpc>
                <a:spcPts val="4200"/>
              </a:lnSpc>
              <a:spcBef>
                <a:spcPts val="740"/>
              </a:spcBef>
            </a:pP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А 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0" dirty="0">
                <a:solidFill>
                  <a:srgbClr val="535353"/>
                </a:solidFill>
                <a:latin typeface="Trebuchet MS"/>
                <a:cs typeface="Trebuchet MS"/>
              </a:rPr>
              <a:t>И  </a:t>
            </a:r>
            <a:r>
              <a:rPr sz="4000" b="1" spc="-130" dirty="0">
                <a:solidFill>
                  <a:srgbClr val="535353"/>
                </a:solidFill>
                <a:latin typeface="Trebuchet MS"/>
                <a:cs typeface="Trebuchet MS"/>
              </a:rPr>
              <a:t>МИКРОЭЛЕМЕНТАМИ</a:t>
            </a:r>
            <a:endParaRPr sz="4000">
              <a:latin typeface="Trebuchet MS"/>
              <a:cs typeface="Trebuchet MS"/>
            </a:endParaRPr>
          </a:p>
          <a:p>
            <a:pPr marL="12700" marR="583565">
              <a:lnSpc>
                <a:spcPts val="4200"/>
              </a:lnSpc>
              <a:spcBef>
                <a:spcPts val="2100"/>
              </a:spcBef>
            </a:pP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440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50" dirty="0">
                <a:solidFill>
                  <a:srgbClr val="535353"/>
                </a:solidFill>
                <a:latin typeface="Trebuchet MS"/>
                <a:cs typeface="Trebuchet MS"/>
              </a:rPr>
              <a:t>В  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ММ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endParaRPr sz="4000">
              <a:latin typeface="Trebuchet MS"/>
              <a:cs typeface="Trebuchet MS"/>
            </a:endParaRPr>
          </a:p>
          <a:p>
            <a:pPr marL="12700" marR="5080">
              <a:lnSpc>
                <a:spcPts val="4200"/>
              </a:lnSpc>
              <a:spcBef>
                <a:spcPts val="2100"/>
              </a:spcBef>
            </a:pP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30" dirty="0">
                <a:solidFill>
                  <a:srgbClr val="535353"/>
                </a:solidFill>
                <a:latin typeface="Trebuchet MS"/>
                <a:cs typeface="Trebuchet MS"/>
              </a:rPr>
              <a:t>Х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509" dirty="0">
                <a:solidFill>
                  <a:srgbClr val="535353"/>
                </a:solidFill>
                <a:latin typeface="Trebuchet MS"/>
                <a:cs typeface="Trebuchet MS"/>
              </a:rPr>
              <a:t>,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15" dirty="0">
                <a:solidFill>
                  <a:srgbClr val="535353"/>
                </a:solidFill>
                <a:latin typeface="Trebuchet MS"/>
                <a:cs typeface="Trebuchet MS"/>
              </a:rPr>
              <a:t>Ц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Я  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ВЕСА</a:t>
            </a:r>
            <a:endParaRPr sz="4000">
              <a:latin typeface="Trebuchet MS"/>
              <a:cs typeface="Trebuchet MS"/>
            </a:endParaRPr>
          </a:p>
          <a:p>
            <a:pPr marL="12700" marR="880744">
              <a:lnSpc>
                <a:spcPct val="111400"/>
              </a:lnSpc>
              <a:spcBef>
                <a:spcPts val="2270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25" dirty="0">
                <a:solidFill>
                  <a:srgbClr val="181818"/>
                </a:solidFill>
                <a:latin typeface="Cambria"/>
                <a:cs typeface="Cambria"/>
              </a:rPr>
              <a:t>ПРОРОЩЕННАЯ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10" dirty="0">
                <a:solidFill>
                  <a:srgbClr val="181818"/>
                </a:solidFill>
                <a:latin typeface="Cambria"/>
                <a:cs typeface="Cambria"/>
              </a:rPr>
              <a:t>РОЖЬ</a:t>
            </a:r>
            <a:r>
              <a:rPr sz="2300" spc="1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1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25" dirty="0">
                <a:solidFill>
                  <a:srgbClr val="181818"/>
                </a:solidFill>
                <a:latin typeface="Cambria"/>
                <a:cs typeface="Cambria"/>
              </a:rPr>
              <a:t>ПРОРОЩЕННАЯ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20" dirty="0">
                <a:solidFill>
                  <a:srgbClr val="181818"/>
                </a:solidFill>
                <a:latin typeface="Cambria"/>
                <a:cs typeface="Cambria"/>
              </a:rPr>
              <a:t>ПШЕНИЦА</a:t>
            </a:r>
            <a:r>
              <a:rPr sz="2300" spc="-2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1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35" dirty="0">
                <a:solidFill>
                  <a:srgbClr val="181818"/>
                </a:solidFill>
                <a:latin typeface="Cambria"/>
                <a:cs typeface="Cambria"/>
              </a:rPr>
              <a:t>ПРОРОЩЕННЫЙ</a:t>
            </a:r>
            <a:r>
              <a:rPr sz="2750" spc="11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15" dirty="0">
                <a:solidFill>
                  <a:srgbClr val="181818"/>
                </a:solidFill>
                <a:latin typeface="Cambria"/>
                <a:cs typeface="Cambria"/>
              </a:rPr>
              <a:t>НУТ</a:t>
            </a:r>
            <a:r>
              <a:rPr sz="2300" spc="-1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35" dirty="0">
                <a:solidFill>
                  <a:srgbClr val="181818"/>
                </a:solidFill>
                <a:latin typeface="Cambria"/>
                <a:cs typeface="Cambria"/>
              </a:rPr>
              <a:t>ПРОРОЩЕННЫЙ </a:t>
            </a:r>
            <a:r>
              <a:rPr sz="2750" spc="-59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20" dirty="0">
                <a:solidFill>
                  <a:srgbClr val="181818"/>
                </a:solidFill>
                <a:latin typeface="Cambria"/>
                <a:cs typeface="Cambria"/>
              </a:rPr>
              <a:t>ЯЧМЕНЬ</a:t>
            </a:r>
            <a:r>
              <a:rPr sz="2300" spc="-2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9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25" dirty="0">
                <a:solidFill>
                  <a:srgbClr val="181818"/>
                </a:solidFill>
                <a:latin typeface="Cambria"/>
                <a:cs typeface="Cambria"/>
              </a:rPr>
              <a:t>ПРОРОЩЕННАЯ</a:t>
            </a:r>
            <a:r>
              <a:rPr sz="2750" spc="1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15" dirty="0">
                <a:solidFill>
                  <a:srgbClr val="181818"/>
                </a:solidFill>
                <a:latin typeface="Cambria"/>
                <a:cs typeface="Cambria"/>
              </a:rPr>
              <a:t>ЧЕЧЕВИЦА</a:t>
            </a:r>
            <a:r>
              <a:rPr sz="2300" spc="1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40204" y="1421973"/>
            <a:ext cx="31502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>
                <a:solidFill>
                  <a:srgbClr val="D03A17"/>
                </a:solidFill>
              </a:rPr>
              <a:t>МЕРИСТЕМА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7909" y="9026525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2000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2000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527700" y="264931"/>
            <a:ext cx="7458709" cy="9753600"/>
            <a:chOff x="10527700" y="264931"/>
            <a:chExt cx="7458709" cy="9753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0955" y="3005815"/>
              <a:ext cx="4190999" cy="3809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27700" y="264931"/>
              <a:ext cx="7458089" cy="975359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45212" y="987465"/>
            <a:ext cx="319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-250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4819" y="2794732"/>
            <a:ext cx="7958455" cy="554228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2038985">
              <a:lnSpc>
                <a:spcPts val="4200"/>
              </a:lnSpc>
              <a:spcBef>
                <a:spcPts val="740"/>
              </a:spcBef>
            </a:pP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Х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50" dirty="0">
                <a:solidFill>
                  <a:srgbClr val="535353"/>
                </a:solidFill>
                <a:latin typeface="Trebuchet MS"/>
                <a:cs typeface="Trebuchet MS"/>
              </a:rPr>
              <a:t>В  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75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5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75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endParaRPr sz="4000" dirty="0">
              <a:latin typeface="Trebuchet MS"/>
              <a:cs typeface="Trebuchet MS"/>
            </a:endParaRPr>
          </a:p>
          <a:p>
            <a:pPr marL="12700" marR="5080">
              <a:lnSpc>
                <a:spcPts val="4200"/>
              </a:lnSpc>
              <a:spcBef>
                <a:spcPts val="2100"/>
              </a:spcBef>
            </a:pP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90" dirty="0">
                <a:solidFill>
                  <a:srgbClr val="535353"/>
                </a:solidFill>
                <a:latin typeface="Trebuchet MS"/>
                <a:cs typeface="Trebuchet MS"/>
              </a:rPr>
              <a:t>Ш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Х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229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285" dirty="0">
                <a:solidFill>
                  <a:srgbClr val="535353"/>
                </a:solidFill>
                <a:latin typeface="Trebuchet MS"/>
                <a:cs typeface="Trebuchet MS"/>
              </a:rPr>
              <a:t>Т  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225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5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440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endParaRPr sz="4000" dirty="0">
              <a:latin typeface="Trebuchet MS"/>
              <a:cs typeface="Trebuchet MS"/>
            </a:endParaRPr>
          </a:p>
          <a:p>
            <a:pPr marL="12700" marR="1432560" algn="just">
              <a:lnSpc>
                <a:spcPts val="4200"/>
              </a:lnSpc>
              <a:spcBef>
                <a:spcPts val="2100"/>
              </a:spcBef>
            </a:pP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440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Х 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09" dirty="0">
                <a:solidFill>
                  <a:srgbClr val="535353"/>
                </a:solidFill>
                <a:latin typeface="Trebuchet MS"/>
                <a:cs typeface="Trebuchet MS"/>
              </a:rPr>
              <a:t>,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Х  </a:t>
            </a:r>
            <a:r>
              <a:rPr sz="4000" b="1" spc="-140" dirty="0">
                <a:solidFill>
                  <a:srgbClr val="535353"/>
                </a:solidFill>
                <a:latin typeface="Trebuchet MS"/>
                <a:cs typeface="Trebuchet MS"/>
              </a:rPr>
              <a:t>ПАРАЗИТАМИ</a:t>
            </a:r>
            <a:endParaRPr sz="4000" dirty="0">
              <a:latin typeface="Trebuchet MS"/>
              <a:cs typeface="Trebuchet MS"/>
            </a:endParaRPr>
          </a:p>
          <a:p>
            <a:pPr marL="12700" marR="317500">
              <a:lnSpc>
                <a:spcPct val="111400"/>
              </a:lnSpc>
              <a:spcBef>
                <a:spcPts val="1839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 </a:t>
            </a:r>
            <a:r>
              <a:rPr sz="2750" spc="-40" dirty="0">
                <a:solidFill>
                  <a:srgbClr val="181818"/>
                </a:solidFill>
                <a:latin typeface="Cambria"/>
                <a:cs typeface="Cambria"/>
              </a:rPr>
              <a:t>ШИПОВНИК</a:t>
            </a:r>
            <a:r>
              <a:rPr sz="2300" spc="-4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750" spc="55" dirty="0">
                <a:solidFill>
                  <a:srgbClr val="181818"/>
                </a:solidFill>
                <a:latin typeface="Cambria"/>
                <a:cs typeface="Cambria"/>
              </a:rPr>
              <a:t>СЕМЕНА </a:t>
            </a:r>
            <a:r>
              <a:rPr sz="2750" spc="-105" dirty="0">
                <a:solidFill>
                  <a:srgbClr val="181818"/>
                </a:solidFill>
                <a:latin typeface="Cambria"/>
                <a:cs typeface="Cambria"/>
              </a:rPr>
              <a:t>ТЫКВЫ</a:t>
            </a:r>
            <a:r>
              <a:rPr sz="2300" spc="-10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-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20" dirty="0">
                <a:solidFill>
                  <a:srgbClr val="181818"/>
                </a:solidFill>
                <a:latin typeface="Cambria"/>
                <a:cs typeface="Cambria"/>
              </a:rPr>
              <a:t>УКРОП</a:t>
            </a:r>
            <a:r>
              <a:rPr sz="2300" spc="-2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6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65" dirty="0">
                <a:solidFill>
                  <a:srgbClr val="181818"/>
                </a:solidFill>
                <a:latin typeface="Cambria"/>
                <a:cs typeface="Cambria"/>
              </a:rPr>
              <a:t>ЧЕСНОК</a:t>
            </a:r>
            <a:r>
              <a:rPr sz="2300" spc="6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20" dirty="0">
                <a:solidFill>
                  <a:srgbClr val="181818"/>
                </a:solidFill>
                <a:latin typeface="Cambria"/>
                <a:cs typeface="Cambria"/>
              </a:rPr>
              <a:t>ПЕРЕГО</a:t>
            </a:r>
            <a:r>
              <a:rPr lang="ru-RU" sz="2750" spc="20" dirty="0">
                <a:solidFill>
                  <a:srgbClr val="181818"/>
                </a:solidFill>
                <a:latin typeface="Cambria"/>
                <a:cs typeface="Cambria"/>
              </a:rPr>
              <a:t>РОДК</a:t>
            </a:r>
            <a:r>
              <a:rPr sz="2750" spc="-120" dirty="0">
                <a:solidFill>
                  <a:srgbClr val="181818"/>
                </a:solidFill>
                <a:latin typeface="Cambria"/>
                <a:cs typeface="Cambria"/>
              </a:rPr>
              <a:t>И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40" dirty="0">
                <a:solidFill>
                  <a:srgbClr val="181818"/>
                </a:solidFill>
                <a:latin typeface="Cambria"/>
                <a:cs typeface="Cambria"/>
              </a:rPr>
              <a:t>ГРЕЦКИХ</a:t>
            </a:r>
            <a:r>
              <a:rPr sz="2750" spc="11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65" dirty="0">
                <a:solidFill>
                  <a:srgbClr val="181818"/>
                </a:solidFill>
                <a:latin typeface="Cambria"/>
                <a:cs typeface="Cambria"/>
              </a:rPr>
              <a:t>ОРЕХОВ</a:t>
            </a:r>
            <a:r>
              <a:rPr sz="2300" spc="6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24819" y="1878000"/>
            <a:ext cx="47313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5" dirty="0">
                <a:solidFill>
                  <a:srgbClr val="DF6611"/>
                </a:solidFill>
              </a:rPr>
              <a:t>АНТИПАРАЗИТЕЛЬ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91484" y="9026525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2000" y="113728"/>
                </a:moveTo>
                <a:lnTo>
                  <a:pt x="590029" y="0"/>
                </a:lnTo>
                <a:lnTo>
                  <a:pt x="590029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29" y="130873"/>
                </a:lnTo>
                <a:lnTo>
                  <a:pt x="590029" y="227457"/>
                </a:lnTo>
                <a:lnTo>
                  <a:pt x="762000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712" y="251257"/>
            <a:ext cx="7448549" cy="97440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558640" y="987465"/>
            <a:ext cx="334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-135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21551" y="2726701"/>
            <a:ext cx="7628890" cy="600900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1213485">
              <a:lnSpc>
                <a:spcPts val="4200"/>
              </a:lnSpc>
              <a:spcBef>
                <a:spcPts val="740"/>
              </a:spcBef>
            </a:pP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Х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10" dirty="0">
                <a:solidFill>
                  <a:srgbClr val="535353"/>
                </a:solidFill>
                <a:latin typeface="Trebuchet MS"/>
                <a:cs typeface="Trebuchet MS"/>
              </a:rPr>
              <a:t>Л  </a:t>
            </a:r>
            <a:r>
              <a:rPr sz="4000" b="1" spc="-95" dirty="0">
                <a:solidFill>
                  <a:srgbClr val="535353"/>
                </a:solidFill>
                <a:latin typeface="Trebuchet MS"/>
                <a:cs typeface="Trebuchet MS"/>
              </a:rPr>
              <a:t>ОРГАНИЗМА</a:t>
            </a:r>
            <a:endParaRPr sz="4000" dirty="0">
              <a:latin typeface="Trebuchet MS"/>
              <a:cs typeface="Trebuchet MS"/>
            </a:endParaRPr>
          </a:p>
          <a:p>
            <a:pPr marL="12700" marR="5080">
              <a:lnSpc>
                <a:spcPts val="4200"/>
              </a:lnSpc>
              <a:spcBef>
                <a:spcPts val="2100"/>
              </a:spcBef>
            </a:pP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245" dirty="0">
                <a:solidFill>
                  <a:srgbClr val="535353"/>
                </a:solidFill>
                <a:latin typeface="Trebuchet MS"/>
                <a:cs typeface="Trebuchet MS"/>
              </a:rPr>
              <a:t>Ф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ПП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50" dirty="0">
                <a:solidFill>
                  <a:srgbClr val="535353"/>
                </a:solidFill>
                <a:latin typeface="Trebuchet MS"/>
                <a:cs typeface="Trebuchet MS"/>
              </a:rPr>
              <a:t>,  </a:t>
            </a:r>
            <a:r>
              <a:rPr sz="4000" b="1" spc="-15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30" dirty="0">
                <a:solidFill>
                  <a:srgbClr val="535353"/>
                </a:solidFill>
                <a:latin typeface="Trebuchet MS"/>
                <a:cs typeface="Trebuchet MS"/>
              </a:rPr>
              <a:t>Х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509" dirty="0">
                <a:solidFill>
                  <a:srgbClr val="535353"/>
                </a:solidFill>
                <a:latin typeface="Trebuchet MS"/>
                <a:cs typeface="Trebuchet MS"/>
              </a:rPr>
              <a:t>,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0" dirty="0">
                <a:solidFill>
                  <a:srgbClr val="535353"/>
                </a:solidFill>
                <a:latin typeface="Trebuchet MS"/>
                <a:cs typeface="Trebuchet MS"/>
              </a:rPr>
              <a:t>И  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КОРОНОВИРУСА</a:t>
            </a:r>
            <a:endParaRPr sz="4000" dirty="0">
              <a:latin typeface="Trebuchet MS"/>
              <a:cs typeface="Trebuchet MS"/>
            </a:endParaRPr>
          </a:p>
          <a:p>
            <a:pPr marL="12700" marR="672465">
              <a:lnSpc>
                <a:spcPts val="4200"/>
              </a:lnSpc>
              <a:spcBef>
                <a:spcPts val="2100"/>
              </a:spcBef>
            </a:pP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Х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0" dirty="0">
                <a:solidFill>
                  <a:srgbClr val="535353"/>
                </a:solidFill>
                <a:latin typeface="Trebuchet MS"/>
                <a:cs typeface="Trebuchet MS"/>
              </a:rPr>
              <a:t>И  </a:t>
            </a:r>
            <a:r>
              <a:rPr sz="4000" b="1" spc="-15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Ь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Х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245" dirty="0">
                <a:solidFill>
                  <a:srgbClr val="535353"/>
                </a:solidFill>
                <a:latin typeface="Trebuchet MS"/>
                <a:cs typeface="Trebuchet MS"/>
              </a:rPr>
              <a:t>Ф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15" dirty="0">
                <a:solidFill>
                  <a:srgbClr val="535353"/>
                </a:solidFill>
                <a:latin typeface="Trebuchet MS"/>
                <a:cs typeface="Trebuchet MS"/>
              </a:rPr>
              <a:t>Ц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25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endParaRPr sz="4000" dirty="0">
              <a:latin typeface="Trebuchet MS"/>
              <a:cs typeface="Trebuchet MS"/>
            </a:endParaRPr>
          </a:p>
          <a:p>
            <a:pPr marL="12700" marR="125730">
              <a:lnSpc>
                <a:spcPct val="111400"/>
              </a:lnSpc>
              <a:spcBef>
                <a:spcPts val="1839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60" dirty="0">
                <a:solidFill>
                  <a:srgbClr val="181818"/>
                </a:solidFill>
                <a:latin typeface="Cambria"/>
                <a:cs typeface="Cambria"/>
              </a:rPr>
              <a:t>ЧЕРНЫЙ</a:t>
            </a:r>
            <a:r>
              <a:rPr sz="2750" spc="114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20" dirty="0">
                <a:solidFill>
                  <a:srgbClr val="181818"/>
                </a:solidFill>
                <a:latin typeface="Cambria"/>
                <a:cs typeface="Cambria"/>
              </a:rPr>
              <a:t>ТМИН</a:t>
            </a:r>
            <a:r>
              <a:rPr sz="2300" spc="2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1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5" dirty="0">
                <a:solidFill>
                  <a:srgbClr val="181818"/>
                </a:solidFill>
                <a:latin typeface="Cambria"/>
                <a:cs typeface="Cambria"/>
              </a:rPr>
              <a:t>АРОНИЯ</a:t>
            </a:r>
            <a:r>
              <a:rPr sz="2300" spc="-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1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20" dirty="0">
                <a:solidFill>
                  <a:srgbClr val="181818"/>
                </a:solidFill>
                <a:latin typeface="Cambria"/>
                <a:cs typeface="Cambria"/>
              </a:rPr>
              <a:t>БРУСНИКА</a:t>
            </a:r>
            <a:r>
              <a:rPr sz="2300" spc="-2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6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170" dirty="0">
                <a:solidFill>
                  <a:srgbClr val="181818"/>
                </a:solidFill>
                <a:latin typeface="Cambria"/>
                <a:cs typeface="Cambria"/>
              </a:rPr>
              <a:t>К</a:t>
            </a:r>
            <a:r>
              <a:rPr sz="2750" spc="24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30" dirty="0">
                <a:solidFill>
                  <a:srgbClr val="181818"/>
                </a:solidFill>
                <a:latin typeface="Cambria"/>
                <a:cs typeface="Cambria"/>
              </a:rPr>
              <a:t>КВА</a:t>
            </a:r>
            <a:r>
              <a:rPr sz="2300" spc="-3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40" dirty="0">
                <a:solidFill>
                  <a:srgbClr val="181818"/>
                </a:solidFill>
                <a:latin typeface="Cambria"/>
                <a:cs typeface="Cambria"/>
              </a:rPr>
              <a:t>ШИПОВНИК</a:t>
            </a:r>
            <a:r>
              <a:rPr sz="2300" spc="-4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55" dirty="0">
                <a:solidFill>
                  <a:srgbClr val="181818"/>
                </a:solidFill>
                <a:latin typeface="Cambria"/>
                <a:cs typeface="Cambria"/>
              </a:rPr>
              <a:t>КРЫЖОВНИК</a:t>
            </a:r>
            <a:r>
              <a:rPr sz="2300" spc="-5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80" dirty="0">
                <a:solidFill>
                  <a:srgbClr val="181818"/>
                </a:solidFill>
                <a:latin typeface="Cambria"/>
                <a:cs typeface="Cambria"/>
              </a:rPr>
              <a:t>ВИШНЯ</a:t>
            </a:r>
            <a:r>
              <a:rPr sz="2300" spc="-8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7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45" dirty="0">
                <a:solidFill>
                  <a:srgbClr val="181818"/>
                </a:solidFill>
                <a:latin typeface="Cambria"/>
                <a:cs typeface="Cambria"/>
              </a:rPr>
              <a:t>ЧЕРНАЯ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114" dirty="0">
                <a:solidFill>
                  <a:srgbClr val="181818"/>
                </a:solidFill>
                <a:latin typeface="Cambria"/>
                <a:cs typeface="Cambria"/>
              </a:rPr>
              <a:t>СМОР</a:t>
            </a:r>
            <a:r>
              <a:rPr lang="ru-RU" sz="2750" spc="114" dirty="0">
                <a:solidFill>
                  <a:srgbClr val="181818"/>
                </a:solidFill>
                <a:latin typeface="Cambria"/>
                <a:cs typeface="Cambria"/>
              </a:rPr>
              <a:t>ОДИН</a:t>
            </a:r>
            <a:r>
              <a:rPr sz="2750" spc="10" dirty="0">
                <a:solidFill>
                  <a:srgbClr val="181818"/>
                </a:solidFill>
                <a:latin typeface="Cambria"/>
                <a:cs typeface="Cambria"/>
              </a:rPr>
              <a:t>А</a:t>
            </a:r>
            <a:r>
              <a:rPr sz="2300" spc="1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114" dirty="0">
                <a:solidFill>
                  <a:srgbClr val="181818"/>
                </a:solidFill>
                <a:latin typeface="Cambria"/>
                <a:cs typeface="Cambria"/>
              </a:rPr>
              <a:t>ОВЕС</a:t>
            </a:r>
            <a:r>
              <a:rPr sz="2300" spc="114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105" dirty="0">
                <a:solidFill>
                  <a:srgbClr val="181818"/>
                </a:solidFill>
                <a:latin typeface="Cambria"/>
                <a:cs typeface="Cambria"/>
              </a:rPr>
              <a:t>Я</a:t>
            </a:r>
            <a:r>
              <a:rPr lang="ru-RU" sz="2750" spc="-105" dirty="0">
                <a:solidFill>
                  <a:srgbClr val="181818"/>
                </a:solidFill>
                <a:latin typeface="Cambria"/>
                <a:cs typeface="Cambria"/>
              </a:rPr>
              <a:t>БЛО</a:t>
            </a:r>
            <a:r>
              <a:rPr sz="2750" spc="95" dirty="0">
                <a:solidFill>
                  <a:srgbClr val="181818"/>
                </a:solidFill>
                <a:latin typeface="Cambria"/>
                <a:cs typeface="Cambria"/>
              </a:rPr>
              <a:t>КО</a:t>
            </a:r>
            <a:r>
              <a:rPr sz="2300" spc="9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21551" y="1809956"/>
            <a:ext cx="36633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0" dirty="0">
                <a:solidFill>
                  <a:srgbClr val="FF1616"/>
                </a:solidFill>
              </a:rPr>
              <a:t>ИММУНАКТИВ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84088" y="314370"/>
            <a:ext cx="7400909" cy="96869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75727" y="9026525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36818" y="1929216"/>
            <a:ext cx="3095640" cy="378142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13207" y="987465"/>
            <a:ext cx="334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-130" dirty="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42638" y="2676207"/>
            <a:ext cx="7251700" cy="5819029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10540">
              <a:lnSpc>
                <a:spcPts val="4200"/>
              </a:lnSpc>
              <a:spcBef>
                <a:spcPts val="740"/>
              </a:spcBef>
            </a:pP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40" dirty="0">
                <a:solidFill>
                  <a:srgbClr val="535353"/>
                </a:solidFill>
                <a:latin typeface="Trebuchet MS"/>
                <a:cs typeface="Trebuchet MS"/>
              </a:rPr>
              <a:t>Е  </a:t>
            </a:r>
            <a:r>
              <a:rPr sz="4000" b="1" spc="-95" dirty="0">
                <a:solidFill>
                  <a:srgbClr val="535353"/>
                </a:solidFill>
                <a:latin typeface="Trebuchet MS"/>
                <a:cs typeface="Trebuchet MS"/>
              </a:rPr>
              <a:t>ОРГАНИЗМА</a:t>
            </a:r>
            <a:endParaRPr sz="4000" dirty="0">
              <a:latin typeface="Trebuchet MS"/>
              <a:cs typeface="Trebuchet MS"/>
            </a:endParaRPr>
          </a:p>
          <a:p>
            <a:pPr marL="12700" marR="590550">
              <a:lnSpc>
                <a:spcPts val="4200"/>
              </a:lnSpc>
              <a:spcBef>
                <a:spcPts val="2100"/>
              </a:spcBef>
            </a:pP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245" dirty="0">
                <a:solidFill>
                  <a:srgbClr val="535353"/>
                </a:solidFill>
                <a:latin typeface="Trebuchet MS"/>
                <a:cs typeface="Trebuchet MS"/>
              </a:rPr>
              <a:t>Ф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40" dirty="0">
                <a:solidFill>
                  <a:srgbClr val="535353"/>
                </a:solidFill>
                <a:latin typeface="Trebuchet MS"/>
                <a:cs typeface="Trebuchet MS"/>
              </a:rPr>
              <a:t>Е  </a:t>
            </a:r>
            <a:r>
              <a:rPr sz="4000" b="1" spc="-110" dirty="0">
                <a:solidFill>
                  <a:srgbClr val="535353"/>
                </a:solidFill>
                <a:latin typeface="Trebuchet MS"/>
                <a:cs typeface="Trebuchet MS"/>
              </a:rPr>
              <a:t>ОНКОЛОГИИ</a:t>
            </a:r>
            <a:endParaRPr sz="4000" dirty="0">
              <a:latin typeface="Trebuchet MS"/>
              <a:cs typeface="Trebuchet MS"/>
            </a:endParaRPr>
          </a:p>
          <a:p>
            <a:pPr marL="12700" marR="5080">
              <a:lnSpc>
                <a:spcPts val="4200"/>
              </a:lnSpc>
              <a:spcBef>
                <a:spcPts val="2100"/>
              </a:spcBef>
            </a:pP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А 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endParaRPr sz="4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15" dirty="0">
                <a:solidFill>
                  <a:srgbClr val="535353"/>
                </a:solidFill>
                <a:latin typeface="Trebuchet MS"/>
                <a:cs typeface="Trebuchet MS"/>
              </a:rPr>
              <a:t>Ц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30" dirty="0">
                <a:solidFill>
                  <a:srgbClr val="535353"/>
                </a:solidFill>
                <a:latin typeface="Trebuchet MS"/>
                <a:cs typeface="Trebuchet MS"/>
              </a:rPr>
              <a:t>Я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endParaRPr sz="4000" dirty="0">
              <a:latin typeface="Trebuchet MS"/>
              <a:cs typeface="Trebuchet MS"/>
            </a:endParaRPr>
          </a:p>
          <a:p>
            <a:pPr marL="12700" marR="685800">
              <a:lnSpc>
                <a:spcPct val="111400"/>
              </a:lnSpc>
              <a:spcBef>
                <a:spcPts val="1880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 </a:t>
            </a:r>
            <a:r>
              <a:rPr sz="2750" spc="-35" dirty="0">
                <a:solidFill>
                  <a:srgbClr val="181818"/>
                </a:solidFill>
                <a:latin typeface="Cambria"/>
                <a:cs typeface="Cambria"/>
              </a:rPr>
              <a:t>ШПИНАТ</a:t>
            </a:r>
            <a:r>
              <a:rPr sz="2300" spc="-3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750" spc="5" dirty="0">
                <a:solidFill>
                  <a:srgbClr val="181818"/>
                </a:solidFill>
                <a:latin typeface="Cambria"/>
                <a:cs typeface="Cambria"/>
              </a:rPr>
              <a:t>КИНОА</a:t>
            </a:r>
            <a:r>
              <a:rPr sz="2300" spc="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750" spc="160" dirty="0">
                <a:solidFill>
                  <a:srgbClr val="181818"/>
                </a:solidFill>
                <a:latin typeface="Cambria"/>
                <a:cs typeface="Cambria"/>
              </a:rPr>
              <a:t>С</a:t>
            </a:r>
            <a:r>
              <a:rPr lang="ru-RU" sz="2750" spc="160" dirty="0">
                <a:solidFill>
                  <a:srgbClr val="181818"/>
                </a:solidFill>
                <a:latin typeface="Cambria"/>
                <a:cs typeface="Cambria"/>
              </a:rPr>
              <a:t>ЕЛЬДЕ</a:t>
            </a:r>
            <a:r>
              <a:rPr sz="2750" spc="20" dirty="0">
                <a:solidFill>
                  <a:srgbClr val="181818"/>
                </a:solidFill>
                <a:latin typeface="Cambria"/>
                <a:cs typeface="Cambria"/>
              </a:rPr>
              <a:t>РЕЙ</a:t>
            </a:r>
            <a:r>
              <a:rPr sz="2300" spc="2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6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65" dirty="0">
                <a:solidFill>
                  <a:srgbClr val="181818"/>
                </a:solidFill>
                <a:latin typeface="Cambria"/>
                <a:cs typeface="Cambria"/>
              </a:rPr>
              <a:t>ПЕТРУШКА</a:t>
            </a:r>
            <a:r>
              <a:rPr sz="2300" spc="-6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dirty="0">
                <a:solidFill>
                  <a:srgbClr val="181818"/>
                </a:solidFill>
                <a:latin typeface="Cambria"/>
                <a:cs typeface="Cambria"/>
              </a:rPr>
              <a:t>АМАРАНТ</a:t>
            </a:r>
            <a:r>
              <a:rPr sz="230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15" dirty="0">
                <a:solidFill>
                  <a:srgbClr val="181818"/>
                </a:solidFill>
                <a:latin typeface="Cambria"/>
                <a:cs typeface="Cambria"/>
              </a:rPr>
              <a:t>ОГУРЕЦ</a:t>
            </a:r>
            <a:r>
              <a:rPr sz="2300" spc="1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42638" y="1759460"/>
            <a:ext cx="46342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>
                <a:solidFill>
                  <a:srgbClr val="3CA62E"/>
                </a:solidFill>
              </a:rPr>
              <a:t>З</a:t>
            </a:r>
            <a:r>
              <a:rPr spc="-229" dirty="0">
                <a:solidFill>
                  <a:srgbClr val="3CA62E"/>
                </a:solidFill>
              </a:rPr>
              <a:t>Е</a:t>
            </a:r>
            <a:r>
              <a:rPr spc="-200" dirty="0">
                <a:solidFill>
                  <a:srgbClr val="3CA62E"/>
                </a:solidFill>
              </a:rPr>
              <a:t>Л</a:t>
            </a:r>
            <a:r>
              <a:rPr spc="-229" dirty="0">
                <a:solidFill>
                  <a:srgbClr val="3CA62E"/>
                </a:solidFill>
              </a:rPr>
              <a:t>Е</a:t>
            </a:r>
            <a:r>
              <a:rPr spc="-85" dirty="0">
                <a:solidFill>
                  <a:srgbClr val="3CA62E"/>
                </a:solidFill>
              </a:rPr>
              <a:t>Н</a:t>
            </a:r>
            <a:r>
              <a:rPr spc="40" dirty="0">
                <a:solidFill>
                  <a:srgbClr val="3CA62E"/>
                </a:solidFill>
              </a:rPr>
              <a:t>Ы</a:t>
            </a:r>
            <a:r>
              <a:rPr spc="-250" dirty="0">
                <a:solidFill>
                  <a:srgbClr val="3CA62E"/>
                </a:solidFill>
              </a:rPr>
              <a:t>Й</a:t>
            </a:r>
            <a:r>
              <a:rPr spc="-285" dirty="0">
                <a:solidFill>
                  <a:srgbClr val="3CA62E"/>
                </a:solidFill>
              </a:rPr>
              <a:t> </a:t>
            </a:r>
            <a:r>
              <a:rPr spc="-445" dirty="0">
                <a:solidFill>
                  <a:srgbClr val="3CA62E"/>
                </a:solidFill>
              </a:rPr>
              <a:t>Д</a:t>
            </a:r>
            <a:r>
              <a:rPr spc="-229" dirty="0">
                <a:solidFill>
                  <a:srgbClr val="3CA62E"/>
                </a:solidFill>
              </a:rPr>
              <a:t>Е</a:t>
            </a:r>
            <a:r>
              <a:rPr spc="-490" dirty="0">
                <a:solidFill>
                  <a:srgbClr val="3CA62E"/>
                </a:solidFill>
              </a:rPr>
              <a:t>Т</a:t>
            </a:r>
            <a:r>
              <a:rPr spc="-60" dirty="0">
                <a:solidFill>
                  <a:srgbClr val="3CA62E"/>
                </a:solidFill>
              </a:rPr>
              <a:t>О</a:t>
            </a:r>
            <a:r>
              <a:rPr spc="-85" dirty="0">
                <a:solidFill>
                  <a:srgbClr val="3CA62E"/>
                </a:solidFill>
              </a:rPr>
              <a:t>К</a:t>
            </a:r>
            <a:r>
              <a:rPr spc="-165" dirty="0">
                <a:solidFill>
                  <a:srgbClr val="3CA62E"/>
                </a:solidFill>
              </a:rPr>
              <a:t>С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86" y="9026525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542483" y="282214"/>
            <a:ext cx="7429500" cy="9725025"/>
            <a:chOff x="10542483" y="282214"/>
            <a:chExt cx="7429500" cy="9725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0955" y="3005815"/>
              <a:ext cx="4190999" cy="3809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2483" y="282214"/>
              <a:ext cx="7429499" cy="972498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34983" y="987465"/>
            <a:ext cx="351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-5" dirty="0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14590" y="2659907"/>
            <a:ext cx="7170420" cy="600900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750570">
              <a:lnSpc>
                <a:spcPts val="4200"/>
              </a:lnSpc>
              <a:spcBef>
                <a:spcPts val="740"/>
              </a:spcBef>
            </a:pP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440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15" dirty="0">
                <a:solidFill>
                  <a:srgbClr val="535353"/>
                </a:solidFill>
                <a:latin typeface="Trebuchet MS"/>
                <a:cs typeface="Trebuchet MS"/>
              </a:rPr>
              <a:t>М  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НН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30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5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30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0" dirty="0">
                <a:solidFill>
                  <a:srgbClr val="535353"/>
                </a:solidFill>
                <a:latin typeface="Trebuchet MS"/>
                <a:cs typeface="Trebuchet MS"/>
              </a:rPr>
              <a:t>И  </a:t>
            </a:r>
            <a:r>
              <a:rPr sz="4000" b="1" spc="-130" dirty="0">
                <a:solidFill>
                  <a:srgbClr val="535353"/>
                </a:solidFill>
                <a:latin typeface="Trebuchet MS"/>
                <a:cs typeface="Trebuchet MS"/>
              </a:rPr>
              <a:t>ВИТАМИНАМИ</a:t>
            </a:r>
            <a:endParaRPr sz="4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440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endParaRPr sz="4000" dirty="0">
              <a:latin typeface="Trebuchet MS"/>
              <a:cs typeface="Trebuchet MS"/>
            </a:endParaRPr>
          </a:p>
          <a:p>
            <a:pPr marL="12700" marR="5080">
              <a:lnSpc>
                <a:spcPts val="4200"/>
              </a:lnSpc>
              <a:spcBef>
                <a:spcPts val="2140"/>
              </a:spcBef>
            </a:pP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90" dirty="0">
                <a:solidFill>
                  <a:srgbClr val="535353"/>
                </a:solidFill>
                <a:latin typeface="Trebuchet MS"/>
                <a:cs typeface="Trebuchet MS"/>
              </a:rPr>
              <a:t>Ш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440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5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5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140" dirty="0">
                <a:solidFill>
                  <a:srgbClr val="535353"/>
                </a:solidFill>
                <a:latin typeface="Trebuchet MS"/>
                <a:cs typeface="Trebuchet MS"/>
              </a:rPr>
              <a:t>-  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ЭНЕРГЕТИЧЕСКОЙ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200" dirty="0">
                <a:solidFill>
                  <a:srgbClr val="535353"/>
                </a:solidFill>
                <a:latin typeface="Trebuchet MS"/>
                <a:cs typeface="Trebuchet MS"/>
              </a:rPr>
              <a:t>НЕДОСТАТОЧНОСТИ</a:t>
            </a:r>
            <a:endParaRPr sz="4000" dirty="0">
              <a:latin typeface="Trebuchet MS"/>
              <a:cs typeface="Trebuchet MS"/>
            </a:endParaRPr>
          </a:p>
          <a:p>
            <a:pPr marL="12700" marR="55244">
              <a:lnSpc>
                <a:spcPct val="111400"/>
              </a:lnSpc>
              <a:spcBef>
                <a:spcPts val="1839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20" dirty="0">
                <a:solidFill>
                  <a:srgbClr val="181818"/>
                </a:solidFill>
                <a:latin typeface="Cambria"/>
                <a:cs typeface="Cambria"/>
              </a:rPr>
              <a:t>ТВОРОЖНЫЙ</a:t>
            </a:r>
            <a:r>
              <a:rPr sz="2750" spc="11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10" dirty="0">
                <a:solidFill>
                  <a:srgbClr val="181818"/>
                </a:solidFill>
                <a:latin typeface="Cambria"/>
                <a:cs typeface="Cambria"/>
              </a:rPr>
              <a:t>Б</a:t>
            </a:r>
            <a:r>
              <a:rPr lang="ru-RU" sz="2750" spc="-10" dirty="0">
                <a:solidFill>
                  <a:srgbClr val="181818"/>
                </a:solidFill>
                <a:latin typeface="Cambria"/>
                <a:cs typeface="Cambria"/>
              </a:rPr>
              <a:t>ЕЛО</a:t>
            </a:r>
            <a:r>
              <a:rPr sz="2750" spc="50" dirty="0">
                <a:solidFill>
                  <a:srgbClr val="181818"/>
                </a:solidFill>
                <a:latin typeface="Cambria"/>
                <a:cs typeface="Cambria"/>
              </a:rPr>
              <a:t>К</a:t>
            </a:r>
            <a:r>
              <a:rPr sz="2300" spc="5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40" dirty="0">
                <a:solidFill>
                  <a:srgbClr val="181818"/>
                </a:solidFill>
                <a:latin typeface="Cambria"/>
                <a:cs typeface="Cambria"/>
              </a:rPr>
              <a:t>ШИПОВНИК</a:t>
            </a:r>
            <a:r>
              <a:rPr sz="2300" spc="-4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6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105" dirty="0">
                <a:solidFill>
                  <a:srgbClr val="181818"/>
                </a:solidFill>
                <a:latin typeface="Cambria"/>
                <a:cs typeface="Cambria"/>
              </a:rPr>
              <a:t>Я</a:t>
            </a:r>
            <a:r>
              <a:rPr lang="ru-RU" sz="2750" spc="-105" dirty="0">
                <a:solidFill>
                  <a:srgbClr val="181818"/>
                </a:solidFill>
                <a:latin typeface="Cambria"/>
                <a:cs typeface="Cambria"/>
              </a:rPr>
              <a:t>БЛО</a:t>
            </a:r>
            <a:r>
              <a:rPr sz="2750" spc="80" dirty="0">
                <a:solidFill>
                  <a:srgbClr val="181818"/>
                </a:solidFill>
                <a:latin typeface="Cambria"/>
                <a:cs typeface="Cambria"/>
              </a:rPr>
              <a:t>КО</a:t>
            </a:r>
            <a:r>
              <a:rPr sz="2300" spc="8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750" spc="5" dirty="0">
                <a:solidFill>
                  <a:srgbClr val="181818"/>
                </a:solidFill>
                <a:latin typeface="Cambria"/>
                <a:cs typeface="Cambria"/>
              </a:rPr>
              <a:t>МОРКОВЬ</a:t>
            </a:r>
            <a:r>
              <a:rPr sz="2300" spc="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750" spc="-65" dirty="0">
                <a:solidFill>
                  <a:srgbClr val="181818"/>
                </a:solidFill>
                <a:latin typeface="Cambria"/>
                <a:cs typeface="Cambria"/>
              </a:rPr>
              <a:t>КУРАГА</a:t>
            </a:r>
            <a:r>
              <a:rPr sz="2300" spc="-6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-6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15" dirty="0">
                <a:solidFill>
                  <a:srgbClr val="181818"/>
                </a:solidFill>
                <a:latin typeface="Cambria"/>
                <a:cs typeface="Cambria"/>
              </a:rPr>
              <a:t>СВЕ</a:t>
            </a:r>
            <a:r>
              <a:rPr lang="ru-RU" sz="2750" spc="15" dirty="0">
                <a:solidFill>
                  <a:srgbClr val="181818"/>
                </a:solidFill>
                <a:latin typeface="Cambria"/>
                <a:cs typeface="Cambria"/>
              </a:rPr>
              <a:t>КЛА</a:t>
            </a:r>
            <a:r>
              <a:rPr sz="2300" spc="6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7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45" dirty="0">
                <a:solidFill>
                  <a:srgbClr val="181818"/>
                </a:solidFill>
                <a:latin typeface="Cambria"/>
                <a:cs typeface="Cambria"/>
              </a:rPr>
              <a:t>ПШЕНИЦА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5" dirty="0">
                <a:solidFill>
                  <a:srgbClr val="181818"/>
                </a:solidFill>
                <a:latin typeface="Cambria"/>
                <a:cs typeface="Cambria"/>
              </a:rPr>
              <a:t>ПРОРОЩЕННАЯ</a:t>
            </a:r>
            <a:r>
              <a:rPr sz="2300" spc="-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14590" y="1743162"/>
            <a:ext cx="66357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>
                <a:solidFill>
                  <a:srgbClr val="DF6611"/>
                </a:solidFill>
              </a:rPr>
              <a:t>Б</a:t>
            </a:r>
            <a:r>
              <a:rPr spc="-180" dirty="0">
                <a:solidFill>
                  <a:srgbClr val="DF6611"/>
                </a:solidFill>
              </a:rPr>
              <a:t>И</a:t>
            </a:r>
            <a:r>
              <a:rPr spc="-60" dirty="0">
                <a:solidFill>
                  <a:srgbClr val="DF6611"/>
                </a:solidFill>
              </a:rPr>
              <a:t>О</a:t>
            </a:r>
            <a:r>
              <a:rPr spc="-10" dirty="0">
                <a:solidFill>
                  <a:srgbClr val="DF6611"/>
                </a:solidFill>
              </a:rPr>
              <a:t>П</a:t>
            </a:r>
            <a:r>
              <a:rPr spc="40" dirty="0">
                <a:solidFill>
                  <a:srgbClr val="DF6611"/>
                </a:solidFill>
              </a:rPr>
              <a:t>Р</a:t>
            </a:r>
            <a:r>
              <a:rPr spc="-60" dirty="0">
                <a:solidFill>
                  <a:srgbClr val="DF6611"/>
                </a:solidFill>
              </a:rPr>
              <a:t>О</a:t>
            </a:r>
            <a:r>
              <a:rPr spc="-490" dirty="0">
                <a:solidFill>
                  <a:srgbClr val="DF6611"/>
                </a:solidFill>
              </a:rPr>
              <a:t>Т</a:t>
            </a:r>
            <a:r>
              <a:rPr spc="-229" dirty="0">
                <a:solidFill>
                  <a:srgbClr val="DF6611"/>
                </a:solidFill>
              </a:rPr>
              <a:t>Е</a:t>
            </a:r>
            <a:r>
              <a:rPr spc="-85" dirty="0">
                <a:solidFill>
                  <a:srgbClr val="DF6611"/>
                </a:solidFill>
              </a:rPr>
              <a:t>К</a:t>
            </a:r>
            <a:r>
              <a:rPr spc="-490" dirty="0">
                <a:solidFill>
                  <a:srgbClr val="DF6611"/>
                </a:solidFill>
              </a:rPr>
              <a:t>Т</a:t>
            </a:r>
            <a:r>
              <a:rPr spc="-60" dirty="0">
                <a:solidFill>
                  <a:srgbClr val="DF6611"/>
                </a:solidFill>
              </a:rPr>
              <a:t>О</a:t>
            </a:r>
            <a:r>
              <a:rPr spc="45" dirty="0">
                <a:solidFill>
                  <a:srgbClr val="DF6611"/>
                </a:solidFill>
              </a:rPr>
              <a:t>Р</a:t>
            </a:r>
            <a:r>
              <a:rPr spc="-285" dirty="0">
                <a:solidFill>
                  <a:srgbClr val="DF6611"/>
                </a:solidFill>
              </a:rPr>
              <a:t> </a:t>
            </a:r>
            <a:r>
              <a:rPr spc="-345" dirty="0">
                <a:solidFill>
                  <a:srgbClr val="DF6611"/>
                </a:solidFill>
              </a:rPr>
              <a:t>Э</a:t>
            </a:r>
            <a:r>
              <a:rPr spc="-85" dirty="0">
                <a:solidFill>
                  <a:srgbClr val="DF6611"/>
                </a:solidFill>
              </a:rPr>
              <a:t>Н</a:t>
            </a:r>
            <a:r>
              <a:rPr spc="-229" dirty="0">
                <a:solidFill>
                  <a:srgbClr val="DF6611"/>
                </a:solidFill>
              </a:rPr>
              <a:t>Е</a:t>
            </a:r>
            <a:r>
              <a:rPr spc="40" dirty="0">
                <a:solidFill>
                  <a:srgbClr val="DF6611"/>
                </a:solidFill>
              </a:rPr>
              <a:t>Р</a:t>
            </a:r>
            <a:r>
              <a:rPr spc="-185" dirty="0">
                <a:solidFill>
                  <a:srgbClr val="DF6611"/>
                </a:solidFill>
              </a:rPr>
              <a:t>Г</a:t>
            </a:r>
            <a:r>
              <a:rPr spc="-180" dirty="0">
                <a:solidFill>
                  <a:srgbClr val="DF6611"/>
                </a:solidFill>
              </a:rPr>
              <a:t>И</a:t>
            </a:r>
            <a:r>
              <a:rPr spc="-175" dirty="0">
                <a:solidFill>
                  <a:srgbClr val="DF6611"/>
                </a:solidFill>
              </a:rPr>
              <a:t>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07919" y="9026525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2000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2000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85751" y="280720"/>
            <a:ext cx="8446770" cy="9725025"/>
            <a:chOff x="285751" y="280720"/>
            <a:chExt cx="8446770" cy="9725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6818" y="1929216"/>
              <a:ext cx="3095640" cy="37814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51" y="280720"/>
              <a:ext cx="7429499" cy="972500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6539173" y="806908"/>
            <a:ext cx="342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-70" dirty="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65473" y="2789889"/>
            <a:ext cx="6916420" cy="560895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194945">
              <a:lnSpc>
                <a:spcPts val="4200"/>
              </a:lnSpc>
              <a:spcBef>
                <a:spcPts val="740"/>
              </a:spcBef>
            </a:pP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35" dirty="0">
                <a:solidFill>
                  <a:srgbClr val="535353"/>
                </a:solidFill>
                <a:latin typeface="Trebuchet MS"/>
                <a:cs typeface="Trebuchet MS"/>
              </a:rPr>
              <a:t>Я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75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310" dirty="0">
                <a:solidFill>
                  <a:srgbClr val="535353"/>
                </a:solidFill>
                <a:latin typeface="Trebuchet MS"/>
                <a:cs typeface="Trebuchet MS"/>
              </a:rPr>
              <a:t>Э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40" dirty="0">
                <a:solidFill>
                  <a:srgbClr val="535353"/>
                </a:solidFill>
                <a:latin typeface="Trebuchet MS"/>
                <a:cs typeface="Trebuchet MS"/>
              </a:rPr>
              <a:t>Й  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495" dirty="0">
                <a:solidFill>
                  <a:srgbClr val="535353"/>
                </a:solidFill>
                <a:latin typeface="Trebuchet MS"/>
                <a:cs typeface="Trebuchet MS"/>
              </a:rPr>
              <a:t>1</a:t>
            </a:r>
            <a:r>
              <a:rPr sz="4000" b="1" spc="-285" dirty="0">
                <a:solidFill>
                  <a:srgbClr val="535353"/>
                </a:solidFill>
                <a:latin typeface="Trebuchet MS"/>
                <a:cs typeface="Trebuchet MS"/>
              </a:rPr>
              <a:t>2</a:t>
            </a:r>
            <a:r>
              <a:rPr sz="4000" b="1" spc="150" dirty="0">
                <a:solidFill>
                  <a:srgbClr val="535353"/>
                </a:solidFill>
                <a:latin typeface="Trebuchet MS"/>
                <a:cs typeface="Trebuchet MS"/>
              </a:rPr>
              <a:t>-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40" dirty="0">
                <a:solidFill>
                  <a:srgbClr val="535353"/>
                </a:solidFill>
                <a:latin typeface="Trebuchet MS"/>
                <a:cs typeface="Trebuchet MS"/>
              </a:rPr>
              <a:t>Й  </a:t>
            </a:r>
            <a:r>
              <a:rPr sz="4000" b="1" spc="-114" dirty="0">
                <a:solidFill>
                  <a:srgbClr val="535353"/>
                </a:solidFill>
                <a:latin typeface="Trebuchet MS"/>
                <a:cs typeface="Trebuchet MS"/>
              </a:rPr>
              <a:t>КИШКИ</a:t>
            </a:r>
            <a:endParaRPr sz="4000" dirty="0">
              <a:latin typeface="Trebuchet MS"/>
              <a:cs typeface="Trebuchet MS"/>
            </a:endParaRPr>
          </a:p>
          <a:p>
            <a:pPr marL="12700" marR="81280">
              <a:lnSpc>
                <a:spcPts val="4200"/>
              </a:lnSpc>
              <a:spcBef>
                <a:spcPts val="2100"/>
              </a:spcBef>
            </a:pP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Я  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509" dirty="0">
                <a:solidFill>
                  <a:srgbClr val="535353"/>
                </a:solidFill>
                <a:latin typeface="Trebuchet MS"/>
                <a:cs typeface="Trebuchet MS"/>
              </a:rPr>
              <a:t>,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35" dirty="0">
                <a:solidFill>
                  <a:srgbClr val="535353"/>
                </a:solidFill>
                <a:latin typeface="Trebuchet MS"/>
                <a:cs typeface="Trebuchet MS"/>
              </a:rPr>
              <a:t>Я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40" dirty="0">
                <a:solidFill>
                  <a:srgbClr val="535353"/>
                </a:solidFill>
                <a:latin typeface="Trebuchet MS"/>
                <a:cs typeface="Trebuchet MS"/>
              </a:rPr>
              <a:t>Е  </a:t>
            </a: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ИЗЖОГИ</a:t>
            </a:r>
            <a:endParaRPr sz="4000" dirty="0">
              <a:latin typeface="Trebuchet MS"/>
              <a:cs typeface="Trebuchet MS"/>
            </a:endParaRPr>
          </a:p>
          <a:p>
            <a:pPr marL="12700" marR="5080">
              <a:lnSpc>
                <a:spcPts val="4200"/>
              </a:lnSpc>
              <a:spcBef>
                <a:spcPts val="2100"/>
              </a:spcBef>
            </a:pP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245" dirty="0">
                <a:solidFill>
                  <a:srgbClr val="535353"/>
                </a:solidFill>
                <a:latin typeface="Trebuchet MS"/>
                <a:cs typeface="Trebuchet MS"/>
              </a:rPr>
              <a:t>Ф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15" dirty="0">
                <a:solidFill>
                  <a:srgbClr val="535353"/>
                </a:solidFill>
                <a:latin typeface="Trebuchet MS"/>
                <a:cs typeface="Trebuchet MS"/>
              </a:rPr>
              <a:t>Ц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00" dirty="0">
                <a:solidFill>
                  <a:srgbClr val="535353"/>
                </a:solidFill>
                <a:latin typeface="Trebuchet MS"/>
                <a:cs typeface="Trebuchet MS"/>
              </a:rPr>
              <a:t>И  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135" dirty="0">
                <a:solidFill>
                  <a:srgbClr val="535353"/>
                </a:solidFill>
                <a:latin typeface="Trebuchet MS"/>
                <a:cs typeface="Trebuchet MS"/>
              </a:rPr>
              <a:t>Я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Х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25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endParaRPr sz="4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15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100" dirty="0">
                <a:solidFill>
                  <a:srgbClr val="181818"/>
                </a:solidFill>
                <a:latin typeface="Cambria"/>
                <a:cs typeface="Cambria"/>
              </a:rPr>
              <a:t>ОВЕС</a:t>
            </a:r>
            <a:r>
              <a:rPr sz="2750" spc="11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dirty="0">
                <a:solidFill>
                  <a:srgbClr val="181818"/>
                </a:solidFill>
                <a:latin typeface="Cambria"/>
                <a:cs typeface="Cambria"/>
              </a:rPr>
              <a:t>ЗЕРНА</a:t>
            </a:r>
            <a:r>
              <a:rPr sz="230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105" dirty="0">
                <a:solidFill>
                  <a:srgbClr val="181818"/>
                </a:solidFill>
                <a:latin typeface="Cambria"/>
                <a:cs typeface="Cambria"/>
              </a:rPr>
              <a:t>Я</a:t>
            </a:r>
            <a:r>
              <a:rPr lang="ru-RU" sz="2750" spc="-105" dirty="0">
                <a:solidFill>
                  <a:srgbClr val="181818"/>
                </a:solidFill>
                <a:latin typeface="Cambria"/>
                <a:cs typeface="Cambria"/>
              </a:rPr>
              <a:t>БЛОК</a:t>
            </a:r>
            <a:r>
              <a:rPr sz="2750" spc="55" dirty="0">
                <a:solidFill>
                  <a:srgbClr val="181818"/>
                </a:solidFill>
                <a:latin typeface="Cambria"/>
                <a:cs typeface="Cambria"/>
              </a:rPr>
              <a:t>О</a:t>
            </a:r>
            <a:r>
              <a:rPr sz="2750" spc="11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15" dirty="0">
                <a:solidFill>
                  <a:srgbClr val="181818"/>
                </a:solidFill>
                <a:latin typeface="Cambria"/>
                <a:cs typeface="Cambria"/>
              </a:rPr>
              <a:t>З</a:t>
            </a:r>
            <a:r>
              <a:rPr lang="ru-RU" sz="2750" spc="-15" dirty="0">
                <a:solidFill>
                  <a:srgbClr val="181818"/>
                </a:solidFill>
                <a:latin typeface="Cambria"/>
                <a:cs typeface="Cambria"/>
              </a:rPr>
              <a:t>ЕЛЁН</a:t>
            </a:r>
            <a:r>
              <a:rPr sz="2750" spc="85" dirty="0">
                <a:solidFill>
                  <a:srgbClr val="181818"/>
                </a:solidFill>
                <a:latin typeface="Cambria"/>
                <a:cs typeface="Cambria"/>
              </a:rPr>
              <a:t>ОЕ</a:t>
            </a:r>
            <a:r>
              <a:rPr sz="2300" spc="8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265473" y="1873153"/>
            <a:ext cx="3717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4" dirty="0">
                <a:solidFill>
                  <a:srgbClr val="E2B533"/>
                </a:solidFill>
              </a:rPr>
              <a:t>БИО-КОКТЕЛЬ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5994" y="9026525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562387" y="273893"/>
            <a:ext cx="7439025" cy="9734550"/>
            <a:chOff x="10562387" y="273893"/>
            <a:chExt cx="7439025" cy="97345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0955" y="3005827"/>
              <a:ext cx="4190999" cy="3809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2387" y="273893"/>
              <a:ext cx="7439009" cy="97345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63295" y="806908"/>
            <a:ext cx="349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-10" dirty="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4009" y="2828035"/>
            <a:ext cx="7193280" cy="547624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1314450">
              <a:lnSpc>
                <a:spcPts val="4200"/>
              </a:lnSpc>
              <a:spcBef>
                <a:spcPts val="740"/>
              </a:spcBef>
            </a:pP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90" dirty="0">
                <a:solidFill>
                  <a:srgbClr val="535353"/>
                </a:solidFill>
                <a:latin typeface="Trebuchet MS"/>
                <a:cs typeface="Trebuchet MS"/>
              </a:rPr>
              <a:t>Ш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40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0" dirty="0">
                <a:solidFill>
                  <a:srgbClr val="535353"/>
                </a:solidFill>
                <a:latin typeface="Trebuchet MS"/>
                <a:cs typeface="Trebuchet MS"/>
              </a:rPr>
              <a:t>И  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50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endParaRPr sz="4000" dirty="0">
              <a:latin typeface="Trebuchet MS"/>
              <a:cs typeface="Trebuchet MS"/>
            </a:endParaRPr>
          </a:p>
          <a:p>
            <a:pPr marL="12700" marR="2011680">
              <a:lnSpc>
                <a:spcPts val="4200"/>
              </a:lnSpc>
              <a:spcBef>
                <a:spcPts val="2100"/>
              </a:spcBef>
            </a:pP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50" dirty="0">
                <a:solidFill>
                  <a:srgbClr val="535353"/>
                </a:solidFill>
                <a:latin typeface="Trebuchet MS"/>
                <a:cs typeface="Trebuchet MS"/>
              </a:rPr>
              <a:t>,  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25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endParaRPr sz="4000" dirty="0">
              <a:latin typeface="Trebuchet MS"/>
              <a:cs typeface="Trebuchet MS"/>
            </a:endParaRPr>
          </a:p>
          <a:p>
            <a:pPr marL="12700" marR="875030">
              <a:lnSpc>
                <a:spcPts val="4200"/>
              </a:lnSpc>
              <a:spcBef>
                <a:spcPts val="2100"/>
              </a:spcBef>
            </a:pP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450" dirty="0">
                <a:solidFill>
                  <a:srgbClr val="535353"/>
                </a:solidFill>
                <a:latin typeface="Trebuchet MS"/>
                <a:cs typeface="Trebuchet MS"/>
              </a:rPr>
              <a:t>,  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245" dirty="0">
                <a:solidFill>
                  <a:srgbClr val="535353"/>
                </a:solidFill>
                <a:latin typeface="Trebuchet MS"/>
                <a:cs typeface="Trebuchet MS"/>
              </a:rPr>
              <a:t>Ф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225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310" dirty="0">
                <a:solidFill>
                  <a:srgbClr val="535353"/>
                </a:solidFill>
                <a:latin typeface="Trebuchet MS"/>
                <a:cs typeface="Trebuchet MS"/>
              </a:rPr>
              <a:t>Э</a:t>
            </a:r>
            <a:r>
              <a:rPr sz="4000" b="1" spc="245" dirty="0">
                <a:solidFill>
                  <a:srgbClr val="535353"/>
                </a:solidFill>
                <a:latin typeface="Trebuchet MS"/>
                <a:cs typeface="Trebuchet MS"/>
              </a:rPr>
              <a:t>ФФ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440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endParaRPr sz="4000" dirty="0">
              <a:latin typeface="Trebuchet MS"/>
              <a:cs typeface="Trebuchet MS"/>
            </a:endParaRPr>
          </a:p>
          <a:p>
            <a:pPr marL="12700" marR="5080">
              <a:lnSpc>
                <a:spcPct val="111400"/>
              </a:lnSpc>
              <a:spcBef>
                <a:spcPts val="1839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65" dirty="0">
                <a:solidFill>
                  <a:srgbClr val="181818"/>
                </a:solidFill>
                <a:latin typeface="Cambria"/>
                <a:cs typeface="Cambria"/>
              </a:rPr>
              <a:t>ЧЕРНО</a:t>
            </a:r>
            <a:r>
              <a:rPr lang="ru-RU" sz="2750" spc="65" dirty="0">
                <a:solidFill>
                  <a:srgbClr val="181818"/>
                </a:solidFill>
                <a:latin typeface="Cambria"/>
                <a:cs typeface="Cambria"/>
              </a:rPr>
              <a:t>СЛИ</a:t>
            </a:r>
            <a:r>
              <a:rPr sz="2750" spc="5" dirty="0">
                <a:solidFill>
                  <a:srgbClr val="181818"/>
                </a:solidFill>
                <a:latin typeface="Cambria"/>
                <a:cs typeface="Cambria"/>
              </a:rPr>
              <a:t>В</a:t>
            </a:r>
            <a:r>
              <a:rPr sz="2300" spc="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25" dirty="0">
                <a:solidFill>
                  <a:srgbClr val="181818"/>
                </a:solidFill>
                <a:latin typeface="Cambria"/>
                <a:cs typeface="Cambria"/>
              </a:rPr>
              <a:t>АБРИКОС</a:t>
            </a:r>
            <a:r>
              <a:rPr sz="2300" spc="2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65" dirty="0">
                <a:solidFill>
                  <a:srgbClr val="181818"/>
                </a:solidFill>
                <a:latin typeface="Cambria"/>
                <a:cs typeface="Cambria"/>
              </a:rPr>
              <a:t>ТЫКВА</a:t>
            </a:r>
            <a:r>
              <a:rPr sz="2300" spc="-6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6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5" dirty="0">
                <a:solidFill>
                  <a:srgbClr val="181818"/>
                </a:solidFill>
                <a:latin typeface="Cambria"/>
                <a:cs typeface="Cambria"/>
              </a:rPr>
              <a:t>МОРКОВЬ</a:t>
            </a:r>
            <a:r>
              <a:rPr sz="2300" spc="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45" dirty="0">
                <a:solidFill>
                  <a:srgbClr val="181818"/>
                </a:solidFill>
                <a:latin typeface="Cambria"/>
                <a:cs typeface="Cambria"/>
              </a:rPr>
              <a:t>ПШЕНИЦА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10" dirty="0">
                <a:solidFill>
                  <a:srgbClr val="181818"/>
                </a:solidFill>
                <a:latin typeface="Cambria"/>
                <a:cs typeface="Cambria"/>
              </a:rPr>
              <a:t>ПРОРОЩЕННАЯ</a:t>
            </a:r>
            <a:r>
              <a:rPr sz="2300" spc="-1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30" dirty="0">
                <a:solidFill>
                  <a:srgbClr val="181818"/>
                </a:solidFill>
                <a:latin typeface="Cambria"/>
                <a:cs typeface="Cambria"/>
              </a:rPr>
              <a:t>РОЖЬ </a:t>
            </a:r>
            <a:r>
              <a:rPr sz="2750" spc="-59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10" dirty="0">
                <a:solidFill>
                  <a:srgbClr val="181818"/>
                </a:solidFill>
                <a:latin typeface="Cambria"/>
                <a:cs typeface="Cambria"/>
              </a:rPr>
              <a:t>ПРОРОЩЕННАЯ</a:t>
            </a:r>
            <a:r>
              <a:rPr sz="2300" spc="-1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50" dirty="0">
                <a:solidFill>
                  <a:srgbClr val="181818"/>
                </a:solidFill>
                <a:latin typeface="Cambria"/>
                <a:cs typeface="Cambria"/>
              </a:rPr>
              <a:t>ЯЧМЕНЬ</a:t>
            </a:r>
            <a:r>
              <a:rPr sz="2750" spc="11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35" dirty="0">
                <a:solidFill>
                  <a:srgbClr val="181818"/>
                </a:solidFill>
                <a:latin typeface="Cambria"/>
                <a:cs typeface="Cambria"/>
              </a:rPr>
              <a:t>ПРОРОЩЕННЫЙ</a:t>
            </a:r>
            <a:r>
              <a:rPr sz="2750" spc="114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300" spc="22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34009" y="1911315"/>
            <a:ext cx="32226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" dirty="0">
                <a:solidFill>
                  <a:srgbClr val="A2446D"/>
                </a:solidFill>
              </a:rPr>
              <a:t>ЧАРОВНИЦА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44405" y="9026562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712" y="286464"/>
            <a:ext cx="7419990" cy="97154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598591" y="987478"/>
            <a:ext cx="319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-250" dirty="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69892" y="2760683"/>
            <a:ext cx="6935470" cy="561086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312420">
              <a:lnSpc>
                <a:spcPts val="4200"/>
              </a:lnSpc>
              <a:spcBef>
                <a:spcPts val="740"/>
              </a:spcBef>
            </a:pP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15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00" dirty="0">
                <a:solidFill>
                  <a:srgbClr val="535353"/>
                </a:solidFill>
                <a:latin typeface="Trebuchet MS"/>
                <a:cs typeface="Trebuchet MS"/>
              </a:rPr>
              <a:t>И  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225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40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endParaRPr sz="4000" dirty="0">
              <a:latin typeface="Trebuchet MS"/>
              <a:cs typeface="Trebuchet MS"/>
            </a:endParaRPr>
          </a:p>
          <a:p>
            <a:pPr marL="12700" marR="5080">
              <a:lnSpc>
                <a:spcPts val="4200"/>
              </a:lnSpc>
              <a:spcBef>
                <a:spcPts val="2100"/>
              </a:spcBef>
            </a:pP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90" dirty="0">
                <a:solidFill>
                  <a:srgbClr val="535353"/>
                </a:solidFill>
                <a:latin typeface="Trebuchet MS"/>
                <a:cs typeface="Trebuchet MS"/>
              </a:rPr>
              <a:t>Ш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0" dirty="0">
                <a:solidFill>
                  <a:srgbClr val="535353"/>
                </a:solidFill>
                <a:latin typeface="Trebuchet MS"/>
                <a:cs typeface="Trebuchet MS"/>
              </a:rPr>
              <a:t>И  </a:t>
            </a:r>
            <a:r>
              <a:rPr sz="4000" b="1" spc="-135" dirty="0">
                <a:solidFill>
                  <a:srgbClr val="535353"/>
                </a:solidFill>
                <a:latin typeface="Trebuchet MS"/>
                <a:cs typeface="Trebuchet MS"/>
              </a:rPr>
              <a:t>РАССЛАБЛЕНИЯ</a:t>
            </a:r>
            <a:endParaRPr sz="4000" dirty="0">
              <a:latin typeface="Trebuchet MS"/>
              <a:cs typeface="Trebuchet MS"/>
            </a:endParaRPr>
          </a:p>
          <a:p>
            <a:pPr marL="12700" marR="1089025">
              <a:lnSpc>
                <a:spcPts val="4200"/>
              </a:lnSpc>
              <a:spcBef>
                <a:spcPts val="2100"/>
              </a:spcBef>
            </a:pPr>
            <a:r>
              <a:rPr sz="4000" b="1" spc="-125" dirty="0">
                <a:solidFill>
                  <a:srgbClr val="535353"/>
                </a:solidFill>
                <a:latin typeface="Trebuchet MS"/>
                <a:cs typeface="Trebuchet MS"/>
              </a:rPr>
              <a:t>УМЕНЬШЕНИЕ 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Ь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00" dirty="0">
                <a:solidFill>
                  <a:srgbClr val="535353"/>
                </a:solidFill>
                <a:latin typeface="Trebuchet MS"/>
                <a:cs typeface="Trebuchet MS"/>
              </a:rPr>
              <a:t>И  </a:t>
            </a:r>
            <a:r>
              <a:rPr sz="4000" b="1" spc="-140" dirty="0">
                <a:solidFill>
                  <a:srgbClr val="535353"/>
                </a:solidFill>
                <a:latin typeface="Trebuchet MS"/>
                <a:cs typeface="Trebuchet MS"/>
              </a:rPr>
              <a:t>АГРЕСИВНОСТИ</a:t>
            </a:r>
            <a:endParaRPr sz="4000" dirty="0">
              <a:latin typeface="Trebuchet MS"/>
              <a:cs typeface="Trebuchet MS"/>
            </a:endParaRPr>
          </a:p>
          <a:p>
            <a:pPr marL="12700" marR="58419">
              <a:lnSpc>
                <a:spcPct val="111400"/>
              </a:lnSpc>
              <a:spcBef>
                <a:spcPts val="2375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105" dirty="0">
                <a:solidFill>
                  <a:srgbClr val="181818"/>
                </a:solidFill>
                <a:latin typeface="Cambria"/>
                <a:cs typeface="Cambria"/>
              </a:rPr>
              <a:t>К</a:t>
            </a:r>
            <a:r>
              <a:rPr lang="ru-RU" sz="2750" spc="-105" dirty="0">
                <a:solidFill>
                  <a:srgbClr val="181818"/>
                </a:solidFill>
                <a:latin typeface="Cambria"/>
                <a:cs typeface="Cambria"/>
              </a:rPr>
              <a:t>АЛИ</a:t>
            </a:r>
            <a:r>
              <a:rPr sz="2750" spc="10" dirty="0">
                <a:solidFill>
                  <a:srgbClr val="181818"/>
                </a:solidFill>
                <a:latin typeface="Cambria"/>
                <a:cs typeface="Cambria"/>
              </a:rPr>
              <a:t>НА</a:t>
            </a:r>
            <a:r>
              <a:rPr sz="2300" spc="1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5" dirty="0">
                <a:solidFill>
                  <a:srgbClr val="181818"/>
                </a:solidFill>
                <a:latin typeface="Cambria"/>
                <a:cs typeface="Cambria"/>
              </a:rPr>
              <a:t>ГРЕЧИХА</a:t>
            </a:r>
            <a:r>
              <a:rPr sz="2300" spc="-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105" dirty="0">
                <a:solidFill>
                  <a:srgbClr val="181818"/>
                </a:solidFill>
                <a:latin typeface="Cambria"/>
                <a:cs typeface="Cambria"/>
              </a:rPr>
              <a:t>КУКУРУЗА</a:t>
            </a:r>
            <a:r>
              <a:rPr sz="2300" spc="-10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50" dirty="0">
                <a:solidFill>
                  <a:srgbClr val="181818"/>
                </a:solidFill>
                <a:latin typeface="Cambria"/>
                <a:cs typeface="Cambria"/>
              </a:rPr>
              <a:t>ТОМАТ</a:t>
            </a:r>
            <a:r>
              <a:rPr sz="2300" spc="5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9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5" dirty="0">
                <a:solidFill>
                  <a:srgbClr val="181818"/>
                </a:solidFill>
                <a:latin typeface="Cambria"/>
                <a:cs typeface="Cambria"/>
              </a:rPr>
              <a:t>МОРСКАЯ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5" dirty="0">
                <a:solidFill>
                  <a:srgbClr val="181818"/>
                </a:solidFill>
                <a:latin typeface="Cambria"/>
                <a:cs typeface="Cambria"/>
              </a:rPr>
              <a:t>КАПУСТА</a:t>
            </a:r>
            <a:r>
              <a:rPr sz="2300" spc="5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9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65" dirty="0">
                <a:solidFill>
                  <a:srgbClr val="181818"/>
                </a:solidFill>
                <a:latin typeface="Cambria"/>
                <a:cs typeface="Cambria"/>
              </a:rPr>
              <a:t>ЧЕРНО</a:t>
            </a:r>
            <a:r>
              <a:rPr lang="ru-RU" sz="2750" spc="65" dirty="0">
                <a:solidFill>
                  <a:srgbClr val="181818"/>
                </a:solidFill>
                <a:latin typeface="Cambria"/>
                <a:cs typeface="Cambria"/>
              </a:rPr>
              <a:t>СЛИ</a:t>
            </a:r>
            <a:r>
              <a:rPr sz="2750" spc="25" dirty="0">
                <a:solidFill>
                  <a:srgbClr val="181818"/>
                </a:solidFill>
                <a:latin typeface="Cambria"/>
                <a:cs typeface="Cambria"/>
              </a:rPr>
              <a:t>В</a:t>
            </a:r>
            <a:r>
              <a:rPr sz="2300" spc="2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69892" y="1843947"/>
            <a:ext cx="48983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" dirty="0">
                <a:solidFill>
                  <a:srgbClr val="ED871B"/>
                </a:solidFill>
              </a:rPr>
              <a:t>Р</a:t>
            </a:r>
            <a:r>
              <a:rPr spc="-229" dirty="0">
                <a:solidFill>
                  <a:srgbClr val="ED871B"/>
                </a:solidFill>
              </a:rPr>
              <a:t>Е</a:t>
            </a:r>
            <a:r>
              <a:rPr spc="-200" dirty="0">
                <a:solidFill>
                  <a:srgbClr val="ED871B"/>
                </a:solidFill>
              </a:rPr>
              <a:t>Л</a:t>
            </a:r>
            <a:r>
              <a:rPr spc="-215" dirty="0">
                <a:solidFill>
                  <a:srgbClr val="ED871B"/>
                </a:solidFill>
              </a:rPr>
              <a:t>А</a:t>
            </a:r>
            <a:r>
              <a:rPr spc="-85" dirty="0">
                <a:solidFill>
                  <a:srgbClr val="ED871B"/>
                </a:solidFill>
              </a:rPr>
              <a:t>К</a:t>
            </a:r>
            <a:r>
              <a:rPr spc="-165" dirty="0">
                <a:solidFill>
                  <a:srgbClr val="ED871B"/>
                </a:solidFill>
              </a:rPr>
              <a:t>С</a:t>
            </a:r>
            <a:r>
              <a:rPr spc="-285" dirty="0">
                <a:solidFill>
                  <a:srgbClr val="ED871B"/>
                </a:solidFill>
              </a:rPr>
              <a:t> </a:t>
            </a:r>
            <a:r>
              <a:rPr spc="-85" dirty="0">
                <a:solidFill>
                  <a:srgbClr val="ED871B"/>
                </a:solidFill>
              </a:rPr>
              <a:t>К</a:t>
            </a:r>
            <a:r>
              <a:rPr spc="-60" dirty="0">
                <a:solidFill>
                  <a:srgbClr val="ED871B"/>
                </a:solidFill>
              </a:rPr>
              <a:t>О</a:t>
            </a:r>
            <a:r>
              <a:rPr spc="-85" dirty="0">
                <a:solidFill>
                  <a:srgbClr val="ED871B"/>
                </a:solidFill>
              </a:rPr>
              <a:t>К</a:t>
            </a:r>
            <a:r>
              <a:rPr spc="-490" dirty="0">
                <a:solidFill>
                  <a:srgbClr val="ED871B"/>
                </a:solidFill>
              </a:rPr>
              <a:t>Т</a:t>
            </a:r>
            <a:r>
              <a:rPr spc="-229" dirty="0">
                <a:solidFill>
                  <a:srgbClr val="ED871B"/>
                </a:solidFill>
              </a:rPr>
              <a:t>Е</a:t>
            </a:r>
            <a:r>
              <a:rPr spc="-254" dirty="0">
                <a:solidFill>
                  <a:srgbClr val="ED871B"/>
                </a:solidFill>
              </a:rPr>
              <a:t>Й</a:t>
            </a:r>
            <a:r>
              <a:rPr spc="-200" dirty="0">
                <a:solidFill>
                  <a:srgbClr val="ED871B"/>
                </a:solidFill>
              </a:rPr>
              <a:t>Л</a:t>
            </a:r>
            <a:r>
              <a:rPr spc="-55" dirty="0">
                <a:solidFill>
                  <a:srgbClr val="ED871B"/>
                </a:solidFill>
              </a:rPr>
              <a:t>Ь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363295" y="806908"/>
            <a:ext cx="349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-10" dirty="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320" y="2249772"/>
            <a:ext cx="9645280" cy="7042377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1314450">
              <a:lnSpc>
                <a:spcPts val="4200"/>
              </a:lnSpc>
              <a:spcBef>
                <a:spcPts val="740"/>
              </a:spcBef>
            </a:pPr>
            <a:r>
              <a:rPr lang="ru-RU"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НОРМАЛИЗАЦИЯ РАБОТЫ ГОРМОНАЛЬНЫХ И ФЕРМЕНТНЫХ СИСТЕМ</a:t>
            </a:r>
          </a:p>
          <a:p>
            <a:pPr marL="12700" marR="1314450">
              <a:lnSpc>
                <a:spcPts val="4200"/>
              </a:lnSpc>
              <a:spcBef>
                <a:spcPts val="740"/>
              </a:spcBef>
            </a:pPr>
            <a:endParaRPr lang="ru-RU" sz="4000" b="1" spc="-10" dirty="0">
              <a:solidFill>
                <a:srgbClr val="535353"/>
              </a:solidFill>
              <a:latin typeface="Trebuchet MS"/>
              <a:cs typeface="Trebuchet MS"/>
            </a:endParaRPr>
          </a:p>
          <a:p>
            <a:pPr marL="12700" marR="1314450">
              <a:lnSpc>
                <a:spcPts val="4200"/>
              </a:lnSpc>
              <a:spcBef>
                <a:spcPts val="740"/>
              </a:spcBef>
            </a:pPr>
            <a:r>
              <a:rPr lang="ru-RU"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ПОВЫШЕНИЕ РЕГЕНЕРАТИВНЫХ СПОСОБНОСТЕЙ ОРГАНИЗМА</a:t>
            </a:r>
          </a:p>
          <a:p>
            <a:pPr marL="12700" marR="1314450">
              <a:lnSpc>
                <a:spcPts val="4200"/>
              </a:lnSpc>
              <a:spcBef>
                <a:spcPts val="740"/>
              </a:spcBef>
            </a:pPr>
            <a:endParaRPr lang="ru-RU" sz="4000" b="1" spc="-10" dirty="0">
              <a:solidFill>
                <a:srgbClr val="535353"/>
              </a:solidFill>
              <a:latin typeface="Trebuchet MS"/>
              <a:cs typeface="Trebuchet MS"/>
            </a:endParaRPr>
          </a:p>
          <a:p>
            <a:pPr marL="12700" marR="1314450">
              <a:lnSpc>
                <a:spcPts val="4200"/>
              </a:lnSpc>
              <a:spcBef>
                <a:spcPts val="740"/>
              </a:spcBef>
            </a:pPr>
            <a:r>
              <a:rPr lang="ru-RU"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БЫСТРАЯ ЛИКВИДАЦИЯ ОКСИДАТИВНОГО СТРЕССА</a:t>
            </a:r>
          </a:p>
          <a:p>
            <a:pPr marL="12700" marR="1314450">
              <a:lnSpc>
                <a:spcPts val="4200"/>
              </a:lnSpc>
              <a:spcBef>
                <a:spcPts val="740"/>
              </a:spcBef>
            </a:pPr>
            <a:endParaRPr lang="ru-RU" sz="4000" b="1" spc="-10" dirty="0">
              <a:solidFill>
                <a:srgbClr val="535353"/>
              </a:solidFill>
              <a:latin typeface="Trebuchet MS"/>
              <a:cs typeface="Trebuchet MS"/>
            </a:endParaRPr>
          </a:p>
          <a:p>
            <a:pPr marL="12700" marR="1314450">
              <a:lnSpc>
                <a:spcPts val="4200"/>
              </a:lnSpc>
              <a:spcBef>
                <a:spcPts val="740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lang="ru-RU" sz="2750" spc="65" dirty="0">
                <a:solidFill>
                  <a:srgbClr val="181818"/>
                </a:solidFill>
                <a:latin typeface="Cambria"/>
                <a:cs typeface="Cambria"/>
              </a:rPr>
              <a:t>МОРСКАЯ КАПУСТА, ШПИНАТ, СЕМЕНА АРБУЗА, ШИПОВНИК, ЯИЧНЫЙ БЕЛОК, ОВЁС</a:t>
            </a:r>
            <a:r>
              <a:rPr sz="2750" spc="114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300" spc="22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9320" y="1378954"/>
            <a:ext cx="812128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75" dirty="0">
                <a:solidFill>
                  <a:srgbClr val="C42A4B"/>
                </a:solidFill>
              </a:rPr>
              <a:t>БИОПРОТЕКТОР РАВНОВЕСИЕ</a:t>
            </a:r>
            <a:endParaRPr spc="-75" dirty="0">
              <a:solidFill>
                <a:srgbClr val="C42A4B"/>
              </a:solidFill>
            </a:endParaRP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CB13E68-7EAE-56E8-1892-8C561FF580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970" y="276736"/>
            <a:ext cx="7439009" cy="97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38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43800" y="9782803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63295" y="806908"/>
            <a:ext cx="349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2400" b="1" spc="-10" dirty="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82906" y="2705100"/>
            <a:ext cx="8576791" cy="6745693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1314450">
              <a:lnSpc>
                <a:spcPts val="4200"/>
              </a:lnSpc>
              <a:spcBef>
                <a:spcPts val="740"/>
              </a:spcBef>
            </a:pPr>
            <a:r>
              <a:rPr lang="ru-RU"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СНИЖЕНИЕ ВЕСА</a:t>
            </a:r>
            <a:endParaRPr sz="4000" dirty="0">
              <a:latin typeface="Trebuchet MS"/>
              <a:cs typeface="Trebuchet MS"/>
            </a:endParaRPr>
          </a:p>
          <a:p>
            <a:pPr marL="12700" marR="2011680">
              <a:lnSpc>
                <a:spcPts val="4200"/>
              </a:lnSpc>
              <a:spcBef>
                <a:spcPts val="2100"/>
              </a:spcBef>
            </a:pPr>
            <a:r>
              <a:rPr lang="ru-RU"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СНИЖЕНИЕ УРОВНЯ САХАРА И ХОЛЕСТЕРИНА</a:t>
            </a:r>
            <a:endParaRPr sz="4000" dirty="0">
              <a:latin typeface="Trebuchet MS"/>
              <a:cs typeface="Trebuchet MS"/>
            </a:endParaRPr>
          </a:p>
          <a:p>
            <a:pPr marL="12700" marR="875030">
              <a:lnSpc>
                <a:spcPts val="4200"/>
              </a:lnSpc>
              <a:spcBef>
                <a:spcPts val="2100"/>
              </a:spcBef>
            </a:pPr>
            <a:r>
              <a:rPr lang="ru-RU"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НАСЫЩЕНИЕ БЕЛКАМИ И ВИТАМИНАМИ</a:t>
            </a:r>
          </a:p>
          <a:p>
            <a:pPr marL="12700" marR="875030">
              <a:lnSpc>
                <a:spcPts val="4200"/>
              </a:lnSpc>
              <a:spcBef>
                <a:spcPts val="2100"/>
              </a:spcBef>
            </a:pPr>
            <a:r>
              <a:rPr lang="ru-RU"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НОРМАЛИЗАЦИЯ ОБМЕНА ВЕЩЕСТВ</a:t>
            </a:r>
          </a:p>
          <a:p>
            <a:pPr marL="12700" marR="5080">
              <a:lnSpc>
                <a:spcPct val="111400"/>
              </a:lnSpc>
              <a:spcBef>
                <a:spcPts val="1839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</a:t>
            </a:r>
            <a:r>
              <a:rPr sz="2300" spc="1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lang="ru-RU" sz="2750" spc="65" dirty="0">
                <a:solidFill>
                  <a:srgbClr val="181818"/>
                </a:solidFill>
                <a:latin typeface="Cambria"/>
                <a:cs typeface="Cambria"/>
              </a:rPr>
              <a:t>ТВОРОЖНЫЙ БЕЛОК, ЛИСТ ЗЕЛЁНОГО ЧАЯ И БРУСНИКИ, КУРАГА, ТОПИНАМБУР, ЛАМИНАРИЯ, ОТРУБИ РЖАНЫЕ, ЯИЧНЫЙ ПРОТЕИН</a:t>
            </a:r>
            <a:r>
              <a:rPr sz="2750" spc="114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300" spc="22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677400" y="1027525"/>
            <a:ext cx="834819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75" dirty="0">
                <a:solidFill>
                  <a:schemeClr val="accent3">
                    <a:lumMod val="50000"/>
                  </a:schemeClr>
                </a:solidFill>
              </a:rPr>
              <a:t>БИОПРОТЕКТОР СТРОЙНОСТИ</a:t>
            </a:r>
            <a:endParaRPr spc="-75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E556A2D-A9AD-868C-7103-942A0F8B8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9" y="268612"/>
            <a:ext cx="7439778" cy="97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5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9026562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9272" y="0"/>
            <a:ext cx="10088727" cy="10286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780"/>
              </a:spcBef>
              <a:tabLst>
                <a:tab pos="4063365" algn="l"/>
              </a:tabLst>
            </a:pPr>
            <a:r>
              <a:rPr spc="-15" dirty="0"/>
              <a:t>Концентрированные </a:t>
            </a:r>
            <a:r>
              <a:rPr spc="-1315" dirty="0"/>
              <a:t> </a:t>
            </a:r>
            <a:r>
              <a:rPr spc="-15" dirty="0"/>
              <a:t>витаминно- </a:t>
            </a:r>
            <a:r>
              <a:rPr spc="-10" dirty="0"/>
              <a:t> </a:t>
            </a:r>
            <a:r>
              <a:rPr spc="-220" dirty="0"/>
              <a:t>м</a:t>
            </a:r>
            <a:r>
              <a:rPr spc="-50" dirty="0"/>
              <a:t>и</a:t>
            </a:r>
            <a:r>
              <a:rPr spc="-35" dirty="0"/>
              <a:t>н</a:t>
            </a:r>
            <a:r>
              <a:rPr spc="-120" dirty="0"/>
              <a:t>е</a:t>
            </a:r>
            <a:r>
              <a:rPr spc="45" dirty="0"/>
              <a:t>р</a:t>
            </a:r>
            <a:r>
              <a:rPr spc="55" dirty="0"/>
              <a:t>а</a:t>
            </a:r>
            <a:r>
              <a:rPr spc="-135" dirty="0"/>
              <a:t>л</a:t>
            </a:r>
            <a:r>
              <a:rPr spc="-85" dirty="0"/>
              <a:t>ь</a:t>
            </a:r>
            <a:r>
              <a:rPr spc="-35" dirty="0"/>
              <a:t>н</a:t>
            </a:r>
            <a:r>
              <a:rPr spc="60" dirty="0"/>
              <a:t>ы</a:t>
            </a:r>
            <a:r>
              <a:rPr spc="-114" dirty="0"/>
              <a:t>е</a:t>
            </a:r>
            <a:r>
              <a:rPr dirty="0"/>
              <a:t>	</a:t>
            </a:r>
            <a:r>
              <a:rPr spc="-170" dirty="0"/>
              <a:t>с</a:t>
            </a:r>
            <a:r>
              <a:rPr spc="-220" dirty="0"/>
              <a:t>м</a:t>
            </a:r>
            <a:r>
              <a:rPr spc="-120" dirty="0"/>
              <a:t>е</a:t>
            </a:r>
            <a:r>
              <a:rPr spc="-170" dirty="0"/>
              <a:t>с</a:t>
            </a:r>
            <a:r>
              <a:rPr spc="-45" dirty="0"/>
              <a:t>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95607" y="4152625"/>
            <a:ext cx="5619115" cy="36022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780"/>
              </a:spcBef>
              <a:tabLst>
                <a:tab pos="1551305" algn="l"/>
              </a:tabLst>
            </a:pPr>
            <a:r>
              <a:rPr sz="4400" b="1" spc="-155" dirty="0">
                <a:solidFill>
                  <a:srgbClr val="535353"/>
                </a:solidFill>
                <a:latin typeface="Trebuchet MS"/>
                <a:cs typeface="Trebuchet MS"/>
              </a:rPr>
              <a:t>для	</a:t>
            </a:r>
            <a:r>
              <a:rPr sz="4400" b="1" spc="-35" dirty="0">
                <a:solidFill>
                  <a:srgbClr val="535353"/>
                </a:solidFill>
                <a:latin typeface="Trebuchet MS"/>
                <a:cs typeface="Trebuchet MS"/>
              </a:rPr>
              <a:t>приготовления </a:t>
            </a:r>
            <a:r>
              <a:rPr sz="4400" b="1" spc="-131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400" b="1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400" b="1" spc="-7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r>
              <a:rPr sz="4400" b="1" spc="-135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45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r>
              <a:rPr sz="4400" b="1" spc="-28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4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400" b="1" spc="-28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170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400" b="1" spc="-220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400" b="1" spc="-110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400" b="1" spc="6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400" b="1" spc="-4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endParaRPr sz="4400" dirty="0">
              <a:latin typeface="Trebuchet MS"/>
              <a:cs typeface="Trebuchet MS"/>
            </a:endParaRPr>
          </a:p>
          <a:p>
            <a:pPr marL="12700" marR="733425" algn="just">
              <a:lnSpc>
                <a:spcPct val="112999"/>
              </a:lnSpc>
              <a:spcBef>
                <a:spcPts val="3325"/>
              </a:spcBef>
            </a:pPr>
            <a:r>
              <a:rPr sz="2750" spc="-60" dirty="0">
                <a:solidFill>
                  <a:srgbClr val="181818"/>
                </a:solidFill>
                <a:latin typeface="Cambria"/>
                <a:cs typeface="Cambria"/>
              </a:rPr>
              <a:t>ИЗ </a:t>
            </a:r>
            <a:r>
              <a:rPr sz="2750" spc="-30" dirty="0">
                <a:solidFill>
                  <a:srgbClr val="181818"/>
                </a:solidFill>
                <a:latin typeface="Cambria"/>
                <a:cs typeface="Cambria"/>
              </a:rPr>
              <a:t>ЯГО</a:t>
            </a:r>
            <a:r>
              <a:rPr lang="ru-RU" sz="2750" spc="-30" dirty="0">
                <a:solidFill>
                  <a:srgbClr val="181818"/>
                </a:solidFill>
                <a:latin typeface="Cambria"/>
                <a:cs typeface="Cambria"/>
              </a:rPr>
              <a:t>Д</a:t>
            </a:r>
            <a:r>
              <a:rPr sz="2300" spc="16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750" spc="20" dirty="0">
                <a:solidFill>
                  <a:srgbClr val="181818"/>
                </a:solidFill>
                <a:latin typeface="Cambria"/>
                <a:cs typeface="Cambria"/>
              </a:rPr>
              <a:t>ОВОЩЕЙ</a:t>
            </a:r>
            <a:r>
              <a:rPr sz="2300" spc="2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750" spc="-25" dirty="0">
                <a:solidFill>
                  <a:srgbClr val="181818"/>
                </a:solidFill>
                <a:latin typeface="Cambria"/>
                <a:cs typeface="Cambria"/>
              </a:rPr>
              <a:t>ФРУКТОВ</a:t>
            </a:r>
            <a:r>
              <a:rPr sz="2300" spc="-2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2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50" dirty="0">
                <a:solidFill>
                  <a:srgbClr val="181818"/>
                </a:solidFill>
                <a:latin typeface="Cambria"/>
                <a:cs typeface="Cambria"/>
              </a:rPr>
              <a:t>З</a:t>
            </a:r>
            <a:r>
              <a:rPr lang="ru-RU" sz="2750" spc="-45" dirty="0">
                <a:solidFill>
                  <a:srgbClr val="181818"/>
                </a:solidFill>
                <a:latin typeface="Cambria"/>
                <a:cs typeface="Cambria"/>
              </a:rPr>
              <a:t>ЛА</a:t>
            </a:r>
            <a:r>
              <a:rPr sz="2750" spc="10" dirty="0">
                <a:solidFill>
                  <a:srgbClr val="181818"/>
                </a:solidFill>
                <a:latin typeface="Cambria"/>
                <a:cs typeface="Cambria"/>
              </a:rPr>
              <a:t>КОВ</a:t>
            </a:r>
            <a:r>
              <a:rPr sz="2300" spc="1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lang="ru-RU" sz="2750" spc="60" dirty="0">
                <a:solidFill>
                  <a:srgbClr val="181818"/>
                </a:solidFill>
                <a:latin typeface="Cambria"/>
                <a:cs typeface="Microsoft Sans Serif"/>
              </a:rPr>
              <a:t>ЛИ</a:t>
            </a:r>
            <a:r>
              <a:rPr sz="2750" spc="60" dirty="0">
                <a:solidFill>
                  <a:srgbClr val="181818"/>
                </a:solidFill>
                <a:latin typeface="Cambria"/>
                <a:cs typeface="Cambria"/>
              </a:rPr>
              <a:t>СТОВОЙ </a:t>
            </a:r>
            <a:r>
              <a:rPr sz="2750" spc="-15" dirty="0">
                <a:solidFill>
                  <a:srgbClr val="181818"/>
                </a:solidFill>
                <a:latin typeface="Cambria"/>
                <a:cs typeface="Cambria"/>
              </a:rPr>
              <a:t>З</a:t>
            </a:r>
            <a:r>
              <a:rPr lang="ru-RU" sz="2750" spc="-15" dirty="0">
                <a:solidFill>
                  <a:srgbClr val="181818"/>
                </a:solidFill>
                <a:latin typeface="Cambria"/>
                <a:cs typeface="Cambria"/>
              </a:rPr>
              <a:t>ЕЛЕ</a:t>
            </a:r>
            <a:r>
              <a:rPr sz="2750" spc="25" dirty="0">
                <a:solidFill>
                  <a:srgbClr val="181818"/>
                </a:solidFill>
                <a:latin typeface="Cambria"/>
                <a:cs typeface="Cambria"/>
              </a:rPr>
              <a:t>НИ</a:t>
            </a:r>
            <a:r>
              <a:rPr sz="2300" spc="2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3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60" dirty="0">
                <a:solidFill>
                  <a:srgbClr val="181818"/>
                </a:solidFill>
                <a:latin typeface="Cambria"/>
                <a:cs typeface="Cambria"/>
              </a:rPr>
              <a:t>ОРЕХ</a:t>
            </a:r>
            <a:r>
              <a:rPr lang="ru-RU" sz="2750" spc="60" dirty="0">
                <a:solidFill>
                  <a:srgbClr val="181818"/>
                </a:solidFill>
                <a:latin typeface="Cambria"/>
                <a:cs typeface="Cambria"/>
              </a:rPr>
              <a:t>ОВ</a:t>
            </a:r>
            <a:r>
              <a:rPr sz="2300" spc="6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750" spc="35" dirty="0">
                <a:solidFill>
                  <a:srgbClr val="181818"/>
                </a:solidFill>
                <a:latin typeface="Cambria"/>
                <a:cs typeface="Cambria"/>
              </a:rPr>
              <a:t>ТВОРОЖНОГО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10" dirty="0">
                <a:solidFill>
                  <a:srgbClr val="181818"/>
                </a:solidFill>
                <a:latin typeface="Cambria"/>
                <a:cs typeface="Cambria"/>
              </a:rPr>
              <a:t>Б</a:t>
            </a:r>
            <a:r>
              <a:rPr lang="ru-RU" sz="2750" spc="-10" dirty="0">
                <a:solidFill>
                  <a:srgbClr val="181818"/>
                </a:solidFill>
                <a:latin typeface="Cambria"/>
                <a:cs typeface="Cambria"/>
              </a:rPr>
              <a:t>ЕЛКА</a:t>
            </a:r>
            <a:r>
              <a:rPr sz="2300" spc="40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987465"/>
            <a:ext cx="3708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2400" b="1" spc="-135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7897" y="964576"/>
            <a:ext cx="9610090" cy="173990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6300"/>
              </a:lnSpc>
              <a:spcBef>
                <a:spcPts val="1060"/>
              </a:spcBef>
            </a:pPr>
            <a:r>
              <a:rPr sz="6000" spc="-15" dirty="0"/>
              <a:t>Б</a:t>
            </a:r>
            <a:r>
              <a:rPr sz="6000" spc="-65" dirty="0"/>
              <a:t>и</a:t>
            </a:r>
            <a:r>
              <a:rPr sz="6000" spc="85" dirty="0"/>
              <a:t>о</a:t>
            </a:r>
            <a:r>
              <a:rPr sz="6000" spc="-10" dirty="0"/>
              <a:t>п</a:t>
            </a:r>
            <a:r>
              <a:rPr sz="6000" spc="70" dirty="0"/>
              <a:t>р</a:t>
            </a:r>
            <a:r>
              <a:rPr sz="6000" spc="85" dirty="0"/>
              <a:t>о</a:t>
            </a:r>
            <a:r>
              <a:rPr sz="6000" spc="-90" dirty="0"/>
              <a:t>т</a:t>
            </a:r>
            <a:r>
              <a:rPr sz="6000" spc="-160" dirty="0"/>
              <a:t>е</a:t>
            </a:r>
            <a:r>
              <a:rPr sz="6000" spc="10" dirty="0"/>
              <a:t>к</a:t>
            </a:r>
            <a:r>
              <a:rPr sz="6000" spc="-90" dirty="0"/>
              <a:t>т</a:t>
            </a:r>
            <a:r>
              <a:rPr sz="6000" spc="85" dirty="0"/>
              <a:t>о</a:t>
            </a:r>
            <a:r>
              <a:rPr sz="6000" spc="70" dirty="0"/>
              <a:t>р</a:t>
            </a:r>
            <a:r>
              <a:rPr sz="6000" spc="85" dirty="0"/>
              <a:t>ы</a:t>
            </a:r>
            <a:r>
              <a:rPr sz="6000" spc="-390" dirty="0"/>
              <a:t> </a:t>
            </a:r>
            <a:r>
              <a:rPr sz="6000" spc="-260" dirty="0"/>
              <a:t>E</a:t>
            </a:r>
            <a:r>
              <a:rPr sz="6000" spc="-90" dirty="0"/>
              <a:t>v</a:t>
            </a:r>
            <a:r>
              <a:rPr sz="6000" spc="-140" dirty="0"/>
              <a:t>e</a:t>
            </a:r>
            <a:r>
              <a:rPr sz="6000" spc="-160" dirty="0"/>
              <a:t>r</a:t>
            </a:r>
            <a:r>
              <a:rPr sz="6000" spc="10" dirty="0"/>
              <a:t>l</a:t>
            </a:r>
            <a:r>
              <a:rPr sz="6000" spc="-100" dirty="0"/>
              <a:t>i</a:t>
            </a:r>
            <a:r>
              <a:rPr sz="6000" spc="-85" dirty="0"/>
              <a:t>f</a:t>
            </a:r>
            <a:r>
              <a:rPr sz="6000" spc="-140" dirty="0"/>
              <a:t>e</a:t>
            </a:r>
            <a:r>
              <a:rPr sz="6000" spc="-390" dirty="0"/>
              <a:t> </a:t>
            </a:r>
            <a:r>
              <a:rPr sz="6000" spc="210" dirty="0"/>
              <a:t>-  </a:t>
            </a:r>
            <a:r>
              <a:rPr sz="6000" spc="-225" dirty="0"/>
              <a:t>с</a:t>
            </a:r>
            <a:r>
              <a:rPr sz="6000" spc="-160" dirty="0"/>
              <a:t>е</a:t>
            </a:r>
            <a:r>
              <a:rPr sz="6000" spc="10" dirty="0"/>
              <a:t>к</a:t>
            </a:r>
            <a:r>
              <a:rPr sz="6000" spc="70" dirty="0"/>
              <a:t>р</a:t>
            </a:r>
            <a:r>
              <a:rPr sz="6000" spc="-160" dirty="0"/>
              <a:t>е</a:t>
            </a:r>
            <a:r>
              <a:rPr sz="6000" spc="-90" dirty="0"/>
              <a:t>т</a:t>
            </a:r>
            <a:r>
              <a:rPr sz="6000" spc="-390" dirty="0"/>
              <a:t> </a:t>
            </a:r>
            <a:r>
              <a:rPr sz="6000" spc="90" dirty="0"/>
              <a:t>з</a:t>
            </a:r>
            <a:r>
              <a:rPr sz="6000" spc="-420" dirty="0"/>
              <a:t>д</a:t>
            </a:r>
            <a:r>
              <a:rPr sz="6000" spc="85" dirty="0"/>
              <a:t>о</a:t>
            </a:r>
            <a:r>
              <a:rPr sz="6000" spc="70" dirty="0"/>
              <a:t>р</a:t>
            </a:r>
            <a:r>
              <a:rPr sz="6000" spc="85" dirty="0"/>
              <a:t>о</a:t>
            </a:r>
            <a:r>
              <a:rPr sz="6000" spc="70" dirty="0"/>
              <a:t>в</a:t>
            </a:r>
            <a:r>
              <a:rPr sz="6000" spc="85" dirty="0"/>
              <a:t>о</a:t>
            </a:r>
            <a:r>
              <a:rPr sz="6000" spc="-175" dirty="0"/>
              <a:t>г</a:t>
            </a:r>
            <a:r>
              <a:rPr sz="6000" spc="85" dirty="0"/>
              <a:t>о</a:t>
            </a:r>
            <a:r>
              <a:rPr sz="6000" spc="-390" dirty="0"/>
              <a:t> </a:t>
            </a:r>
            <a:r>
              <a:rPr sz="6000" spc="-10" dirty="0"/>
              <a:t>п</a:t>
            </a:r>
            <a:r>
              <a:rPr sz="6000" spc="-65" dirty="0"/>
              <a:t>и</a:t>
            </a:r>
            <a:r>
              <a:rPr sz="6000" spc="-90" dirty="0"/>
              <a:t>т</a:t>
            </a:r>
            <a:r>
              <a:rPr sz="6000" spc="80" dirty="0"/>
              <a:t>а</a:t>
            </a:r>
            <a:r>
              <a:rPr sz="6000" spc="-45" dirty="0"/>
              <a:t>н</a:t>
            </a:r>
            <a:r>
              <a:rPr sz="6000" spc="-65" dirty="0"/>
              <a:t>и</a:t>
            </a:r>
            <a:r>
              <a:rPr sz="6000" spc="-20" dirty="0"/>
              <a:t>я</a:t>
            </a:r>
            <a:endParaRPr sz="6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63061" y="7967471"/>
            <a:ext cx="133349" cy="13174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63061" y="8173583"/>
            <a:ext cx="133349" cy="1317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63061" y="8379694"/>
            <a:ext cx="133349" cy="1317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63061" y="8585806"/>
            <a:ext cx="133349" cy="13174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63061" y="8791918"/>
            <a:ext cx="133349" cy="131741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557F0EF-AF9D-4CCD-1C01-6A608FE31EDC}"/>
              </a:ext>
            </a:extLst>
          </p:cNvPr>
          <p:cNvSpPr txBox="1">
            <a:spLocks/>
          </p:cNvSpPr>
          <p:nvPr/>
        </p:nvSpPr>
        <p:spPr>
          <a:xfrm>
            <a:off x="2793031" y="2178260"/>
            <a:ext cx="720080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400" dirty="0"/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Пища должна быть лекарством, а </a:t>
            </a:r>
          </a:p>
          <a:p>
            <a:pPr algn="ctr"/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лекарство - пищей.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Гиппократ</a:t>
            </a:r>
          </a:p>
          <a:p>
            <a:endParaRPr lang="ru-RU" sz="2400" dirty="0"/>
          </a:p>
          <a:p>
            <a:pPr algn="ctr"/>
            <a:r>
              <a:rPr lang="ru-RU" sz="2400" dirty="0"/>
              <a:t> </a:t>
            </a:r>
            <a:endParaRPr lang="en-US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E75016-0601-F44C-3508-13932214D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25" y="5201662"/>
            <a:ext cx="4133462" cy="4133462"/>
          </a:xfrm>
          <a:prstGeom prst="rect">
            <a:avLst/>
          </a:prstGeom>
        </p:spPr>
      </p:pic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94DC2AC8-063B-1478-79DD-1ACE65D82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696431"/>
              </p:ext>
            </p:extLst>
          </p:nvPr>
        </p:nvGraphicFramePr>
        <p:xfrm>
          <a:off x="2007062" y="6332563"/>
          <a:ext cx="332740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327008" imgH="1871707" progId="Acrobat.Document.DC">
                  <p:embed/>
                </p:oleObj>
              </mc:Choice>
              <mc:Fallback>
                <p:oleObj name="Acrobat Document" r:id="rId5" imgW="3327008" imgH="1871707" progId="Acrobat.Document.DC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FFE4363-A957-4DDE-B49A-B4C2618390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7062" y="6332563"/>
                        <a:ext cx="3327400" cy="187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29B16B5-C045-EFEF-23E7-9DA6EBB4C4C9}"/>
              </a:ext>
            </a:extLst>
          </p:cNvPr>
          <p:cNvSpPr txBox="1"/>
          <p:nvPr/>
        </p:nvSpPr>
        <p:spPr>
          <a:xfrm>
            <a:off x="5979639" y="6760562"/>
            <a:ext cx="4137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&amp;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333999" cy="10286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6500068" y="9026525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2000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2000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5901628" cy="1028699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175764" y="2564166"/>
            <a:ext cx="5729605" cy="194183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160"/>
              </a:spcBef>
            </a:pPr>
            <a:r>
              <a:rPr sz="6700" b="1" spc="-27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6700" b="1" spc="-130" dirty="0">
                <a:solidFill>
                  <a:srgbClr val="535353"/>
                </a:solidFill>
                <a:latin typeface="Trebuchet MS"/>
                <a:cs typeface="Trebuchet MS"/>
              </a:rPr>
              <a:t>НН</a:t>
            </a:r>
            <a:r>
              <a:rPr sz="6700" b="1" spc="-90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6700" b="1" spc="125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6700" b="1" spc="-32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6700" b="1" spc="30" dirty="0">
                <a:solidFill>
                  <a:srgbClr val="535353"/>
                </a:solidFill>
                <a:latin typeface="Trebuchet MS"/>
                <a:cs typeface="Trebuchet MS"/>
              </a:rPr>
              <a:t>Ц</a:t>
            </a:r>
            <a:r>
              <a:rPr sz="6700" b="1" spc="-27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6700" b="1" spc="-220" dirty="0">
                <a:solidFill>
                  <a:srgbClr val="535353"/>
                </a:solidFill>
                <a:latin typeface="Trebuchet MS"/>
                <a:cs typeface="Trebuchet MS"/>
              </a:rPr>
              <a:t>Я</a:t>
            </a:r>
            <a:r>
              <a:rPr sz="6700" b="1" spc="-434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6700" b="1" spc="85" dirty="0">
                <a:solidFill>
                  <a:srgbClr val="535353"/>
                </a:solidFill>
                <a:latin typeface="Trebuchet MS"/>
                <a:cs typeface="Trebuchet MS"/>
              </a:rPr>
              <a:t>В  </a:t>
            </a:r>
            <a:r>
              <a:rPr sz="6700" b="1" spc="-290" dirty="0">
                <a:solidFill>
                  <a:srgbClr val="535353"/>
                </a:solidFill>
                <a:latin typeface="Trebuchet MS"/>
                <a:cs typeface="Trebuchet MS"/>
              </a:rPr>
              <a:t>ПИТАНИИ</a:t>
            </a:r>
            <a:endParaRPr sz="67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xfrm>
            <a:off x="3899905" y="5971670"/>
            <a:ext cx="10488188" cy="16579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88029" marR="5080">
              <a:lnSpc>
                <a:spcPct val="110900"/>
              </a:lnSpc>
              <a:spcBef>
                <a:spcPts val="90"/>
              </a:spcBef>
            </a:pPr>
            <a:r>
              <a:rPr spc="25" dirty="0"/>
              <a:t>КОСМИЧЕСКАЯ</a:t>
            </a:r>
            <a:r>
              <a:rPr spc="130" dirty="0"/>
              <a:t> </a:t>
            </a:r>
            <a:r>
              <a:rPr spc="50" dirty="0"/>
              <a:t>ТЕХ</a:t>
            </a:r>
            <a:r>
              <a:rPr lang="ru-RU" spc="50" dirty="0"/>
              <a:t>НОЛОГ</a:t>
            </a:r>
            <a:r>
              <a:rPr spc="-45" dirty="0"/>
              <a:t>ИЯ </a:t>
            </a:r>
            <a:r>
              <a:rPr spc="-40" dirty="0"/>
              <a:t> </a:t>
            </a:r>
            <a:r>
              <a:rPr spc="5" dirty="0"/>
              <a:t>ПРИГОТО</a:t>
            </a:r>
            <a:r>
              <a:rPr lang="ru-RU" spc="5" dirty="0"/>
              <a:t>ВЛЕН</a:t>
            </a:r>
            <a:r>
              <a:rPr spc="-65" dirty="0"/>
              <a:t>ИЯ</a:t>
            </a:r>
            <a:r>
              <a:rPr spc="125" dirty="0"/>
              <a:t> </a:t>
            </a:r>
            <a:r>
              <a:rPr spc="-5" dirty="0"/>
              <a:t>БИОКОРРЕКТОРОВ </a:t>
            </a:r>
            <a:r>
              <a:rPr spc="-715" dirty="0"/>
              <a:t> </a:t>
            </a:r>
            <a:r>
              <a:rPr spc="-40" dirty="0"/>
              <a:t>21</a:t>
            </a:r>
            <a:r>
              <a:rPr spc="130" dirty="0"/>
              <a:t> </a:t>
            </a:r>
            <a:r>
              <a:rPr dirty="0"/>
              <a:t>ПАТЕНТ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6900890" y="987465"/>
            <a:ext cx="371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2400" b="1" spc="-130" dirty="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9026525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996" y="0"/>
            <a:ext cx="10058003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95607" y="2581344"/>
            <a:ext cx="5692775" cy="305816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780"/>
              </a:spcBef>
            </a:pPr>
            <a:r>
              <a:rPr sz="4400" b="1" spc="-45" dirty="0">
                <a:solidFill>
                  <a:srgbClr val="535353"/>
                </a:solidFill>
                <a:latin typeface="Trebuchet MS"/>
                <a:cs typeface="Trebuchet MS"/>
              </a:rPr>
              <a:t>Ультратонкое </a:t>
            </a:r>
            <a:r>
              <a:rPr sz="4400" b="1" spc="-4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90" dirty="0">
                <a:solidFill>
                  <a:srgbClr val="535353"/>
                </a:solidFill>
                <a:latin typeface="Trebuchet MS"/>
                <a:cs typeface="Trebuchet MS"/>
              </a:rPr>
              <a:t>измельчение </a:t>
            </a:r>
            <a:r>
              <a:rPr sz="4400" b="1" spc="-8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4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400" b="1" spc="-170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400" b="1" spc="-7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400" b="1" spc="-7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135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400" b="1" spc="-85" dirty="0">
                <a:solidFill>
                  <a:srgbClr val="535353"/>
                </a:solidFill>
                <a:latin typeface="Trebuchet MS"/>
                <a:cs typeface="Trebuchet MS"/>
              </a:rPr>
              <a:t>ь</a:t>
            </a:r>
            <a:r>
              <a:rPr sz="4400" b="1" spc="-35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400" b="1" spc="-13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400" b="1" spc="60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400" b="1" spc="-28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170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400" b="1" spc="60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400" b="1" spc="4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400" b="1" spc="-85" dirty="0">
                <a:solidFill>
                  <a:srgbClr val="535353"/>
                </a:solidFill>
                <a:latin typeface="Trebuchet MS"/>
                <a:cs typeface="Trebuchet MS"/>
              </a:rPr>
              <a:t>ь</a:t>
            </a:r>
            <a:r>
              <a:rPr sz="4400" b="1" spc="-10" dirty="0">
                <a:solidFill>
                  <a:srgbClr val="535353"/>
                </a:solidFill>
                <a:latin typeface="Trebuchet MS"/>
                <a:cs typeface="Trebuchet MS"/>
              </a:rPr>
              <a:t>я  </a:t>
            </a:r>
            <a:r>
              <a:rPr sz="4400" b="1" spc="-5" dirty="0">
                <a:solidFill>
                  <a:srgbClr val="535353"/>
                </a:solidFill>
                <a:latin typeface="Trebuchet MS"/>
                <a:cs typeface="Trebuchet MS"/>
              </a:rPr>
              <a:t>при </a:t>
            </a:r>
            <a:r>
              <a:rPr sz="4400" b="1" spc="15" dirty="0">
                <a:solidFill>
                  <a:srgbClr val="535353"/>
                </a:solidFill>
                <a:latin typeface="Trebuchet MS"/>
                <a:cs typeface="Trebuchet MS"/>
              </a:rPr>
              <a:t>шоковой </a:t>
            </a:r>
            <a:r>
              <a:rPr sz="4400" b="1" spc="2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dirty="0">
                <a:solidFill>
                  <a:srgbClr val="535353"/>
                </a:solidFill>
                <a:latin typeface="Trebuchet MS"/>
                <a:cs typeface="Trebuchet MS"/>
              </a:rPr>
              <a:t>заморозке</a:t>
            </a:r>
            <a:r>
              <a:rPr sz="4400" b="1" spc="-29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175" dirty="0">
                <a:solidFill>
                  <a:srgbClr val="535353"/>
                </a:solidFill>
                <a:latin typeface="Trebuchet MS"/>
                <a:cs typeface="Trebuchet MS"/>
              </a:rPr>
              <a:t>-</a:t>
            </a:r>
            <a:r>
              <a:rPr sz="4400" b="1" spc="-29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245" dirty="0">
                <a:solidFill>
                  <a:srgbClr val="535353"/>
                </a:solidFill>
                <a:latin typeface="Trebuchet MS"/>
                <a:cs typeface="Trebuchet MS"/>
              </a:rPr>
              <a:t>196С°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5607" y="6996338"/>
            <a:ext cx="4420870" cy="133369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0500"/>
              </a:lnSpc>
              <a:spcBef>
                <a:spcPts val="90"/>
              </a:spcBef>
            </a:pPr>
            <a:r>
              <a:rPr sz="2650" spc="20" dirty="0">
                <a:solidFill>
                  <a:srgbClr val="181818"/>
                </a:solidFill>
                <a:latin typeface="Cambria"/>
                <a:cs typeface="Cambria"/>
              </a:rPr>
              <a:t>БИ</a:t>
            </a:r>
            <a:r>
              <a:rPr lang="ru-RU" sz="2650" spc="20" dirty="0">
                <a:solidFill>
                  <a:srgbClr val="181818"/>
                </a:solidFill>
                <a:latin typeface="Cambria"/>
                <a:cs typeface="Cambria"/>
              </a:rPr>
              <a:t>ОДОС</a:t>
            </a:r>
            <a:r>
              <a:rPr sz="2650" spc="55" dirty="0">
                <a:solidFill>
                  <a:srgbClr val="181818"/>
                </a:solidFill>
                <a:latin typeface="Cambria"/>
                <a:cs typeface="Cambria"/>
              </a:rPr>
              <a:t>ТУПНОСТЬ </a:t>
            </a:r>
            <a:r>
              <a:rPr sz="2650" spc="6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650" spc="-15" dirty="0">
                <a:solidFill>
                  <a:srgbClr val="181818"/>
                </a:solidFill>
                <a:latin typeface="Cambria"/>
                <a:cs typeface="Cambria"/>
              </a:rPr>
              <a:t>ВИТАМИНОВ</a:t>
            </a:r>
            <a:r>
              <a:rPr sz="2650" spc="1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650" spc="-65" dirty="0">
                <a:solidFill>
                  <a:srgbClr val="181818"/>
                </a:solidFill>
                <a:latin typeface="Cambria"/>
                <a:cs typeface="Cambria"/>
              </a:rPr>
              <a:t>И</a:t>
            </a:r>
            <a:r>
              <a:rPr sz="26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650" spc="-20" dirty="0">
                <a:solidFill>
                  <a:srgbClr val="181818"/>
                </a:solidFill>
                <a:latin typeface="Cambria"/>
                <a:cs typeface="Cambria"/>
              </a:rPr>
              <a:t>МИНЕР</a:t>
            </a:r>
            <a:r>
              <a:rPr lang="ru-RU" sz="2650" spc="-20" dirty="0">
                <a:solidFill>
                  <a:srgbClr val="181818"/>
                </a:solidFill>
                <a:latin typeface="Cambria"/>
                <a:cs typeface="Cambria"/>
              </a:rPr>
              <a:t>АЛО</a:t>
            </a:r>
            <a:r>
              <a:rPr sz="2650" spc="45" dirty="0">
                <a:solidFill>
                  <a:srgbClr val="181818"/>
                </a:solidFill>
                <a:latin typeface="Cambria"/>
                <a:cs typeface="Cambria"/>
              </a:rPr>
              <a:t>В </a:t>
            </a:r>
            <a:r>
              <a:rPr sz="2650" spc="-57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650" spc="-80" dirty="0">
                <a:solidFill>
                  <a:srgbClr val="181818"/>
                </a:solidFill>
                <a:latin typeface="Cambria"/>
                <a:cs typeface="Cambria"/>
              </a:rPr>
              <a:t>УВ</a:t>
            </a:r>
            <a:r>
              <a:rPr lang="ru-RU" sz="2650" spc="-80" dirty="0">
                <a:solidFill>
                  <a:srgbClr val="181818"/>
                </a:solidFill>
                <a:latin typeface="Cambria"/>
                <a:cs typeface="Cambria"/>
              </a:rPr>
              <a:t>ЛИЧ</a:t>
            </a:r>
            <a:r>
              <a:rPr sz="2650" spc="-15" dirty="0">
                <a:solidFill>
                  <a:srgbClr val="181818"/>
                </a:solidFill>
                <a:latin typeface="Cambria"/>
                <a:cs typeface="Cambria"/>
              </a:rPr>
              <a:t>ЕНА</a:t>
            </a:r>
            <a:r>
              <a:rPr sz="26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650" spc="-70" dirty="0">
                <a:solidFill>
                  <a:srgbClr val="181818"/>
                </a:solidFill>
                <a:latin typeface="Cambria"/>
                <a:cs typeface="Cambria"/>
              </a:rPr>
              <a:t>В</a:t>
            </a:r>
            <a:r>
              <a:rPr sz="26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650" spc="-30" dirty="0">
                <a:solidFill>
                  <a:srgbClr val="181818"/>
                </a:solidFill>
                <a:latin typeface="Cambria"/>
                <a:cs typeface="Cambria"/>
              </a:rPr>
              <a:t>100</a:t>
            </a:r>
            <a:r>
              <a:rPr sz="26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650" spc="-50" dirty="0">
                <a:solidFill>
                  <a:srgbClr val="181818"/>
                </a:solidFill>
                <a:latin typeface="Cambria"/>
                <a:cs typeface="Cambria"/>
              </a:rPr>
              <a:t>РАЗ</a:t>
            </a:r>
            <a:endParaRPr sz="265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987465"/>
            <a:ext cx="387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2400" b="1" spc="-5" dirty="0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0" y="2"/>
            <a:ext cx="5333999" cy="1028321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8700" y="9026562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6547" y="2652574"/>
            <a:ext cx="8119109" cy="23120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 marR="5080">
              <a:lnSpc>
                <a:spcPts val="8410"/>
              </a:lnSpc>
              <a:spcBef>
                <a:spcPts val="1370"/>
              </a:spcBef>
            </a:pPr>
            <a:r>
              <a:rPr sz="8000" spc="-110" dirty="0">
                <a:solidFill>
                  <a:srgbClr val="181818"/>
                </a:solidFill>
              </a:rPr>
              <a:t>Особенность </a:t>
            </a:r>
            <a:r>
              <a:rPr sz="8000" spc="-105" dirty="0">
                <a:solidFill>
                  <a:srgbClr val="181818"/>
                </a:solidFill>
              </a:rPr>
              <a:t> </a:t>
            </a:r>
            <a:r>
              <a:rPr sz="8000" spc="-90" dirty="0">
                <a:solidFill>
                  <a:srgbClr val="181818"/>
                </a:solidFill>
              </a:rPr>
              <a:t>би</a:t>
            </a:r>
            <a:r>
              <a:rPr sz="8000" spc="105" dirty="0">
                <a:solidFill>
                  <a:srgbClr val="181818"/>
                </a:solidFill>
              </a:rPr>
              <a:t>о</a:t>
            </a:r>
            <a:r>
              <a:rPr sz="8000" spc="10" dirty="0">
                <a:solidFill>
                  <a:srgbClr val="181818"/>
                </a:solidFill>
              </a:rPr>
              <a:t>к</a:t>
            </a:r>
            <a:r>
              <a:rPr sz="8000" spc="105" dirty="0">
                <a:solidFill>
                  <a:srgbClr val="181818"/>
                </a:solidFill>
              </a:rPr>
              <a:t>о</a:t>
            </a:r>
            <a:r>
              <a:rPr sz="8000" spc="90" dirty="0">
                <a:solidFill>
                  <a:srgbClr val="181818"/>
                </a:solidFill>
              </a:rPr>
              <a:t>рр</a:t>
            </a:r>
            <a:r>
              <a:rPr sz="8000" spc="-215" dirty="0">
                <a:solidFill>
                  <a:srgbClr val="181818"/>
                </a:solidFill>
              </a:rPr>
              <a:t>е</a:t>
            </a:r>
            <a:r>
              <a:rPr sz="8000" spc="10" dirty="0">
                <a:solidFill>
                  <a:srgbClr val="181818"/>
                </a:solidFill>
              </a:rPr>
              <a:t>к</a:t>
            </a:r>
            <a:r>
              <a:rPr sz="8000" spc="-125" dirty="0">
                <a:solidFill>
                  <a:srgbClr val="181818"/>
                </a:solidFill>
              </a:rPr>
              <a:t>т</a:t>
            </a:r>
            <a:r>
              <a:rPr sz="8000" spc="105" dirty="0">
                <a:solidFill>
                  <a:srgbClr val="181818"/>
                </a:solidFill>
              </a:rPr>
              <a:t>о</a:t>
            </a:r>
            <a:r>
              <a:rPr sz="8000" spc="90" dirty="0">
                <a:solidFill>
                  <a:srgbClr val="181818"/>
                </a:solidFill>
              </a:rPr>
              <a:t>р</a:t>
            </a:r>
            <a:r>
              <a:rPr sz="8000" spc="105" dirty="0">
                <a:solidFill>
                  <a:srgbClr val="181818"/>
                </a:solidFill>
              </a:rPr>
              <a:t>о</a:t>
            </a:r>
            <a:r>
              <a:rPr sz="8000" spc="95" dirty="0">
                <a:solidFill>
                  <a:srgbClr val="181818"/>
                </a:solidFill>
              </a:rPr>
              <a:t>в</a:t>
            </a:r>
            <a:endParaRPr sz="8000"/>
          </a:p>
        </p:txBody>
      </p:sp>
      <p:sp>
        <p:nvSpPr>
          <p:cNvPr id="5" name="object 5"/>
          <p:cNvSpPr txBox="1"/>
          <p:nvPr/>
        </p:nvSpPr>
        <p:spPr>
          <a:xfrm>
            <a:off x="1676547" y="5315650"/>
            <a:ext cx="8179434" cy="2192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95"/>
              </a:spcBef>
              <a:tabLst>
                <a:tab pos="5906135" algn="l"/>
              </a:tabLst>
            </a:pPr>
            <a:r>
              <a:rPr sz="3200" dirty="0">
                <a:solidFill>
                  <a:srgbClr val="181818"/>
                </a:solidFill>
                <a:latin typeface="Cambria"/>
                <a:cs typeface="Cambria"/>
              </a:rPr>
              <a:t>ОВОЩИ</a:t>
            </a:r>
            <a:r>
              <a:rPr sz="2650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3200" spc="-150" dirty="0">
                <a:solidFill>
                  <a:srgbClr val="181818"/>
                </a:solidFill>
                <a:latin typeface="Cambria"/>
                <a:cs typeface="Cambria"/>
              </a:rPr>
              <a:t>ФРУКТЫ</a:t>
            </a:r>
            <a:r>
              <a:rPr sz="3200" spc="-14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-100" dirty="0">
                <a:solidFill>
                  <a:srgbClr val="181818"/>
                </a:solidFill>
                <a:latin typeface="Cambria"/>
                <a:cs typeface="Cambria"/>
              </a:rPr>
              <a:t>И</a:t>
            </a:r>
            <a:r>
              <a:rPr sz="3200" spc="-9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-55" dirty="0">
                <a:solidFill>
                  <a:srgbClr val="181818"/>
                </a:solidFill>
                <a:latin typeface="Cambria"/>
                <a:cs typeface="Cambria"/>
              </a:rPr>
              <a:t>ЗЕРНОВЫЕ </a:t>
            </a:r>
            <a:r>
              <a:rPr sz="3200" spc="-5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-70" dirty="0">
                <a:solidFill>
                  <a:srgbClr val="181818"/>
                </a:solidFill>
                <a:latin typeface="Cambria"/>
                <a:cs typeface="Cambria"/>
              </a:rPr>
              <a:t>ПЕРЕРАБАТЫВ</a:t>
            </a:r>
            <a:r>
              <a:rPr lang="ru-RU" sz="3200" spc="-70" dirty="0">
                <a:solidFill>
                  <a:srgbClr val="181818"/>
                </a:solidFill>
                <a:latin typeface="Cambria"/>
                <a:cs typeface="Cambria"/>
              </a:rPr>
              <a:t>АЮТС</a:t>
            </a:r>
            <a:r>
              <a:rPr sz="3200" spc="30" dirty="0">
                <a:solidFill>
                  <a:srgbClr val="181818"/>
                </a:solidFill>
                <a:latin typeface="Cambria"/>
                <a:cs typeface="Cambria"/>
              </a:rPr>
              <a:t>Я</a:t>
            </a:r>
            <a:r>
              <a:rPr sz="3200" spc="13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40" dirty="0">
                <a:solidFill>
                  <a:srgbClr val="181818"/>
                </a:solidFill>
                <a:latin typeface="Cambria"/>
                <a:cs typeface="Cambria"/>
              </a:rPr>
              <a:t>ВМЕСТЕ	</a:t>
            </a:r>
            <a:r>
              <a:rPr sz="3200" spc="325" dirty="0">
                <a:solidFill>
                  <a:srgbClr val="181818"/>
                </a:solidFill>
                <a:latin typeface="Cambria"/>
                <a:cs typeface="Cambria"/>
              </a:rPr>
              <a:t>С</a:t>
            </a:r>
            <a:r>
              <a:rPr sz="3200" spc="5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-50" dirty="0">
                <a:solidFill>
                  <a:srgbClr val="181818"/>
                </a:solidFill>
                <a:latin typeface="Cambria"/>
                <a:cs typeface="Cambria"/>
              </a:rPr>
              <a:t>КОЖУРОЙ </a:t>
            </a:r>
            <a:r>
              <a:rPr sz="3200" spc="-69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-100" dirty="0">
                <a:solidFill>
                  <a:srgbClr val="181818"/>
                </a:solidFill>
                <a:latin typeface="Cambria"/>
                <a:cs typeface="Cambria"/>
              </a:rPr>
              <a:t>И </a:t>
            </a:r>
            <a:r>
              <a:rPr sz="3200" spc="45" dirty="0">
                <a:solidFill>
                  <a:srgbClr val="181818"/>
                </a:solidFill>
                <a:latin typeface="Cambria"/>
                <a:cs typeface="Cambria"/>
              </a:rPr>
              <a:t>СЕМЕНАМИ</a:t>
            </a:r>
            <a:r>
              <a:rPr sz="2650" spc="4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3200" spc="40" dirty="0">
                <a:solidFill>
                  <a:srgbClr val="181818"/>
                </a:solidFill>
                <a:latin typeface="Cambria"/>
                <a:cs typeface="Cambria"/>
              </a:rPr>
              <a:t>ЧТО </a:t>
            </a:r>
            <a:r>
              <a:rPr sz="3200" spc="-105" dirty="0">
                <a:solidFill>
                  <a:srgbClr val="181818"/>
                </a:solidFill>
                <a:latin typeface="Cambria"/>
                <a:cs typeface="Cambria"/>
              </a:rPr>
              <a:t>В</a:t>
            </a:r>
            <a:r>
              <a:rPr sz="3200" spc="-1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-140" dirty="0">
                <a:solidFill>
                  <a:srgbClr val="181818"/>
                </a:solidFill>
                <a:latin typeface="Cambria"/>
                <a:cs typeface="Cambria"/>
              </a:rPr>
              <a:t>РАЗЫ</a:t>
            </a:r>
            <a:r>
              <a:rPr sz="3200" spc="-13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-114" dirty="0">
                <a:solidFill>
                  <a:srgbClr val="181818"/>
                </a:solidFill>
                <a:latin typeface="Cambria"/>
                <a:cs typeface="Cambria"/>
              </a:rPr>
              <a:t>УВ</a:t>
            </a:r>
            <a:r>
              <a:rPr lang="ru-RU" sz="3200" spc="-114" dirty="0">
                <a:solidFill>
                  <a:srgbClr val="181818"/>
                </a:solidFill>
                <a:latin typeface="Cambria"/>
                <a:cs typeface="Cambria"/>
              </a:rPr>
              <a:t>ЕЛИЧ</a:t>
            </a:r>
            <a:r>
              <a:rPr sz="3200" spc="-60" dirty="0">
                <a:solidFill>
                  <a:srgbClr val="181818"/>
                </a:solidFill>
                <a:latin typeface="Cambria"/>
                <a:cs typeface="Cambria"/>
              </a:rPr>
              <a:t>ИВАЕТ </a:t>
            </a:r>
            <a:r>
              <a:rPr sz="3200" spc="-5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35" dirty="0">
                <a:solidFill>
                  <a:srgbClr val="181818"/>
                </a:solidFill>
                <a:latin typeface="Cambria"/>
                <a:cs typeface="Cambria"/>
              </a:rPr>
              <a:t>ЦЕННОСТЬ</a:t>
            </a:r>
            <a:r>
              <a:rPr sz="3200" spc="12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-25" dirty="0">
                <a:solidFill>
                  <a:srgbClr val="181818"/>
                </a:solidFill>
                <a:latin typeface="Cambria"/>
                <a:cs typeface="Cambria"/>
              </a:rPr>
              <a:t>ГОТОВЫХ</a:t>
            </a:r>
            <a:r>
              <a:rPr sz="3200" spc="12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3200" spc="25" dirty="0">
                <a:solidFill>
                  <a:srgbClr val="181818"/>
                </a:solidFill>
                <a:latin typeface="Cambria"/>
                <a:cs typeface="Cambria"/>
              </a:rPr>
              <a:t>ПР</a:t>
            </a:r>
            <a:r>
              <a:rPr lang="ru-RU" sz="3200" spc="25" dirty="0">
                <a:solidFill>
                  <a:srgbClr val="181818"/>
                </a:solidFill>
                <a:latin typeface="Cambria"/>
                <a:cs typeface="Cambria"/>
              </a:rPr>
              <a:t>ОДУК</a:t>
            </a:r>
            <a:r>
              <a:rPr sz="3200" spc="-25" dirty="0">
                <a:solidFill>
                  <a:srgbClr val="181818"/>
                </a:solidFill>
                <a:latin typeface="Cambria"/>
                <a:cs typeface="Cambria"/>
              </a:rPr>
              <a:t>ТОВ</a:t>
            </a:r>
            <a:r>
              <a:rPr sz="2650" spc="-2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65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987471"/>
            <a:ext cx="379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2400" b="1" spc="-70" dirty="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8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6500068" y="9026562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2000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2000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5905" cy="10287000"/>
            <a:chOff x="0" y="0"/>
            <a:chExt cx="9145905" cy="10287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6818" y="1929216"/>
              <a:ext cx="3095640" cy="37814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5798" cy="102869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885704" y="987465"/>
            <a:ext cx="386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2400" b="1" spc="-10" dirty="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23524" y="1955742"/>
            <a:ext cx="6567805" cy="36487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780"/>
              </a:spcBef>
              <a:tabLst>
                <a:tab pos="2590165" algn="l"/>
                <a:tab pos="3930650" algn="l"/>
                <a:tab pos="3991610" algn="l"/>
              </a:tabLst>
            </a:pPr>
            <a:r>
              <a:rPr sz="4400" b="1" spc="-30" dirty="0">
                <a:solidFill>
                  <a:srgbClr val="535353"/>
                </a:solidFill>
                <a:latin typeface="Trebuchet MS"/>
                <a:cs typeface="Trebuchet MS"/>
              </a:rPr>
              <a:t>Концентрация </a:t>
            </a:r>
            <a:r>
              <a:rPr sz="4400" b="1" spc="-2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би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400" b="1" spc="-135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400" b="1" spc="-13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400" b="1" spc="-7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170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400" b="1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400" b="1" spc="-4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400" b="1" dirty="0">
                <a:solidFill>
                  <a:srgbClr val="535353"/>
                </a:solidFill>
                <a:latin typeface="Trebuchet MS"/>
                <a:cs typeface="Trebuchet MS"/>
              </a:rPr>
              <a:t>		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400" b="1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400" b="1" spc="-7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400" b="1" spc="45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400" b="1" spc="-35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400" b="1" spc="60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400" b="1" spc="-150" dirty="0">
                <a:solidFill>
                  <a:srgbClr val="535353"/>
                </a:solidFill>
                <a:latin typeface="Trebuchet MS"/>
                <a:cs typeface="Trebuchet MS"/>
              </a:rPr>
              <a:t>х  </a:t>
            </a:r>
            <a:r>
              <a:rPr sz="4400" b="1" spc="45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110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170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400" b="1" spc="-7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400" b="1" spc="5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400" b="1" dirty="0">
                <a:solidFill>
                  <a:srgbClr val="535353"/>
                </a:solidFill>
                <a:latin typeface="Trebuchet MS"/>
                <a:cs typeface="Trebuchet MS"/>
              </a:rPr>
              <a:t>	</a:t>
            </a:r>
            <a:r>
              <a:rPr sz="4400" b="1" spc="-110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400" b="1" spc="45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135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400" b="1" spc="-7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400" b="1" spc="45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7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400" b="1" spc="-170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400" b="1" spc="-10" dirty="0">
                <a:solidFill>
                  <a:srgbClr val="535353"/>
                </a:solidFill>
                <a:latin typeface="Trebuchet MS"/>
                <a:cs typeface="Trebuchet MS"/>
              </a:rPr>
              <a:t>я  </a:t>
            </a:r>
            <a:r>
              <a:rPr sz="4400" b="1" spc="5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400" b="1" spc="33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180" dirty="0">
                <a:solidFill>
                  <a:srgbClr val="535353"/>
                </a:solidFill>
                <a:latin typeface="Trebuchet MS"/>
                <a:cs typeface="Trebuchet MS"/>
              </a:rPr>
              <a:t>8-12</a:t>
            </a:r>
            <a:r>
              <a:rPr sz="4400" b="1" spc="34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100" dirty="0">
                <a:solidFill>
                  <a:srgbClr val="535353"/>
                </a:solidFill>
                <a:latin typeface="Trebuchet MS"/>
                <a:cs typeface="Trebuchet MS"/>
              </a:rPr>
              <a:t>раз,</a:t>
            </a:r>
            <a:r>
              <a:rPr sz="4400" b="1" spc="335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6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400" b="1" spc="34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90" dirty="0">
                <a:solidFill>
                  <a:srgbClr val="535353"/>
                </a:solidFill>
                <a:latin typeface="Trebuchet MS"/>
                <a:cs typeface="Trebuchet MS"/>
              </a:rPr>
              <a:t>степень</a:t>
            </a:r>
            <a:r>
              <a:rPr sz="4400" b="1" spc="34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135" dirty="0">
                <a:solidFill>
                  <a:srgbClr val="535353"/>
                </a:solidFill>
                <a:latin typeface="Trebuchet MS"/>
                <a:cs typeface="Trebuchet MS"/>
              </a:rPr>
              <a:t>их </a:t>
            </a:r>
            <a:r>
              <a:rPr sz="4400" b="1" spc="-131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400" b="1" spc="-110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400" b="1" spc="-170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400" b="1" spc="45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35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400" b="1" spc="-15" dirty="0">
                <a:solidFill>
                  <a:srgbClr val="535353"/>
                </a:solidFill>
                <a:latin typeface="Trebuchet MS"/>
                <a:cs typeface="Trebuchet MS"/>
              </a:rPr>
              <a:t>я</a:t>
            </a:r>
            <a:r>
              <a:rPr sz="4400" b="1" dirty="0">
                <a:solidFill>
                  <a:srgbClr val="535353"/>
                </a:solidFill>
                <a:latin typeface="Trebuchet MS"/>
                <a:cs typeface="Trebuchet MS"/>
              </a:rPr>
              <a:t>		</a:t>
            </a:r>
            <a:r>
              <a:rPr sz="4400" b="1" spc="-31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400" b="1" spc="-170" dirty="0">
                <a:solidFill>
                  <a:srgbClr val="535353"/>
                </a:solidFill>
                <a:latin typeface="Trebuchet MS"/>
                <a:cs typeface="Trebuchet MS"/>
              </a:rPr>
              <a:t>с</a:t>
            </a:r>
            <a:r>
              <a:rPr sz="4400" b="1" spc="-7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400" b="1" spc="-13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400" b="1" spc="5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400" b="1" spc="-12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400" b="1" spc="-50" dirty="0">
                <a:solidFill>
                  <a:srgbClr val="535353"/>
                </a:solidFill>
                <a:latin typeface="Trebuchet MS"/>
                <a:cs typeface="Trebuchet MS"/>
              </a:rPr>
              <a:t>т  </a:t>
            </a:r>
            <a:r>
              <a:rPr sz="4400" b="1" spc="50" dirty="0">
                <a:solidFill>
                  <a:srgbClr val="535353"/>
                </a:solidFill>
                <a:latin typeface="Trebuchet MS"/>
                <a:cs typeface="Trebuchet MS"/>
              </a:rPr>
              <a:t>100%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23524" y="6226031"/>
            <a:ext cx="6038850" cy="1874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68960">
              <a:lnSpc>
                <a:spcPct val="111400"/>
              </a:lnSpc>
              <a:spcBef>
                <a:spcPts val="90"/>
              </a:spcBef>
            </a:pPr>
            <a:r>
              <a:rPr sz="2750" spc="-10" dirty="0">
                <a:solidFill>
                  <a:srgbClr val="181818"/>
                </a:solidFill>
                <a:latin typeface="Cambria"/>
                <a:cs typeface="Cambria"/>
              </a:rPr>
              <a:t>ПРИМЕНЕНИЕ</a:t>
            </a:r>
            <a:r>
              <a:rPr sz="2750" spc="1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40" dirty="0">
                <a:solidFill>
                  <a:srgbClr val="181818"/>
                </a:solidFill>
                <a:latin typeface="Cambria"/>
                <a:cs typeface="Cambria"/>
              </a:rPr>
              <a:t>ТЕХН</a:t>
            </a:r>
            <a:r>
              <a:rPr lang="ru-RU" sz="2750" spc="40" dirty="0">
                <a:solidFill>
                  <a:srgbClr val="181818"/>
                </a:solidFill>
                <a:latin typeface="Cambria"/>
                <a:cs typeface="Cambria"/>
              </a:rPr>
              <a:t>ОЛОГ</a:t>
            </a:r>
            <a:r>
              <a:rPr sz="2750" spc="-15" dirty="0">
                <a:solidFill>
                  <a:srgbClr val="181818"/>
                </a:solidFill>
                <a:latin typeface="Cambria"/>
                <a:cs typeface="Cambria"/>
              </a:rPr>
              <a:t>ИИ </a:t>
            </a:r>
            <a:r>
              <a:rPr sz="2750" spc="-1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15" dirty="0">
                <a:solidFill>
                  <a:srgbClr val="181818"/>
                </a:solidFill>
                <a:latin typeface="Cambria"/>
                <a:cs typeface="Cambria"/>
              </a:rPr>
              <a:t>ИЗМЕ</a:t>
            </a:r>
            <a:r>
              <a:rPr lang="ru-RU" sz="2750" spc="110" dirty="0">
                <a:solidFill>
                  <a:srgbClr val="181818"/>
                </a:solidFill>
                <a:latin typeface="Cambria"/>
                <a:cs typeface="Cambria"/>
              </a:rPr>
              <a:t>ЛЬЧ</a:t>
            </a:r>
            <a:r>
              <a:rPr sz="2750" spc="-65" dirty="0">
                <a:solidFill>
                  <a:srgbClr val="181818"/>
                </a:solidFill>
                <a:latin typeface="Cambria"/>
                <a:cs typeface="Cambria"/>
              </a:rPr>
              <a:t>ЕНИЯ</a:t>
            </a:r>
            <a:r>
              <a:rPr sz="2750" spc="1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45" dirty="0">
                <a:solidFill>
                  <a:srgbClr val="181818"/>
                </a:solidFill>
                <a:latin typeface="Cambria"/>
                <a:cs typeface="Cambria"/>
              </a:rPr>
              <a:t>ПРИ</a:t>
            </a:r>
            <a:r>
              <a:rPr sz="2750" spc="1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35" dirty="0">
                <a:solidFill>
                  <a:srgbClr val="181818"/>
                </a:solidFill>
                <a:latin typeface="Cambria"/>
                <a:cs typeface="Cambria"/>
              </a:rPr>
              <a:t>КРИТИЧЕСКИ</a:t>
            </a:r>
            <a:endParaRPr sz="2750" dirty="0">
              <a:latin typeface="Cambria"/>
              <a:cs typeface="Cambria"/>
            </a:endParaRPr>
          </a:p>
          <a:p>
            <a:pPr marL="12700" marR="5080">
              <a:lnSpc>
                <a:spcPts val="3679"/>
              </a:lnSpc>
              <a:spcBef>
                <a:spcPts val="95"/>
              </a:spcBef>
            </a:pPr>
            <a:r>
              <a:rPr sz="2750" spc="-55" dirty="0">
                <a:solidFill>
                  <a:srgbClr val="181818"/>
                </a:solidFill>
                <a:latin typeface="Cambria"/>
                <a:cs typeface="Cambria"/>
              </a:rPr>
              <a:t>НИЗКИХ</a:t>
            </a:r>
            <a:r>
              <a:rPr sz="2750" spc="9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25" dirty="0">
                <a:solidFill>
                  <a:srgbClr val="181818"/>
                </a:solidFill>
                <a:latin typeface="Cambria"/>
                <a:cs typeface="Cambria"/>
              </a:rPr>
              <a:t>ТЕМПЕРАТУРАХ</a:t>
            </a:r>
            <a:r>
              <a:rPr sz="2750" spc="9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45" dirty="0">
                <a:solidFill>
                  <a:srgbClr val="181818"/>
                </a:solidFill>
                <a:latin typeface="Cambria"/>
                <a:cs typeface="Cambria"/>
              </a:rPr>
              <a:t>ПОЗВ</a:t>
            </a:r>
            <a:r>
              <a:rPr lang="ru-RU" sz="2750" spc="45" dirty="0">
                <a:solidFill>
                  <a:srgbClr val="181818"/>
                </a:solidFill>
                <a:latin typeface="Cambria"/>
                <a:cs typeface="Cambria"/>
              </a:rPr>
              <a:t>ОЛЯ</a:t>
            </a:r>
            <a:r>
              <a:rPr sz="2750" spc="-50" dirty="0">
                <a:solidFill>
                  <a:srgbClr val="181818"/>
                </a:solidFill>
                <a:latin typeface="Cambria"/>
                <a:cs typeface="Cambria"/>
              </a:rPr>
              <a:t>Е</a:t>
            </a:r>
            <a:r>
              <a:rPr lang="ru-RU" sz="2750" spc="-50" dirty="0">
                <a:solidFill>
                  <a:srgbClr val="181818"/>
                </a:solidFill>
                <a:latin typeface="Cambria"/>
                <a:cs typeface="Cambria"/>
              </a:rPr>
              <a:t>Т ОСЛАБИТЬ </a:t>
            </a:r>
            <a:r>
              <a:rPr sz="2750" spc="100" dirty="0">
                <a:solidFill>
                  <a:srgbClr val="181818"/>
                </a:solidFill>
                <a:latin typeface="Cambria"/>
                <a:cs typeface="Cambria"/>
              </a:rPr>
              <a:t>М</a:t>
            </a:r>
            <a:r>
              <a:rPr lang="ru-RU" sz="2750" spc="100" dirty="0">
                <a:solidFill>
                  <a:srgbClr val="181818"/>
                </a:solidFill>
                <a:latin typeface="Cambria"/>
                <a:cs typeface="Cambria"/>
              </a:rPr>
              <a:t>ОЛЕКУЛЯРН</a:t>
            </a:r>
            <a:r>
              <a:rPr sz="2750" spc="-100" dirty="0">
                <a:solidFill>
                  <a:srgbClr val="181818"/>
                </a:solidFill>
                <a:latin typeface="Cambria"/>
                <a:cs typeface="Cambria"/>
              </a:rPr>
              <a:t>ЫЕ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25" dirty="0">
                <a:solidFill>
                  <a:srgbClr val="181818"/>
                </a:solidFill>
                <a:latin typeface="Cambria"/>
                <a:cs typeface="Cambria"/>
              </a:rPr>
              <a:t>СВЯЗИ</a:t>
            </a:r>
            <a:r>
              <a:rPr sz="2300" spc="2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516239" cy="41147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6500068" y="9026562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2000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2000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16000" y="4751613"/>
            <a:ext cx="10333355" cy="2562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6750"/>
              </a:lnSpc>
            </a:pPr>
            <a:r>
              <a:rPr sz="5400" b="1" spc="-200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5400" b="1" spc="65" dirty="0">
                <a:solidFill>
                  <a:srgbClr val="181818"/>
                </a:solidFill>
                <a:latin typeface="Trebuchet MS"/>
                <a:cs typeface="Trebuchet MS"/>
              </a:rPr>
              <a:t>р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10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5400" b="1" spc="-3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00" b="1" spc="-160" dirty="0">
                <a:solidFill>
                  <a:srgbClr val="181818"/>
                </a:solidFill>
                <a:latin typeface="Trebuchet MS"/>
                <a:cs typeface="Trebuchet MS"/>
              </a:rPr>
              <a:t>г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-380" dirty="0">
                <a:solidFill>
                  <a:srgbClr val="181818"/>
                </a:solidFill>
                <a:latin typeface="Trebuchet MS"/>
                <a:cs typeface="Trebuchet MS"/>
              </a:rPr>
              <a:t>д</a:t>
            </a:r>
            <a:r>
              <a:rPr sz="5400" b="1" spc="-40" dirty="0">
                <a:solidFill>
                  <a:srgbClr val="181818"/>
                </a:solidFill>
                <a:latin typeface="Trebuchet MS"/>
                <a:cs typeface="Trebuchet MS"/>
              </a:rPr>
              <a:t>н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-204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5400" b="1" spc="-80" dirty="0">
                <a:solidFill>
                  <a:srgbClr val="181818"/>
                </a:solidFill>
                <a:latin typeface="Trebuchet MS"/>
                <a:cs typeface="Trebuchet MS"/>
              </a:rPr>
              <a:t>т</a:t>
            </a:r>
            <a:r>
              <a:rPr sz="5400" b="1" spc="-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5400" b="1" spc="-3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00" b="1" spc="-55" dirty="0">
                <a:solidFill>
                  <a:srgbClr val="181818"/>
                </a:solidFill>
                <a:latin typeface="Trebuchet MS"/>
                <a:cs typeface="Trebuchet MS"/>
              </a:rPr>
              <a:t>би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10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65" dirty="0">
                <a:solidFill>
                  <a:srgbClr val="181818"/>
                </a:solidFill>
                <a:latin typeface="Trebuchet MS"/>
                <a:cs typeface="Trebuchet MS"/>
              </a:rPr>
              <a:t>рр</a:t>
            </a:r>
            <a:r>
              <a:rPr sz="5400" b="1" spc="-14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00" b="1" spc="10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5400" b="1" spc="-80" dirty="0">
                <a:solidFill>
                  <a:srgbClr val="181818"/>
                </a:solidFill>
                <a:latin typeface="Trebuchet MS"/>
                <a:cs typeface="Trebuchet MS"/>
              </a:rPr>
              <a:t>т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65" dirty="0">
                <a:solidFill>
                  <a:srgbClr val="181818"/>
                </a:solidFill>
                <a:latin typeface="Trebuchet MS"/>
                <a:cs typeface="Trebuchet MS"/>
              </a:rPr>
              <a:t>р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45" dirty="0">
                <a:solidFill>
                  <a:srgbClr val="181818"/>
                </a:solidFill>
                <a:latin typeface="Trebuchet MS"/>
                <a:cs typeface="Trebuchet MS"/>
              </a:rPr>
              <a:t>в  </a:t>
            </a:r>
            <a:r>
              <a:rPr sz="5400" b="1" spc="-660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5400" b="1" spc="-30" dirty="0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r>
              <a:rPr sz="5400" b="1" spc="-3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00" b="1" spc="-265" dirty="0">
                <a:solidFill>
                  <a:srgbClr val="181818"/>
                </a:solidFill>
                <a:latin typeface="Trebuchet MS"/>
                <a:cs typeface="Trebuchet MS"/>
              </a:rPr>
              <a:t>м</a:t>
            </a:r>
            <a:r>
              <a:rPr sz="5400" b="1" spc="-14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00" b="1" spc="-204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5400" b="1" spc="-20" dirty="0">
                <a:solidFill>
                  <a:srgbClr val="181818"/>
                </a:solidFill>
                <a:latin typeface="Trebuchet MS"/>
                <a:cs typeface="Trebuchet MS"/>
              </a:rPr>
              <a:t>я</a:t>
            </a:r>
            <a:r>
              <a:rPr sz="5400" b="1" spc="-45" dirty="0">
                <a:solidFill>
                  <a:srgbClr val="181818"/>
                </a:solidFill>
                <a:latin typeface="Trebuchet MS"/>
                <a:cs typeface="Trebuchet MS"/>
              </a:rPr>
              <a:t>ц</a:t>
            </a:r>
            <a:r>
              <a:rPr sz="5400" b="1" spc="-14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00" b="1" spc="65" dirty="0">
                <a:solidFill>
                  <a:srgbClr val="181818"/>
                </a:solidFill>
                <a:latin typeface="Trebuchet MS"/>
                <a:cs typeface="Trebuchet MS"/>
              </a:rPr>
              <a:t>в</a:t>
            </a:r>
            <a:r>
              <a:rPr sz="5400" b="1" spc="-3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00" b="1" spc="-55" dirty="0">
                <a:solidFill>
                  <a:srgbClr val="181818"/>
                </a:solidFill>
                <a:latin typeface="Trebuchet MS"/>
                <a:cs typeface="Trebuchet MS"/>
              </a:rPr>
              <a:t>б</a:t>
            </a:r>
            <a:r>
              <a:rPr sz="5400" b="1" spc="-14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00" b="1" spc="80" dirty="0">
                <a:solidFill>
                  <a:srgbClr val="181818"/>
                </a:solidFill>
                <a:latin typeface="Trebuchet MS"/>
                <a:cs typeface="Trebuchet MS"/>
              </a:rPr>
              <a:t>з</a:t>
            </a:r>
            <a:r>
              <a:rPr sz="5400" b="1" spc="-3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00" b="1" spc="-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5400" b="1" spc="-204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5400" b="1" spc="-10" dirty="0">
                <a:solidFill>
                  <a:srgbClr val="181818"/>
                </a:solidFill>
                <a:latin typeface="Trebuchet MS"/>
                <a:cs typeface="Trebuchet MS"/>
              </a:rPr>
              <a:t>п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-160" dirty="0">
                <a:solidFill>
                  <a:srgbClr val="181818"/>
                </a:solidFill>
                <a:latin typeface="Trebuchet MS"/>
                <a:cs typeface="Trebuchet MS"/>
              </a:rPr>
              <a:t>л</a:t>
            </a:r>
            <a:r>
              <a:rPr sz="5400" b="1" spc="-100" dirty="0">
                <a:solidFill>
                  <a:srgbClr val="181818"/>
                </a:solidFill>
                <a:latin typeface="Trebuchet MS"/>
                <a:cs typeface="Trebuchet MS"/>
              </a:rPr>
              <a:t>ь</a:t>
            </a:r>
            <a:r>
              <a:rPr sz="5400" b="1" spc="80" dirty="0">
                <a:solidFill>
                  <a:srgbClr val="181818"/>
                </a:solidFill>
                <a:latin typeface="Trebuchet MS"/>
                <a:cs typeface="Trebuchet MS"/>
              </a:rPr>
              <a:t>з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65" dirty="0">
                <a:solidFill>
                  <a:srgbClr val="181818"/>
                </a:solidFill>
                <a:latin typeface="Trebuchet MS"/>
                <a:cs typeface="Trebuchet MS"/>
              </a:rPr>
              <a:t>в</a:t>
            </a:r>
            <a:r>
              <a:rPr sz="5400" b="1" spc="70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5400" b="1" spc="-40" dirty="0">
                <a:solidFill>
                  <a:srgbClr val="181818"/>
                </a:solidFill>
                <a:latin typeface="Trebuchet MS"/>
                <a:cs typeface="Trebuchet MS"/>
              </a:rPr>
              <a:t>н</a:t>
            </a:r>
            <a:r>
              <a:rPr sz="5400" b="1" spc="-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5400" b="1" spc="-15" dirty="0">
                <a:solidFill>
                  <a:srgbClr val="181818"/>
                </a:solidFill>
                <a:latin typeface="Trebuchet MS"/>
                <a:cs typeface="Trebuchet MS"/>
              </a:rPr>
              <a:t>я  </a:t>
            </a:r>
            <a:r>
              <a:rPr sz="5400" b="1" spc="10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5400" b="1" spc="65" dirty="0">
                <a:solidFill>
                  <a:srgbClr val="181818"/>
                </a:solidFill>
                <a:latin typeface="Trebuchet MS"/>
                <a:cs typeface="Trebuchet MS"/>
              </a:rPr>
              <a:t>р</a:t>
            </a:r>
            <a:r>
              <a:rPr sz="5400" b="1" spc="70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5400" b="1" spc="-204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5400" b="1" spc="-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5400" b="1" spc="-80" dirty="0">
                <a:solidFill>
                  <a:srgbClr val="181818"/>
                </a:solidFill>
                <a:latin typeface="Trebuchet MS"/>
                <a:cs typeface="Trebuchet MS"/>
              </a:rPr>
              <a:t>т</a:t>
            </a:r>
            <a:r>
              <a:rPr sz="5400" b="1" spc="-14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00" b="1" spc="-160" dirty="0">
                <a:solidFill>
                  <a:srgbClr val="181818"/>
                </a:solidFill>
                <a:latin typeface="Trebuchet MS"/>
                <a:cs typeface="Trebuchet MS"/>
              </a:rPr>
              <a:t>л</a:t>
            </a:r>
            <a:r>
              <a:rPr sz="5400" b="1" spc="-14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00" b="1" spc="-55" dirty="0">
                <a:solidFill>
                  <a:srgbClr val="181818"/>
                </a:solidFill>
                <a:latin typeface="Trebuchet MS"/>
                <a:cs typeface="Trebuchet MS"/>
              </a:rPr>
              <a:t>й</a:t>
            </a:r>
            <a:r>
              <a:rPr sz="5400" b="1" spc="-3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00" b="1" spc="-5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5400" b="1" spc="-3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00" b="1" spc="10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-40" dirty="0">
                <a:solidFill>
                  <a:srgbClr val="181818"/>
                </a:solidFill>
                <a:latin typeface="Trebuchet MS"/>
                <a:cs typeface="Trebuchet MS"/>
              </a:rPr>
              <a:t>н</a:t>
            </a:r>
            <a:r>
              <a:rPr sz="5400" b="1" spc="-204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5400" b="1" spc="-14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00" b="1" spc="65" dirty="0">
                <a:solidFill>
                  <a:srgbClr val="181818"/>
                </a:solidFill>
                <a:latin typeface="Trebuchet MS"/>
                <a:cs typeface="Trebuchet MS"/>
              </a:rPr>
              <a:t>рв</a:t>
            </a:r>
            <a:r>
              <a:rPr sz="5400" b="1" spc="70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5400" b="1" spc="-40" dirty="0">
                <a:solidFill>
                  <a:srgbClr val="181818"/>
                </a:solidFill>
                <a:latin typeface="Trebuchet MS"/>
                <a:cs typeface="Trebuchet MS"/>
              </a:rPr>
              <a:t>н</a:t>
            </a:r>
            <a:r>
              <a:rPr sz="5400" b="1" spc="-80" dirty="0">
                <a:solidFill>
                  <a:srgbClr val="181818"/>
                </a:solidFill>
                <a:latin typeface="Trebuchet MS"/>
                <a:cs typeface="Trebuchet MS"/>
              </a:rPr>
              <a:t>т</a:t>
            </a:r>
            <a:r>
              <a:rPr sz="5400" b="1" spc="7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00" b="1" spc="65" dirty="0">
                <a:solidFill>
                  <a:srgbClr val="181818"/>
                </a:solidFill>
                <a:latin typeface="Trebuchet MS"/>
                <a:cs typeface="Trebuchet MS"/>
              </a:rPr>
              <a:t>в</a:t>
            </a:r>
            <a:r>
              <a:rPr sz="5400" b="1" spc="-690" dirty="0">
                <a:solidFill>
                  <a:srgbClr val="181818"/>
                </a:solidFill>
                <a:latin typeface="Trebuchet MS"/>
                <a:cs typeface="Trebuchet MS"/>
              </a:rPr>
              <a:t>.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49230" y="7754274"/>
            <a:ext cx="5461635" cy="148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900"/>
              </a:lnSpc>
              <a:spcBef>
                <a:spcPts val="100"/>
              </a:spcBef>
              <a:tabLst>
                <a:tab pos="2731135" algn="l"/>
              </a:tabLst>
            </a:pPr>
            <a:r>
              <a:rPr sz="2900" spc="-70" dirty="0">
                <a:solidFill>
                  <a:srgbClr val="181818"/>
                </a:solidFill>
                <a:latin typeface="Cambria"/>
                <a:cs typeface="Cambria"/>
              </a:rPr>
              <a:t>ХРАНИТЬ</a:t>
            </a:r>
            <a:r>
              <a:rPr sz="2900" spc="114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900" spc="-70" dirty="0">
                <a:solidFill>
                  <a:srgbClr val="181818"/>
                </a:solidFill>
                <a:latin typeface="Cambria"/>
                <a:cs typeface="Cambria"/>
              </a:rPr>
              <a:t>ПРИ</a:t>
            </a:r>
            <a:r>
              <a:rPr sz="2900" spc="114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900" spc="-100" dirty="0">
                <a:solidFill>
                  <a:srgbClr val="181818"/>
                </a:solidFill>
                <a:latin typeface="Cambria"/>
                <a:cs typeface="Cambria"/>
              </a:rPr>
              <a:t>t	</a:t>
            </a:r>
            <a:r>
              <a:rPr sz="2900" spc="60" dirty="0">
                <a:solidFill>
                  <a:srgbClr val="181818"/>
                </a:solidFill>
                <a:latin typeface="Cambria"/>
                <a:cs typeface="Cambria"/>
              </a:rPr>
              <a:t>ОТ </a:t>
            </a:r>
            <a:r>
              <a:rPr sz="2900" spc="-50" dirty="0">
                <a:solidFill>
                  <a:srgbClr val="181818"/>
                </a:solidFill>
                <a:latin typeface="Cambria"/>
                <a:cs typeface="Cambria"/>
              </a:rPr>
              <a:t>0</a:t>
            </a:r>
            <a:r>
              <a:rPr sz="2900" spc="-4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lang="ru-RU" sz="2900" spc="155" dirty="0">
                <a:solidFill>
                  <a:srgbClr val="181818"/>
                </a:solidFill>
                <a:latin typeface="Cambria"/>
                <a:cs typeface="Cambria"/>
              </a:rPr>
              <a:t>ДО</a:t>
            </a:r>
            <a:r>
              <a:rPr sz="2900" spc="15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900" spc="200" dirty="0">
                <a:solidFill>
                  <a:srgbClr val="181818"/>
                </a:solidFill>
                <a:latin typeface="Cambria"/>
                <a:cs typeface="Cambria"/>
              </a:rPr>
              <a:t>25</a:t>
            </a:r>
            <a:r>
              <a:rPr sz="2400" spc="200" dirty="0">
                <a:solidFill>
                  <a:srgbClr val="181818"/>
                </a:solidFill>
                <a:latin typeface="Microsoft Sans Serif"/>
                <a:cs typeface="Microsoft Sans Serif"/>
              </a:rPr>
              <a:t>°</a:t>
            </a:r>
            <a:r>
              <a:rPr sz="1950" spc="200" dirty="0">
                <a:solidFill>
                  <a:srgbClr val="181818"/>
                </a:solidFill>
                <a:latin typeface="Lucida Sans Unicode"/>
                <a:cs typeface="Lucida Sans Unicode"/>
              </a:rPr>
              <a:t>C </a:t>
            </a:r>
            <a:r>
              <a:rPr lang="ru-RU" sz="2900" spc="-95" dirty="0">
                <a:solidFill>
                  <a:srgbClr val="181818"/>
                </a:solidFill>
                <a:latin typeface="Cambria"/>
                <a:cs typeface="Lucida Sans Unicode"/>
              </a:rPr>
              <a:t>И</a:t>
            </a:r>
            <a:r>
              <a:rPr sz="2900" spc="-9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900" spc="-62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900" spc="45" dirty="0">
                <a:solidFill>
                  <a:srgbClr val="181818"/>
                </a:solidFill>
                <a:latin typeface="Cambria"/>
                <a:cs typeface="Cambria"/>
              </a:rPr>
              <a:t>ОТНОСИТ</a:t>
            </a:r>
            <a:r>
              <a:rPr lang="ru-RU" sz="2900" spc="45" dirty="0">
                <a:solidFill>
                  <a:srgbClr val="181818"/>
                </a:solidFill>
                <a:latin typeface="Cambria"/>
                <a:cs typeface="Cambria"/>
              </a:rPr>
              <a:t>ЕЛЬН</a:t>
            </a:r>
            <a:r>
              <a:rPr sz="2900" spc="-30" dirty="0">
                <a:solidFill>
                  <a:srgbClr val="181818"/>
                </a:solidFill>
                <a:latin typeface="Cambria"/>
                <a:cs typeface="Cambria"/>
              </a:rPr>
              <a:t>ОЙ</a:t>
            </a:r>
            <a:r>
              <a:rPr sz="2900" spc="1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900" spc="-105" dirty="0">
                <a:solidFill>
                  <a:srgbClr val="181818"/>
                </a:solidFill>
                <a:latin typeface="Cambria"/>
                <a:cs typeface="Cambria"/>
              </a:rPr>
              <a:t>В</a:t>
            </a:r>
            <a:r>
              <a:rPr lang="ru-RU" sz="2900" spc="275" dirty="0">
                <a:solidFill>
                  <a:srgbClr val="181818"/>
                </a:solidFill>
                <a:latin typeface="Cambria"/>
                <a:cs typeface="Cambria"/>
              </a:rPr>
              <a:t>ЛАЖ</a:t>
            </a:r>
            <a:r>
              <a:rPr sz="2900" spc="20" dirty="0">
                <a:solidFill>
                  <a:srgbClr val="181818"/>
                </a:solidFill>
                <a:latin typeface="Cambria"/>
                <a:cs typeface="Cambria"/>
              </a:rPr>
              <a:t>НОСТ</a:t>
            </a:r>
            <a:r>
              <a:rPr lang="ru-RU" sz="2900" spc="20" dirty="0">
                <a:solidFill>
                  <a:srgbClr val="181818"/>
                </a:solidFill>
                <a:latin typeface="Cambria"/>
                <a:cs typeface="Cambria"/>
              </a:rPr>
              <a:t>И ДО</a:t>
            </a:r>
            <a:r>
              <a:rPr sz="2900" spc="7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900" spc="-35" dirty="0">
                <a:solidFill>
                  <a:srgbClr val="181818"/>
                </a:solidFill>
                <a:latin typeface="Cambria"/>
                <a:cs typeface="Cambria"/>
              </a:rPr>
              <a:t>75</a:t>
            </a:r>
            <a:r>
              <a:rPr sz="2400" spc="-35" dirty="0">
                <a:solidFill>
                  <a:srgbClr val="181818"/>
                </a:solidFill>
                <a:latin typeface="Microsoft Sans Serif"/>
                <a:cs typeface="Microsoft Sans Serif"/>
              </a:rPr>
              <a:t>%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916325" y="987465"/>
            <a:ext cx="356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2400" b="1" spc="-250" dirty="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72199"/>
            <a:ext cx="15516239" cy="41147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6500068" y="9026525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2000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2000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16000" y="1142931"/>
            <a:ext cx="7113905" cy="304609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 marR="5080">
              <a:lnSpc>
                <a:spcPts val="5750"/>
              </a:lnSpc>
              <a:spcBef>
                <a:spcPts val="940"/>
              </a:spcBef>
            </a:pPr>
            <a:r>
              <a:rPr sz="5450" b="1" spc="-50" dirty="0">
                <a:solidFill>
                  <a:srgbClr val="181818"/>
                </a:solidFill>
                <a:latin typeface="Trebuchet MS"/>
                <a:cs typeface="Trebuchet MS"/>
              </a:rPr>
              <a:t>Эффективность </a:t>
            </a:r>
            <a:r>
              <a:rPr sz="5450" b="1" spc="-4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50" b="1" spc="-170" dirty="0">
                <a:solidFill>
                  <a:srgbClr val="181818"/>
                </a:solidFill>
                <a:latin typeface="Trebuchet MS"/>
                <a:cs typeface="Trebuchet MS"/>
              </a:rPr>
              <a:t>л</a:t>
            </a:r>
            <a:r>
              <a:rPr sz="5450" b="1" spc="-15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50" b="1" spc="-100" dirty="0">
                <a:solidFill>
                  <a:srgbClr val="181818"/>
                </a:solidFill>
                <a:latin typeface="Trebuchet MS"/>
                <a:cs typeface="Trebuchet MS"/>
              </a:rPr>
              <a:t>ч</a:t>
            </a:r>
            <a:r>
              <a:rPr sz="5450" b="1" spc="-15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50" b="1" spc="-65" dirty="0">
                <a:solidFill>
                  <a:srgbClr val="181818"/>
                </a:solidFill>
                <a:latin typeface="Trebuchet MS"/>
                <a:cs typeface="Trebuchet MS"/>
              </a:rPr>
              <a:t>б</a:t>
            </a:r>
            <a:r>
              <a:rPr sz="5450" b="1" spc="-50" dirty="0">
                <a:solidFill>
                  <a:srgbClr val="181818"/>
                </a:solidFill>
                <a:latin typeface="Trebuchet MS"/>
                <a:cs typeface="Trebuchet MS"/>
              </a:rPr>
              <a:t>н</a:t>
            </a:r>
            <a:r>
              <a:rPr sz="5450" b="1" spc="6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50" b="1" spc="-170" dirty="0">
                <a:solidFill>
                  <a:srgbClr val="181818"/>
                </a:solidFill>
                <a:latin typeface="Trebuchet MS"/>
                <a:cs typeface="Trebuchet MS"/>
              </a:rPr>
              <a:t>г</a:t>
            </a:r>
            <a:r>
              <a:rPr sz="5450" b="1" spc="70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50" b="1" spc="-3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50" b="1" spc="-220" dirty="0">
                <a:solidFill>
                  <a:srgbClr val="181818"/>
                </a:solidFill>
                <a:latin typeface="Trebuchet MS"/>
                <a:cs typeface="Trebuchet MS"/>
              </a:rPr>
              <a:t>э</a:t>
            </a:r>
            <a:r>
              <a:rPr sz="5450" b="1" spc="210" dirty="0">
                <a:solidFill>
                  <a:srgbClr val="181818"/>
                </a:solidFill>
                <a:latin typeface="Trebuchet MS"/>
                <a:cs typeface="Trebuchet MS"/>
              </a:rPr>
              <a:t>фф</a:t>
            </a:r>
            <a:r>
              <a:rPr sz="5450" b="1" spc="-15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50" b="1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5450" b="1" spc="-95" dirty="0">
                <a:solidFill>
                  <a:srgbClr val="181818"/>
                </a:solidFill>
                <a:latin typeface="Trebuchet MS"/>
                <a:cs typeface="Trebuchet MS"/>
              </a:rPr>
              <a:t>т</a:t>
            </a:r>
            <a:r>
              <a:rPr sz="5450" b="1" spc="45" dirty="0">
                <a:solidFill>
                  <a:srgbClr val="181818"/>
                </a:solidFill>
                <a:latin typeface="Trebuchet MS"/>
                <a:cs typeface="Trebuchet MS"/>
              </a:rPr>
              <a:t>а  </a:t>
            </a:r>
            <a:r>
              <a:rPr sz="5450" b="1" spc="5" dirty="0">
                <a:solidFill>
                  <a:srgbClr val="181818"/>
                </a:solidFill>
                <a:latin typeface="Trebuchet MS"/>
                <a:cs typeface="Trebuchet MS"/>
              </a:rPr>
              <a:t>биокорректоров </a:t>
            </a:r>
            <a:r>
              <a:rPr sz="5450" b="1" spc="1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50" b="1" spc="-395" dirty="0">
                <a:solidFill>
                  <a:srgbClr val="181818"/>
                </a:solidFill>
                <a:latin typeface="Trebuchet MS"/>
                <a:cs typeface="Trebuchet MS"/>
              </a:rPr>
              <a:t>д</a:t>
            </a:r>
            <a:r>
              <a:rPr sz="5450" b="1" spc="65" dirty="0">
                <a:solidFill>
                  <a:srgbClr val="181818"/>
                </a:solidFill>
                <a:latin typeface="Trebuchet MS"/>
                <a:cs typeface="Trebuchet MS"/>
              </a:rPr>
              <a:t>о</a:t>
            </a:r>
            <a:r>
              <a:rPr sz="5450" b="1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5450" b="1" spc="65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5450" b="1" spc="70" dirty="0">
                <a:solidFill>
                  <a:srgbClr val="181818"/>
                </a:solidFill>
                <a:latin typeface="Trebuchet MS"/>
                <a:cs typeface="Trebuchet MS"/>
              </a:rPr>
              <a:t>з</a:t>
            </a:r>
            <a:r>
              <a:rPr sz="5450" b="1" spc="65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5450" b="1" spc="-50" dirty="0">
                <a:solidFill>
                  <a:srgbClr val="181818"/>
                </a:solidFill>
                <a:latin typeface="Trebuchet MS"/>
                <a:cs typeface="Trebuchet MS"/>
              </a:rPr>
              <a:t>н</a:t>
            </a:r>
            <a:r>
              <a:rPr sz="5450" b="1" spc="70" dirty="0">
                <a:solidFill>
                  <a:srgbClr val="181818"/>
                </a:solidFill>
                <a:latin typeface="Trebuchet MS"/>
                <a:cs typeface="Trebuchet MS"/>
              </a:rPr>
              <a:t>а</a:t>
            </a:r>
            <a:r>
              <a:rPr sz="5450" b="1" spc="-35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5450" b="1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5450" b="1" spc="-170" dirty="0">
                <a:solidFill>
                  <a:srgbClr val="181818"/>
                </a:solidFill>
                <a:latin typeface="Trebuchet MS"/>
                <a:cs typeface="Trebuchet MS"/>
              </a:rPr>
              <a:t>л</a:t>
            </a:r>
            <a:r>
              <a:rPr sz="5450" b="1" spc="-70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5450" b="1" spc="-50" dirty="0">
                <a:solidFill>
                  <a:srgbClr val="181818"/>
                </a:solidFill>
                <a:latin typeface="Trebuchet MS"/>
                <a:cs typeface="Trebuchet MS"/>
              </a:rPr>
              <a:t>н</a:t>
            </a:r>
            <a:r>
              <a:rPr sz="5450" b="1" spc="-70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r>
              <a:rPr sz="5450" b="1" spc="-100" dirty="0">
                <a:solidFill>
                  <a:srgbClr val="181818"/>
                </a:solidFill>
                <a:latin typeface="Trebuchet MS"/>
                <a:cs typeface="Trebuchet MS"/>
              </a:rPr>
              <a:t>ч</a:t>
            </a:r>
            <a:r>
              <a:rPr sz="5450" b="1" spc="-155" dirty="0">
                <a:solidFill>
                  <a:srgbClr val="181818"/>
                </a:solidFill>
                <a:latin typeface="Trebuchet MS"/>
                <a:cs typeface="Trebuchet MS"/>
              </a:rPr>
              <a:t>е</a:t>
            </a:r>
            <a:r>
              <a:rPr sz="5450" b="1" spc="-215" dirty="0">
                <a:solidFill>
                  <a:srgbClr val="181818"/>
                </a:solidFill>
                <a:latin typeface="Trebuchet MS"/>
                <a:cs typeface="Trebuchet MS"/>
              </a:rPr>
              <a:t>с</a:t>
            </a:r>
            <a:r>
              <a:rPr sz="5450" b="1" dirty="0">
                <a:solidFill>
                  <a:srgbClr val="181818"/>
                </a:solidFill>
                <a:latin typeface="Trebuchet MS"/>
                <a:cs typeface="Trebuchet MS"/>
              </a:rPr>
              <a:t>к</a:t>
            </a:r>
            <a:r>
              <a:rPr sz="5450" b="1" spc="-65" dirty="0">
                <a:solidFill>
                  <a:srgbClr val="181818"/>
                </a:solidFill>
                <a:latin typeface="Trebuchet MS"/>
                <a:cs typeface="Trebuchet MS"/>
              </a:rPr>
              <a:t>и</a:t>
            </a:r>
            <a:endParaRPr sz="54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31300" y="3537884"/>
            <a:ext cx="6642100" cy="1957587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  <a:tabLst>
                <a:tab pos="795655" algn="l"/>
              </a:tabLst>
            </a:pPr>
            <a:r>
              <a:rPr sz="2900" spc="-55" dirty="0">
                <a:solidFill>
                  <a:srgbClr val="181818"/>
                </a:solidFill>
                <a:latin typeface="Cambria"/>
                <a:cs typeface="Cambria"/>
              </a:rPr>
              <a:t>160	</a:t>
            </a:r>
            <a:r>
              <a:rPr lang="ru-RU" sz="2900" spc="-200" dirty="0">
                <a:solidFill>
                  <a:srgbClr val="181818"/>
                </a:solidFill>
                <a:latin typeface="Cambria"/>
                <a:cs typeface="Cambria"/>
              </a:rPr>
              <a:t>КЛ</a:t>
            </a:r>
            <a:r>
              <a:rPr sz="2900" spc="-30" dirty="0">
                <a:solidFill>
                  <a:srgbClr val="181818"/>
                </a:solidFill>
                <a:latin typeface="Cambria"/>
                <a:cs typeface="Cambria"/>
              </a:rPr>
              <a:t>И</a:t>
            </a:r>
            <a:r>
              <a:rPr lang="ru-RU" sz="2900" spc="-30" dirty="0">
                <a:solidFill>
                  <a:srgbClr val="181818"/>
                </a:solidFill>
                <a:latin typeface="Cambria"/>
                <a:cs typeface="Cambria"/>
              </a:rPr>
              <a:t>НИ</a:t>
            </a:r>
            <a:r>
              <a:rPr sz="2900" spc="-30" dirty="0">
                <a:solidFill>
                  <a:srgbClr val="181818"/>
                </a:solidFill>
                <a:latin typeface="Cambria"/>
                <a:cs typeface="Cambria"/>
              </a:rPr>
              <a:t>ЧЕСКИХ</a:t>
            </a:r>
            <a:r>
              <a:rPr sz="290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lang="ru-RU" sz="2900" spc="155" dirty="0">
                <a:solidFill>
                  <a:srgbClr val="181818"/>
                </a:solidFill>
                <a:latin typeface="Cambria"/>
                <a:cs typeface="Cambria"/>
              </a:rPr>
              <a:t>ИССЛЕДОВ</a:t>
            </a:r>
            <a:r>
              <a:rPr sz="2900" spc="-35" dirty="0">
                <a:solidFill>
                  <a:srgbClr val="181818"/>
                </a:solidFill>
                <a:latin typeface="Cambria"/>
                <a:cs typeface="Cambria"/>
              </a:rPr>
              <a:t>АНИЙ</a:t>
            </a:r>
            <a:endParaRPr sz="29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795655" algn="l"/>
              </a:tabLst>
            </a:pPr>
            <a:r>
              <a:rPr sz="2900" spc="-55" dirty="0">
                <a:solidFill>
                  <a:srgbClr val="181818"/>
                </a:solidFill>
                <a:latin typeface="Cambria"/>
                <a:cs typeface="Cambria"/>
              </a:rPr>
              <a:t>150	</a:t>
            </a:r>
            <a:r>
              <a:rPr sz="2900" spc="-100" dirty="0">
                <a:solidFill>
                  <a:srgbClr val="181818"/>
                </a:solidFill>
                <a:latin typeface="Cambria"/>
                <a:cs typeface="Cambria"/>
              </a:rPr>
              <a:t>К</a:t>
            </a:r>
            <a:r>
              <a:rPr lang="ru-RU" sz="2900" spc="-100" dirty="0">
                <a:solidFill>
                  <a:srgbClr val="181818"/>
                </a:solidFill>
                <a:latin typeface="Cambria"/>
                <a:cs typeface="Cambria"/>
              </a:rPr>
              <a:t>АНДИДАТСКИХ</a:t>
            </a:r>
            <a:r>
              <a:rPr sz="2900" spc="142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lang="ru-RU" sz="2900" spc="15" dirty="0">
                <a:solidFill>
                  <a:srgbClr val="181818"/>
                </a:solidFill>
                <a:latin typeface="Cambria"/>
                <a:cs typeface="Cambria"/>
              </a:rPr>
              <a:t>ДИС</a:t>
            </a:r>
            <a:r>
              <a:rPr sz="2900" spc="15" dirty="0">
                <a:solidFill>
                  <a:srgbClr val="181818"/>
                </a:solidFill>
                <a:latin typeface="Cambria"/>
                <a:cs typeface="Cambria"/>
              </a:rPr>
              <a:t>СЕРТАЦИЙ</a:t>
            </a:r>
            <a:endParaRPr sz="29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788670" algn="l"/>
              </a:tabLst>
            </a:pPr>
            <a:r>
              <a:rPr sz="2900" spc="-55" dirty="0">
                <a:solidFill>
                  <a:srgbClr val="181818"/>
                </a:solidFill>
                <a:latin typeface="Cambria"/>
                <a:cs typeface="Cambria"/>
              </a:rPr>
              <a:t>10	</a:t>
            </a:r>
            <a:r>
              <a:rPr lang="ru-RU" sz="2900" spc="-5" dirty="0">
                <a:solidFill>
                  <a:srgbClr val="181818"/>
                </a:solidFill>
                <a:latin typeface="Cambria"/>
                <a:cs typeface="Cambria"/>
              </a:rPr>
              <a:t>ДОК</a:t>
            </a:r>
            <a:r>
              <a:rPr sz="2900" spc="-5" dirty="0">
                <a:solidFill>
                  <a:srgbClr val="181818"/>
                </a:solidFill>
                <a:latin typeface="Cambria"/>
                <a:cs typeface="Cambria"/>
              </a:rPr>
              <a:t>ТОРСКИХ</a:t>
            </a:r>
            <a:r>
              <a:rPr sz="2900" spc="140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900" spc="15" dirty="0">
                <a:solidFill>
                  <a:srgbClr val="181818"/>
                </a:solidFill>
                <a:latin typeface="Cambria"/>
                <a:cs typeface="Cambria"/>
              </a:rPr>
              <a:t>ИССЕРТАЦИЙ</a:t>
            </a:r>
            <a:endParaRPr sz="29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  <a:tabLst>
                <a:tab pos="795655" algn="l"/>
              </a:tabLst>
            </a:pPr>
            <a:r>
              <a:rPr sz="2900" spc="-55" dirty="0">
                <a:solidFill>
                  <a:srgbClr val="181818"/>
                </a:solidFill>
                <a:latin typeface="Cambria"/>
                <a:cs typeface="Cambria"/>
              </a:rPr>
              <a:t>200	</a:t>
            </a:r>
            <a:r>
              <a:rPr sz="2900" spc="-95" dirty="0">
                <a:solidFill>
                  <a:srgbClr val="181818"/>
                </a:solidFill>
                <a:latin typeface="Cambria"/>
                <a:cs typeface="Cambria"/>
              </a:rPr>
              <a:t>НАУЧНЫХ</a:t>
            </a:r>
            <a:r>
              <a:rPr sz="2900" spc="9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900" spc="-100" dirty="0">
                <a:solidFill>
                  <a:srgbClr val="181818"/>
                </a:solidFill>
                <a:latin typeface="Cambria"/>
                <a:cs typeface="Cambria"/>
              </a:rPr>
              <a:t>ПУ</a:t>
            </a:r>
            <a:r>
              <a:rPr lang="ru-RU" sz="2900" spc="-100" dirty="0">
                <a:solidFill>
                  <a:srgbClr val="181818"/>
                </a:solidFill>
                <a:latin typeface="Cambria"/>
                <a:cs typeface="Cambria"/>
              </a:rPr>
              <a:t>БЛИК</a:t>
            </a:r>
            <a:r>
              <a:rPr sz="2900" spc="-80" dirty="0">
                <a:solidFill>
                  <a:srgbClr val="181818"/>
                </a:solidFill>
                <a:latin typeface="Cambria"/>
                <a:cs typeface="Cambria"/>
              </a:rPr>
              <a:t>АЦИЙ</a:t>
            </a:r>
            <a:endParaRPr sz="290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80476" y="987465"/>
            <a:ext cx="391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 dirty="0">
                <a:solidFill>
                  <a:srgbClr val="181818"/>
                </a:solidFill>
                <a:latin typeface="Trebuchet MS"/>
                <a:cs typeface="Trebuchet MS"/>
              </a:rPr>
              <a:t>08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9636" y="9142717"/>
            <a:ext cx="762000" cy="227965"/>
          </a:xfrm>
          <a:custGeom>
            <a:avLst/>
            <a:gdLst/>
            <a:ahLst/>
            <a:cxnLst/>
            <a:rect l="l" t="t" r="r" b="b"/>
            <a:pathLst>
              <a:path w="762000" h="227965">
                <a:moveTo>
                  <a:pt x="761987" y="113728"/>
                </a:moveTo>
                <a:lnTo>
                  <a:pt x="590016" y="0"/>
                </a:lnTo>
                <a:lnTo>
                  <a:pt x="590016" y="96583"/>
                </a:lnTo>
                <a:lnTo>
                  <a:pt x="0" y="96583"/>
                </a:lnTo>
                <a:lnTo>
                  <a:pt x="0" y="130873"/>
                </a:lnTo>
                <a:lnTo>
                  <a:pt x="590016" y="130873"/>
                </a:lnTo>
                <a:lnTo>
                  <a:pt x="590016" y="227457"/>
                </a:lnTo>
                <a:lnTo>
                  <a:pt x="761987" y="11372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21086" y="271033"/>
            <a:ext cx="7448549" cy="97440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96940" y="806908"/>
            <a:ext cx="386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2400" b="1" spc="-10" dirty="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6547" y="2928067"/>
            <a:ext cx="7252970" cy="527558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40"/>
              </a:spcBef>
            </a:pP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155" dirty="0">
                <a:solidFill>
                  <a:srgbClr val="535353"/>
                </a:solidFill>
                <a:latin typeface="Trebuchet MS"/>
                <a:cs typeface="Trebuchet MS"/>
              </a:rPr>
              <a:t>СС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Р</a:t>
            </a:r>
            <a:r>
              <a:rPr sz="4000" b="1" spc="-195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15" dirty="0">
                <a:solidFill>
                  <a:srgbClr val="535353"/>
                </a:solidFill>
                <a:latin typeface="Trebuchet MS"/>
                <a:cs typeface="Trebuchet MS"/>
              </a:rPr>
              <a:t>Б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445" dirty="0">
                <a:solidFill>
                  <a:srgbClr val="535353"/>
                </a:solidFill>
                <a:latin typeface="Trebuchet MS"/>
                <a:cs typeface="Trebuchet MS"/>
              </a:rPr>
              <a:t>Т</a:t>
            </a: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Ы  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185" dirty="0">
                <a:solidFill>
                  <a:srgbClr val="535353"/>
                </a:solidFill>
                <a:latin typeface="Trebuchet MS"/>
                <a:cs typeface="Trebuchet MS"/>
              </a:rPr>
              <a:t>У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225" dirty="0">
                <a:solidFill>
                  <a:srgbClr val="535353"/>
                </a:solidFill>
                <a:latin typeface="Trebuchet MS"/>
                <a:cs typeface="Trebuchet MS"/>
              </a:rPr>
              <a:t>Й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70" dirty="0">
                <a:solidFill>
                  <a:srgbClr val="535353"/>
                </a:solidFill>
                <a:latin typeface="Trebuchet MS"/>
                <a:cs typeface="Trebuchet MS"/>
              </a:rPr>
              <a:t>З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-450" dirty="0">
                <a:solidFill>
                  <a:srgbClr val="535353"/>
                </a:solidFill>
                <a:latin typeface="Trebuchet MS"/>
                <a:cs typeface="Trebuchet MS"/>
              </a:rPr>
              <a:t>,  </a:t>
            </a:r>
            <a:r>
              <a:rPr sz="4000" b="1" spc="-10" dirty="0">
                <a:solidFill>
                  <a:srgbClr val="535353"/>
                </a:solidFill>
                <a:latin typeface="Trebuchet MS"/>
                <a:cs typeface="Trebuchet MS"/>
              </a:rPr>
              <a:t>П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20" dirty="0">
                <a:solidFill>
                  <a:srgbClr val="535353"/>
                </a:solidFill>
                <a:latin typeface="Trebuchet MS"/>
                <a:cs typeface="Trebuchet MS"/>
              </a:rPr>
              <a:t>Ж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35" dirty="0">
                <a:solidFill>
                  <a:srgbClr val="535353"/>
                </a:solidFill>
                <a:latin typeface="Trebuchet MS"/>
                <a:cs typeface="Trebuchet MS"/>
              </a:rPr>
              <a:t>Ы</a:t>
            </a:r>
            <a:r>
              <a:rPr sz="4000" b="1" spc="70" dirty="0">
                <a:solidFill>
                  <a:srgbClr val="535353"/>
                </a:solidFill>
                <a:latin typeface="Trebuchet MS"/>
                <a:cs typeface="Trebuchet MS"/>
              </a:rPr>
              <a:t>В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405" dirty="0">
                <a:solidFill>
                  <a:srgbClr val="535353"/>
                </a:solidFill>
                <a:latin typeface="Trebuchet MS"/>
                <a:cs typeface="Trebuchet MS"/>
              </a:rPr>
              <a:t>Д</a:t>
            </a:r>
            <a:r>
              <a:rPr sz="4000" b="1" spc="-135" dirty="0">
                <a:solidFill>
                  <a:srgbClr val="535353"/>
                </a:solidFill>
                <a:latin typeface="Trebuchet MS"/>
                <a:cs typeface="Trebuchet MS"/>
              </a:rPr>
              <a:t>Я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Х  </a:t>
            </a:r>
            <a:r>
              <a:rPr sz="4000" b="1" spc="-215" dirty="0">
                <a:solidFill>
                  <a:srgbClr val="535353"/>
                </a:solidFill>
                <a:latin typeface="Trebuchet MS"/>
                <a:cs typeface="Trebuchet MS"/>
              </a:rPr>
              <a:t>ПУТЕЙ</a:t>
            </a:r>
            <a:endParaRPr sz="4000" dirty="0">
              <a:latin typeface="Trebuchet MS"/>
              <a:cs typeface="Trebuchet MS"/>
            </a:endParaRPr>
          </a:p>
          <a:p>
            <a:pPr marL="12700" marR="1543050">
              <a:lnSpc>
                <a:spcPts val="4200"/>
              </a:lnSpc>
              <a:spcBef>
                <a:spcPts val="2100"/>
              </a:spcBef>
            </a:pPr>
            <a:r>
              <a:rPr sz="4000" b="1" spc="25" dirty="0">
                <a:solidFill>
                  <a:srgbClr val="535353"/>
                </a:solidFill>
                <a:latin typeface="Trebuchet MS"/>
                <a:cs typeface="Trebuchet MS"/>
              </a:rPr>
              <a:t>М</a:t>
            </a:r>
            <a:r>
              <a:rPr sz="4000" b="1" spc="-135" dirty="0">
                <a:solidFill>
                  <a:srgbClr val="535353"/>
                </a:solidFill>
                <a:latin typeface="Trebuchet MS"/>
                <a:cs typeface="Trebuchet MS"/>
              </a:rPr>
              <a:t>Я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Г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204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55" dirty="0">
                <a:solidFill>
                  <a:srgbClr val="535353"/>
                </a:solidFill>
                <a:latin typeface="Trebuchet MS"/>
                <a:cs typeface="Trebuchet MS"/>
              </a:rPr>
              <a:t>О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85" dirty="0">
                <a:solidFill>
                  <a:srgbClr val="535353"/>
                </a:solidFill>
                <a:latin typeface="Trebuchet MS"/>
                <a:cs typeface="Trebuchet MS"/>
              </a:rPr>
              <a:t>Щ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40" dirty="0">
                <a:solidFill>
                  <a:srgbClr val="535353"/>
                </a:solidFill>
                <a:latin typeface="Trebuchet MS"/>
                <a:cs typeface="Trebuchet MS"/>
              </a:rPr>
              <a:t>Е  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90" dirty="0">
                <a:solidFill>
                  <a:srgbClr val="535353"/>
                </a:solidFill>
                <a:latin typeface="Trebuchet MS"/>
                <a:cs typeface="Trebuchet MS"/>
              </a:rPr>
              <a:t>Ш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75" dirty="0">
                <a:solidFill>
                  <a:srgbClr val="535353"/>
                </a:solidFill>
                <a:latin typeface="Trebuchet MS"/>
                <a:cs typeface="Trebuchet MS"/>
              </a:rPr>
              <a:t>К</a:t>
            </a:r>
            <a:r>
              <a:rPr sz="4000" b="1" spc="-190" dirty="0">
                <a:solidFill>
                  <a:srgbClr val="535353"/>
                </a:solidFill>
                <a:latin typeface="Trebuchet MS"/>
                <a:cs typeface="Trebuchet MS"/>
              </a:rPr>
              <a:t>А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260" dirty="0">
                <a:solidFill>
                  <a:srgbClr val="535353"/>
                </a:solidFill>
                <a:latin typeface="Trebuchet MS"/>
                <a:cs typeface="Trebuchet MS"/>
              </a:rPr>
              <a:t> </a:t>
            </a:r>
            <a:r>
              <a:rPr sz="4000" b="1" spc="-180" dirty="0">
                <a:solidFill>
                  <a:srgbClr val="535353"/>
                </a:solidFill>
                <a:latin typeface="Trebuchet MS"/>
                <a:cs typeface="Trebuchet MS"/>
              </a:rPr>
              <a:t>Л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65" dirty="0">
                <a:solidFill>
                  <a:srgbClr val="535353"/>
                </a:solidFill>
                <a:latin typeface="Trebuchet MS"/>
                <a:cs typeface="Trebuchet MS"/>
              </a:rPr>
              <a:t>Ч</a:t>
            </a:r>
            <a:r>
              <a:rPr sz="4000" b="1" spc="-210" dirty="0">
                <a:solidFill>
                  <a:srgbClr val="535353"/>
                </a:solidFill>
                <a:latin typeface="Trebuchet MS"/>
                <a:cs typeface="Trebuchet MS"/>
              </a:rPr>
              <a:t>Е</a:t>
            </a:r>
            <a:r>
              <a:rPr sz="4000" b="1" spc="-80" dirty="0">
                <a:solidFill>
                  <a:srgbClr val="535353"/>
                </a:solidFill>
                <a:latin typeface="Trebuchet MS"/>
                <a:cs typeface="Trebuchet MS"/>
              </a:rPr>
              <a:t>Н</a:t>
            </a:r>
            <a:r>
              <a:rPr sz="4000" b="1" spc="-165" dirty="0">
                <a:solidFill>
                  <a:srgbClr val="535353"/>
                </a:solidFill>
                <a:latin typeface="Trebuchet MS"/>
                <a:cs typeface="Trebuchet MS"/>
              </a:rPr>
              <a:t>И</a:t>
            </a:r>
            <a:r>
              <a:rPr sz="4000" b="1" spc="-140" dirty="0">
                <a:solidFill>
                  <a:srgbClr val="535353"/>
                </a:solidFill>
                <a:latin typeface="Trebuchet MS"/>
                <a:cs typeface="Trebuchet MS"/>
              </a:rPr>
              <a:t>Е  </a:t>
            </a:r>
            <a:r>
              <a:rPr sz="4000" b="1" spc="-160" dirty="0">
                <a:solidFill>
                  <a:srgbClr val="535353"/>
                </a:solidFill>
                <a:latin typeface="Trebuchet MS"/>
                <a:cs typeface="Trebuchet MS"/>
              </a:rPr>
              <a:t>ДИСБАКТЕРИОЗА</a:t>
            </a:r>
            <a:endParaRPr sz="4000" dirty="0">
              <a:latin typeface="Trebuchet MS"/>
              <a:cs typeface="Trebuchet MS"/>
            </a:endParaRPr>
          </a:p>
          <a:p>
            <a:pPr marL="12700" marR="106680">
              <a:lnSpc>
                <a:spcPct val="111400"/>
              </a:lnSpc>
              <a:spcBef>
                <a:spcPts val="1839"/>
              </a:spcBef>
            </a:pPr>
            <a:r>
              <a:rPr sz="2750" spc="120" dirty="0">
                <a:solidFill>
                  <a:srgbClr val="181818"/>
                </a:solidFill>
                <a:latin typeface="Cambria"/>
                <a:cs typeface="Cambria"/>
              </a:rPr>
              <a:t>СОСТАВ</a:t>
            </a:r>
            <a:r>
              <a:rPr sz="2300" spc="120" dirty="0">
                <a:solidFill>
                  <a:srgbClr val="181818"/>
                </a:solidFill>
                <a:latin typeface="Microsoft Sans Serif"/>
                <a:cs typeface="Microsoft Sans Serif"/>
              </a:rPr>
              <a:t>: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100" dirty="0">
                <a:solidFill>
                  <a:srgbClr val="181818"/>
                </a:solidFill>
                <a:latin typeface="Cambria"/>
                <a:cs typeface="Cambria"/>
              </a:rPr>
              <a:t>ОВЕС</a:t>
            </a:r>
            <a:r>
              <a:rPr sz="2750" spc="11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dirty="0">
                <a:solidFill>
                  <a:srgbClr val="181818"/>
                </a:solidFill>
                <a:latin typeface="Cambria"/>
                <a:cs typeface="Cambria"/>
              </a:rPr>
              <a:t>ЗЕРНА</a:t>
            </a:r>
            <a:r>
              <a:rPr sz="2300" dirty="0">
                <a:solidFill>
                  <a:srgbClr val="181818"/>
                </a:solidFill>
                <a:latin typeface="Microsoft Sans Serif"/>
                <a:cs typeface="Microsoft Sans Serif"/>
              </a:rPr>
              <a:t>,</a:t>
            </a:r>
            <a:r>
              <a:rPr sz="230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15" dirty="0">
                <a:solidFill>
                  <a:srgbClr val="181818"/>
                </a:solidFill>
                <a:latin typeface="Cambria"/>
                <a:cs typeface="Cambria"/>
              </a:rPr>
              <a:t>З</a:t>
            </a:r>
            <a:r>
              <a:rPr lang="ru-RU" sz="2750" spc="-15" dirty="0">
                <a:solidFill>
                  <a:srgbClr val="181818"/>
                </a:solidFill>
                <a:latin typeface="Cambria"/>
                <a:cs typeface="Cambria"/>
              </a:rPr>
              <a:t>ЕЛЕН</a:t>
            </a:r>
            <a:r>
              <a:rPr sz="2750" spc="-50" dirty="0">
                <a:solidFill>
                  <a:srgbClr val="181818"/>
                </a:solidFill>
                <a:latin typeface="Cambria"/>
                <a:cs typeface="Cambria"/>
              </a:rPr>
              <a:t>Ь</a:t>
            </a:r>
            <a:r>
              <a:rPr sz="2750" spc="110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160" dirty="0">
                <a:solidFill>
                  <a:srgbClr val="181818"/>
                </a:solidFill>
                <a:latin typeface="Cambria"/>
                <a:cs typeface="Cambria"/>
              </a:rPr>
              <a:t>СЕ</a:t>
            </a:r>
            <a:r>
              <a:rPr lang="ru-RU" sz="2750" spc="160" dirty="0">
                <a:solidFill>
                  <a:srgbClr val="181818"/>
                </a:solidFill>
                <a:latin typeface="Cambria"/>
                <a:cs typeface="Cambria"/>
              </a:rPr>
              <a:t>РДЕ</a:t>
            </a:r>
            <a:r>
              <a:rPr sz="2750" spc="-5" dirty="0">
                <a:solidFill>
                  <a:srgbClr val="181818"/>
                </a:solidFill>
                <a:latin typeface="Cambria"/>
                <a:cs typeface="Cambria"/>
              </a:rPr>
              <a:t>РЕЯ</a:t>
            </a:r>
            <a:r>
              <a:rPr sz="2300" spc="-5" dirty="0">
                <a:solidFill>
                  <a:srgbClr val="181818"/>
                </a:solidFill>
                <a:latin typeface="Microsoft Sans Serif"/>
                <a:cs typeface="Microsoft Sans Serif"/>
              </a:rPr>
              <a:t>, </a:t>
            </a:r>
            <a:r>
              <a:rPr sz="2300" spc="-60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2750" spc="-15" dirty="0">
                <a:solidFill>
                  <a:srgbClr val="181818"/>
                </a:solidFill>
                <a:latin typeface="Cambria"/>
                <a:cs typeface="Cambria"/>
              </a:rPr>
              <a:t>З</a:t>
            </a:r>
            <a:r>
              <a:rPr lang="ru-RU" sz="2750" spc="-15" dirty="0">
                <a:solidFill>
                  <a:srgbClr val="181818"/>
                </a:solidFill>
                <a:latin typeface="Cambria"/>
                <a:cs typeface="Cambria"/>
              </a:rPr>
              <a:t>ЕЛЕ</a:t>
            </a:r>
            <a:r>
              <a:rPr sz="2750" spc="-50" dirty="0">
                <a:solidFill>
                  <a:srgbClr val="181818"/>
                </a:solidFill>
                <a:latin typeface="Cambria"/>
                <a:cs typeface="Cambria"/>
              </a:rPr>
              <a:t>НЬ</a:t>
            </a:r>
            <a:r>
              <a:rPr sz="2750" spc="105" dirty="0">
                <a:solidFill>
                  <a:srgbClr val="181818"/>
                </a:solidFill>
                <a:latin typeface="Cambria"/>
                <a:cs typeface="Cambria"/>
              </a:rPr>
              <a:t> </a:t>
            </a:r>
            <a:r>
              <a:rPr sz="2750" spc="-65" dirty="0">
                <a:solidFill>
                  <a:srgbClr val="181818"/>
                </a:solidFill>
                <a:latin typeface="Cambria"/>
                <a:cs typeface="Cambria"/>
              </a:rPr>
              <a:t>ПЕТРУШКИ</a:t>
            </a:r>
            <a:r>
              <a:rPr sz="2300" spc="-65" dirty="0">
                <a:solidFill>
                  <a:srgbClr val="181818"/>
                </a:solidFill>
                <a:latin typeface="Microsoft Sans Serif"/>
                <a:cs typeface="Microsoft Sans Serif"/>
              </a:rPr>
              <a:t>.</a:t>
            </a:r>
            <a:endParaRPr sz="23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76547" y="2011319"/>
            <a:ext cx="58686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7A22E"/>
                </a:solidFill>
              </a:rPr>
              <a:t>П</a:t>
            </a:r>
            <a:r>
              <a:rPr spc="40" dirty="0">
                <a:solidFill>
                  <a:srgbClr val="77A22E"/>
                </a:solidFill>
              </a:rPr>
              <a:t>Р</a:t>
            </a:r>
            <a:r>
              <a:rPr spc="-180" dirty="0">
                <a:solidFill>
                  <a:srgbClr val="77A22E"/>
                </a:solidFill>
              </a:rPr>
              <a:t>И</a:t>
            </a:r>
            <a:r>
              <a:rPr spc="40" dirty="0">
                <a:solidFill>
                  <a:srgbClr val="77A22E"/>
                </a:solidFill>
              </a:rPr>
              <a:t>Р</a:t>
            </a:r>
            <a:r>
              <a:rPr spc="-60" dirty="0">
                <a:solidFill>
                  <a:srgbClr val="77A22E"/>
                </a:solidFill>
              </a:rPr>
              <a:t>О</a:t>
            </a:r>
            <a:r>
              <a:rPr spc="-445" dirty="0">
                <a:solidFill>
                  <a:srgbClr val="77A22E"/>
                </a:solidFill>
              </a:rPr>
              <a:t>Д</a:t>
            </a:r>
            <a:r>
              <a:rPr spc="-85" dirty="0">
                <a:solidFill>
                  <a:srgbClr val="77A22E"/>
                </a:solidFill>
              </a:rPr>
              <a:t>Н</a:t>
            </a:r>
            <a:r>
              <a:rPr spc="40" dirty="0">
                <a:solidFill>
                  <a:srgbClr val="77A22E"/>
                </a:solidFill>
              </a:rPr>
              <a:t>Ы</a:t>
            </a:r>
            <a:r>
              <a:rPr spc="-250" dirty="0">
                <a:solidFill>
                  <a:srgbClr val="77A22E"/>
                </a:solidFill>
              </a:rPr>
              <a:t>Й</a:t>
            </a:r>
            <a:r>
              <a:rPr spc="-285" dirty="0">
                <a:solidFill>
                  <a:srgbClr val="77A22E"/>
                </a:solidFill>
              </a:rPr>
              <a:t> </a:t>
            </a:r>
            <a:r>
              <a:rPr spc="-170" dirty="0">
                <a:solidFill>
                  <a:srgbClr val="77A22E"/>
                </a:solidFill>
              </a:rPr>
              <a:t>С</a:t>
            </a:r>
            <a:r>
              <a:rPr spc="-60" dirty="0">
                <a:solidFill>
                  <a:srgbClr val="77A22E"/>
                </a:solidFill>
              </a:rPr>
              <a:t>О</a:t>
            </a:r>
            <a:r>
              <a:rPr spc="40" dirty="0">
                <a:solidFill>
                  <a:srgbClr val="77A22E"/>
                </a:solidFill>
              </a:rPr>
              <a:t>Р</a:t>
            </a:r>
            <a:r>
              <a:rPr spc="-15" dirty="0">
                <a:solidFill>
                  <a:srgbClr val="77A22E"/>
                </a:solidFill>
              </a:rPr>
              <a:t>Б</a:t>
            </a:r>
            <a:r>
              <a:rPr spc="-229" dirty="0">
                <a:solidFill>
                  <a:srgbClr val="77A22E"/>
                </a:solidFill>
              </a:rPr>
              <a:t>Е</a:t>
            </a:r>
            <a:r>
              <a:rPr spc="-85" dirty="0">
                <a:solidFill>
                  <a:srgbClr val="77A22E"/>
                </a:solidFill>
              </a:rPr>
              <a:t>Н</a:t>
            </a:r>
            <a:r>
              <a:rPr spc="-484" dirty="0">
                <a:solidFill>
                  <a:srgbClr val="77A22E"/>
                </a:solidFill>
              </a:rPr>
              <a:t>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8181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658</Words>
  <Application>Microsoft Office PowerPoint</Application>
  <PresentationFormat>Произвольный</PresentationFormat>
  <Paragraphs>114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Calibri</vt:lpstr>
      <vt:lpstr>Cambria</vt:lpstr>
      <vt:lpstr>Lucida Sans Unicode</vt:lpstr>
      <vt:lpstr>Microsoft Sans Serif</vt:lpstr>
      <vt:lpstr>Times New Roman</vt:lpstr>
      <vt:lpstr>Trebuchet MS</vt:lpstr>
      <vt:lpstr>Office Theme</vt:lpstr>
      <vt:lpstr>Adobe Acrobat Document</vt:lpstr>
      <vt:lpstr>Презентация PowerPoint</vt:lpstr>
      <vt:lpstr>Концентрированные  витаминно-  минеральные смеси</vt:lpstr>
      <vt:lpstr>Презентация PowerPoint</vt:lpstr>
      <vt:lpstr>Презентация PowerPoint</vt:lpstr>
      <vt:lpstr>Особенность  биокорректоров</vt:lpstr>
      <vt:lpstr>Презентация PowerPoint</vt:lpstr>
      <vt:lpstr>Презентация PowerPoint</vt:lpstr>
      <vt:lpstr>Презентация PowerPoint</vt:lpstr>
      <vt:lpstr>ПРИРОДНЫЙ СОРБЕНТ</vt:lpstr>
      <vt:lpstr>МЕРИСТЕМА</vt:lpstr>
      <vt:lpstr>АНТИПАРАЗИТЕЛЬ</vt:lpstr>
      <vt:lpstr>ИММУНАКТИВ</vt:lpstr>
      <vt:lpstr>ЗЕЛЕНЫЙ ДЕТОКС</vt:lpstr>
      <vt:lpstr>БИОПРОТЕКТОР ЭНЕРГИИ</vt:lpstr>
      <vt:lpstr>БИО-КОКТЕЛЬ</vt:lpstr>
      <vt:lpstr>ЧАРОВНИЦА</vt:lpstr>
      <vt:lpstr>РЕЛАКС КОКТЕЙЛЬ</vt:lpstr>
      <vt:lpstr>БИОПРОТЕКТОР РАВНОВЕСИЕ</vt:lpstr>
      <vt:lpstr>БИОПРОТЕКТОР СТРОЙНОСТИ</vt:lpstr>
      <vt:lpstr>Биопротекторы Everlife -  секрет здорового питания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Витаминно-минеральные смеси для приготовления коктейлей и смузи</dc:title>
  <dc:creator>Кирилл Ленской</dc:creator>
  <cp:keywords>DAE8wgv7X7g,BAEWrAgShcI</cp:keywords>
  <cp:lastModifiedBy>365 Pro Plus</cp:lastModifiedBy>
  <cp:revision>20</cp:revision>
  <dcterms:created xsi:type="dcterms:W3CDTF">2022-10-26T10:58:07Z</dcterms:created>
  <dcterms:modified xsi:type="dcterms:W3CDTF">2022-10-26T14:13:29Z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2022-04-04T00:00:00Z</vt:filetime>
  </property>
  <property fmtid="{D5CDD505-2E9C-101B-9397-08002B2CF9AE}" pid="3" name="Creator">
    <vt:lpwstr>Canva</vt:lpwstr>
  </property>
  <property fmtid="{D5CDD505-2E9C-101B-9397-08002B2CF9AE}" pid="4" name="LastSaved">
    <vt:filetime>2022-10-26T00:00:00Z</vt:filetime>
  </property>
</Properties>
</file>