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0" r:id="rId2"/>
    <p:sldId id="284" r:id="rId3"/>
    <p:sldId id="269" r:id="rId4"/>
    <p:sldId id="288" r:id="rId5"/>
    <p:sldId id="266" r:id="rId6"/>
    <p:sldId id="285" r:id="rId7"/>
    <p:sldId id="286" r:id="rId8"/>
    <p:sldId id="287" r:id="rId9"/>
    <p:sldId id="28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8FE"/>
    <a:srgbClr val="191E32"/>
    <a:srgbClr val="292C3B"/>
    <a:srgbClr val="E6E6E6"/>
    <a:srgbClr val="F9F3EB"/>
    <a:srgbClr val="A98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5044" autoAdjust="0"/>
  </p:normalViewPr>
  <p:slideViewPr>
    <p:cSldViewPr snapToGrid="0">
      <p:cViewPr varScale="1">
        <p:scale>
          <a:sx n="86" d="100"/>
          <a:sy n="86" d="100"/>
        </p:scale>
        <p:origin x="1554" y="96"/>
      </p:cViewPr>
      <p:guideLst>
        <p:guide orient="horz" pos="2183"/>
        <p:guide pos="3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B5A8F-A3FD-4499-8CAF-91671DF36EA4}" type="datetimeFigureOut">
              <a:rPr lang="ru-RU" smtClean="0"/>
              <a:t>09.12.2022 пт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A3B41-6E53-4FAB-BEA6-62F80F29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1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580C-ABBF-4C9E-B248-F17725694902}" type="datetimeFigureOut">
              <a:rPr lang="ru-RU" smtClean="0"/>
              <a:t>09.12.2022 пт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A26-61D5-4717-BD99-0770B1268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2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580C-ABBF-4C9E-B248-F17725694902}" type="datetimeFigureOut">
              <a:rPr lang="ru-RU" smtClean="0"/>
              <a:t>09.12.2022 пт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A26-61D5-4717-BD99-0770B1268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1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580C-ABBF-4C9E-B248-F17725694902}" type="datetimeFigureOut">
              <a:rPr lang="ru-RU" smtClean="0"/>
              <a:t>09.12.2022 пт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A26-61D5-4717-BD99-0770B1268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6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580C-ABBF-4C9E-B248-F17725694902}" type="datetimeFigureOut">
              <a:rPr lang="ru-RU" smtClean="0"/>
              <a:t>09.12.2022 пт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A26-61D5-4717-BD99-0770B1268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8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580C-ABBF-4C9E-B248-F17725694902}" type="datetimeFigureOut">
              <a:rPr lang="ru-RU" smtClean="0"/>
              <a:t>09.12.2022 пт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A26-61D5-4717-BD99-0770B1268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5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580C-ABBF-4C9E-B248-F17725694902}" type="datetimeFigureOut">
              <a:rPr lang="ru-RU" smtClean="0"/>
              <a:t>09.12.2022 пт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A26-61D5-4717-BD99-0770B1268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7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580C-ABBF-4C9E-B248-F17725694902}" type="datetimeFigureOut">
              <a:rPr lang="ru-RU" smtClean="0"/>
              <a:t>09.12.2022 пт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A26-61D5-4717-BD99-0770B1268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2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580C-ABBF-4C9E-B248-F17725694902}" type="datetimeFigureOut">
              <a:rPr lang="ru-RU" smtClean="0"/>
              <a:t>09.12.2022 пт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A26-61D5-4717-BD99-0770B1268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580C-ABBF-4C9E-B248-F17725694902}" type="datetimeFigureOut">
              <a:rPr lang="ru-RU" smtClean="0"/>
              <a:t>09.12.2022 пт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A26-61D5-4717-BD99-0770B1268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1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580C-ABBF-4C9E-B248-F17725694902}" type="datetimeFigureOut">
              <a:rPr lang="ru-RU" smtClean="0"/>
              <a:t>09.12.2022 пт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A26-61D5-4717-BD99-0770B1268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5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580C-ABBF-4C9E-B248-F17725694902}" type="datetimeFigureOut">
              <a:rPr lang="ru-RU" smtClean="0"/>
              <a:t>09.12.2022 пт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A26-61D5-4717-BD99-0770B1268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580C-ABBF-4C9E-B248-F17725694902}" type="datetimeFigureOut">
              <a:rPr lang="ru-RU" smtClean="0"/>
              <a:t>09.12.2022 пт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CA26-61D5-4717-BD99-0770B1268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profildoors.ru/upload/medialibrary/7e5/dqjj6wv6ok8f0yiz8pmcy27komo0pi56/razrez_AG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7" r="21458"/>
          <a:stretch/>
        </p:blipFill>
        <p:spPr bwMode="auto">
          <a:xfrm>
            <a:off x="253730" y="1944226"/>
            <a:ext cx="1283869" cy="31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азрез A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19856"/>
          <a:stretch/>
        </p:blipFill>
        <p:spPr bwMode="auto">
          <a:xfrm>
            <a:off x="2001326" y="3038391"/>
            <a:ext cx="1639020" cy="37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27" y="0"/>
            <a:ext cx="5538373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0121" y="588403"/>
            <a:ext cx="3652747" cy="9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191E3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АЛЮМИНИЕВЫЕ МЕЖКОМНАТНЫЕ ДВЕРИ</a:t>
            </a:r>
            <a:endParaRPr lang="ru-RU" sz="2500" b="1" dirty="0">
              <a:solidFill>
                <a:srgbClr val="191E32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-3105698" y="3420000"/>
            <a:ext cx="6840000" cy="1588"/>
          </a:xfrm>
          <a:prstGeom prst="line">
            <a:avLst/>
          </a:prstGeom>
          <a:ln w="12700">
            <a:solidFill>
              <a:srgbClr val="19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0" y="2081216"/>
            <a:ext cx="3064025" cy="3871161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7516871" y="227140"/>
            <a:ext cx="1736928" cy="9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&gt;</a:t>
            </a:r>
            <a:r>
              <a:rPr lang="ru-RU" sz="4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26</a:t>
            </a:r>
            <a:r>
              <a:rPr lang="en-US" sz="4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endParaRPr lang="ru-RU" sz="4000" b="1" dirty="0" smtClean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21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моделей</a:t>
            </a:r>
            <a:endParaRPr lang="en-US" sz="21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54652" y="6263527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2022</a:t>
            </a:r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49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39"/>
          <a:stretch/>
        </p:blipFill>
        <p:spPr>
          <a:xfrm>
            <a:off x="3982450" y="3770"/>
            <a:ext cx="5161550" cy="336053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7507" y="227140"/>
            <a:ext cx="5175687" cy="9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91E3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МЕЖКОМНАТНЫЕ </a:t>
            </a:r>
          </a:p>
          <a:p>
            <a:r>
              <a:rPr lang="ru-RU" sz="2400" b="1" dirty="0" smtClean="0">
                <a:solidFill>
                  <a:srgbClr val="191E3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ДВЕРИ</a:t>
            </a:r>
            <a:endParaRPr lang="ru-RU" sz="2400" b="1" dirty="0">
              <a:solidFill>
                <a:srgbClr val="191E32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-3105698" y="3420000"/>
            <a:ext cx="6840000" cy="1588"/>
          </a:xfrm>
          <a:prstGeom prst="line">
            <a:avLst/>
          </a:prstGeom>
          <a:ln w="12700">
            <a:solidFill>
              <a:srgbClr val="19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/>
          <p:cNvSpPr txBox="1">
            <a:spLocks/>
          </p:cNvSpPr>
          <p:nvPr/>
        </p:nvSpPr>
        <p:spPr>
          <a:xfrm>
            <a:off x="4138677" y="373789"/>
            <a:ext cx="1736928" cy="9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&gt;</a:t>
            </a:r>
            <a:r>
              <a:rPr lang="ru-RU" sz="4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30</a:t>
            </a:r>
            <a:r>
              <a:rPr lang="en-US" sz="4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endParaRPr lang="ru-RU" sz="4000" b="1" dirty="0" smtClean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21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моделей</a:t>
            </a:r>
            <a:endParaRPr lang="en-US" sz="21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50" y="3429000"/>
            <a:ext cx="5161550" cy="3441033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042173" y="3600986"/>
            <a:ext cx="1736928" cy="9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&gt;</a:t>
            </a:r>
            <a:r>
              <a:rPr lang="ru-RU" sz="4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55</a:t>
            </a:r>
            <a:r>
              <a:rPr lang="en-US" sz="4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endParaRPr lang="ru-RU" sz="4000" b="1" dirty="0" smtClean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21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моделей</a:t>
            </a:r>
            <a:endParaRPr lang="en-US" sz="21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6" r="53144"/>
          <a:stretch/>
        </p:blipFill>
        <p:spPr>
          <a:xfrm>
            <a:off x="2761870" y="2985454"/>
            <a:ext cx="1124386" cy="35192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9" r="50695"/>
          <a:stretch/>
        </p:blipFill>
        <p:spPr>
          <a:xfrm>
            <a:off x="395116" y="1640583"/>
            <a:ext cx="1215541" cy="33324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25" y="2317665"/>
            <a:ext cx="1096592" cy="3519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-54652" y="6263524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2022</a:t>
            </a:r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4332" y="384342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41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32" y="923026"/>
            <a:ext cx="5926768" cy="592676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8736" y="1812"/>
            <a:ext cx="7772400" cy="9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191E3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РАЗДВИЖНЫЕ ПЕРЕГОРОДКИ</a:t>
            </a:r>
            <a:endParaRPr lang="ru-RU" sz="3600" b="1" dirty="0">
              <a:solidFill>
                <a:srgbClr val="191E32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-3105698" y="3420000"/>
            <a:ext cx="6840000" cy="1588"/>
          </a:xfrm>
          <a:prstGeom prst="line">
            <a:avLst/>
          </a:prstGeom>
          <a:ln w="12700">
            <a:solidFill>
              <a:srgbClr val="19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9" y="4501487"/>
            <a:ext cx="2146599" cy="2146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1"/>
          <a:stretch/>
        </p:blipFill>
        <p:spPr>
          <a:xfrm>
            <a:off x="1027556" y="791960"/>
            <a:ext cx="1610857" cy="35498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-54652" y="6263527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2022</a:t>
            </a:r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5949" y="328599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766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8736" y="1812"/>
            <a:ext cx="7772400" cy="9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191E3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СТЕНОВЫЕ ПАНЕЛИ</a:t>
            </a:r>
            <a:endParaRPr lang="ru-RU" sz="3600" b="1" dirty="0">
              <a:solidFill>
                <a:srgbClr val="191E32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-3105698" y="3420000"/>
            <a:ext cx="6840000" cy="1588"/>
          </a:xfrm>
          <a:prstGeom prst="line">
            <a:avLst/>
          </a:prstGeom>
          <a:ln w="12700">
            <a:solidFill>
              <a:srgbClr val="19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54652" y="6263527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2022</a:t>
            </a:r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5949" y="328599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5"/>
          <a:stretch/>
        </p:blipFill>
        <p:spPr>
          <a:xfrm>
            <a:off x="2527251" y="1302589"/>
            <a:ext cx="6608123" cy="5068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967" r="4623"/>
          <a:stretch/>
        </p:blipFill>
        <p:spPr>
          <a:xfrm>
            <a:off x="384681" y="1302589"/>
            <a:ext cx="2091100" cy="511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rot="5400000">
            <a:off x="-3105698" y="3420000"/>
            <a:ext cx="6840000" cy="1588"/>
          </a:xfrm>
          <a:prstGeom prst="line">
            <a:avLst/>
          </a:prstGeom>
          <a:ln w="12700">
            <a:solidFill>
              <a:srgbClr val="19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34999" y="1220634"/>
            <a:ext cx="6029702" cy="94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5980" y="2232694"/>
            <a:ext cx="6029702" cy="94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3326" y="2520722"/>
            <a:ext cx="6029702" cy="94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6580" y="3231152"/>
            <a:ext cx="7044280" cy="197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5980" y="3988367"/>
            <a:ext cx="7044280" cy="197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5380" y="4719704"/>
            <a:ext cx="7044280" cy="100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1043" y="5416537"/>
            <a:ext cx="7044280" cy="100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932218" y="2568399"/>
            <a:ext cx="2657753" cy="70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-54652" y="6263527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2022</a:t>
            </a:r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15949" y="328599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07" y="3676534"/>
            <a:ext cx="5818308" cy="1425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15937" b="78379"/>
          <a:stretch/>
        </p:blipFill>
        <p:spPr>
          <a:xfrm>
            <a:off x="458315" y="5218441"/>
            <a:ext cx="3458077" cy="3197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05" y="2114301"/>
            <a:ext cx="5937322" cy="1395449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16636" y="333054"/>
            <a:ext cx="7961864" cy="1574934"/>
            <a:chOff x="516636" y="333054"/>
            <a:chExt cx="7961864" cy="157493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-1" r="-402" b="43746"/>
            <a:stretch/>
          </p:blipFill>
          <p:spPr>
            <a:xfrm>
              <a:off x="516636" y="333054"/>
              <a:ext cx="5849658" cy="1547504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5"/>
            <a:srcRect t="56045" r="62623"/>
            <a:stretch/>
          </p:blipFill>
          <p:spPr>
            <a:xfrm>
              <a:off x="6300819" y="698846"/>
              <a:ext cx="2177681" cy="1209142"/>
            </a:xfrm>
            <a:prstGeom prst="rect">
              <a:avLst/>
            </a:prstGeom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/>
          <a:srcRect l="2155" b="53805"/>
          <a:stretch/>
        </p:blipFill>
        <p:spPr>
          <a:xfrm>
            <a:off x="448574" y="5603448"/>
            <a:ext cx="6131840" cy="11165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/>
          <a:srcRect l="2722" t="51353" r="64655"/>
          <a:stretch/>
        </p:blipFill>
        <p:spPr>
          <a:xfrm>
            <a:off x="6556075" y="5591038"/>
            <a:ext cx="2044462" cy="1175812"/>
          </a:xfrm>
          <a:prstGeom prst="rect">
            <a:avLst/>
          </a:prstGeom>
        </p:spPr>
      </p:pic>
      <p:pic>
        <p:nvPicPr>
          <p:cNvPr id="1026" name="Picture 2" descr="https://profildoors.ru/upload/resize_cache/iblock/866/201_490_140cd750bba9870f18aada2478b24840a/0Z_ab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8" y="2437524"/>
            <a:ext cx="931588" cy="26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160184" y="2227600"/>
            <a:ext cx="11721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Двери под покраску</a:t>
            </a:r>
            <a:endParaRPr lang="ru-RU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20906" y="4071667"/>
            <a:ext cx="2087592" cy="149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-3105698" y="3420000"/>
            <a:ext cx="6840000" cy="1588"/>
          </a:xfrm>
          <a:prstGeom prst="line">
            <a:avLst/>
          </a:prstGeom>
          <a:ln w="12700">
            <a:solidFill>
              <a:srgbClr val="19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4960" y="1879304"/>
            <a:ext cx="6029702" cy="94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3326" y="2520722"/>
            <a:ext cx="6029702" cy="94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6580" y="3231152"/>
            <a:ext cx="7044280" cy="197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5380" y="4719704"/>
            <a:ext cx="7044280" cy="100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1043" y="5416537"/>
            <a:ext cx="7044280" cy="100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40" y="4464062"/>
            <a:ext cx="3877949" cy="16298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" b="4648"/>
          <a:stretch/>
        </p:blipFill>
        <p:spPr>
          <a:xfrm>
            <a:off x="481934" y="4464062"/>
            <a:ext cx="3814021" cy="2250769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86580" y="109468"/>
            <a:ext cx="8651020" cy="9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191E3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ЦВЕТ ПРОФИЛЯ</a:t>
            </a:r>
            <a:endParaRPr lang="en-US" sz="3200" b="1" dirty="0">
              <a:solidFill>
                <a:srgbClr val="191E32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54652" y="6263527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2022</a:t>
            </a:r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15949" y="328599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79" y="863746"/>
            <a:ext cx="7815741" cy="31348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92428" y="443390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91E3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АЛЮМИНИЕВОГО</a:t>
            </a:r>
            <a:endParaRPr lang="ru-RU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15980" y="3792370"/>
            <a:ext cx="2473662" cy="9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191E3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СТЕКЛО</a:t>
            </a:r>
            <a:endParaRPr lang="en-US" sz="3200" b="1" dirty="0">
              <a:solidFill>
                <a:srgbClr val="191E32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8736" y="1812"/>
            <a:ext cx="7772400" cy="9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191E3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ФУРНИТУРА</a:t>
            </a:r>
            <a:endParaRPr lang="ru-RU" sz="3600" b="1" dirty="0">
              <a:solidFill>
                <a:srgbClr val="191E32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-3105698" y="3420000"/>
            <a:ext cx="6840000" cy="1588"/>
          </a:xfrm>
          <a:prstGeom prst="line">
            <a:avLst/>
          </a:prstGeom>
          <a:ln w="12700">
            <a:solidFill>
              <a:srgbClr val="19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54652" y="6263527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2022</a:t>
            </a:r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5949" y="328599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72" y="623455"/>
            <a:ext cx="4675628" cy="6234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9" y="1215105"/>
            <a:ext cx="1802637" cy="2403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6" y="3817204"/>
            <a:ext cx="1802637" cy="2403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9" y="3817204"/>
            <a:ext cx="1802637" cy="24036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6" y="1235450"/>
            <a:ext cx="1802637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8736" y="1812"/>
            <a:ext cx="7772400" cy="9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191E3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СИСТЕМЫ ОТКРЫВАНИЯ</a:t>
            </a:r>
            <a:endParaRPr lang="ru-RU" sz="3600" b="1" dirty="0">
              <a:solidFill>
                <a:srgbClr val="191E32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-3105698" y="3420000"/>
            <a:ext cx="6840000" cy="1588"/>
          </a:xfrm>
          <a:prstGeom prst="line">
            <a:avLst/>
          </a:prstGeom>
          <a:ln w="12700">
            <a:solidFill>
              <a:srgbClr val="19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54652" y="6263527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2022</a:t>
            </a:r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5949" y="328599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08" y="1145244"/>
            <a:ext cx="6620799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8736" y="1812"/>
            <a:ext cx="7772400" cy="9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191E3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ДВЕРНЫЕ КОРОБА</a:t>
            </a:r>
            <a:endParaRPr lang="ru-RU" sz="3600" b="1" dirty="0">
              <a:solidFill>
                <a:srgbClr val="191E32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-3105698" y="3420000"/>
            <a:ext cx="6840000" cy="1588"/>
          </a:xfrm>
          <a:prstGeom prst="line">
            <a:avLst/>
          </a:prstGeom>
          <a:ln w="12700">
            <a:solidFill>
              <a:srgbClr val="19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54652" y="6263527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2022</a:t>
            </a:r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5949" y="328599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400" dirty="0">
              <a:solidFill>
                <a:srgbClr val="191E32"/>
              </a:solidFill>
              <a:latin typeface="Montserrat Medium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62" y="1240952"/>
            <a:ext cx="7325747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F3F3F"/>
      </a:hlink>
      <a:folHlink>
        <a:srgbClr val="7F7F7F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2333</TotalTime>
  <Words>39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Gotham Pro</vt:lpstr>
      <vt:lpstr>Montserrat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В. Голобродская</dc:creator>
  <cp:lastModifiedBy>Юрий Баландин</cp:lastModifiedBy>
  <cp:revision>134</cp:revision>
  <dcterms:created xsi:type="dcterms:W3CDTF">2020-02-03T06:50:26Z</dcterms:created>
  <dcterms:modified xsi:type="dcterms:W3CDTF">2022-12-09T07:55:54Z</dcterms:modified>
</cp:coreProperties>
</file>