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4602" autoAdjust="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7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7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54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628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93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79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494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77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234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8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72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50CC4-379F-4ADF-B2F9-77752273378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B3ACC-6F08-4A73-89FF-418C3C350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681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9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6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6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6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150696" cy="3018458"/>
          </a:xfrm>
        </p:spPr>
        <p:txBody>
          <a:bodyPr>
            <a:normAutofit/>
          </a:bodyPr>
          <a:lstStyle/>
          <a:p>
            <a:r>
              <a:rPr lang="ru-RU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Магазин</a:t>
            </a: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ЭЛЕГАНТО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6804248" y="260648"/>
            <a:ext cx="2026775" cy="1520081"/>
          </a:xfrm>
        </p:spPr>
      </p:pic>
      <p:sp>
        <p:nvSpPr>
          <p:cNvPr id="3" name="Подзаголовок 2"/>
          <p:cNvSpPr>
            <a:spLocks noGrp="1"/>
          </p:cNvSpPr>
          <p:nvPr>
            <p:ph type="body" sz="half" idx="2"/>
          </p:nvPr>
        </p:nvSpPr>
        <p:spPr>
          <a:xfrm>
            <a:off x="1331640" y="3068960"/>
            <a:ext cx="5486400" cy="804862"/>
          </a:xfrm>
        </p:spPr>
        <p:txBody>
          <a:bodyPr>
            <a:normAutofit/>
          </a:bodyPr>
          <a:lstStyle/>
          <a:p>
            <a:pPr algn="r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Каталог женской обуви</a:t>
            </a:r>
          </a:p>
        </p:txBody>
      </p:sp>
    </p:spTree>
    <p:extLst>
      <p:ext uri="{BB962C8B-B14F-4D97-AF65-F5344CB8AC3E}">
        <p14:creationId xmlns:p14="http://schemas.microsoft.com/office/powerpoint/2010/main" val="2485907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демисезонная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223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демисезонная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03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сезон весна/лето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PHANY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сезон лето</a:t>
            </a: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676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сезон весна/лето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DEMMUR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сезон лето</a:t>
            </a: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MAMMAMIA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сезон весна/лето</a:t>
            </a: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351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2068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48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Ликвидация товара!</a:t>
            </a:r>
            <a:br>
              <a:rPr lang="ru-RU" sz="48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48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Продажа оптом со склада по адресу: </a:t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Московская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обл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г Балашиха,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мкр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Кучино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(Можно договориться о вывозе с помощью транспортной компании</a:t>
            </a: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Далеко не весь ассортимент представлен, будем добавлять по мере возможности.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Имеются различные категории: ботинки, полуботинки, сапоги,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полусапоги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ботильоны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ботфорты, туфли, босоножки, кроссовки, балетки,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лоферы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и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тд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dirty="0"/>
          </a:p>
        </p:txBody>
      </p:sp>
      <p:pic>
        <p:nvPicPr>
          <p:cNvPr id="1026" name="Picture 2" descr="C:\Users\KArtem\Desktop\магазин\ЛО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76230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028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2068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48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Расценка:</a:t>
            </a:r>
            <a:br>
              <a:rPr lang="ru-RU" sz="48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6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 </a:t>
            </a: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 покупке до 20 пар, </a:t>
            </a:r>
            <a:b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пара = 1000 руб.</a:t>
            </a:r>
            <a:b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1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 </a:t>
            </a: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 покупке до 30 пар, </a:t>
            </a:r>
            <a:b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пара = 900 руб.</a:t>
            </a:r>
            <a:b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1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 </a:t>
            </a: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 покупке до 40 пар и выше, </a:t>
            </a:r>
            <a:b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пара = 800 руб.</a:t>
            </a:r>
            <a:b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dirty="0"/>
          </a:p>
        </p:txBody>
      </p:sp>
      <p:pic>
        <p:nvPicPr>
          <p:cNvPr id="4" name="Picture 2" descr="C:\Users\KArtem\Desktop\магазин\ЛО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76230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610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2068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4800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Соцсети</a:t>
            </a:r>
            <a:r>
              <a:rPr lang="ru-RU" sz="48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br>
              <a:rPr lang="ru-RU" sz="48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6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ссылка на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Youtube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https://youtube.com/@Elegantto</a:t>
            </a: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ссылка на </a:t>
            </a:r>
            <a:r>
              <a:rPr lang="ru-RU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Авито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https://www.avito.ru/user/2aaa329e319d9d1d675a888218930ca3/profile?src=sharing</a:t>
            </a: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4000" dirty="0"/>
          </a:p>
        </p:txBody>
      </p:sp>
      <p:pic>
        <p:nvPicPr>
          <p:cNvPr id="4" name="Picture 2" descr="C:\Users\KArtem\Desktop\магазин\ЛО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76230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5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2068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48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Контакты:</a:t>
            </a:r>
            <a:br>
              <a:rPr lang="ru-RU" sz="48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6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тел. +7 (909) 929 68 06, доступен в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WhatsApp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/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Telegram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/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Viber</a:t>
            </a: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mail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kolisnichencko.art@yandex.ru</a:t>
            </a: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ИНН 501208933192</a:t>
            </a:r>
            <a:endParaRPr lang="ru-RU" sz="4000" dirty="0"/>
          </a:p>
        </p:txBody>
      </p:sp>
      <p:pic>
        <p:nvPicPr>
          <p:cNvPr id="4" name="Picture 2" descr="C:\Users\KArtem\Desktop\магазин\ЛО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76230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93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HOKI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сезон зима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демисезонная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39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Mariovicci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демисезонная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демисезонная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AJ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сезон зима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556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демисезонная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126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демисезонная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BROCOLY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демисезонная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799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демисезонная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BROCOLY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демисезонная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214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BROCOLY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демисезонная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195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сезон осень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BROCOLY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сезон осень </a:t>
            </a: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DOCTORJ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сезон осень </a:t>
            </a: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861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3008313" cy="51845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📌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На странице представлены бренды: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ESTELLA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(Россия), сезон зима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TEMBIRLEND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(Турция), сезон зима </a:t>
            </a: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🔥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Только натуральные материалы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375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90</Words>
  <Application>Microsoft Office PowerPoint</Application>
  <PresentationFormat>Экран (4:3)</PresentationFormat>
  <Paragraphs>42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Магазин ЭЛЕГАНТО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📌 Ликвидация товара!  Продажа оптом со склада по адресу:  Московская обл, г Балашиха, мкр Кучино (Можно договориться о вывозе с помощью транспортной компании)   Далеко не весь ассортимент представлен, будем добавлять по мере возможности.   Имеются различные категории: ботинки, полуботинки, сапоги, полусапоги, ботильоны, ботфорты, туфли, босоножки, кроссовки, балетки, лоферы и тд.  </vt:lpstr>
      <vt:lpstr>📌 Расценка:   🔸 при покупке до 20 пар,  1 пара = 1000 руб.  🔸 при покупке до 30 пар,  1 пара = 900 руб.  🔸 при покупке до 40 пар и выше,  1 пара = 800 руб. </vt:lpstr>
      <vt:lpstr>📌 Соцсети:   🔸 ссылка на Youtube: https://youtube.com/@Elegantto   🔸 ссылка на Авито: https://www.avito.ru/user/2aaa329e319d9d1d675a888218930ca3/profile?src=sharing  </vt:lpstr>
      <vt:lpstr>📌 Контакты:   🔸 тел. +7 (909) 929 68 06, доступен в WhatsApp/Telegram/Viber   🔸 e-mail: kolisnichencko.art@yandex.ru   🔸 ИНН 501208933192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Магазин ЭЛЕГАНТО</dc:title>
  <dc:creator>Колисниченко Артем Игоревич</dc:creator>
  <cp:lastModifiedBy>Kolisnichenko Artem</cp:lastModifiedBy>
  <cp:revision>14</cp:revision>
  <dcterms:created xsi:type="dcterms:W3CDTF">2023-02-02T12:27:39Z</dcterms:created>
  <dcterms:modified xsi:type="dcterms:W3CDTF">2023-02-02T16:12:18Z</dcterms:modified>
</cp:coreProperties>
</file>