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66" r:id="rId7"/>
    <p:sldId id="265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4467" y="3352800"/>
            <a:ext cx="7766936" cy="164630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85" y="1481202"/>
            <a:ext cx="9690099" cy="35179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данной презентации предлагаем Вам фото-слайд нашей продукции.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Прямоугольные многоразовые контейнеры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 крышкой для еды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500 мл. и 1000 мл. предназначены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для хранения продуктов, для заморозки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разогрева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свч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удобно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использовать как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ланчбоксы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школу,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офис , на природу 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дачу . Контейнеры  изготовлены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высококачественного  пищевого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пластика и предназначен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хранения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продуктов ,а так же для сыпучих веществ.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Благодаря особым технологиям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изготовления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наша продукция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течение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долгого времени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службы не меняют свой цвет и не пропитываются запахами. Прямоугольная форма контейнера наилучшим образом подходит для эффективного использования пространства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холодильнике.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9042400" cy="6858000"/>
          </a:xfrm>
        </p:spPr>
      </p:pic>
    </p:spTree>
    <p:extLst>
      <p:ext uri="{BB962C8B-B14F-4D97-AF65-F5344CB8AC3E}">
        <p14:creationId xmlns:p14="http://schemas.microsoft.com/office/powerpoint/2010/main" val="355940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Многоразовый контейнер с крышкой для продуктов и сыпучих веществ 1000 мл.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930400"/>
            <a:ext cx="8596668" cy="4927600"/>
          </a:xfrm>
        </p:spPr>
      </p:pic>
    </p:spTree>
    <p:extLst>
      <p:ext uri="{BB962C8B-B14F-4D97-AF65-F5344CB8AC3E}">
        <p14:creationId xmlns:p14="http://schemas.microsoft.com/office/powerpoint/2010/main" val="32210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ystem"/>
              </a:rPr>
              <a:t>Контейнер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stem"/>
              </a:rPr>
              <a:t>прямоугольный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ystem"/>
              </a:rPr>
              <a:t>с крышкой 1000 мл (1 литр), предназначен для транспортировки и хранения пищевых продуктов. Подходят для разогрева в микроволновке (термостойкий), для заморозки продуктов питания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stem"/>
              </a:rPr>
              <a:t>.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stem"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stem"/>
              </a:rPr>
              <a:t>Цена 14,45 рублей.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2160588"/>
            <a:ext cx="8178799" cy="4697412"/>
          </a:xfrm>
        </p:spPr>
      </p:pic>
    </p:spTree>
    <p:extLst>
      <p:ext uri="{BB962C8B-B14F-4D97-AF65-F5344CB8AC3E}">
        <p14:creationId xmlns:p14="http://schemas.microsoft.com/office/powerpoint/2010/main" val="136994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Размеры 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8492066" cy="5029200"/>
          </a:xfrm>
        </p:spPr>
      </p:pic>
    </p:spTree>
    <p:extLst>
      <p:ext uri="{BB962C8B-B14F-4D97-AF65-F5344CB8AC3E}">
        <p14:creationId xmlns:p14="http://schemas.microsoft.com/office/powerpoint/2010/main" val="412330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Описание контейнера 1000мл.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397000"/>
            <a:ext cx="8702502" cy="5461000"/>
          </a:xfrm>
        </p:spPr>
      </p:pic>
    </p:spTree>
    <p:extLst>
      <p:ext uri="{BB962C8B-B14F-4D97-AF65-F5344CB8AC3E}">
        <p14:creationId xmlns:p14="http://schemas.microsoft.com/office/powerpoint/2010/main" val="95469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Многоразовый прямоугольный контейнер с крышкой 500мл.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8596667" cy="4927600"/>
          </a:xfrm>
        </p:spPr>
      </p:pic>
    </p:spTree>
    <p:extLst>
      <p:ext uri="{BB962C8B-B14F-4D97-AF65-F5344CB8AC3E}">
        <p14:creationId xmlns:p14="http://schemas.microsoft.com/office/powerpoint/2010/main" val="251676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Многоразовый контейнер 500мл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Цена 12,75 рублей.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60588"/>
            <a:ext cx="8339666" cy="4697412"/>
          </a:xfrm>
        </p:spPr>
      </p:pic>
    </p:spTree>
    <p:extLst>
      <p:ext uri="{BB962C8B-B14F-4D97-AF65-F5344CB8AC3E}">
        <p14:creationId xmlns:p14="http://schemas.microsoft.com/office/powerpoint/2010/main" val="85825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Описание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1" y="1930400"/>
            <a:ext cx="8102600" cy="4838700"/>
          </a:xfrm>
        </p:spPr>
      </p:pic>
    </p:spTree>
    <p:extLst>
      <p:ext uri="{BB962C8B-B14F-4D97-AF65-F5344CB8AC3E}">
        <p14:creationId xmlns:p14="http://schemas.microsoft.com/office/powerpoint/2010/main" val="223488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0"/>
            <a:ext cx="8596668" cy="6858000"/>
          </a:xfrm>
        </p:spPr>
      </p:pic>
    </p:spTree>
    <p:extLst>
      <p:ext uri="{BB962C8B-B14F-4D97-AF65-F5344CB8AC3E}">
        <p14:creationId xmlns:p14="http://schemas.microsoft.com/office/powerpoint/2010/main" val="210557237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164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system</vt:lpstr>
      <vt:lpstr>Trebuchet MS</vt:lpstr>
      <vt:lpstr>Wingdings 3</vt:lpstr>
      <vt:lpstr>Аспект</vt:lpstr>
      <vt:lpstr> </vt:lpstr>
      <vt:lpstr>Многоразовый контейнер с крышкой для продуктов и сыпучих веществ 1000 мл.</vt:lpstr>
      <vt:lpstr>Контейнер прямоугольный с крышкой 1000 мл (1 литр), предназначен для транспортировки и хранения пищевых продуктов. Подходят для разогрева в микроволновке (термостойкий), для заморозки продуктов питания. Цена 14,45 рублей.</vt:lpstr>
      <vt:lpstr>Размеры :</vt:lpstr>
      <vt:lpstr>Описание контейнера 1000мл.</vt:lpstr>
      <vt:lpstr>Многоразовый прямоугольный контейнер с крышкой 500мл.</vt:lpstr>
      <vt:lpstr>Многоразовый контейнер 500мл. Цена 12,75 рублей.</vt:lpstr>
      <vt:lpstr>Описание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Пластиковая посуда</dc:title>
  <dc:creator>Asus</dc:creator>
  <cp:lastModifiedBy>Asus</cp:lastModifiedBy>
  <cp:revision>8</cp:revision>
  <dcterms:created xsi:type="dcterms:W3CDTF">2023-06-06T10:49:25Z</dcterms:created>
  <dcterms:modified xsi:type="dcterms:W3CDTF">2023-06-11T19:39:33Z</dcterms:modified>
</cp:coreProperties>
</file>