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1" r:id="rId3"/>
    <p:sldId id="293" r:id="rId4"/>
    <p:sldId id="294" r:id="rId5"/>
    <p:sldId id="257" r:id="rId6"/>
    <p:sldId id="260" r:id="rId7"/>
    <p:sldId id="268" r:id="rId8"/>
    <p:sldId id="269" r:id="rId9"/>
    <p:sldId id="295" r:id="rId10"/>
    <p:sldId id="296" r:id="rId11"/>
    <p:sldId id="272" r:id="rId12"/>
    <p:sldId id="273" r:id="rId13"/>
    <p:sldId id="297" r:id="rId14"/>
    <p:sldId id="298" r:id="rId15"/>
    <p:sldId id="274" r:id="rId16"/>
    <p:sldId id="275" r:id="rId17"/>
    <p:sldId id="299" r:id="rId18"/>
    <p:sldId id="300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301" r:id="rId28"/>
    <p:sldId id="302" r:id="rId29"/>
    <p:sldId id="305" r:id="rId30"/>
    <p:sldId id="306" r:id="rId31"/>
    <p:sldId id="284" r:id="rId32"/>
    <p:sldId id="285" r:id="rId33"/>
    <p:sldId id="288" r:id="rId34"/>
    <p:sldId id="289" r:id="rId35"/>
    <p:sldId id="303" r:id="rId36"/>
    <p:sldId id="304" r:id="rId37"/>
    <p:sldId id="307" r:id="rId38"/>
    <p:sldId id="308" r:id="rId39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4660"/>
  </p:normalViewPr>
  <p:slideViewPr>
    <p:cSldViewPr>
      <p:cViewPr varScale="1">
        <p:scale>
          <a:sx n="82" d="100"/>
          <a:sy n="82" d="100"/>
        </p:scale>
        <p:origin x="67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C03445-CCAA-4793-89E7-AE27AA92F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C9A0117-6D46-4FC0-82EB-5E9972A1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</a:t>
            </a:r>
            <a:br>
              <a:rPr lang="ru-RU" sz="1700" dirty="0"/>
            </a:br>
            <a:r>
              <a:rPr lang="ru-RU" sz="1700" dirty="0"/>
              <a:t>Цвет: черный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405683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6B6556-1D57-4441-A830-282548AC9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28B48-B9D3-4C50-BEC3-E0D93472F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85BA4B-75FF-467C-8914-8B722D2DF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373B84-6D8F-4FA2-9AC1-F15B5314E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1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43C692-599A-4B39-941C-CFCEB96E2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3DBA3CD-D720-4AEA-BFC5-60CD0AED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7</a:t>
            </a:r>
            <a:br>
              <a:rPr lang="ru-RU" sz="1700" dirty="0"/>
            </a:br>
            <a:r>
              <a:rPr lang="ru-RU" sz="1700" dirty="0"/>
              <a:t>Цвет: тёмно-бордовый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069859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8AA0F3-B60B-4C5A-B40A-D4890489E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80339-DAE4-4DBF-8E57-5A6B18BDF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08082D-F2DE-4CC2-A138-666A1A293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0A0810-1D5A-46FF-BF18-A9999E4F5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4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4A9D70-CD44-4709-8142-8BC1CF0E77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59B51AC-A7A7-444D-82FA-0447D6655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8</a:t>
            </a:r>
            <a:br>
              <a:rPr lang="ru-RU" sz="1700" dirty="0"/>
            </a:br>
            <a:r>
              <a:rPr lang="ru-RU" sz="1700" dirty="0"/>
              <a:t>Цвет: серый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7417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114A8-B419-4807-9C58-D67DEA663B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7D16C1-D5B7-4FDD-B3DF-D2070098E4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F76D11-A625-408E-930B-5BABC71A5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F7A3B7-C9C6-4005-B571-E8C4C73A9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51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C7CCA-B3C3-4E15-8D41-FEE375B57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E6F030E-A440-40E1-B39F-619D2CD6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9</a:t>
            </a:r>
            <a:br>
              <a:rPr lang="ru-RU" sz="1700" dirty="0"/>
            </a:br>
            <a:r>
              <a:rPr lang="ru-RU" sz="1700" dirty="0"/>
              <a:t>Цвет: индиго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432492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B2E5C1-927E-408C-99DA-73DBF5E6A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C15D98-1191-423C-9DE5-685CEA8FC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757844-9F9C-47F2-AA72-2F2FFC3E86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15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889211-19F9-4A68-A69E-A29F37C6D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4"/>
            <a:ext cx="3428997" cy="457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36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A58245-3B4B-45BC-A938-A5EA93EB4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42682B2-277E-4756-83D3-33FCD70C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10</a:t>
            </a:r>
            <a:br>
              <a:rPr lang="ru-RU" sz="1700" dirty="0"/>
            </a:br>
            <a:r>
              <a:rPr lang="ru-RU" sz="1700" dirty="0"/>
              <a:t>Цвет: табачный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8152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282AF0-E8C0-4231-823B-F759FD563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8FA98-6AA2-4D72-9830-0ECAE777B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18CFB8-5785-4B2F-95F0-3987B4246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610998-ECD3-4822-B4C6-252792681C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362" r="25000" b="47638"/>
          <a:stretch/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81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C1810F-8181-402C-AFC9-91B0C05C14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B4B819B-4E12-4199-8EE5-7188EA0C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11</a:t>
            </a:r>
            <a:br>
              <a:rPr lang="ru-RU" sz="1700" dirty="0"/>
            </a:br>
            <a:r>
              <a:rPr lang="ru-RU" sz="1700" dirty="0"/>
              <a:t>Цвет: светло-серый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66301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06EF62-9E0D-4953-BCD9-2148AA93E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05C121-D7CE-40FF-B676-41215F0A1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134F99-105B-4C08-963D-2C196885EE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4BF0FF-59DE-4525-8AEC-0FFEB002F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5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4B33F8-CCD8-476A-9DB3-AEF7E8D69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E7BF8-B2C1-442D-8BA6-2E6546BC3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F3A85F-F7A8-43DE-BCB8-0D7FEBA09E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5A8939-6363-4BF9-85C6-0548E75D8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035EB8-9E56-491A-AB8C-3F3F45FE1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B346F47D-2B12-46F9-91BE-23D656E4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12</a:t>
            </a:r>
            <a:br>
              <a:rPr lang="ru-RU" sz="1700" dirty="0"/>
            </a:br>
            <a:r>
              <a:rPr lang="ru-RU" sz="1700" dirty="0"/>
              <a:t>Цвет: горчица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187395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1F8513-F05A-4BB6-AD7A-3FD043731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FA87FD-20EA-434C-997D-FEAF8BF1D4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FC2FA9-C009-4DB1-A5C0-40A452E95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35C811-7864-4261-8BD5-68AE8A17A0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8" y="4571998"/>
            <a:ext cx="3429001" cy="457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4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603FDA-9614-455B-B2BA-981B61411E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8AEACB2-D01E-4A15-9B14-D3B980D8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13</a:t>
            </a:r>
            <a:br>
              <a:rPr lang="ru-RU" sz="1700" dirty="0"/>
            </a:br>
            <a:r>
              <a:rPr lang="ru-RU" sz="1700" dirty="0"/>
              <a:t>Цвет: светло-голубой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61700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AC256F-2C56-4C47-B5A8-FCED30CDC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D50720-ED17-4E3F-9CDF-90A2F0919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F05F0A-5EDD-4F70-B975-20A8AE211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503170-191A-4B57-8594-B1BF9D0F2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73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7552A1-C929-4905-BF87-F478E229E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7990DD-5CD3-4EF3-8A29-EEB56351F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14</a:t>
            </a:r>
            <a:br>
              <a:rPr lang="ru-RU" sz="1700" dirty="0"/>
            </a:br>
            <a:r>
              <a:rPr lang="ru-RU" sz="1700" dirty="0"/>
              <a:t>Цвет: бордовый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462663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38698-B75F-46D6-BDAB-4A7247B26A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89A9DF-3C3F-43F5-873C-B4E84F478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57306F-66A3-419D-8D76-385CA80E10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0AA511-6A66-431A-9DA8-EE76341A68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346DC5-C985-4B81-A6E7-5B59FBA080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12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7A5852-47D6-4BC5-8549-94DD8E62C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456FE1C-43A3-48B3-A968-3D2CA58B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15</a:t>
            </a:r>
            <a:br>
              <a:rPr lang="ru-RU" sz="1700" dirty="0"/>
            </a:br>
            <a:r>
              <a:rPr lang="ru-RU" sz="1700" dirty="0"/>
              <a:t>Цвет: тёмно- бежевый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3276982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2A382-1475-4B26-9AB6-8EF42230A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7E154C-949A-4689-833D-75A18FED3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86FA07-5AFA-4B7D-9C02-58A2DAE84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7A00D9-1C06-46CA-9709-64EAF29A36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80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7A5852-47D6-4BC5-8549-94DD8E62C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4"/>
            <a:ext cx="6857999" cy="9143032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456FE1C-43A3-48B3-A968-3D2CA58B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16</a:t>
            </a:r>
            <a:br>
              <a:rPr lang="ru-RU" sz="1700" dirty="0"/>
            </a:br>
            <a:r>
              <a:rPr lang="ru-RU" sz="1700" dirty="0"/>
              <a:t>Цвет: тёмно- синий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62213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94712F-3E01-4CEB-B799-5673A9503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E5F2084-F74D-4266-8DD8-DCB4632AE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2</a:t>
            </a:r>
            <a:br>
              <a:rPr lang="ru-RU" sz="1700" dirty="0"/>
            </a:br>
            <a:r>
              <a:rPr lang="ru-RU" sz="1700" dirty="0"/>
              <a:t>Цвет: Тёмный хаки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745608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C94A4D-2E31-430E-824A-491E06E81C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15C255-AC32-437E-977B-B4EA5E56F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928F25-32D6-4D2E-AEFE-040E35C80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2DE0B7A-B160-4745-A25F-6358C9449D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6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1E8A05-2BDA-49E3-8C23-F64971CB7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8AD3124-18A0-4ED0-BA1D-ACAC4C894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17</a:t>
            </a:r>
            <a:br>
              <a:rPr lang="ru-RU" sz="1700" dirty="0"/>
            </a:br>
            <a:r>
              <a:rPr lang="ru-RU" sz="1700" dirty="0"/>
              <a:t>Цвет: белый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473205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42B25C-EA5E-4655-A980-ADB7F7219B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0BB75A-6EA8-4DA5-9D16-FC8D167D90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D573C3-37F6-42A8-A04C-E332009F5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F075E1-61BB-4F07-B312-F0336B6C05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6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36364C-BBBB-43DF-9EF6-654C910565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3651C02-357C-437A-8D82-A09F72525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19</a:t>
            </a:r>
            <a:br>
              <a:rPr lang="ru-RU" sz="1700" dirty="0"/>
            </a:br>
            <a:r>
              <a:rPr lang="ru-RU" sz="1700" dirty="0"/>
              <a:t>Цвет: светло- бежевый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2618542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77D2F7-8F50-4E35-99A3-A7CD84AA26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66FA4E-3143-416B-BC6F-D8DF4A82C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38FAB2-E4A7-4BB8-A101-AA18A01A7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EEE57B-2AE8-4A32-A097-F0CD8F391C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55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DFC25-FB28-4BC4-AC49-68DC7F341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42348D4-7A75-4285-81CB-219CE9B5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20</a:t>
            </a:r>
            <a:br>
              <a:rPr lang="ru-RU" sz="1700" dirty="0"/>
            </a:br>
            <a:r>
              <a:rPr lang="ru-RU" sz="1700" dirty="0"/>
              <a:t>Цвет: кофейный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493279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BA4B85-AA11-4A92-877E-B97A1F349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BBBBCE-5D77-4D55-BB69-6355C2515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2B0015-9050-484E-8F52-D0FCAD1D9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E37B48-6B25-4453-BA46-131ED7AFA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2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9DFC25-FB28-4BC4-AC49-68DC7F341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4"/>
            <a:ext cx="6857999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42348D4-7A75-4285-81CB-219CE9B5D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21</a:t>
            </a:r>
            <a:br>
              <a:rPr lang="ru-RU" sz="1700" dirty="0"/>
            </a:br>
            <a:r>
              <a:rPr lang="ru-RU" sz="1700" dirty="0"/>
              <a:t>Цвет: тёмно-фиолетовый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6480167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E008D0-5CD2-4039-90A3-45F4893B9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C1941B-CF07-4B30-A074-CA21FF315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3A942F-89C2-49C8-B490-8F8515754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56D3CAF-0510-40AF-A93B-247A242D2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05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751FA-988C-45D8-AEA9-834B43FD56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AE9F7-D98C-45F4-AF5F-5667E681C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8573E3-EB3A-4234-8EDF-D636C1F5F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8EA6C9-4B2D-4379-8007-2F0DEE2301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5D8DC-1D45-4773-9B19-C9849EEA32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L-191405-3</a:t>
            </a:r>
            <a:br>
              <a:rPr lang="ru-RU" sz="1700" dirty="0"/>
            </a:br>
            <a:r>
              <a:rPr lang="ru-RU" sz="1700" dirty="0"/>
              <a:t>Цвет: зелёный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FE730-5401-41B4-A7B6-08B9A14758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198229-6A9F-442E-961F-30B5FA6D67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096092-F410-47E7-9174-7C7E0D6186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024" y="4572484"/>
            <a:ext cx="3429000" cy="45715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DF2BB6-518A-4C18-9E38-9E19C8B805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" y="4572000"/>
            <a:ext cx="3446222" cy="459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0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B34DB4-3F5B-482D-A499-F1AE569D63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F408F5A-5B97-4BA0-B2A0-312848B4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4</a:t>
            </a:r>
            <a:br>
              <a:rPr lang="ru-RU" sz="1700" dirty="0"/>
            </a:br>
            <a:r>
              <a:rPr lang="ru-RU" sz="1700" dirty="0"/>
              <a:t>Цвет: изумрудный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161355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F88D2D-DC93-4A09-B788-7236B097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3429000" cy="45715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CAC0F0-F7E3-4A8D-949B-4D1869B136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84"/>
            <a:ext cx="3429000" cy="45715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05BFD6-9F70-4A26-91FE-6562E6C3D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3429000" cy="45715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025D2C0-34E3-4E7D-A785-F19983FA3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72000"/>
            <a:ext cx="3429000" cy="45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AF35C-8EFD-4127-8A47-E504B1A75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"/>
            <a:ext cx="6858000" cy="9143032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221840B-A895-4B66-924D-49CD495B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040" y="7596336"/>
            <a:ext cx="3068960" cy="129614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1700" dirty="0"/>
              <a:t>Арт.: </a:t>
            </a:r>
            <a:r>
              <a:rPr lang="en-US" sz="1700" dirty="0"/>
              <a:t>L-191405-</a:t>
            </a:r>
            <a:r>
              <a:rPr lang="ru-RU" sz="1700" dirty="0"/>
              <a:t>5</a:t>
            </a:r>
            <a:br>
              <a:rPr lang="ru-RU" sz="1700" dirty="0"/>
            </a:br>
            <a:r>
              <a:rPr lang="ru-RU" sz="1700" dirty="0"/>
              <a:t>Цвет: антрацит</a:t>
            </a:r>
            <a:br>
              <a:rPr lang="ru-RU" sz="1700" dirty="0"/>
            </a:br>
            <a:r>
              <a:rPr lang="ru-RU" sz="1700" dirty="0"/>
              <a:t>Состав: хлопок </a:t>
            </a:r>
            <a:r>
              <a:rPr lang="en-US" sz="1700" dirty="0"/>
              <a:t>50</a:t>
            </a:r>
            <a:r>
              <a:rPr lang="ru-RU" sz="1700" dirty="0"/>
              <a:t>%, акрил 50%</a:t>
            </a:r>
            <a:br>
              <a:rPr lang="ru-RU" sz="1700" dirty="0"/>
            </a:br>
            <a:r>
              <a:rPr lang="ru-RU" sz="1700" dirty="0"/>
              <a:t>Размер: М</a:t>
            </a:r>
            <a:r>
              <a:rPr lang="en-US" sz="1700" dirty="0"/>
              <a:t>,L,XL,XXL</a:t>
            </a:r>
            <a:br>
              <a:rPr lang="en-US" sz="1700" dirty="0"/>
            </a:br>
            <a:r>
              <a:rPr lang="ru-RU" sz="1700" dirty="0"/>
              <a:t>Цена: 1490 р.</a:t>
            </a:r>
          </a:p>
        </p:txBody>
      </p:sp>
    </p:spTree>
    <p:extLst>
      <p:ext uri="{BB962C8B-B14F-4D97-AF65-F5344CB8AC3E}">
        <p14:creationId xmlns:p14="http://schemas.microsoft.com/office/powerpoint/2010/main" val="504771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75</Words>
  <Application>Microsoft Office PowerPoint</Application>
  <PresentationFormat>Экран (4:3)</PresentationFormat>
  <Paragraphs>19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1" baseType="lpstr">
      <vt:lpstr>Arial</vt:lpstr>
      <vt:lpstr>Calibri</vt:lpstr>
      <vt:lpstr>Тема Office</vt:lpstr>
      <vt:lpstr>Арт.: L-191405-1 Цвет: черный Состав: хлопок 50%, акрил 50% Размер: М,L,XL,XXL Цена: 1490 р.</vt:lpstr>
      <vt:lpstr>Презентация PowerPoint</vt:lpstr>
      <vt:lpstr>Арт.: L-191405-2 Цвет: Тёмный хаки Состав: хлопок 50%, акрил 50% Размер: М,L,XL,XXL Цена: 1490 р.</vt:lpstr>
      <vt:lpstr>Презентация PowerPoint</vt:lpstr>
      <vt:lpstr>Арт.: L-191405-3 Цвет: зелёный Состав: хлопок 50%, акрил 50% Размер: М,L,XL,XXL Цена: 1490 р.</vt:lpstr>
      <vt:lpstr>Презентация PowerPoint</vt:lpstr>
      <vt:lpstr>Арт.: L-191405-4 Цвет: изумрудный Состав: хлопок 50%, акрил 50% Размер: М,L,XL,XXL Цена: 1490 р.</vt:lpstr>
      <vt:lpstr>Презентация PowerPoint</vt:lpstr>
      <vt:lpstr>Арт.: L-191405-5 Цвет: антрацит Состав: хлопок 50%, акрил 50% Размер: М,L,XL,XXL Цена: 1490 р.</vt:lpstr>
      <vt:lpstr>Презентация PowerPoint</vt:lpstr>
      <vt:lpstr>Арт.: L-191405-7 Цвет: тёмно-бордовый Состав: хлопок 50%, акрил 50% Размер: М,L,XL,XXL Цена: 1490 р.</vt:lpstr>
      <vt:lpstr>Презентация PowerPoint</vt:lpstr>
      <vt:lpstr>Арт.: L-191405-8 Цвет: серый Состав: хлопок 50%, акрил 50% Размер: М,L,XL,XXL Цена: 1490 р.</vt:lpstr>
      <vt:lpstr>Презентация PowerPoint</vt:lpstr>
      <vt:lpstr>Арт.: L-191405-9 Цвет: индиго Состав: хлопок 50%, акрил 50% Размер: М,L,XL,XXL Цена: 1490 р.</vt:lpstr>
      <vt:lpstr>Презентация PowerPoint</vt:lpstr>
      <vt:lpstr>Арт.: L-191405-10 Цвет: табачный Состав: хлопок 50%, акрил 50% Размер: М,L,XL,XXL Цена: 1490 р.</vt:lpstr>
      <vt:lpstr>Презентация PowerPoint</vt:lpstr>
      <vt:lpstr>Арт.: L-191405-11 Цвет: светло-серый Состав: хлопок 50%, акрил 50% Размер: М,L,XL,XXL Цена: 1490 р.</vt:lpstr>
      <vt:lpstr>Презентация PowerPoint</vt:lpstr>
      <vt:lpstr>Арт.: L-191405-12 Цвет: горчица Состав: хлопок 50%, акрил 50% Размер: М,L,XL,XXL Цена: 1490 р.</vt:lpstr>
      <vt:lpstr>Презентация PowerPoint</vt:lpstr>
      <vt:lpstr>Арт.: L-191405-13 Цвет: светло-голубой Состав: хлопок 50%, акрил 50% Размер: М,L,XL,XXL Цена: 1490 р.</vt:lpstr>
      <vt:lpstr>Презентация PowerPoint</vt:lpstr>
      <vt:lpstr>Арт.: L-191405-14 Цвет: бордовый Состав: хлопок 50%, акрил 50% Размер: М,L,XL,XXL Цена: 1490 р.</vt:lpstr>
      <vt:lpstr>Презентация PowerPoint</vt:lpstr>
      <vt:lpstr>Арт.: L-191405-15 Цвет: тёмно- бежевый Состав: хлопок 50%, акрил 50% Размер: М,L,XL,XXL Цена: 1490 р.</vt:lpstr>
      <vt:lpstr>Презентация PowerPoint</vt:lpstr>
      <vt:lpstr>Арт.: L-191405-16 Цвет: тёмно- синий Состав: хлопок 50%, акрил 50% Размер: М,L,XL,XXL Цена: 1490 р.</vt:lpstr>
      <vt:lpstr>Презентация PowerPoint</vt:lpstr>
      <vt:lpstr>Арт.: L-191405-17 Цвет: белый Состав: хлопок 50%, акрил 50% Размер: М,L,XL,XXL Цена: 1490 р.</vt:lpstr>
      <vt:lpstr>Презентация PowerPoint</vt:lpstr>
      <vt:lpstr>Арт.: L-191405-19 Цвет: светло- бежевый Состав: хлопок 50%, акрил 50% Размер: М,L,XL,XXL Цена: 1490 р.</vt:lpstr>
      <vt:lpstr>Презентация PowerPoint</vt:lpstr>
      <vt:lpstr>Арт.: L-191405-20 Цвет: кофейный Состав: хлопок 50%, акрил 50% Размер: М,L,XL,XXL Цена: 1490 р.</vt:lpstr>
      <vt:lpstr>Презентация PowerPoint</vt:lpstr>
      <vt:lpstr>Арт.: L-191405-21 Цвет: тёмно-фиолетовый Состав: хлопок 50%, акрил 50% Размер: М,L,XL,XXL Цена: 1490 р.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Foto</cp:lastModifiedBy>
  <cp:revision>50</cp:revision>
  <dcterms:created xsi:type="dcterms:W3CDTF">2022-12-05T13:23:58Z</dcterms:created>
  <dcterms:modified xsi:type="dcterms:W3CDTF">2023-09-05T14:38:37Z</dcterms:modified>
</cp:coreProperties>
</file>