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8" r:id="rId4"/>
    <p:sldId id="269" r:id="rId5"/>
    <p:sldId id="299" r:id="rId6"/>
    <p:sldId id="300" r:id="rId7"/>
    <p:sldId id="301" r:id="rId8"/>
    <p:sldId id="302" r:id="rId9"/>
    <p:sldId id="270" r:id="rId10"/>
    <p:sldId id="271" r:id="rId11"/>
    <p:sldId id="274" r:id="rId12"/>
    <p:sldId id="275" r:id="rId13"/>
    <p:sldId id="276" r:id="rId14"/>
    <p:sldId id="277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93" r:id="rId25"/>
    <p:sldId id="294" r:id="rId26"/>
    <p:sldId id="289" r:id="rId27"/>
    <p:sldId id="290" r:id="rId28"/>
    <p:sldId id="291" r:id="rId29"/>
    <p:sldId id="292" r:id="rId30"/>
    <p:sldId id="295" r:id="rId31"/>
    <p:sldId id="303" r:id="rId32"/>
    <p:sldId id="304" r:id="rId33"/>
    <p:sldId id="305" r:id="rId34"/>
    <p:sldId id="306" r:id="rId35"/>
    <p:sldId id="296" r:id="rId36"/>
    <p:sldId id="297" r:id="rId37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4660"/>
  </p:normalViewPr>
  <p:slideViewPr>
    <p:cSldViewPr>
      <p:cViewPr varScale="1">
        <p:scale>
          <a:sx n="82" d="100"/>
          <a:sy n="82" d="100"/>
        </p:scale>
        <p:origin x="67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46257A-16F8-4CC3-A8B2-DE8252179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</a:t>
            </a:r>
            <a:r>
              <a:rPr lang="ru-RU" sz="1700" dirty="0"/>
              <a:t>6-1</a:t>
            </a:r>
            <a:br>
              <a:rPr lang="ru-RU" sz="1700" dirty="0"/>
            </a:br>
            <a:r>
              <a:rPr lang="ru-RU" sz="1700" dirty="0"/>
              <a:t>Цвет: изумрудный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91CC9B-8881-484D-8AF1-71899053C8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8BF70F-1DB3-42D8-9BAB-97AB1CAC1C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ECC503-F8BE-47D9-AAD3-CB757432B2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87D74B-6D3E-4E50-8C21-3BC3C5BF18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22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C3C108-2E0E-424C-ABFA-7EDC144DA6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E5192C4-919A-477D-9DB4-0331109B6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</a:t>
            </a:r>
            <a:r>
              <a:rPr lang="ru-RU" sz="1700" dirty="0"/>
              <a:t>6-7</a:t>
            </a:r>
            <a:br>
              <a:rPr lang="ru-RU" sz="1700" dirty="0"/>
            </a:br>
            <a:r>
              <a:rPr lang="ru-RU" sz="1700" dirty="0"/>
              <a:t>Цвет:  тёмно-синий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1432492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B2CF25-F386-4D71-AA4F-DE7F8F18A5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B83271-EEBA-45EA-8218-301D3590B1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41120C-C60F-4C51-8743-1BCEC218BE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1209E9-DFD3-413F-8E60-2297C8D7F4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36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EA506F-C0CB-457E-8D91-C69686FC59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E543C8E-161B-4C44-A8D1-F1E691B02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</a:t>
            </a:r>
            <a:r>
              <a:rPr lang="ru-RU" sz="1700" dirty="0"/>
              <a:t>6-8</a:t>
            </a:r>
            <a:br>
              <a:rPr lang="ru-RU" sz="1700" dirty="0"/>
            </a:br>
            <a:r>
              <a:rPr lang="ru-RU" sz="1700" dirty="0"/>
              <a:t>Цвет: индиго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1124987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C37210-27A5-48E8-813D-02EF45AC6A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9C243E-6D56-4BB0-9B56-4C0D528231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96D998-1E56-4EA0-89B2-79E54447D9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16F80B-CBD2-41F6-BCD2-2EF4045214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04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A6787C-4F04-4C25-A752-BF82DCDE2E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DE35C98-168C-437F-B1A1-F232925A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</a:t>
            </a:r>
            <a:r>
              <a:rPr lang="ru-RU" sz="1700" dirty="0"/>
              <a:t>6-10</a:t>
            </a:r>
            <a:br>
              <a:rPr lang="ru-RU" sz="1700" dirty="0"/>
            </a:br>
            <a:r>
              <a:rPr lang="ru-RU" sz="1700" dirty="0"/>
              <a:t>Цвет: светло- голубой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1299964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F0EDCD-0BE8-42C8-9879-6C3C144D8B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B41A77-D8F9-4547-A75F-887BEE844F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3ACA06-6A2A-4C36-9442-C008D651FB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9B5F26-8A9B-4104-9F5F-EC2BB31101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81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1A8C53-295F-40A1-9E3C-B265A0A2F2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C1BC64E-2B1A-46F9-A58E-5954EF78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</a:t>
            </a:r>
            <a:r>
              <a:rPr lang="ru-RU" sz="1700" dirty="0"/>
              <a:t>6-11</a:t>
            </a:r>
            <a:br>
              <a:rPr lang="ru-RU" sz="1700" dirty="0"/>
            </a:br>
            <a:r>
              <a:rPr lang="ru-RU" sz="1700" dirty="0"/>
              <a:t>Цвет: жёлтый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1089583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AF8A16-A9F3-42AD-BCD9-735ADF976F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F79BF8-2075-44BE-A3A5-034E6F19B8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9363DA-58C5-439D-B73F-3EED46640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6DD83F-D839-4512-8AFA-436520D70D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13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85B3B7-DAA9-4320-9421-F6CA083EBF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1247B3F-EA7A-47C2-A03C-BFB54241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</a:t>
            </a:r>
            <a:r>
              <a:rPr lang="ru-RU" sz="1700" dirty="0"/>
              <a:t>6-12</a:t>
            </a:r>
            <a:br>
              <a:rPr lang="ru-RU" sz="1700" dirty="0"/>
            </a:br>
            <a:r>
              <a:rPr lang="ru-RU" sz="1700" dirty="0"/>
              <a:t>Цвет: белый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3735572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386641-6A86-482D-85D3-779106D699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25C25E-AD06-4627-B9F0-1E67108EC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498215-8E16-4B05-A0D2-FC9B27E2D0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8D7ECC-E908-43E1-8235-588D2316CD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05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C95DA0-9438-4E83-831B-6BE7B4298F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279311-8494-41A4-B9E2-D31806E848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FEE664-E8B5-4969-B99B-3DA5709E37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5EB2A8-38BF-4883-A4AE-02263C27FC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59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D0F782-307D-4EA4-AC7E-D7A224093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1247B3F-EA7A-47C2-A03C-BFB54241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</a:t>
            </a:r>
            <a:r>
              <a:rPr lang="ru-RU" sz="1700" dirty="0"/>
              <a:t>6-13</a:t>
            </a:r>
            <a:br>
              <a:rPr lang="ru-RU" sz="1700" dirty="0"/>
            </a:br>
            <a:r>
              <a:rPr lang="ru-RU" sz="1700" dirty="0"/>
              <a:t>Цвет: табачный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Цена:1490 р.</a:t>
            </a:r>
          </a:p>
        </p:txBody>
      </p:sp>
    </p:spTree>
    <p:extLst>
      <p:ext uri="{BB962C8B-B14F-4D97-AF65-F5344CB8AC3E}">
        <p14:creationId xmlns:p14="http://schemas.microsoft.com/office/powerpoint/2010/main" val="611354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999642-3E24-4B67-A528-B9AEFE7508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11E7F5-0E1B-4565-888D-1C7EDEAD97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65E2AA-23D1-4D3A-9505-99AC5CB26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7F091B8-A913-482A-9796-E3F5DE8B78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74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1B379C-8AFF-4BBE-B76C-D9F435E934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C031DC9-2CA8-4180-8CA0-0EA6D1170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</a:t>
            </a:r>
            <a:r>
              <a:rPr lang="ru-RU" sz="1700" dirty="0"/>
              <a:t>6-14</a:t>
            </a:r>
            <a:br>
              <a:rPr lang="ru-RU" sz="1700" dirty="0"/>
            </a:br>
            <a:r>
              <a:rPr lang="ru-RU" sz="1700" dirty="0"/>
              <a:t>Цвет: кирпичный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609960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F2E82B-5A20-40C4-BFC6-4AC1138A88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09E2FA-CB0C-46AE-ADC1-236077FEFF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4656D9-B7B5-4FE5-9C19-0A2B009399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AD4300-58A6-4687-A63E-E7893D46EB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52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0D7BDB-6866-4F1B-A637-22F0933313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F1F2B71-C51B-43CD-BB4F-D583627F9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</a:t>
            </a:r>
            <a:r>
              <a:rPr lang="ru-RU" sz="1700" dirty="0"/>
              <a:t>6-15</a:t>
            </a:r>
            <a:br>
              <a:rPr lang="ru-RU" sz="1700" dirty="0"/>
            </a:br>
            <a:r>
              <a:rPr lang="ru-RU" sz="1700" dirty="0"/>
              <a:t>Цвет:  светло- серый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3730835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675097-FC29-4E9C-A914-9E8A69BF6E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A726D7-C335-4695-AD0F-D1181195AB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D8FABC-CB0D-4AA1-A2B6-257978201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34CD7B-932F-497C-8C57-C0763E9C1D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20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7C32D4-BD09-44B5-BAC9-2C13B8B964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80BF9C9-BAB4-43A3-A174-1C0232792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</a:t>
            </a:r>
            <a:r>
              <a:rPr lang="ru-RU" sz="1700" dirty="0"/>
              <a:t>6-16</a:t>
            </a:r>
            <a:br>
              <a:rPr lang="ru-RU" sz="1700" dirty="0"/>
            </a:br>
            <a:r>
              <a:rPr lang="ru-RU" sz="1700" dirty="0"/>
              <a:t>Цвет:  тёмно- фиолетовый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2083857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B7FE7D-3A45-4546-AE7E-509C9F6588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03B92E-8083-41E1-834C-9F51B442D9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755CE9-6AB3-4C44-9764-D1877B057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809656-6793-473B-A11D-9A0E0A8614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3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12B685-8B02-489E-A2D4-CD86CDC202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04AFD8F-EF60-4840-A57F-B01D02B62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</a:t>
            </a:r>
            <a:r>
              <a:rPr lang="ru-RU" sz="1700" dirty="0"/>
              <a:t>6-17</a:t>
            </a:r>
            <a:br>
              <a:rPr lang="ru-RU" sz="1700" dirty="0"/>
            </a:br>
            <a:r>
              <a:rPr lang="ru-RU" sz="1700" dirty="0"/>
              <a:t>Цвет:  тёмно-зеленый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2811794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6782A9-4AD3-42FB-AF1A-6A533F6360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F408F5A-5B97-4BA0-B2A0-312848B41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</a:t>
            </a:r>
            <a:r>
              <a:rPr lang="ru-RU" sz="1700" dirty="0"/>
              <a:t>6</a:t>
            </a:r>
            <a:r>
              <a:rPr lang="en-US" sz="1700" dirty="0"/>
              <a:t>-</a:t>
            </a:r>
            <a:r>
              <a:rPr lang="ru-RU" sz="1700" dirty="0"/>
              <a:t>2</a:t>
            </a:r>
            <a:br>
              <a:rPr lang="ru-RU" sz="1700" dirty="0"/>
            </a:br>
            <a:r>
              <a:rPr lang="ru-RU" sz="1700" dirty="0"/>
              <a:t>Цвет: бордовый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1613558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C93C40-FD20-41C2-9D11-0C8E92154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058577-1862-4526-82C9-C491F9991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5E9B0E-9C07-4DFD-A45F-486781D0A0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17311E-7A7B-4D55-96E5-7B800997A6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07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84F539-D351-4A6D-BCCF-AFF986AE0D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D51F9A9-30E8-4072-8B7B-30A9807B0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68" y="7308304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</a:t>
            </a:r>
            <a:r>
              <a:rPr lang="ru-RU" sz="1700" dirty="0"/>
              <a:t>6-18</a:t>
            </a:r>
            <a:br>
              <a:rPr lang="ru-RU" sz="1700" dirty="0"/>
            </a:br>
            <a:r>
              <a:rPr lang="ru-RU" sz="1700" dirty="0"/>
              <a:t>Цвет: тёмный хаки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1014055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8A81B7-5E7F-4544-A1F3-C1F660C614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0409BA-C741-42AC-BB02-B209FD4F36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07D23D-D738-45C9-9B39-23F535FC4C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6EEFEC-0845-4B82-8155-BCEAA14DF2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432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0E0297-EBC0-4182-9487-1978B3D1B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530B73A-84B9-45D2-B2BE-5B091A998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</a:t>
            </a:r>
            <a:r>
              <a:rPr lang="ru-RU" sz="1700" dirty="0"/>
              <a:t>6-19</a:t>
            </a:r>
            <a:br>
              <a:rPr lang="ru-RU" sz="1700" dirty="0"/>
            </a:br>
            <a:r>
              <a:rPr lang="ru-RU" sz="1700" dirty="0"/>
              <a:t>Цвет:  антрацит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198541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82C133-B0F1-4155-8E07-124D6EF58D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A8F6B2-FFDD-465B-9EE7-0098E945F7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371A8D-5908-4F8B-A715-E69FA69959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FC5B8C-B138-4396-A2AC-4D5B55246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1516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040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615526-1EAD-4E81-8619-24D6DC2562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57D3A19-95CE-46FE-808E-C4B44D069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</a:t>
            </a:r>
            <a:r>
              <a:rPr lang="ru-RU" sz="1700" dirty="0"/>
              <a:t>6-20</a:t>
            </a:r>
            <a:br>
              <a:rPr lang="ru-RU" sz="1700" dirty="0"/>
            </a:br>
            <a:r>
              <a:rPr lang="ru-RU" sz="1700" dirty="0"/>
              <a:t>Цвет: синий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32870868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C0E3C6-E579-4CA6-B7E4-89F5149B28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29822A-7687-4D00-B409-327D21053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A97138-DB67-4FD8-A10A-F7789E484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E49424-88F4-4574-B390-AF687E598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74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258407-6879-408D-95F8-E60C69BE8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54AB75-E4A4-4F70-A687-ED12338E92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BEB729-9087-44EA-81E4-9DC44016DE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320D2A5-A7B4-48D0-9104-50F409C220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81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68FBBD-00B6-4C71-A27E-E469A3801A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4B43462-D346-4902-9F6E-389392E59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</a:t>
            </a:r>
            <a:r>
              <a:rPr lang="ru-RU" sz="1700" dirty="0"/>
              <a:t>6</a:t>
            </a:r>
            <a:r>
              <a:rPr lang="en-US" sz="1700" dirty="0"/>
              <a:t>-</a:t>
            </a:r>
            <a:r>
              <a:rPr lang="ru-RU" sz="1700" dirty="0"/>
              <a:t>3</a:t>
            </a:r>
            <a:br>
              <a:rPr lang="ru-RU" sz="1700" dirty="0"/>
            </a:br>
            <a:r>
              <a:rPr lang="ru-RU" sz="1700" dirty="0"/>
              <a:t>Цвет:  кофейный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1522525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509307-A399-4693-A48F-37DBFD23A6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7831F00-92C5-4766-A1AA-2ABED3955C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654FAEB-88E8-464F-9F3C-9AA659D45B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C1AE4DE-E755-4A24-8F38-439821ECF6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19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456FE6-319A-401E-A686-9F91C037E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90EBA2B-975C-4D66-9FD5-06AAFF432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</a:t>
            </a:r>
            <a:r>
              <a:rPr lang="ru-RU" sz="1700" dirty="0"/>
              <a:t>6</a:t>
            </a:r>
            <a:r>
              <a:rPr lang="en-US" sz="1700" dirty="0"/>
              <a:t>-</a:t>
            </a:r>
            <a:r>
              <a:rPr lang="ru-RU" sz="1700" dirty="0"/>
              <a:t>4</a:t>
            </a:r>
            <a:br>
              <a:rPr lang="ru-RU" sz="1700" dirty="0"/>
            </a:br>
            <a:r>
              <a:rPr lang="ru-RU" sz="1700" dirty="0"/>
              <a:t>Цвет: черный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3020696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8E19D4-7AD6-44B3-A88B-C24B9CDCE1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B745751-2560-4460-A23E-ED243F9F7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BCB4C5C-D5CF-486A-BD31-36C176CB5F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E916BD1-0E00-41A2-B7DD-3357100D62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10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1B9F08-0FCE-40FD-999A-E809476EB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3D0A3A7-B85B-4458-852F-E172B2ABF76C}"/>
              </a:ext>
            </a:extLst>
          </p:cNvPr>
          <p:cNvSpPr txBox="1">
            <a:spLocks/>
          </p:cNvSpPr>
          <p:nvPr/>
        </p:nvSpPr>
        <p:spPr>
          <a:xfrm>
            <a:off x="3789040" y="7596336"/>
            <a:ext cx="3068960" cy="12961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700" dirty="0"/>
              <a:t>Арт.: </a:t>
            </a:r>
            <a:r>
              <a:rPr lang="en-US" sz="1700" dirty="0"/>
              <a:t>L-19140</a:t>
            </a:r>
            <a:r>
              <a:rPr lang="ru-RU" sz="1700" dirty="0"/>
              <a:t>6-5</a:t>
            </a:r>
          </a:p>
          <a:p>
            <a:pPr algn="l"/>
            <a:r>
              <a:rPr lang="ru-RU" sz="1700" dirty="0"/>
              <a:t>Цвет:  светло-зелёный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40124440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81</Words>
  <Application>Microsoft Office PowerPoint</Application>
  <PresentationFormat>Экран (4:3)</PresentationFormat>
  <Paragraphs>19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9" baseType="lpstr">
      <vt:lpstr>Arial</vt:lpstr>
      <vt:lpstr>Calibri</vt:lpstr>
      <vt:lpstr>Тема Office</vt:lpstr>
      <vt:lpstr>Арт.: L-191406-1 Цвет: изумрудный Состав: хлопок 50%, акрил 50% Размер: М,L,XL,XXL Цена: 1490 р.</vt:lpstr>
      <vt:lpstr>Презентация PowerPoint</vt:lpstr>
      <vt:lpstr>Арт.: L-191406-2 Цвет: бордовый Состав: хлопок 50%, акрил 50% Размер: М,L,XL,XXL Цена: 1490 р.</vt:lpstr>
      <vt:lpstr>Презентация PowerPoint</vt:lpstr>
      <vt:lpstr>Арт.: L-191406-3 Цвет:  кофейный Состав: хлопок 50%, акрил 50% Размер: М,L,XL,XXL Цена: 1490 р.</vt:lpstr>
      <vt:lpstr>Презентация PowerPoint</vt:lpstr>
      <vt:lpstr>Арт.: L-191406-4 Цвет: черный Состав: хлопок 50%, акрил 50% Размер: М,L,XL,XXL Цена: 1490 р.</vt:lpstr>
      <vt:lpstr>Презентация PowerPoint</vt:lpstr>
      <vt:lpstr>Презентация PowerPoint</vt:lpstr>
      <vt:lpstr>Презентация PowerPoint</vt:lpstr>
      <vt:lpstr>Арт.: L-191406-7 Цвет:  тёмно-синий Состав: хлопок 50%, акрил 50% Размер: М,L,XL,XXL Цена: 1490 р.</vt:lpstr>
      <vt:lpstr>Презентация PowerPoint</vt:lpstr>
      <vt:lpstr>Арт.: L-191406-8 Цвет: индиго Состав: хлопок 50%, акрил 50% Размер: М,L,XL,XXL Цена: 1490 р.</vt:lpstr>
      <vt:lpstr>Презентация PowerPoint</vt:lpstr>
      <vt:lpstr>Арт.: L-191406-10 Цвет: светло- голубой Состав: хлопок 50%, акрил 50% Размер: М,L,XL,XXL Цена: 1490 р.</vt:lpstr>
      <vt:lpstr>Презентация PowerPoint</vt:lpstr>
      <vt:lpstr>Арт.: L-191406-11 Цвет: жёлтый Состав: хлопок 50%, акрил 50% Размер: М,L,XL,XXL Цена: 1490 р.</vt:lpstr>
      <vt:lpstr>Презентация PowerPoint</vt:lpstr>
      <vt:lpstr>Арт.: L-191406-12 Цвет: белый Состав: хлопок 50%, акрил 50% Размер: М,L,XL,XXL Цена: 1490 р.</vt:lpstr>
      <vt:lpstr>Презентация PowerPoint</vt:lpstr>
      <vt:lpstr>Арт.: L-191406-13 Цвет: табачный Состав: хлопок 50%, акрил 50% Размер: М,L,XL,XXL Цена:1490 р.</vt:lpstr>
      <vt:lpstr>Презентация PowerPoint</vt:lpstr>
      <vt:lpstr>Арт.: L-191406-14 Цвет: кирпичный Состав: хлопок 50%, акрил 50% Размер: М,L,XL,XXL Цена: 1490 р.</vt:lpstr>
      <vt:lpstr>Презентация PowerPoint</vt:lpstr>
      <vt:lpstr>Арт.: L-191406-15 Цвет:  светло- серый Состав: хлопок 50%, акрил 50% Размер: М,L,XL,XXL Цена: 1490 р.</vt:lpstr>
      <vt:lpstr>Презентация PowerPoint</vt:lpstr>
      <vt:lpstr>Арт.: L-191406-16 Цвет:  тёмно- фиолетовый Состав: хлопок 50%, акрил 50% Размер: М,L,XL,XXL Цена: 1490 р.</vt:lpstr>
      <vt:lpstr>Презентация PowerPoint</vt:lpstr>
      <vt:lpstr>Арт.: L-191406-17 Цвет:  тёмно-зеленый Состав: хлопок 50%, акрил 50% Размер: М,L,XL,XXL Цена: 1490 р.</vt:lpstr>
      <vt:lpstr>Презентация PowerPoint</vt:lpstr>
      <vt:lpstr>Арт.: L-191406-18 Цвет: тёмный хаки Состав: хлопок 50%, акрил 50% Размер: М,L,XL,XXL Цена: 1490 р.</vt:lpstr>
      <vt:lpstr>Презентация PowerPoint</vt:lpstr>
      <vt:lpstr>Арт.: L-191406-19 Цвет:  антрацит Состав: хлопок 50%, акрил 50% Размер: М,L,XL,XXL Цена: 1490 р.</vt:lpstr>
      <vt:lpstr>Презентация PowerPoint</vt:lpstr>
      <vt:lpstr>Арт.: L-191406-20 Цвет: синий Состав: хлопок 50%, акрил 50% Размер: М,L,XL,XXL Цена: 1490 р.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Foto</cp:lastModifiedBy>
  <cp:revision>51</cp:revision>
  <dcterms:created xsi:type="dcterms:W3CDTF">2022-12-05T13:23:58Z</dcterms:created>
  <dcterms:modified xsi:type="dcterms:W3CDTF">2023-09-05T14:42:07Z</dcterms:modified>
</cp:coreProperties>
</file>