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9" r:id="rId10"/>
    <p:sldId id="270" r:id="rId11"/>
    <p:sldId id="271" r:id="rId12"/>
    <p:sldId id="272" r:id="rId13"/>
    <p:sldId id="273" r:id="rId14"/>
    <p:sldId id="274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3" r:id="rId24"/>
    <p:sldId id="294" r:id="rId25"/>
    <p:sldId id="295" r:id="rId26"/>
    <p:sldId id="296" r:id="rId27"/>
    <p:sldId id="297" r:id="rId28"/>
    <p:sldId id="298" r:id="rId29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6374" autoAdjust="0"/>
  </p:normalViewPr>
  <p:slideViewPr>
    <p:cSldViewPr>
      <p:cViewPr varScale="1">
        <p:scale>
          <a:sx n="83" d="100"/>
          <a:sy n="83" d="100"/>
        </p:scale>
        <p:origin x="3150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A26276-099B-4984-B73A-942FDECF23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595379B-F045-4ABD-B8F8-468958F3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</a:t>
            </a:r>
            <a:r>
              <a:rPr lang="ru-RU" sz="1700" dirty="0"/>
              <a:t>11440-2</a:t>
            </a:r>
            <a:br>
              <a:rPr lang="ru-RU" sz="1700" dirty="0"/>
            </a:br>
            <a:r>
              <a:rPr lang="ru-RU" sz="1700" dirty="0"/>
              <a:t>Цвет: тёмно-бордовый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148182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662923-549E-41A2-A365-5A5A12A0D7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1" b="23213"/>
          <a:stretch/>
        </p:blipFill>
        <p:spPr>
          <a:xfrm>
            <a:off x="0" y="4573633"/>
            <a:ext cx="3443750" cy="45703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DC4D4B-3DFA-49C3-9B1F-A8A7E6AADB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0F4DDF-9151-45EE-B3CB-ECB932A9E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44599" cy="45911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F7CC13-C880-4E07-9906-D3B1BCC36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31435" cy="45736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684386-CC0F-486F-93E8-6E47721DF1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400" y="34"/>
            <a:ext cx="3444600" cy="459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41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228921-DD35-43C3-9E97-6A9B78036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BD4C367-8052-41EF-B793-B073E790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384" y="6804248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</a:t>
            </a:r>
            <a:r>
              <a:rPr lang="ru-RU" sz="1700" dirty="0"/>
              <a:t>11440-8</a:t>
            </a:r>
            <a:br>
              <a:rPr lang="ru-RU" sz="1700" dirty="0"/>
            </a:br>
            <a:r>
              <a:rPr lang="ru-RU" sz="1700" dirty="0"/>
              <a:t>Цвет: голубой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1185568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7AC43F-85CD-4D57-A579-54CEA4D3F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153BE1-4261-4068-B45B-3AC3C39E0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6EF17-27FB-4BAF-BE6D-A139B773B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9365CF-E2C0-45AC-9457-61D3AFB12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429847" cy="45715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811158-5E55-4BF8-9D3B-1072482DEE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96" y="4571517"/>
            <a:ext cx="3430209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45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02FADA-A830-4F87-AF4D-5CBFA2F24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F424358-7FDB-47C6-8FB2-BF9BC715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</a:t>
            </a:r>
            <a:r>
              <a:rPr lang="ru-RU" sz="1700" dirty="0"/>
              <a:t>11440-9</a:t>
            </a:r>
            <a:br>
              <a:rPr lang="ru-RU" sz="1700" dirty="0"/>
            </a:br>
            <a:r>
              <a:rPr lang="ru-RU" sz="1700" dirty="0"/>
              <a:t>Цвет: тёмный хаки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1487766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B1EF78-AD0A-45B3-B4EC-15D16E407E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833C15-777E-47F0-91DB-438CE4F6D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5C223C-156B-4BB5-B130-0F75540A3E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A95C30-145B-40D3-AB84-D2D4AFC1BC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89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365661-7217-438E-86FE-E78E7490E0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" y="0"/>
            <a:ext cx="6854725" cy="9144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93CA95A-1CAD-4A55-BEBE-C8B72E95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812360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</a:t>
            </a:r>
            <a:r>
              <a:rPr lang="ru-RU" sz="1700" dirty="0"/>
              <a:t>11440-14</a:t>
            </a:r>
            <a:br>
              <a:rPr lang="ru-RU" sz="1700" dirty="0"/>
            </a:br>
            <a:r>
              <a:rPr lang="ru-RU" sz="1700" dirty="0"/>
              <a:t>Цвет: бежевый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3223892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6BF0CE-DDCF-40FF-B93E-AB06C92059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5" t="21596" r="23410" b="27966"/>
          <a:stretch/>
        </p:blipFill>
        <p:spPr>
          <a:xfrm>
            <a:off x="3104964" y="4084273"/>
            <a:ext cx="3753036" cy="50597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0CC92A-2A8A-42BC-B124-FC160D829A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672" y="-14952"/>
            <a:ext cx="3992328" cy="45869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C7D47C-F283-49ED-ADF2-7EA4E36AE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52"/>
            <a:ext cx="3441425" cy="45869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8D49EF-4594-4F38-935A-E0D505A16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7051"/>
            <a:ext cx="3441425" cy="458694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9885052-0017-4B11-911F-62483F57A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3923"/>
            <a:ext cx="3441425" cy="457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3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2A5B52-B20D-4481-9E72-E0226DDC6F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8397567-40FE-4631-A2C2-B063A8FED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6948264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</a:t>
            </a:r>
            <a:r>
              <a:rPr lang="ru-RU" sz="1700" dirty="0"/>
              <a:t>11440-15</a:t>
            </a:r>
            <a:br>
              <a:rPr lang="ru-RU" sz="1700" dirty="0"/>
            </a:br>
            <a:r>
              <a:rPr lang="ru-RU" sz="1700" dirty="0"/>
              <a:t>Цвет: синий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1842488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8F2D4E-A2E5-422E-AFA1-374DD79616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3B19E0-14F2-4368-B47B-7A3A6EC1EF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0063A7-E84F-436D-82EC-F58650EDA6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4" t="22888" r="20443" b="18983"/>
          <a:stretch/>
        </p:blipFill>
        <p:spPr>
          <a:xfrm>
            <a:off x="0" y="4572000"/>
            <a:ext cx="3429000" cy="4572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ABD19C-CDAC-4BAF-A74F-C3C988059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429846" cy="45715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A29E8C-98F3-4146-BD3B-0016A260FE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54" y="4570872"/>
            <a:ext cx="3429846" cy="457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73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20BAC6-1780-4DF1-91A5-4B3EADAC2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BE0353D-ACBC-4FD5-BD5C-57A3B7F2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6948264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</a:t>
            </a:r>
            <a:r>
              <a:rPr lang="ru-RU" sz="1700" dirty="0"/>
              <a:t>11440-16</a:t>
            </a:r>
            <a:br>
              <a:rPr lang="ru-RU" sz="1700" dirty="0"/>
            </a:br>
            <a:r>
              <a:rPr lang="ru-RU" sz="1700" dirty="0"/>
              <a:t>Цвет: карамельный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566488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520227-B7A9-40DD-AA90-1D20CBAC3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CACD7F-C974-4ED5-BAF1-34E37FAA7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1033"/>
            <a:ext cx="3429000" cy="45724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C35D71-7094-4915-B783-7E5EF060C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847" cy="457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C85BB4-0A46-4DF6-AE2F-D5E4A8779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28" y="4571517"/>
            <a:ext cx="3430572" cy="457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10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EDC937-D4F3-4E48-83CD-97860BF9A1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22F572-6FD8-4236-89CD-7F005104D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289C0D-7CD6-432E-BE4F-43A579D2F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"/>
            <a:ext cx="3429000" cy="45711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F43E72-0351-40B0-AC3C-72ACD93E36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5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02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A2DB86-8DDA-4596-91CA-EA0A36A0C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99DC6CE-14A4-41F7-BFBA-D47FFC669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6948264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</a:t>
            </a:r>
            <a:r>
              <a:rPr lang="ru-RU" sz="1700" dirty="0"/>
              <a:t>11440-17</a:t>
            </a:r>
            <a:br>
              <a:rPr lang="ru-RU" sz="1700" dirty="0"/>
            </a:br>
            <a:r>
              <a:rPr lang="ru-RU" sz="1700" dirty="0"/>
              <a:t>Цвет: тёмно-фиолетовый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2190792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C14AD7-5BB9-4880-9629-50447970D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A1475C-0E43-45B3-AC86-BA3695F95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0F6B3C-6998-410E-8715-88AF44278C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47E7F1-2BD7-4CFE-BDBF-5F3C11624B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31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F78C15-640A-4AFC-91F5-0D2726C23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1296203-7070-41DD-94DE-F550CB8F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92280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</a:t>
            </a:r>
            <a:r>
              <a:rPr lang="ru-RU" sz="1700" dirty="0"/>
              <a:t>11440-19</a:t>
            </a:r>
            <a:br>
              <a:rPr lang="ru-RU" sz="1700" dirty="0"/>
            </a:br>
            <a:r>
              <a:rPr lang="ru-RU" sz="1700" dirty="0"/>
              <a:t>Цвет: индиго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2580339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B93A54-3C99-44F9-82EC-F9AD417A7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2A1593-DDCE-4FA5-B930-E7A48A580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3612"/>
            <a:ext cx="3429000" cy="45703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B55155E-AFB5-4BEA-9F94-294DC84C81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0388"/>
            <a:ext cx="3430209" cy="45731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03CF54-FE44-4167-8701-42DF0F1BA4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6582" cy="456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01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D36FB8-977B-4BF9-8BDA-CACB30F7F2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2E701A9-9DDF-48A3-81C5-8F31F47A3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740352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</a:t>
            </a:r>
            <a:r>
              <a:rPr lang="ru-RU" sz="1700" dirty="0"/>
              <a:t>11440-21</a:t>
            </a:r>
            <a:br>
              <a:rPr lang="ru-RU" sz="1700" dirty="0"/>
            </a:br>
            <a:r>
              <a:rPr lang="ru-RU" sz="1700" dirty="0"/>
              <a:t>Цвет: черный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2250150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E9B290-5D6A-4CD0-A8D6-ACC3C83E3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AD2202-9F9D-4309-ACB3-4612F3C3CB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42C4EC-5A75-4397-B726-DE1068BCDB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811461-E6B2-493E-80ED-954AE2DBEF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40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701DC3-6035-4CFA-A9A1-1C188E8FD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5755A6E-046D-4114-B07D-B4CDD4D21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92280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</a:t>
            </a:r>
            <a:r>
              <a:rPr lang="ru-RU" sz="1700" dirty="0"/>
              <a:t>11440-22</a:t>
            </a:r>
            <a:br>
              <a:rPr lang="ru-RU" sz="1700" dirty="0"/>
            </a:br>
            <a:r>
              <a:rPr lang="ru-RU" sz="1700" dirty="0"/>
              <a:t>Цвет: тёмно-синий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2871359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51C09A-D4CC-4A21-AE1B-D1905E87C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B237CE-31E3-4A49-8A64-964A3EA37F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66BC4B-282D-409C-8099-87DB1BD13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5B5466-FD72-46BF-BF7F-B0F77A1ADE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18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36A9DD-227A-4614-A4BF-BB8397FC23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E4184D7-770C-43C6-A8A2-306FBCE5E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384" y="7740352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</a:t>
            </a:r>
            <a:r>
              <a:rPr lang="ru-RU" sz="1700" dirty="0"/>
              <a:t>11440-3</a:t>
            </a:r>
            <a:br>
              <a:rPr lang="ru-RU" sz="1700" dirty="0"/>
            </a:br>
            <a:r>
              <a:rPr lang="ru-RU" sz="1700" dirty="0"/>
              <a:t>Цвет: тёмно-бежевый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800803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F05FB7-48DF-446B-833E-81684F6000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D453F-361E-474A-A1FE-D387294A9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DB7A1B-2B1B-4830-9C61-77D3F5021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" y="1"/>
            <a:ext cx="3429846" cy="45715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53BF4F-973F-4747-8716-25D7D81911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54" y="4570872"/>
            <a:ext cx="3429846" cy="457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2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0EDB32-5E73-47DB-8B17-7EA9C4E18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85EF5F3-D3C5-4B93-B735-8C4E511C0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4644008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</a:t>
            </a:r>
            <a:r>
              <a:rPr lang="ru-RU" sz="1700" dirty="0"/>
              <a:t>11440-4</a:t>
            </a:r>
            <a:br>
              <a:rPr lang="ru-RU" sz="1700" dirty="0"/>
            </a:br>
            <a:r>
              <a:rPr lang="ru-RU" sz="1700" dirty="0"/>
              <a:t>Цвет: хаки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601677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48919C-C352-44EE-9F16-2632FC025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92" y="4494552"/>
            <a:ext cx="3501007" cy="46663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2BC02B-7478-42BB-810A-C94190C224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DCC8E2-4B32-4F8B-B682-361D7693B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4AD04B-47C4-42D9-B665-635397452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429846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86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518F90-26D9-45AC-833C-FCF0CF2FAC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2837006-1A66-4B1D-BAA1-7F897B5C5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668344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</a:t>
            </a:r>
            <a:r>
              <a:rPr lang="ru-RU" sz="1700" dirty="0"/>
              <a:t>11440-5</a:t>
            </a:r>
            <a:br>
              <a:rPr lang="ru-RU" sz="1700" dirty="0"/>
            </a:br>
            <a:r>
              <a:rPr lang="ru-RU" sz="1700" dirty="0"/>
              <a:t>Цвет: васильковый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2050725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5EFEB6-BD13-4169-857A-A79CD82BB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444934" cy="45908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BC4B0B-4F92-4816-A6CA-5E2D902A2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3"/>
            <a:ext cx="3429000" cy="45903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59136D-0F93-4F20-B35D-E3E1D24FC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05" y="4572000"/>
            <a:ext cx="3444323" cy="4590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2E6AD3-DBD3-404A-82FE-DC29E12E20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1"/>
          <a:stretch/>
        </p:blipFill>
        <p:spPr>
          <a:xfrm>
            <a:off x="1" y="4572000"/>
            <a:ext cx="3425906" cy="459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67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1C52FB-0371-40AC-9561-9CD9E64FA2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11F6121-9F15-4740-B259-ABE1550E2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6948264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L-2</a:t>
            </a:r>
            <a:r>
              <a:rPr lang="ru-RU" sz="1700" dirty="0"/>
              <a:t>11440-7</a:t>
            </a:r>
            <a:br>
              <a:rPr lang="ru-RU" sz="1700" dirty="0"/>
            </a:br>
            <a:r>
              <a:rPr lang="ru-RU" sz="1700" dirty="0"/>
              <a:t>Цвет: изумрудный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30188109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56</Words>
  <Application>Microsoft Office PowerPoint</Application>
  <PresentationFormat>Экран (4:3)</PresentationFormat>
  <Paragraphs>14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Arial</vt:lpstr>
      <vt:lpstr>Calibri</vt:lpstr>
      <vt:lpstr>Тема Office</vt:lpstr>
      <vt:lpstr>Арт.: L-211440-2 Цвет: тёмно-бордовый Состав: хлопок 50%, акрил 50% Размер: М,L,XL,XXL Цена: 1490 р.</vt:lpstr>
      <vt:lpstr>Презентация PowerPoint</vt:lpstr>
      <vt:lpstr>Арт.: L-211440-3 Цвет: тёмно-бежевый Состав: хлопок 50%, акрил 50% Размер: М,L,XL,XXL Цена: 1490 р.</vt:lpstr>
      <vt:lpstr>Презентация PowerPoint</vt:lpstr>
      <vt:lpstr>Арт.: L-211440-4 Цвет: хаки Состав: хлопок 50%, акрил 50% Размер: М,L,XL,XXL Цена: 1490 р.</vt:lpstr>
      <vt:lpstr>Презентация PowerPoint</vt:lpstr>
      <vt:lpstr>Арт.: L-211440-5 Цвет: васильковый Состав: хлопок 50%, акрил 50% Размер: М,L,XL,XXL Цена: 1490 р.</vt:lpstr>
      <vt:lpstr>Презентация PowerPoint</vt:lpstr>
      <vt:lpstr>Арт.: L-211440-7 Цвет: изумрудный Состав: хлопок 50%, акрил 50% Размер: М,L,XL,XXL Цена: 1490 р.</vt:lpstr>
      <vt:lpstr>Презентация PowerPoint</vt:lpstr>
      <vt:lpstr>Арт.: L-211440-8 Цвет: голубой Состав: хлопок 50%, акрил 50% Размер: М,L,XL,XXL Цена: 1490 р.</vt:lpstr>
      <vt:lpstr>Презентация PowerPoint</vt:lpstr>
      <vt:lpstr>Арт.: L-211440-9 Цвет: тёмный хаки Состав: хлопок 50%, акрил 50% Размер: М,L,XL,XXL Цена: 1490 р.</vt:lpstr>
      <vt:lpstr>Презентация PowerPoint</vt:lpstr>
      <vt:lpstr>Арт.: L-211440-14 Цвет: бежевый Состав: хлопок 50%, акрил 50% Размер: М,L,XL,XXL Цена: 1490 р.</vt:lpstr>
      <vt:lpstr>Презентация PowerPoint</vt:lpstr>
      <vt:lpstr>Арт.: L-211440-15 Цвет: синий Состав: хлопок 50%, акрил 50% Размер: М,L,XL,XXL Цена: 1490 р.</vt:lpstr>
      <vt:lpstr>Презентация PowerPoint</vt:lpstr>
      <vt:lpstr>Арт.: L-211440-16 Цвет: карамельный Состав: хлопок 50%, акрил 50% Размер: М,L,XL,XXL Цена: 1490 р.</vt:lpstr>
      <vt:lpstr>Презентация PowerPoint</vt:lpstr>
      <vt:lpstr>Арт.: L-211440-17 Цвет: тёмно-фиолетовый Состав: хлопок 50%, акрил 50% Размер: М,L,XL,XXL Цена: 1490 р.</vt:lpstr>
      <vt:lpstr>Презентация PowerPoint</vt:lpstr>
      <vt:lpstr>Арт.: L-211440-19 Цвет: индиго Состав: хлопок 50%, акрил 50% Размер: М,L,XL,XXL Цена: 1490 р.</vt:lpstr>
      <vt:lpstr>Презентация PowerPoint</vt:lpstr>
      <vt:lpstr>Арт.: L-211440-21 Цвет: черный Состав: хлопок 50%, акрил 50% Размер: М,L,XL,XXL Цена: 1490 р.</vt:lpstr>
      <vt:lpstr>Презентация PowerPoint</vt:lpstr>
      <vt:lpstr>Арт.: L-211440-22 Цвет: тёмно-синий Состав: хлопок 50%, акрил 50% Размер: М,L,XL,XXL Цена: 1490 р.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Foto</cp:lastModifiedBy>
  <cp:revision>73</cp:revision>
  <dcterms:created xsi:type="dcterms:W3CDTF">2022-12-05T13:23:58Z</dcterms:created>
  <dcterms:modified xsi:type="dcterms:W3CDTF">2023-08-24T11:21:49Z</dcterms:modified>
</cp:coreProperties>
</file>