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64" r:id="rId6"/>
    <p:sldId id="265" r:id="rId7"/>
    <p:sldId id="259" r:id="rId8"/>
    <p:sldId id="260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60"/>
  </p:normalViewPr>
  <p:slideViewPr>
    <p:cSldViewPr>
      <p:cViewPr varScale="1">
        <p:scale>
          <a:sx n="82" d="100"/>
          <a:sy n="82" d="100"/>
        </p:scale>
        <p:origin x="31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5F594-C863-4788-B988-AC75714AB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"/>
            <a:ext cx="6857999" cy="9143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L-237701-</a:t>
            </a:r>
            <a:r>
              <a:rPr lang="ru-RU" sz="1700" dirty="0"/>
              <a:t>1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3890 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9FE4C4-15B6-40B1-AE2A-B4D527192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9AC3AF-20B9-4AF9-89CE-35E06CCD9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4"/>
            <a:ext cx="3429000" cy="45715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B2B253-6193-4A9C-8937-0B69EFA19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15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108A1D-6815-4D00-82D4-1E28FBCEF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1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5F594-C863-4788-B988-AC75714AB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6858000" cy="9143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L-237701-2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3890 р.</a:t>
            </a:r>
          </a:p>
        </p:txBody>
      </p:sp>
    </p:spTree>
    <p:extLst>
      <p:ext uri="{BB962C8B-B14F-4D97-AF65-F5344CB8AC3E}">
        <p14:creationId xmlns:p14="http://schemas.microsoft.com/office/powerpoint/2010/main" val="406897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00A8A5-F083-4677-832A-222618E31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E9E8E-9DFC-4C0B-9CC5-A8DE0EAD9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484"/>
            <a:ext cx="3429000" cy="4571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61A1EA-DEB8-42BF-9E08-C688A372F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2"/>
            <a:ext cx="3428998" cy="4571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F69BFE-3BC5-48C5-8139-8349DD76E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571996"/>
            <a:ext cx="3429002" cy="4571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4113A1-61B1-464F-940F-70E12FDD0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6858000" cy="9143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L-237701-</a:t>
            </a:r>
            <a:r>
              <a:rPr lang="ru-RU" sz="1700" dirty="0"/>
              <a:t>3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3890 р.</a:t>
            </a:r>
          </a:p>
        </p:txBody>
      </p:sp>
    </p:spTree>
    <p:extLst>
      <p:ext uri="{BB962C8B-B14F-4D97-AF65-F5344CB8AC3E}">
        <p14:creationId xmlns:p14="http://schemas.microsoft.com/office/powerpoint/2010/main" val="169442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5C7CD8-5AFF-423B-B6F3-BB1BE8EA4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5FBF4A-56B5-4F58-8AAB-32EBEDDD4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4"/>
            <a:ext cx="3429000" cy="45715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C10DD3-F920-49F8-8611-2904B4C21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15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7B5597-1633-4D93-88C0-8F37B8E86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98"/>
            <a:ext cx="3429001" cy="45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3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04EA8-0283-4E1D-82DF-35CFA7A77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6858000" cy="914303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238A538-5536-419F-8070-EA9CC7A2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L-237701-4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3890 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FE35E-FDAC-4EFB-AFC3-94204E799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3E3205-5614-425E-8300-DDFCE1651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4"/>
            <a:ext cx="3429000" cy="45715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4D3AC6-68DF-4B8F-B712-1E42D44A7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15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735901-864E-488D-9FAE-02D058325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15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Арт.: L-237701-1 Состав: хлопок 50%, акрил 50% Размер: М,L,XL,XXL Цена: 3890 р.</vt:lpstr>
      <vt:lpstr>Презентация PowerPoint</vt:lpstr>
      <vt:lpstr>Арт.: L-237701-2 Состав: хлопок 50%, акрил 50% Размер: М,L,XL,XXL Цена: 3890 р.</vt:lpstr>
      <vt:lpstr>Презентация PowerPoint</vt:lpstr>
      <vt:lpstr>Арт.: L-237701-3 Состав: хлопок 50%, акрил 50% Размер: М,L,XL,XXL Цена: 3890 р.</vt:lpstr>
      <vt:lpstr>Презентация PowerPoint</vt:lpstr>
      <vt:lpstr>Арт.: L-237701-4 Состав: хлопок 50%, акрил 50% Размер: М,L,XL,XXL Цена: 3890 р.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Foto</cp:lastModifiedBy>
  <cp:revision>32</cp:revision>
  <dcterms:created xsi:type="dcterms:W3CDTF">2022-12-05T13:23:58Z</dcterms:created>
  <dcterms:modified xsi:type="dcterms:W3CDTF">2023-09-12T07:41:37Z</dcterms:modified>
</cp:coreProperties>
</file>