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7" r:id="rId4"/>
    <p:sldId id="269" r:id="rId5"/>
    <p:sldId id="260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60"/>
  </p:normalViewPr>
  <p:slideViewPr>
    <p:cSldViewPr>
      <p:cViewPr>
        <p:scale>
          <a:sx n="75" d="100"/>
          <a:sy n="75" d="100"/>
        </p:scale>
        <p:origin x="3306" y="2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46CADC-DBA1-4191-92A2-EA0103DF51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6858000" cy="91113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DBFD5E1-E38D-4F78-90CD-F0F5E47C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L-23770</a:t>
            </a:r>
            <a:r>
              <a:rPr lang="ru-RU" sz="1700" dirty="0"/>
              <a:t>3</a:t>
            </a:r>
            <a:r>
              <a:rPr lang="en-US" sz="1700" dirty="0"/>
              <a:t>-</a:t>
            </a:r>
            <a:r>
              <a:rPr lang="ru-RU" sz="1700" dirty="0"/>
              <a:t>1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</a:t>
            </a:r>
            <a:r>
              <a:rPr lang="en-US" sz="1700" dirty="0"/>
              <a:t>3</a:t>
            </a:r>
            <a:r>
              <a:rPr lang="ru-RU" sz="1700" dirty="0"/>
              <a:t>3</a:t>
            </a:r>
            <a:r>
              <a:rPr lang="en-US" sz="1700" dirty="0"/>
              <a:t>9</a:t>
            </a:r>
            <a:r>
              <a:rPr lang="ru-RU" sz="1700" dirty="0"/>
              <a:t>0 р.</a:t>
            </a:r>
          </a:p>
        </p:txBody>
      </p:sp>
    </p:spTree>
    <p:extLst>
      <p:ext uri="{BB962C8B-B14F-4D97-AF65-F5344CB8AC3E}">
        <p14:creationId xmlns:p14="http://schemas.microsoft.com/office/powerpoint/2010/main" val="302983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F69833-E126-4933-835B-31DF2072F1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b="3056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67333-44FC-497A-B59D-7D09797F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-183" r="5564" b="183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FBE1A0C-B70B-4049-BE74-43115EEF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596336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L-23770</a:t>
            </a:r>
            <a:r>
              <a:rPr lang="ru-RU" sz="1700" dirty="0"/>
              <a:t>3</a:t>
            </a:r>
            <a:r>
              <a:rPr lang="en-US" sz="1700" dirty="0"/>
              <a:t>-</a:t>
            </a:r>
            <a:r>
              <a:rPr lang="ru-RU" sz="1700" dirty="0"/>
              <a:t>2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</a:t>
            </a:r>
            <a:r>
              <a:rPr lang="en-US" sz="1700" dirty="0"/>
              <a:t>3</a:t>
            </a:r>
            <a:r>
              <a:rPr lang="ru-RU" sz="1700" dirty="0"/>
              <a:t>3</a:t>
            </a:r>
            <a:r>
              <a:rPr lang="en-US" sz="1700" dirty="0"/>
              <a:t>9</a:t>
            </a:r>
            <a:r>
              <a:rPr lang="ru-RU" sz="1700" dirty="0"/>
              <a:t>0 р.</a:t>
            </a:r>
          </a:p>
        </p:txBody>
      </p:sp>
    </p:spTree>
    <p:extLst>
      <p:ext uri="{BB962C8B-B14F-4D97-AF65-F5344CB8AC3E}">
        <p14:creationId xmlns:p14="http://schemas.microsoft.com/office/powerpoint/2010/main" val="11775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243E3C-BAAA-4D12-ADD5-9AC8E1A5E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"/>
            <a:ext cx="6858000" cy="91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8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BC6949-4318-497D-B1E3-65127664D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t="10371" r="13631" b="1413"/>
          <a:stretch/>
        </p:blipFill>
        <p:spPr>
          <a:xfrm>
            <a:off x="0" y="0"/>
            <a:ext cx="6858000" cy="949829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EB17C0-371D-4BFF-8C3F-8B0183A1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9040" y="7853221"/>
            <a:ext cx="3068960" cy="12961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1700" dirty="0"/>
              <a:t>Арт.: </a:t>
            </a:r>
            <a:r>
              <a:rPr lang="en-US" sz="1700" dirty="0"/>
              <a:t>L-23770</a:t>
            </a:r>
            <a:r>
              <a:rPr lang="ru-RU" sz="1700" dirty="0"/>
              <a:t>3</a:t>
            </a:r>
            <a:r>
              <a:rPr lang="en-US" sz="1700" dirty="0"/>
              <a:t>-</a:t>
            </a:r>
            <a:r>
              <a:rPr lang="ru-RU" sz="1700" dirty="0"/>
              <a:t>3</a:t>
            </a:r>
            <a:br>
              <a:rPr lang="ru-RU" sz="1700" dirty="0"/>
            </a:br>
            <a:r>
              <a:rPr lang="ru-RU" sz="1700" dirty="0"/>
              <a:t>Состав: хлопок </a:t>
            </a:r>
            <a:r>
              <a:rPr lang="en-US" sz="1700" dirty="0"/>
              <a:t>50</a:t>
            </a:r>
            <a:r>
              <a:rPr lang="ru-RU" sz="1700" dirty="0"/>
              <a:t>%, акрил 50%</a:t>
            </a:r>
            <a:br>
              <a:rPr lang="ru-RU" sz="1700" dirty="0"/>
            </a:br>
            <a:r>
              <a:rPr lang="ru-RU" sz="1700" dirty="0"/>
              <a:t>Размер: М</a:t>
            </a:r>
            <a:r>
              <a:rPr lang="en-US" sz="1700" dirty="0"/>
              <a:t>,L,XL,XXL</a:t>
            </a:r>
            <a:br>
              <a:rPr lang="en-US" sz="1700" dirty="0"/>
            </a:br>
            <a:r>
              <a:rPr lang="ru-RU" sz="1700" dirty="0"/>
              <a:t>Цена: </a:t>
            </a:r>
            <a:r>
              <a:rPr lang="en-US" sz="1700" dirty="0"/>
              <a:t>3</a:t>
            </a:r>
            <a:r>
              <a:rPr lang="ru-RU" sz="1700" dirty="0"/>
              <a:t>3</a:t>
            </a:r>
            <a:r>
              <a:rPr lang="en-US" sz="1700" dirty="0"/>
              <a:t>9</a:t>
            </a:r>
            <a:r>
              <a:rPr lang="ru-RU" sz="1700" dirty="0"/>
              <a:t>0 р.</a:t>
            </a:r>
          </a:p>
        </p:txBody>
      </p:sp>
    </p:spTree>
    <p:extLst>
      <p:ext uri="{BB962C8B-B14F-4D97-AF65-F5344CB8AC3E}">
        <p14:creationId xmlns:p14="http://schemas.microsoft.com/office/powerpoint/2010/main" val="221810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0EDE97-218A-49B7-A157-27C051624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b="5344"/>
          <a:stretch/>
        </p:blipFill>
        <p:spPr>
          <a:xfrm>
            <a:off x="0" y="304"/>
            <a:ext cx="6858000" cy="91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52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Арт.: L-237703-1 Состав: хлопок 50%, акрил 50% Размер: М,L,XL,XXL Цена: 3390 р.</vt:lpstr>
      <vt:lpstr>Презентация PowerPoint</vt:lpstr>
      <vt:lpstr>Арт.: L-237703-2 Состав: хлопок 50%, акрил 50% Размер: М,L,XL,XXL Цена: 3390 р.</vt:lpstr>
      <vt:lpstr>Презентация PowerPoint</vt:lpstr>
      <vt:lpstr>Арт.: L-237703-3 Состав: хлопок 50%, акрил 50% Размер: М,L,XL,XXL Цена: 3390 р.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Foto</cp:lastModifiedBy>
  <cp:revision>44</cp:revision>
  <dcterms:created xsi:type="dcterms:W3CDTF">2022-12-05T13:23:58Z</dcterms:created>
  <dcterms:modified xsi:type="dcterms:W3CDTF">2023-09-13T11:23:32Z</dcterms:modified>
</cp:coreProperties>
</file>