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7" r:id="rId4"/>
    <p:sldId id="260" r:id="rId5"/>
    <p:sldId id="262" r:id="rId6"/>
    <p:sldId id="258" r:id="rId7"/>
    <p:sldId id="265" r:id="rId8"/>
    <p:sldId id="263" r:id="rId9"/>
    <p:sldId id="268" r:id="rId10"/>
    <p:sldId id="266" r:id="rId1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660"/>
  </p:normalViewPr>
  <p:slideViewPr>
    <p:cSldViewPr>
      <p:cViewPr varScale="1">
        <p:scale>
          <a:sx n="82" d="100"/>
          <a:sy n="82" d="100"/>
        </p:scale>
        <p:origin x="317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B4C73-DABA-469E-8ECC-1F154F9F5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BFD5E1-E38D-4F78-90CD-F0F5E47C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L-23770</a:t>
            </a:r>
            <a:r>
              <a:rPr lang="ru-RU" sz="1700" dirty="0"/>
              <a:t>5</a:t>
            </a:r>
            <a:r>
              <a:rPr lang="en-US" sz="1700" dirty="0"/>
              <a:t>-</a:t>
            </a:r>
            <a:r>
              <a:rPr lang="ru-RU" sz="1700" dirty="0"/>
              <a:t>1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</a:t>
            </a:r>
            <a:r>
              <a:rPr lang="en-US" sz="1700" dirty="0"/>
              <a:t>3</a:t>
            </a:r>
            <a:r>
              <a:rPr lang="ru-RU" sz="1700" dirty="0"/>
              <a:t>6</a:t>
            </a:r>
            <a:r>
              <a:rPr lang="en-US" sz="1700" dirty="0"/>
              <a:t>9</a:t>
            </a:r>
            <a:r>
              <a:rPr lang="ru-RU" sz="1700" dirty="0"/>
              <a:t>0 р.</a:t>
            </a:r>
          </a:p>
        </p:txBody>
      </p:sp>
    </p:spTree>
    <p:extLst>
      <p:ext uri="{BB962C8B-B14F-4D97-AF65-F5344CB8AC3E}">
        <p14:creationId xmlns:p14="http://schemas.microsoft.com/office/powerpoint/2010/main" val="302983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7BBF90-6C15-4B5A-A869-F88CD645B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9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86D10C-4355-460A-BAB4-F2EEDB6AE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70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C67935-8694-401E-8B6D-2A46F1080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08C1DD-B742-4B95-9E38-9525C02F2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6EB17C0-371D-4BFF-8C3F-8B0183A1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L-23770</a:t>
            </a:r>
            <a:r>
              <a:rPr lang="ru-RU" sz="1700" dirty="0"/>
              <a:t>5</a:t>
            </a:r>
            <a:r>
              <a:rPr lang="en-US" sz="1700" dirty="0"/>
              <a:t>-2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</a:t>
            </a:r>
            <a:r>
              <a:rPr lang="en-US" sz="1700" dirty="0"/>
              <a:t>3</a:t>
            </a:r>
            <a:r>
              <a:rPr lang="ru-RU" sz="1700" dirty="0"/>
              <a:t>6</a:t>
            </a:r>
            <a:r>
              <a:rPr lang="en-US" sz="1700" dirty="0"/>
              <a:t>9</a:t>
            </a:r>
            <a:r>
              <a:rPr lang="ru-RU" sz="1700" dirty="0"/>
              <a:t>0 р.</a:t>
            </a:r>
          </a:p>
        </p:txBody>
      </p:sp>
    </p:spTree>
    <p:extLst>
      <p:ext uri="{BB962C8B-B14F-4D97-AF65-F5344CB8AC3E}">
        <p14:creationId xmlns:p14="http://schemas.microsoft.com/office/powerpoint/2010/main" val="221810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8B6484-F27D-4EEB-B4C6-3C59A842A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52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3496E9-5629-452C-A4E4-798F69774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AE4347-90C1-4F14-9EAD-2B51FBC1F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B3986E-D5C7-49F7-A55F-8D48F4CE2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998"/>
            <a:ext cx="3429001" cy="45715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F11201-9C18-4ACD-8A93-E1D2AADCE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4571998"/>
            <a:ext cx="3429001" cy="45715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50FF12-0F50-4341-A874-63CD948F0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750DA0E-C6E7-4F38-AF80-69991BA2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L-23770</a:t>
            </a:r>
            <a:r>
              <a:rPr lang="ru-RU" sz="1700" dirty="0"/>
              <a:t>5</a:t>
            </a:r>
            <a:r>
              <a:rPr lang="en-US" sz="1700" dirty="0"/>
              <a:t>-</a:t>
            </a:r>
            <a:r>
              <a:rPr lang="ru-RU" sz="1700" dirty="0"/>
              <a:t>3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</a:t>
            </a:r>
            <a:r>
              <a:rPr lang="en-US" sz="1700" dirty="0"/>
              <a:t>3</a:t>
            </a:r>
            <a:r>
              <a:rPr lang="ru-RU" sz="1700" dirty="0"/>
              <a:t>6</a:t>
            </a:r>
            <a:r>
              <a:rPr lang="en-US" sz="1700" dirty="0"/>
              <a:t>9</a:t>
            </a:r>
            <a:r>
              <a:rPr lang="ru-RU" sz="1700" dirty="0"/>
              <a:t>0 р.</a:t>
            </a:r>
          </a:p>
        </p:txBody>
      </p:sp>
    </p:spTree>
    <p:extLst>
      <p:ext uri="{BB962C8B-B14F-4D97-AF65-F5344CB8AC3E}">
        <p14:creationId xmlns:p14="http://schemas.microsoft.com/office/powerpoint/2010/main" val="2935395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1DAE24-EA3D-4A98-A691-7C8B0D684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5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F10235-D92C-431D-AEDE-FAB980FB2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"/>
            <a:ext cx="6858000" cy="91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829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17</Words>
  <Application>Microsoft Office PowerPoint</Application>
  <PresentationFormat>Экран (4:3)</PresentationFormat>
  <Paragraphs>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Арт.: L-237705-1 Состав: хлопок 50%, акрил 50% Размер: М,L,XL,XXL Цена: 3690 р.</vt:lpstr>
      <vt:lpstr>Презентация PowerPoint</vt:lpstr>
      <vt:lpstr>Презентация PowerPoint</vt:lpstr>
      <vt:lpstr>Арт.: L-237705-2 Состав: хлопок 50%, акрил 50% Размер: М,L,XL,XXL Цена: 3690 р.</vt:lpstr>
      <vt:lpstr>Презентация PowerPoint</vt:lpstr>
      <vt:lpstr>Презентация PowerPoint</vt:lpstr>
      <vt:lpstr>Арт.: L-237705-3 Состав: хлопок 50%, акрил 50% Размер: М,L,XL,XXL Цена: 3690 р.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Foto</cp:lastModifiedBy>
  <cp:revision>40</cp:revision>
  <dcterms:created xsi:type="dcterms:W3CDTF">2022-12-05T13:23:58Z</dcterms:created>
  <dcterms:modified xsi:type="dcterms:W3CDTF">2023-09-13T13:54:41Z</dcterms:modified>
</cp:coreProperties>
</file>