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4660"/>
  </p:normalViewPr>
  <p:slideViewPr>
    <p:cSldViewPr>
      <p:cViewPr varScale="1">
        <p:scale>
          <a:sx n="82" d="100"/>
          <a:sy n="82" d="100"/>
        </p:scale>
        <p:origin x="31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FDD6DB-C80C-4045-A681-06C65A7C0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"/>
            <a:ext cx="6857999" cy="9143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23770</a:t>
            </a:r>
            <a:r>
              <a:rPr lang="ru-RU" sz="1700" dirty="0"/>
              <a:t>4-1</a:t>
            </a:r>
            <a:br>
              <a:rPr lang="ru-RU" sz="1700" dirty="0"/>
            </a:br>
            <a:r>
              <a:rPr lang="ru-RU" sz="1700" dirty="0"/>
              <a:t>Состав: шерсть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</a:t>
            </a:r>
            <a:r>
              <a:rPr lang="en-US" sz="1700" dirty="0"/>
              <a:t>3</a:t>
            </a:r>
            <a:r>
              <a:rPr lang="ru-RU" sz="1700" dirty="0"/>
              <a:t>1</a:t>
            </a:r>
            <a:r>
              <a:rPr lang="en-US" sz="1700" dirty="0"/>
              <a:t>9</a:t>
            </a:r>
            <a:r>
              <a:rPr lang="ru-RU" sz="1700" dirty="0"/>
              <a:t>0 р.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9E5460-3849-48C4-BDB6-BD8BEED2A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84"/>
            <a:ext cx="3429000" cy="45715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93019B-0F26-477C-9E9F-F0DCFC7B6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4"/>
            <a:ext cx="3429000" cy="45715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80057F-A3BB-423E-B597-FE3E9F4E8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8" y="4571998"/>
            <a:ext cx="3429001" cy="45715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58D969-DAFC-4BB3-8B0C-87676EEA7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4"/>
            <a:ext cx="3428997" cy="4571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08C1DD-B742-4B95-9E38-9525C02F2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"/>
            <a:ext cx="6857999" cy="914303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D02647-98E7-48AF-B9A8-A5844C02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23770</a:t>
            </a:r>
            <a:r>
              <a:rPr lang="ru-RU" sz="1700" dirty="0"/>
              <a:t>4-2</a:t>
            </a:r>
            <a:br>
              <a:rPr lang="ru-RU" sz="1700" dirty="0"/>
            </a:br>
            <a:r>
              <a:rPr lang="ru-RU" sz="1700" dirty="0"/>
              <a:t>Состав: шерсть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</a:t>
            </a:r>
            <a:r>
              <a:rPr lang="en-US" sz="1700" dirty="0"/>
              <a:t>3</a:t>
            </a:r>
            <a:r>
              <a:rPr lang="ru-RU" sz="1700" dirty="0"/>
              <a:t>1</a:t>
            </a:r>
            <a:r>
              <a:rPr lang="en-US" sz="1700" dirty="0"/>
              <a:t>9</a:t>
            </a:r>
            <a:r>
              <a:rPr lang="ru-RU" sz="1700" dirty="0"/>
              <a:t>0 р.</a:t>
            </a:r>
          </a:p>
        </p:txBody>
      </p:sp>
    </p:spTree>
    <p:extLst>
      <p:ext uri="{BB962C8B-B14F-4D97-AF65-F5344CB8AC3E}">
        <p14:creationId xmlns:p14="http://schemas.microsoft.com/office/powerpoint/2010/main" val="221810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AFB819-B0F7-4767-BD37-C25701EEE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3429000" cy="4571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F94E98-AA24-484A-9F21-DFA3228B4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4"/>
            <a:ext cx="3429000" cy="45715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BA6528-3E08-46D4-8781-D76DE74F9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429000" cy="45715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24A018-F14D-4A89-B197-4EB673900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429000" cy="45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3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5D4E0-31F1-4375-BA44-8CC5ED0BE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52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Арт.: 237704-1 Состав: шерсть 50%, акрил 50% Размер: М,L,XL,XXL Цена: 3190 р.</vt:lpstr>
      <vt:lpstr>Презентация PowerPoint</vt:lpstr>
      <vt:lpstr>Арт.: 237704-2 Состав: шерсть 50%, акрил 50% Размер: М,L,XL,XXL Цена: 3190 р.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Foto</cp:lastModifiedBy>
  <cp:revision>37</cp:revision>
  <dcterms:created xsi:type="dcterms:W3CDTF">2022-12-05T13:23:58Z</dcterms:created>
  <dcterms:modified xsi:type="dcterms:W3CDTF">2023-09-12T07:42:47Z</dcterms:modified>
</cp:coreProperties>
</file>