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0" r:id="rId3"/>
    <p:sldId id="261" r:id="rId4"/>
    <p:sldId id="262" r:id="rId5"/>
    <p:sldId id="258" r:id="rId6"/>
    <p:sldId id="265" r:id="rId7"/>
    <p:sldId id="264" r:id="rId8"/>
    <p:sldId id="266" r:id="rId9"/>
    <p:sldId id="267" r:id="rId10"/>
    <p:sldId id="271" r:id="rId11"/>
    <p:sldId id="270" r:id="rId12"/>
    <p:sldId id="269" r:id="rId13"/>
  </p:sldIdLst>
  <p:sldSz cx="6858000" cy="9144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23" autoAdjust="0"/>
    <p:restoredTop sz="94660"/>
  </p:normalViewPr>
  <p:slideViewPr>
    <p:cSldViewPr>
      <p:cViewPr varScale="1">
        <p:scale>
          <a:sx n="82" d="100"/>
          <a:sy n="82" d="100"/>
        </p:scale>
        <p:origin x="3174" y="9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16.08.2023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16.08.2023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16.08.2023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16.08.2023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45AFDBB-8269-435E-85FF-F13705F31B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"/>
            <a:ext cx="6858000" cy="914303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89040" y="7596336"/>
            <a:ext cx="3068960" cy="1296144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l"/>
            <a:r>
              <a:rPr lang="ru-RU" sz="1700" dirty="0"/>
              <a:t>Арт.: </a:t>
            </a:r>
            <a:r>
              <a:rPr lang="en-US" sz="1700" dirty="0"/>
              <a:t>L-23770</a:t>
            </a:r>
            <a:r>
              <a:rPr lang="ru-RU" sz="1700" dirty="0"/>
              <a:t>2-1</a:t>
            </a:r>
            <a:br>
              <a:rPr lang="ru-RU" sz="1700" dirty="0"/>
            </a:br>
            <a:r>
              <a:rPr lang="ru-RU" sz="1700" dirty="0"/>
              <a:t>Состав: хлопок </a:t>
            </a:r>
            <a:r>
              <a:rPr lang="en-US" sz="1700" dirty="0"/>
              <a:t>50</a:t>
            </a:r>
            <a:r>
              <a:rPr lang="ru-RU" sz="1700" dirty="0"/>
              <a:t>%, акрил 50%</a:t>
            </a:r>
            <a:br>
              <a:rPr lang="ru-RU" sz="1700" dirty="0"/>
            </a:br>
            <a:r>
              <a:rPr lang="ru-RU" sz="1700" dirty="0"/>
              <a:t>Размер: М</a:t>
            </a:r>
            <a:r>
              <a:rPr lang="en-US" sz="1700" dirty="0"/>
              <a:t>,L,XL,XXL</a:t>
            </a:r>
            <a:br>
              <a:rPr lang="en-US" sz="1700" dirty="0"/>
            </a:br>
            <a:r>
              <a:rPr lang="ru-RU" sz="1700" dirty="0"/>
              <a:t>Цена: 2190 р.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A5AB49D-D6CA-4725-A1DF-546653BAD5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"/>
            <a:ext cx="6858000" cy="9143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9195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035CE9D-EEA7-4A5F-9802-6D9114CA41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"/>
            <a:ext cx="6858000" cy="9143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5068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220F89C-46FF-4AA0-8D6D-181258A5E7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"/>
            <a:ext cx="3429000" cy="457151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863FA77-DA69-4142-A629-B75E980165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84"/>
            <a:ext cx="3429000" cy="457151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FC8C455-1D2A-4A7A-8623-24D3FFB662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0"/>
            <a:ext cx="3429000" cy="45715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15A90B4-A53B-443B-9D27-C370C75BA4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572000"/>
            <a:ext cx="3429000" cy="457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9231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A2E4A6E-E337-4FB3-94E1-A5D7760DEB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"/>
            <a:ext cx="6858000" cy="9143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1050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74E2497-E2F3-4712-802B-EF6C6F4781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"/>
            <a:ext cx="6858000" cy="9143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8315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74D0824-10D6-4D99-986C-E873901599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"/>
            <a:ext cx="3483011" cy="464352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1CAB9F5-0C51-42DC-BA89-C79F6B1031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636" y="483"/>
            <a:ext cx="3429364" cy="457200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44393E5-77D4-439A-8BBC-29A347D59B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1516"/>
            <a:ext cx="3429001" cy="457151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0160781-5CAB-419B-8281-E83293170B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636" y="4571516"/>
            <a:ext cx="3429363" cy="457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3520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894570D-9FC1-4E79-B634-327D2BCD77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"/>
            <a:ext cx="6858000" cy="9143032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B9A77181-7240-4DB2-88CE-5D734C74C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9040" y="7596336"/>
            <a:ext cx="3068960" cy="1296144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l"/>
            <a:r>
              <a:rPr lang="ru-RU" sz="1700" dirty="0"/>
              <a:t>Арт.: </a:t>
            </a:r>
            <a:r>
              <a:rPr lang="en-US" sz="1700" dirty="0"/>
              <a:t>L-23770</a:t>
            </a:r>
            <a:r>
              <a:rPr lang="ru-RU" sz="1700" dirty="0"/>
              <a:t>2-2</a:t>
            </a:r>
            <a:br>
              <a:rPr lang="ru-RU" sz="1700" dirty="0"/>
            </a:br>
            <a:r>
              <a:rPr lang="ru-RU" sz="1700" dirty="0"/>
              <a:t>Состав: хлопок </a:t>
            </a:r>
            <a:r>
              <a:rPr lang="en-US" sz="1700" dirty="0"/>
              <a:t>50</a:t>
            </a:r>
            <a:r>
              <a:rPr lang="ru-RU" sz="1700" dirty="0"/>
              <a:t>%, акрил 50%</a:t>
            </a:r>
            <a:br>
              <a:rPr lang="ru-RU" sz="1700" dirty="0"/>
            </a:br>
            <a:r>
              <a:rPr lang="ru-RU" sz="1700" dirty="0"/>
              <a:t>Размер: М</a:t>
            </a:r>
            <a:r>
              <a:rPr lang="en-US" sz="1700" dirty="0"/>
              <a:t>,L,XL,XXL</a:t>
            </a:r>
            <a:br>
              <a:rPr lang="en-US" sz="1700" dirty="0"/>
            </a:br>
            <a:r>
              <a:rPr lang="ru-RU" sz="1700" dirty="0"/>
              <a:t>Цена: 2190 р.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D3BE393-C12C-430B-B1CC-D46CDFABA5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"/>
            <a:ext cx="6858000" cy="9143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7034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D626459-6E2D-4BD5-9451-97A81E7BB5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"/>
            <a:ext cx="6858000" cy="9143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8299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A40F50B-83CD-4D72-9E60-5AAE593BE0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"/>
            <a:ext cx="3429000" cy="457151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5C0831E-3A3B-4D2F-9486-A3EFD7D7A8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84"/>
            <a:ext cx="3429000" cy="457151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C086E28-8989-4CB4-9584-C1CA2F1A68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0"/>
            <a:ext cx="3429000" cy="457151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6A29A3E-F0D0-4D7C-939D-26111F7015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572000"/>
            <a:ext cx="3429000" cy="457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2752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C377FF-BA70-4AAA-AC66-CFE2256787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"/>
            <a:ext cx="6858000" cy="9143032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B1BBC6EC-8D98-4397-B9FB-86E891372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9040" y="7596336"/>
            <a:ext cx="3068960" cy="1296144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l"/>
            <a:r>
              <a:rPr lang="ru-RU" sz="1700" dirty="0"/>
              <a:t>Арт.: </a:t>
            </a:r>
            <a:r>
              <a:rPr lang="en-US" sz="1700" dirty="0"/>
              <a:t>L-23770</a:t>
            </a:r>
            <a:r>
              <a:rPr lang="ru-RU" sz="1700" dirty="0"/>
              <a:t>2-3</a:t>
            </a:r>
            <a:br>
              <a:rPr lang="ru-RU" sz="1700" dirty="0"/>
            </a:br>
            <a:r>
              <a:rPr lang="ru-RU" sz="1700" dirty="0"/>
              <a:t>Состав: хлопок </a:t>
            </a:r>
            <a:r>
              <a:rPr lang="en-US" sz="1700" dirty="0"/>
              <a:t>50</a:t>
            </a:r>
            <a:r>
              <a:rPr lang="ru-RU" sz="1700" dirty="0"/>
              <a:t>%, акрил 50%</a:t>
            </a:r>
            <a:br>
              <a:rPr lang="ru-RU" sz="1700" dirty="0"/>
            </a:br>
            <a:r>
              <a:rPr lang="ru-RU" sz="1700" dirty="0"/>
              <a:t>Размер: М</a:t>
            </a:r>
            <a:r>
              <a:rPr lang="en-US" sz="1700" dirty="0"/>
              <a:t>,L,XL,XXL</a:t>
            </a:r>
            <a:br>
              <a:rPr lang="en-US" sz="1700" dirty="0"/>
            </a:br>
            <a:r>
              <a:rPr lang="ru-RU" sz="1700" dirty="0"/>
              <a:t>Цена: 2190 р.</a:t>
            </a:r>
          </a:p>
        </p:txBody>
      </p:sp>
    </p:spTree>
    <p:extLst>
      <p:ext uri="{BB962C8B-B14F-4D97-AF65-F5344CB8AC3E}">
        <p14:creationId xmlns:p14="http://schemas.microsoft.com/office/powerpoint/2010/main" val="179720964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</TotalTime>
  <Words>12</Words>
  <Application>Microsoft Office PowerPoint</Application>
  <PresentationFormat>Экран (4:3)</PresentationFormat>
  <Paragraphs>3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5" baseType="lpstr">
      <vt:lpstr>Arial</vt:lpstr>
      <vt:lpstr>Calibri</vt:lpstr>
      <vt:lpstr>Тема Office</vt:lpstr>
      <vt:lpstr>Арт.: L-237702-1 Состав: хлопок 50%, акрил 50% Размер: М,L,XL,XXL Цена: 2190 р.</vt:lpstr>
      <vt:lpstr>Презентация PowerPoint</vt:lpstr>
      <vt:lpstr>Презентация PowerPoint</vt:lpstr>
      <vt:lpstr>Презентация PowerPoint</vt:lpstr>
      <vt:lpstr>Арт.: L-237702-2 Состав: хлопок 50%, акрил 50% Размер: М,L,XL,XXL Цена: 2190 р.</vt:lpstr>
      <vt:lpstr>Презентация PowerPoint</vt:lpstr>
      <vt:lpstr>Презентация PowerPoint</vt:lpstr>
      <vt:lpstr>Презентация PowerPoint</vt:lpstr>
      <vt:lpstr>Арт.: L-237702-3 Состав: хлопок 50%, акрил 50% Размер: М,L,XL,XXL Цена: 2190 р.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Foto</cp:lastModifiedBy>
  <cp:revision>37</cp:revision>
  <dcterms:created xsi:type="dcterms:W3CDTF">2022-12-05T13:23:58Z</dcterms:created>
  <dcterms:modified xsi:type="dcterms:W3CDTF">2023-08-16T11:18:20Z</dcterms:modified>
</cp:coreProperties>
</file>