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7" r:id="rId4"/>
    <p:sldId id="269" r:id="rId5"/>
    <p:sldId id="260" r:id="rId6"/>
    <p:sldId id="262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3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33381-79B7-4D9D-86D3-A14BE9C4F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BFD5E1-E38D-4F78-90CD-F0F5E47C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302983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1A26D-BD3A-4182-8E9D-23A1BCB4C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F1790-DA26-4667-B68E-663D5D9C7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7CBD30-6ACE-4A64-8EF9-605D2B099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36" y="4571516"/>
            <a:ext cx="3429363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BB9DB3-288F-4107-B3C5-DB61AC6B8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486"/>
            <a:ext cx="3428635" cy="45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8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70F3D-9C2D-47DD-A996-21B6BF334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14638-F7E0-41ED-B7FE-7AF2E344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7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60650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B13EE-40FC-473D-AE09-2D483ABCF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88C85-DB68-4296-8A0C-A2C4C55E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6A0D81-DF60-477F-8FD4-E07900EC2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2BE60A-A33D-491F-8CFF-330B21512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2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41FC6D-7FF1-40D1-9215-B9D1C5E71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F012C-9EE0-43AC-A8C2-BDE099F0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8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3641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19A91-F70E-47E5-BA70-A7D1BD648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DE62F4-4BE5-44AC-B7F1-0AF8EDF23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AF82D0-3698-46CD-B2DC-9CECD8DAC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B4B530-52A9-466C-9676-00DEBA0BA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21543-E5FD-4D7D-B6EF-08D04EE2D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3D733-26E8-4B28-8476-7E999647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9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2437346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41FB3B-0FCA-4ED2-911C-E2B5F4E1F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3429000" cy="4570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62F95-3F09-4D49-85C4-D332E062F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3"/>
            <a:ext cx="3429000" cy="4570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A6B2E9-8665-45D1-B4CD-907811B81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502BCF-3D4D-45FD-A1F8-CDF11F761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0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D1275-86D4-4131-9E28-3D0E3AC3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FD8F1-058C-4038-B03B-3EFFE3BA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211466-10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2062876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F94A31-C2D7-4E0F-A642-14F8E9BF0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9B08A7-3575-48E3-89E0-9A0F7869E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243B40-39CF-4630-BBB5-EBD381C00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AEE589-F6E5-4976-AE16-5989CC697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23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6A4BB3-CF67-4036-8057-995816DE4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F92AEF3-B6FD-4E81-AA49-0B87C2584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211466-11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75459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98DA0-A67F-467B-9CE3-D27A97973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D65BF-14D8-491E-8468-05EA09E69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755DA2-76EB-41E8-A8B3-09C0C86EB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258E4-8499-480F-8174-03988FDD2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370B8-F02C-4328-A60A-B82ACDB41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60F100-E09D-4363-8D24-76F8C30B4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4AC7A1-B3DF-4F0B-B45E-2D2C993E9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051CB9-0153-48B7-9717-CC6C87BA0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65EAED-7F9A-4B0A-99A5-CF0225AC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3500E6B-B896-4860-A8C5-78FEB488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211466-12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303533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F2FD6-F59E-4D2C-A8A2-4F7B5924B8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03BB3-17D3-4305-896A-7C4A1D9DD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74D633-9F27-4943-ACB3-D5DED4DC1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E51F5C-C91A-4E3F-A15F-F1B4EFC57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1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7429D-8A17-4B09-A090-1B6F8781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8EE892A-A7C1-42D6-B6F2-8BDA6F04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211466-14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368788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42F995-7E06-437D-804A-4417D7BA4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1937DF-F8C2-4830-B84A-23E2F866D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52A8AF-9EA3-40B5-8CDA-DC7B27777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071D4-7E1C-4BD5-9E4E-3CB69D136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8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BEA4F0-C606-45BC-BE46-91E11E9C0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64843B8-3148-4057-935F-EBB17A3A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211466-15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093676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08818-6856-42C8-A575-1060725F0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B0F721-C5A5-4EB4-890E-88E1DF3B1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FC0DCE-F661-4FB8-8F45-FE3D958E6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8BD496-265A-4F65-B073-E2A62C7DD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08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99D668-14AA-47A2-8641-BE05EF266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1207B0-0D58-46BC-99B7-6242B2B1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211466-16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2106164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2BF7E-FE02-4D8D-97D9-355E166D1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0AEB3-626C-4163-A930-D3333A620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72CDE8-F7AC-4AD4-AD62-878119BFE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FC04BC-E722-498A-B875-67A408694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1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366DB-E811-4069-81F9-497F71C52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DD7C05-D60A-4181-B1A1-95885E72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211466-17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240490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CB813-BB43-4422-B600-5DCC31417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BE1A0C-B70B-4049-BE74-43115EEF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2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177524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6BC88-E1F9-4CDF-AFE9-AAA71AEFE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45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F0C7FE-B7F1-40C4-A6D3-343A6846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88818-1DEF-4E34-99E4-7A76E87A0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11ECFA-037A-4C5B-A95B-D34B0F17A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3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527A2-A8E0-48B7-AB14-E259B5770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" b="1065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50E53-3E60-4A1F-A3DF-3A0327063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509404-A6FF-49C5-8664-5247BDC34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B9F2A-E474-429E-AEBD-1CFEAA86C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B884E2-6268-4B94-BA51-5C51CECF4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C9BA4E-8059-4766-9F8F-5893E4A26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EB17C0-371D-4BFF-8C3F-8B0183A1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3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221810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B2FEE3-4D4C-4619-8D11-ABD1093C6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01F5D-C3F6-44C9-9C0C-A3B6938CF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3872AA-7523-43D0-BE1C-BF6D02E1A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60358B-2262-40D4-960B-FC2D86FA1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3DDE4-8F87-4297-ADF1-4FE42A315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6858000" cy="911134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EB17C0-371D-4BFF-8C3F-8B0183A1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4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387564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556B2-9048-4C9C-857D-BCE83B3E3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7"/>
            <a:ext cx="3429253" cy="45556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9C89A8-4E4D-4816-8C80-D2F45D2EA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3A838E-E9FF-4740-9F7F-EFF6777BA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88328"/>
            <a:ext cx="3429000" cy="4555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6DAE2F-E6E2-43E8-8C99-949C98D78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" y="4572000"/>
            <a:ext cx="3429000" cy="45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9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308423-B53F-44B2-AE22-653DA08D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BEDCC-F258-4150-9A37-593B473C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211466</a:t>
            </a:r>
            <a:r>
              <a:rPr lang="en-US" sz="1700" dirty="0"/>
              <a:t>-</a:t>
            </a:r>
            <a:r>
              <a:rPr lang="ru-RU" sz="1700" dirty="0"/>
              <a:t>5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2190 р.</a:t>
            </a:r>
          </a:p>
        </p:txBody>
      </p:sp>
    </p:spTree>
    <p:extLst>
      <p:ext uri="{BB962C8B-B14F-4D97-AF65-F5344CB8AC3E}">
        <p14:creationId xmlns:p14="http://schemas.microsoft.com/office/powerpoint/2010/main" val="1240290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59</Words>
  <Application>Microsoft Office PowerPoint</Application>
  <PresentationFormat>Экран (4:3)</PresentationFormat>
  <Paragraphs>15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Арт.: 211466-1 Состав: хлопок 50%, акрил 50% Размер: М,L,XL,XXL Цена: 2190 р.</vt:lpstr>
      <vt:lpstr>Презентация PowerPoint</vt:lpstr>
      <vt:lpstr>Арт.: 211466-2 Состав: хлопок 50%, акрил 50% Размер: М,L,XL,XXL Цена: 2190 р.</vt:lpstr>
      <vt:lpstr>Презентация PowerPoint</vt:lpstr>
      <vt:lpstr>Арт.: 211466-3 Состав: хлопок 50%, акрил 50% Размер: М,L,XL,XXL Цена: 2190 р.</vt:lpstr>
      <vt:lpstr>Презентация PowerPoint</vt:lpstr>
      <vt:lpstr>Арт.: 211466-4 Состав: хлопок 50%, акрил 50% Размер: М,L,XL,XXL Цена: 2190 р.</vt:lpstr>
      <vt:lpstr>Презентация PowerPoint</vt:lpstr>
      <vt:lpstr>Арт.: 211466-5 Состав: хлопок 50%, акрил 50% Размер: М,L,XL,XXL Цена: 2190 р.</vt:lpstr>
      <vt:lpstr>Презентация PowerPoint</vt:lpstr>
      <vt:lpstr>Арт.: 211466-7 Состав: хлопок 50%, акрил 50% Размер: М,L,XL,XXL Цена: 2190 р.</vt:lpstr>
      <vt:lpstr>Презентация PowerPoint</vt:lpstr>
      <vt:lpstr>Арт.: 211466-8 Состав: хлопок 50%, акрил 50% Размер: М,L,XL,XXL Цена: 2190 р.</vt:lpstr>
      <vt:lpstr>Презентация PowerPoint</vt:lpstr>
      <vt:lpstr>Арт.: 211466-9 Состав: хлопок 50%, акрил 50% Размер: М,L,XL,XXL Цена: 2190 р.</vt:lpstr>
      <vt:lpstr>Презентация PowerPoint</vt:lpstr>
      <vt:lpstr>Арт.: 211466-10 Состав: хлопок 50%, акрил 50% Размер: М,L,XL,XXL Цена: 2190 р.</vt:lpstr>
      <vt:lpstr>Презентация PowerPoint</vt:lpstr>
      <vt:lpstr>Арт.: 211466-11 Состав: хлопок 50%, акрил 50% Размер: М,L,XL,XXL Цена: 2190 р.</vt:lpstr>
      <vt:lpstr>Презентация PowerPoint</vt:lpstr>
      <vt:lpstr>Арт.: 211466-12 Состав: хлопок 50%, акрил 50% Размер: М,L,XL,XXL Цена: 2190 р.</vt:lpstr>
      <vt:lpstr>Презентация PowerPoint</vt:lpstr>
      <vt:lpstr>Арт.: 211466-14 Состав: хлопок 50%, акрил 50% Размер: М,L,XL,XXL Цена: 2190 р.</vt:lpstr>
      <vt:lpstr>Презентация PowerPoint</vt:lpstr>
      <vt:lpstr>Арт.: 211466-15 Состав: хлопок 50%, акрил 50% Размер: М,L,XL,XXL Цена: 2190 р.</vt:lpstr>
      <vt:lpstr>Презентация PowerPoint</vt:lpstr>
      <vt:lpstr>Арт.: 211466-16 Состав: хлопок 50%, акрил 50% Размер: М,L,XL,XXL Цена: 2190 р.</vt:lpstr>
      <vt:lpstr>Презентация PowerPoint</vt:lpstr>
      <vt:lpstr>Арт.: 211466-17 Состав: хлопок 50%, акрил 50% Размер: М,L,XL,XXL Цена: 2190 р.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54</cp:revision>
  <dcterms:created xsi:type="dcterms:W3CDTF">2022-12-05T13:23:58Z</dcterms:created>
  <dcterms:modified xsi:type="dcterms:W3CDTF">2023-10-04T09:18:03Z</dcterms:modified>
</cp:coreProperties>
</file>