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1" r:id="rId3"/>
    <p:sldId id="293" r:id="rId4"/>
    <p:sldId id="294" r:id="rId5"/>
    <p:sldId id="257" r:id="rId6"/>
    <p:sldId id="260" r:id="rId7"/>
    <p:sldId id="268" r:id="rId8"/>
    <p:sldId id="269" r:id="rId9"/>
    <p:sldId id="295" r:id="rId10"/>
    <p:sldId id="29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60"/>
  </p:normalViewPr>
  <p:slideViewPr>
    <p:cSldViewPr>
      <p:cViewPr varScale="1">
        <p:scale>
          <a:sx n="82" d="100"/>
          <a:sy n="82" d="100"/>
        </p:scale>
        <p:origin x="31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3133C4-D13D-4D62-A262-DC711A10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C9A0117-6D46-4FC0-82EB-5E9972A1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700" dirty="0"/>
              <a:t>Арт.: 221441-1</a:t>
            </a:r>
            <a:br>
              <a:rPr lang="ru-RU" sz="1700" dirty="0"/>
            </a:br>
            <a:r>
              <a:rPr lang="ru-RU" sz="1700" dirty="0"/>
              <a:t>Цвет: серый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405683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2476FB-C37A-489F-8370-3ED32B9B5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"/>
            <a:ext cx="3429000" cy="4570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0BDEEC-0A8F-426D-85E9-BF6247BE1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43"/>
            <a:ext cx="3429000" cy="4570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9ED41F-DEA1-435A-924C-820324BB0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99"/>
            <a:ext cx="3429000" cy="4570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A81A87-17A3-4467-A0BE-9D02D452D5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8" y="4571999"/>
            <a:ext cx="3429001" cy="45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69954A-59FB-4414-87B8-7C7BAA153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457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C45CD-D437-43CC-88A2-1F85456AA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457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1E4899-D6CA-41B2-9020-EB7FB2830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B95BBF-A3BA-4B1A-9793-AF405FAF4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ADFA25-2CD5-4FB5-9122-9660164B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5F2084-F74D-4266-8DD8-DCB4632A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450" dirty="0"/>
              <a:t>Арт.: 221441-2</a:t>
            </a:r>
            <a:br>
              <a:rPr lang="ru-RU" sz="1450" dirty="0"/>
            </a:br>
            <a:r>
              <a:rPr lang="ru-RU" sz="1450" dirty="0"/>
              <a:t>Цвет: синий</a:t>
            </a:r>
            <a:br>
              <a:rPr lang="ru-RU" sz="1450" dirty="0"/>
            </a:br>
            <a:r>
              <a:rPr lang="ru-RU" sz="1450" dirty="0"/>
              <a:t>Состав: хлопок </a:t>
            </a:r>
            <a:r>
              <a:rPr lang="en-US" sz="1450" dirty="0"/>
              <a:t>50</a:t>
            </a:r>
            <a:r>
              <a:rPr lang="ru-RU" sz="1450" dirty="0"/>
              <a:t>%, акрил 50%</a:t>
            </a:r>
            <a:br>
              <a:rPr lang="ru-RU" sz="1450" dirty="0"/>
            </a:br>
            <a:r>
              <a:rPr lang="ru-RU" sz="1450" dirty="0"/>
              <a:t>Размер: М</a:t>
            </a:r>
            <a:r>
              <a:rPr lang="en-US" sz="1450" dirty="0"/>
              <a:t>,L,XL,XXL</a:t>
            </a:r>
            <a:br>
              <a:rPr lang="en-US" sz="1450" dirty="0"/>
            </a:br>
            <a:r>
              <a:rPr lang="ru-RU" sz="145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74560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9D89B6-78F9-4A87-95FF-8ACC572D3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457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4A46DA-D48F-44E4-8244-A7FCE983D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457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F743FB-4228-433E-9E44-A9339EEFF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15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8CC6B3-0ABC-4E48-9506-B6F3D1B45C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1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386075-07EA-4573-AAF8-02761A66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450" dirty="0"/>
              <a:t>Арт.: 221441-3</a:t>
            </a:r>
            <a:br>
              <a:rPr lang="ru-RU" sz="1450" dirty="0"/>
            </a:br>
            <a:r>
              <a:rPr lang="ru-RU" sz="1450" dirty="0"/>
              <a:t>Цвет: бежевый</a:t>
            </a:r>
            <a:br>
              <a:rPr lang="ru-RU" sz="1450" dirty="0"/>
            </a:br>
            <a:r>
              <a:rPr lang="ru-RU" sz="1450" dirty="0"/>
              <a:t>Состав: хлопок </a:t>
            </a:r>
            <a:r>
              <a:rPr lang="en-US" sz="1450" dirty="0"/>
              <a:t>50</a:t>
            </a:r>
            <a:r>
              <a:rPr lang="ru-RU" sz="1450" dirty="0"/>
              <a:t>%, акрил 50%</a:t>
            </a:r>
            <a:br>
              <a:rPr lang="ru-RU" sz="1450" dirty="0"/>
            </a:br>
            <a:r>
              <a:rPr lang="ru-RU" sz="1450" dirty="0"/>
              <a:t>Размер: М</a:t>
            </a:r>
            <a:r>
              <a:rPr lang="en-US" sz="1450" dirty="0"/>
              <a:t>,L,XL,XXL</a:t>
            </a:r>
            <a:br>
              <a:rPr lang="en-US" sz="1450" dirty="0"/>
            </a:br>
            <a:r>
              <a:rPr lang="ru-RU" sz="1450" dirty="0"/>
              <a:t>Цена: 1890 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B6FC6B-B1AE-4658-9453-74CA10CA4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457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512769-6E8D-44B5-9930-06EA5F5EC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457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3DD0B-02E9-4FBD-9BBE-86C8C1D47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2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189C10-5A0B-4BFF-921E-5CD3055FB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C6350E-B0E6-463B-BADA-7CE04400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408F5A-5B97-4BA0-B2A0-312848B4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450" dirty="0"/>
              <a:t>Арт.: 221441-4</a:t>
            </a:r>
            <a:br>
              <a:rPr lang="ru-RU" sz="1450" dirty="0"/>
            </a:br>
            <a:r>
              <a:rPr lang="ru-RU" sz="1450" dirty="0"/>
              <a:t>Цвет: светло-серый</a:t>
            </a:r>
            <a:br>
              <a:rPr lang="ru-RU" sz="1450" dirty="0"/>
            </a:br>
            <a:r>
              <a:rPr lang="ru-RU" sz="1450" dirty="0"/>
              <a:t>Состав: хлопок </a:t>
            </a:r>
            <a:r>
              <a:rPr lang="en-US" sz="1450" dirty="0"/>
              <a:t>50</a:t>
            </a:r>
            <a:r>
              <a:rPr lang="ru-RU" sz="1450" dirty="0"/>
              <a:t>%, акрил 50%</a:t>
            </a:r>
            <a:br>
              <a:rPr lang="ru-RU" sz="1450" dirty="0"/>
            </a:br>
            <a:r>
              <a:rPr lang="ru-RU" sz="1450" dirty="0"/>
              <a:t>Размер: М</a:t>
            </a:r>
            <a:r>
              <a:rPr lang="en-US" sz="1450" dirty="0"/>
              <a:t>,L,XL,XXL</a:t>
            </a:r>
            <a:br>
              <a:rPr lang="en-US" sz="1450" dirty="0"/>
            </a:br>
            <a:r>
              <a:rPr lang="ru-RU" sz="145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161355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3335B2-49CB-4CBA-8878-66C3A5909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EA1A77-ACD1-4954-883A-FD1A051DD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62" y="0"/>
            <a:ext cx="3428637" cy="45715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C9CB74-A53B-44EB-892C-AC4FC7FA0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516"/>
            <a:ext cx="3429363" cy="45724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E5CFA1-7CC5-4EF7-AD4A-4DE7638E4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36" y="4571514"/>
            <a:ext cx="3429364" cy="45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FF9DF5-267C-42F8-8DD4-461460D21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"/>
            <a:ext cx="6858000" cy="914171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21840B-A895-4B66-924D-49CD495B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450" dirty="0"/>
              <a:t>Арт.: 221441-5</a:t>
            </a:r>
            <a:br>
              <a:rPr lang="ru-RU" sz="1450" dirty="0"/>
            </a:br>
            <a:r>
              <a:rPr lang="ru-RU" sz="1450" dirty="0"/>
              <a:t>Цвет: черный</a:t>
            </a:r>
            <a:br>
              <a:rPr lang="ru-RU" sz="1450" dirty="0"/>
            </a:br>
            <a:r>
              <a:rPr lang="ru-RU" sz="1450" dirty="0"/>
              <a:t>Состав: хлопок </a:t>
            </a:r>
            <a:r>
              <a:rPr lang="en-US" sz="1450" dirty="0"/>
              <a:t>50</a:t>
            </a:r>
            <a:r>
              <a:rPr lang="ru-RU" sz="1450" dirty="0"/>
              <a:t>%, акрил 50%</a:t>
            </a:r>
            <a:br>
              <a:rPr lang="ru-RU" sz="1450" dirty="0"/>
            </a:br>
            <a:r>
              <a:rPr lang="ru-RU" sz="1450" dirty="0"/>
              <a:t>Размер: М</a:t>
            </a:r>
            <a:r>
              <a:rPr lang="en-US" sz="1450" dirty="0"/>
              <a:t>,L,XL,XXL</a:t>
            </a:r>
            <a:br>
              <a:rPr lang="en-US" sz="1450" dirty="0"/>
            </a:br>
            <a:r>
              <a:rPr lang="ru-RU" sz="145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504771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15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Арт.: 221441-1 Цвет: серый Состав: хлопок 50%, акрил 50% Размер: М,L,XL,XXL Цена: 1890 р.</vt:lpstr>
      <vt:lpstr>Презентация PowerPoint</vt:lpstr>
      <vt:lpstr>Арт.: 221441-2 Цвет: синий Состав: хлопок 50%, акрил 50% Размер: М,L,XL,XXL Цена: 1890 р.</vt:lpstr>
      <vt:lpstr>Презентация PowerPoint</vt:lpstr>
      <vt:lpstr>Арт.: 221441-3 Цвет: бежевый Состав: хлопок 50%, акрил 50% Размер: М,L,XL,XXL Цена: 1890 р.</vt:lpstr>
      <vt:lpstr>Презентация PowerPoint</vt:lpstr>
      <vt:lpstr>Арт.: 221441-4 Цвет: светло-серый Состав: хлопок 50%, акрил 50% Размер: М,L,XL,XXL Цена: 1890 р.</vt:lpstr>
      <vt:lpstr>Презентация PowerPoint</vt:lpstr>
      <vt:lpstr>Арт.: 221441-5 Цвет: черный Состав: хлопок 50%, акрил 50% Размер: М,L,XL,XXL Цена: 1890 р.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Foto</cp:lastModifiedBy>
  <cp:revision>78</cp:revision>
  <dcterms:created xsi:type="dcterms:W3CDTF">2022-12-05T13:23:58Z</dcterms:created>
  <dcterms:modified xsi:type="dcterms:W3CDTF">2023-09-29T12:18:19Z</dcterms:modified>
</cp:coreProperties>
</file>