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67" r:id="rId4"/>
    <p:sldId id="269" r:id="rId5"/>
    <p:sldId id="260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3" autoAdjust="0"/>
    <p:restoredTop sz="94660"/>
  </p:normalViewPr>
  <p:slideViewPr>
    <p:cSldViewPr>
      <p:cViewPr varScale="1">
        <p:scale>
          <a:sx n="82" d="100"/>
          <a:sy n="82" d="100"/>
        </p:scale>
        <p:origin x="317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14C3DF-2797-43DD-9904-F7BEC2C67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DBFD5E1-E38D-4F78-90CD-F0F5E47CC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040" y="7596336"/>
            <a:ext cx="3068960" cy="129614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ru-RU" sz="1700" dirty="0"/>
              <a:t>Арт.: 227101-1</a:t>
            </a:r>
            <a:br>
              <a:rPr lang="ru-RU" sz="1700" dirty="0"/>
            </a:br>
            <a:r>
              <a:rPr lang="ru-RU" sz="1700" dirty="0"/>
              <a:t>Состав: шерсть </a:t>
            </a:r>
            <a:r>
              <a:rPr lang="en-US" sz="1700" dirty="0"/>
              <a:t>50</a:t>
            </a:r>
            <a:r>
              <a:rPr lang="ru-RU" sz="1700" dirty="0"/>
              <a:t>%, акрил 50%</a:t>
            </a:r>
            <a:br>
              <a:rPr lang="ru-RU" sz="1700" dirty="0"/>
            </a:br>
            <a:r>
              <a:rPr lang="ru-RU" sz="1700" dirty="0"/>
              <a:t>Размер: М</a:t>
            </a:r>
            <a:r>
              <a:rPr lang="en-US" sz="1700" dirty="0"/>
              <a:t>,L,XL</a:t>
            </a:r>
            <a:br>
              <a:rPr lang="en-US" sz="1700" dirty="0"/>
            </a:br>
            <a:r>
              <a:rPr lang="ru-RU" sz="1700" dirty="0"/>
              <a:t>Цена: 3190 р.</a:t>
            </a:r>
          </a:p>
        </p:txBody>
      </p:sp>
    </p:spTree>
    <p:extLst>
      <p:ext uri="{BB962C8B-B14F-4D97-AF65-F5344CB8AC3E}">
        <p14:creationId xmlns:p14="http://schemas.microsoft.com/office/powerpoint/2010/main" val="3029831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4E8527-BB5C-4E65-A1A6-FCA7B7CA6A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9000" cy="4572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8935A3-8BC3-425D-9A9C-6369FEB2D7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0"/>
            <a:ext cx="3429000" cy="4572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6A2A26-B4B4-4AED-9C37-F80274B52D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3429000" cy="4572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600E1D8-C41A-44F9-A57C-EFC8FA1267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72000"/>
            <a:ext cx="3429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70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8A677C-846A-4230-847A-9C362CFDC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FBE1A0C-B70B-4049-BE74-43115EEF7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040" y="7596336"/>
            <a:ext cx="3068960" cy="129614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ru-RU" sz="1700" dirty="0"/>
              <a:t>Арт.: 227101-2</a:t>
            </a:r>
            <a:br>
              <a:rPr lang="ru-RU" sz="1700" dirty="0"/>
            </a:br>
            <a:r>
              <a:rPr lang="ru-RU" sz="1700" dirty="0"/>
              <a:t>Состав: шерсть </a:t>
            </a:r>
            <a:r>
              <a:rPr lang="en-US" sz="1700" dirty="0"/>
              <a:t>50</a:t>
            </a:r>
            <a:r>
              <a:rPr lang="ru-RU" sz="1700" dirty="0"/>
              <a:t>%, акрил 50%</a:t>
            </a:r>
            <a:br>
              <a:rPr lang="ru-RU" sz="1700" dirty="0"/>
            </a:br>
            <a:r>
              <a:rPr lang="ru-RU" sz="1700" dirty="0"/>
              <a:t>Размер: М</a:t>
            </a:r>
            <a:r>
              <a:rPr lang="en-US" sz="1700" dirty="0"/>
              <a:t>,L,XL</a:t>
            </a:r>
            <a:br>
              <a:rPr lang="en-US" sz="1700" dirty="0"/>
            </a:br>
            <a:r>
              <a:rPr lang="ru-RU" sz="1700" dirty="0"/>
              <a:t>Цена: 3190 р.</a:t>
            </a:r>
          </a:p>
        </p:txBody>
      </p:sp>
    </p:spTree>
    <p:extLst>
      <p:ext uri="{BB962C8B-B14F-4D97-AF65-F5344CB8AC3E}">
        <p14:creationId xmlns:p14="http://schemas.microsoft.com/office/powerpoint/2010/main" val="1177524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EEC2FB-D757-4082-9E2B-F9CA34058E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9000" cy="4572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7067D5-34A7-47FF-B8E6-F5A8BF86F3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0"/>
            <a:ext cx="3429000" cy="4572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0E2944-35D3-400D-8DD6-85124B0323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1998"/>
            <a:ext cx="3429001" cy="45720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A3FA9B8-AEB3-4322-B8CA-C32355C1D8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8" y="4571996"/>
            <a:ext cx="3429002" cy="457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85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859221-7B7F-416B-9DAA-2B3369D49B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050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6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Арт.: 227101-1 Состав: шерсть 50%, акрил 50% Размер: М,L,XL Цена: 3190 р.</vt:lpstr>
      <vt:lpstr>Презентация PowerPoint</vt:lpstr>
      <vt:lpstr>Арт.: 227101-2 Состав: шерсть 50%, акрил 50% Размер: М,L,XL Цена: 3190 р.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Foto</cp:lastModifiedBy>
  <cp:revision>61</cp:revision>
  <dcterms:created xsi:type="dcterms:W3CDTF">2022-12-05T13:23:58Z</dcterms:created>
  <dcterms:modified xsi:type="dcterms:W3CDTF">2023-10-04T12:21:08Z</dcterms:modified>
</cp:coreProperties>
</file>