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70" r:id="rId3"/>
    <p:sldId id="258" r:id="rId4"/>
    <p:sldId id="260" r:id="rId5"/>
    <p:sldId id="261" r:id="rId6"/>
    <p:sldId id="272" r:id="rId7"/>
    <p:sldId id="273" r:id="rId8"/>
    <p:sldId id="281" r:id="rId9"/>
    <p:sldId id="282" r:id="rId10"/>
    <p:sldId id="284" r:id="rId11"/>
    <p:sldId id="285" r:id="rId12"/>
    <p:sldId id="287" r:id="rId13"/>
    <p:sldId id="288" r:id="rId14"/>
    <p:sldId id="293" r:id="rId15"/>
    <p:sldId id="294" r:id="rId16"/>
    <p:sldId id="308" r:id="rId17"/>
    <p:sldId id="309" r:id="rId18"/>
    <p:sldId id="320" r:id="rId19"/>
    <p:sldId id="321" r:id="rId20"/>
    <p:sldId id="344" r:id="rId21"/>
    <p:sldId id="345" r:id="rId22"/>
    <p:sldId id="365" r:id="rId23"/>
    <p:sldId id="366" r:id="rId24"/>
    <p:sldId id="368" r:id="rId25"/>
    <p:sldId id="369" r:id="rId26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4660"/>
  </p:normalViewPr>
  <p:slideViewPr>
    <p:cSldViewPr>
      <p:cViewPr varScale="1">
        <p:scale>
          <a:sx n="82" d="100"/>
          <a:sy n="82" d="100"/>
        </p:scale>
        <p:origin x="3174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D9101A-61D0-4849-8B83-A7228FA4F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" y="72"/>
            <a:ext cx="6863589" cy="914392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0F7F24-9F96-40E9-94A0-4D4233863D7D}"/>
              </a:ext>
            </a:extLst>
          </p:cNvPr>
          <p:cNvSpPr/>
          <p:nvPr/>
        </p:nvSpPr>
        <p:spPr>
          <a:xfrm>
            <a:off x="404664" y="179512"/>
            <a:ext cx="62646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7B624D"/>
                </a:solidFill>
                <a:latin typeface="Times New Roman" panose="02020603050405020304" pitchFamily="18" charset="0"/>
              </a:rPr>
              <a:t>    </a:t>
            </a:r>
            <a:r>
              <a:rPr lang="en-US" sz="5400" u="sng" dirty="0">
                <a:solidFill>
                  <a:srgbClr val="7B624D"/>
                </a:solidFill>
                <a:latin typeface="Times New Roman" panose="02020603050405020304" pitchFamily="18" charset="0"/>
              </a:rPr>
              <a:t>LUIGGI FENZO</a:t>
            </a:r>
          </a:p>
          <a:p>
            <a:pPr algn="ctr"/>
            <a:r>
              <a:rPr lang="en-US" sz="5400" dirty="0">
                <a:solidFill>
                  <a:srgbClr val="7B624D"/>
                </a:solidFill>
                <a:latin typeface="Times New Roman" panose="02020603050405020304" pitchFamily="18" charset="0"/>
              </a:rPr>
              <a:t>Comfort </a:t>
            </a:r>
            <a:r>
              <a:rPr lang="ru-RU" sz="5400" dirty="0">
                <a:solidFill>
                  <a:srgbClr val="7B624D"/>
                </a:solidFill>
                <a:latin typeface="Times New Roman" panose="02020603050405020304" pitchFamily="18" charset="0"/>
              </a:rPr>
              <a:t>Поплин</a:t>
            </a:r>
            <a:endParaRPr lang="ru-RU" sz="5400" dirty="0">
              <a:latin typeface="Times New Roman" panose="02020603050405020304" pitchFamily="18" charset="0"/>
            </a:endParaRPr>
          </a:p>
          <a:p>
            <a:endParaRPr lang="ru-RU" sz="5400" dirty="0">
              <a:latin typeface="Times New Roman" panose="02020603050405020304" pitchFamily="18" charset="0"/>
            </a:endParaRPr>
          </a:p>
          <a:p>
            <a:pPr marR="12890" algn="r"/>
            <a:endParaRPr lang="ru-RU" sz="5400" dirty="0">
              <a:solidFill>
                <a:srgbClr val="75757B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58AEAA-44C2-436F-9C3E-C92CB7B0A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968" y="1979712"/>
            <a:ext cx="2332200" cy="7179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рубашки новые 11.2022\обрез\рубашки\K56A0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" y="0"/>
            <a:ext cx="6858756" cy="9144000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89040" y="6804248"/>
            <a:ext cx="3312368" cy="216024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500" dirty="0"/>
              <a:t>Арт.: 2-130-2-25</a:t>
            </a:r>
            <a:br>
              <a:rPr lang="ru-RU" sz="1500" dirty="0"/>
            </a:br>
            <a:r>
              <a:rPr lang="ru-RU" sz="1500" dirty="0"/>
              <a:t>Лекало: </a:t>
            </a:r>
            <a:r>
              <a:rPr lang="en-US" sz="1500" dirty="0"/>
              <a:t>Comfort fit</a:t>
            </a:r>
            <a:br>
              <a:rPr lang="en-US" sz="1500" dirty="0"/>
            </a:br>
            <a:r>
              <a:rPr lang="ru-RU" sz="1500" dirty="0"/>
              <a:t>Состав: хлопок 97%, лайкра 3%</a:t>
            </a:r>
            <a:br>
              <a:rPr lang="ru-RU" sz="1500" dirty="0"/>
            </a:br>
            <a:r>
              <a:rPr lang="ru-RU" sz="1500" dirty="0"/>
              <a:t>В сетке 7 ед. М-3XL (L,</a:t>
            </a:r>
            <a:r>
              <a:rPr lang="en-US" sz="1500" dirty="0"/>
              <a:t>XL</a:t>
            </a:r>
            <a:r>
              <a:rPr lang="ru-RU" sz="1500" dirty="0"/>
              <a:t>-по 2 </a:t>
            </a:r>
            <a:r>
              <a:rPr lang="ru-RU" sz="1500" dirty="0" err="1"/>
              <a:t>шт</a:t>
            </a:r>
            <a:r>
              <a:rPr lang="ru-RU" sz="1500" dirty="0"/>
              <a:t>)</a:t>
            </a:r>
            <a:br>
              <a:rPr lang="en-US" sz="1500" dirty="0"/>
            </a:br>
            <a:r>
              <a:rPr lang="ru-RU" sz="1500" dirty="0"/>
              <a:t>Цена: </a:t>
            </a:r>
            <a:r>
              <a:rPr lang="en-US" sz="1500" dirty="0"/>
              <a:t>14</a:t>
            </a:r>
            <a:r>
              <a:rPr lang="ru-RU" sz="1500" dirty="0"/>
              <a:t>90 р.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рубашки новые 11.2022\обрез\рубашки\K56A09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276" y="0"/>
            <a:ext cx="6937276" cy="92486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рубашки новые 11.2022\обрез\рубашки\K56A09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" y="0"/>
            <a:ext cx="6858756" cy="9144000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501008" y="6804248"/>
            <a:ext cx="3356992" cy="17281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500" dirty="0"/>
              <a:t>Арт.:2-130-2-44</a:t>
            </a:r>
            <a:br>
              <a:rPr lang="ru-RU" sz="1500" dirty="0"/>
            </a:br>
            <a:r>
              <a:rPr lang="ru-RU" sz="1500" dirty="0"/>
              <a:t>Лекало: </a:t>
            </a:r>
            <a:r>
              <a:rPr lang="en-US" sz="1500" dirty="0"/>
              <a:t>Comfort fit</a:t>
            </a:r>
            <a:br>
              <a:rPr lang="en-US" sz="1500" dirty="0"/>
            </a:br>
            <a:r>
              <a:rPr lang="ru-RU" sz="1500" dirty="0"/>
              <a:t>Состав: хлопок 97%, лайкра 3%</a:t>
            </a:r>
            <a:br>
              <a:rPr lang="ru-RU" sz="1500" dirty="0"/>
            </a:br>
            <a:r>
              <a:rPr lang="ru-RU" sz="1500" dirty="0"/>
              <a:t>В сетке 7 ед. М-3XL (L,</a:t>
            </a:r>
            <a:r>
              <a:rPr lang="en-US" sz="1500" dirty="0"/>
              <a:t>XL</a:t>
            </a:r>
            <a:r>
              <a:rPr lang="ru-RU" sz="1500" dirty="0"/>
              <a:t>-по 2 </a:t>
            </a:r>
            <a:r>
              <a:rPr lang="ru-RU" sz="1500" dirty="0" err="1"/>
              <a:t>шт</a:t>
            </a:r>
            <a:r>
              <a:rPr lang="ru-RU" sz="1500" dirty="0"/>
              <a:t>)</a:t>
            </a:r>
            <a:br>
              <a:rPr lang="en-US" sz="1500" dirty="0"/>
            </a:br>
            <a:r>
              <a:rPr lang="ru-RU" sz="1500" dirty="0"/>
              <a:t>Цена: 1</a:t>
            </a:r>
            <a:r>
              <a:rPr lang="en-US" sz="1500" dirty="0"/>
              <a:t>4</a:t>
            </a:r>
            <a:r>
              <a:rPr lang="ru-RU" sz="1500" dirty="0"/>
              <a:t>90 р.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рубашки новые 11.2022\обрез\рубашки\K56A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7" y="0"/>
            <a:ext cx="6858757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рубашки новые 11.2022\обрез\рубашки\K56A09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7" y="0"/>
            <a:ext cx="6858757" cy="9144000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45024" y="6804248"/>
            <a:ext cx="3198585" cy="18722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500" dirty="0"/>
              <a:t>Арт.: 2-130-2-07</a:t>
            </a:r>
            <a:br>
              <a:rPr lang="ru-RU" sz="1500" dirty="0"/>
            </a:br>
            <a:r>
              <a:rPr lang="ru-RU" sz="1500" dirty="0"/>
              <a:t>Лекало: </a:t>
            </a:r>
            <a:r>
              <a:rPr lang="en-US" sz="1500" dirty="0"/>
              <a:t>Comfort fit</a:t>
            </a:r>
            <a:br>
              <a:rPr lang="en-US" sz="1500" dirty="0"/>
            </a:br>
            <a:r>
              <a:rPr lang="ru-RU" sz="1500" dirty="0"/>
              <a:t>Состав: хлопок 97%, лайкра 3%</a:t>
            </a:r>
            <a:br>
              <a:rPr lang="ru-RU" sz="1500" dirty="0"/>
            </a:br>
            <a:r>
              <a:rPr lang="ru-RU" sz="1500" dirty="0"/>
              <a:t>В сетке 7 ед. М-3XL (L,</a:t>
            </a:r>
            <a:r>
              <a:rPr lang="en-US" sz="1500" dirty="0"/>
              <a:t>XL</a:t>
            </a:r>
            <a:r>
              <a:rPr lang="ru-RU" sz="1500" dirty="0"/>
              <a:t>-по 2 </a:t>
            </a:r>
            <a:r>
              <a:rPr lang="ru-RU" sz="1500" dirty="0" err="1"/>
              <a:t>шт</a:t>
            </a:r>
            <a:r>
              <a:rPr lang="ru-RU" sz="1500" dirty="0"/>
              <a:t>)</a:t>
            </a:r>
            <a:br>
              <a:rPr lang="en-US" sz="1500" dirty="0"/>
            </a:br>
            <a:r>
              <a:rPr lang="ru-RU" sz="1500" dirty="0"/>
              <a:t>Цена: 1</a:t>
            </a:r>
            <a:r>
              <a:rPr lang="en-US" sz="1500" dirty="0"/>
              <a:t>4</a:t>
            </a:r>
            <a:r>
              <a:rPr lang="ru-RU" sz="1500" dirty="0"/>
              <a:t>90 р.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рубашки новые 11.2022\обрез\рубашки\K56A09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" y="0"/>
            <a:ext cx="6858756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рубашки новые 11.2022\обрез\рубашки\K56A08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" y="0"/>
            <a:ext cx="6858756" cy="9144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645024" y="6948264"/>
            <a:ext cx="3212976" cy="18840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Арт.:2-130-2-12</a:t>
            </a:r>
            <a:b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1500" dirty="0"/>
              <a:t>Лекало: </a:t>
            </a:r>
            <a:r>
              <a:rPr lang="en-US" sz="1500" dirty="0"/>
              <a:t>Comfort fit</a:t>
            </a:r>
          </a:p>
          <a:p>
            <a:r>
              <a:rPr lang="ru-RU" sz="1500" dirty="0"/>
              <a:t>Состав: хлопок 97%, лайкра 3%</a:t>
            </a:r>
          </a:p>
          <a:p>
            <a:r>
              <a:rPr lang="ru-RU" sz="1500" dirty="0"/>
              <a:t>В сетке 7 ед. М-3XL (L,</a:t>
            </a:r>
            <a:r>
              <a:rPr lang="en-US" sz="1500" dirty="0"/>
              <a:t>XL</a:t>
            </a:r>
            <a:r>
              <a:rPr lang="ru-RU" sz="1500" dirty="0"/>
              <a:t>-по 2 </a:t>
            </a:r>
            <a:r>
              <a:rPr lang="ru-RU" sz="1500" dirty="0" err="1"/>
              <a:t>шт</a:t>
            </a:r>
            <a:r>
              <a:rPr lang="ru-RU" sz="1500" dirty="0"/>
              <a:t>)</a:t>
            </a:r>
            <a:br>
              <a:rPr lang="en-US" sz="1500" dirty="0"/>
            </a:br>
            <a:r>
              <a:rPr lang="ru-RU" sz="1500" dirty="0"/>
              <a:t>Цена: 1</a:t>
            </a:r>
            <a:r>
              <a:rPr lang="en-US" sz="1500" dirty="0"/>
              <a:t>4</a:t>
            </a:r>
            <a:r>
              <a:rPr lang="ru-RU" sz="1500" dirty="0"/>
              <a:t>90 р.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рубашки новые 11.2022\обрез\рубашки\K56A08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7" y="0"/>
            <a:ext cx="6858757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D:\рубашки новые 11.2022\обрез\рубашки\K56A1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7" y="0"/>
            <a:ext cx="6858757" cy="9144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645024" y="6804248"/>
            <a:ext cx="3212976" cy="20280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Арт.:2-130-2-09</a:t>
            </a:r>
            <a:b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1500" dirty="0"/>
              <a:t>Лекало: </a:t>
            </a:r>
            <a:r>
              <a:rPr lang="en-US" sz="1500" dirty="0"/>
              <a:t>Comfort fit</a:t>
            </a:r>
          </a:p>
          <a:p>
            <a:r>
              <a:rPr lang="ru-RU" sz="1500" dirty="0"/>
              <a:t>Состав: хлопок 97%, лайкра 3%</a:t>
            </a:r>
          </a:p>
          <a:p>
            <a:r>
              <a:rPr lang="ru-RU" sz="1500" dirty="0"/>
              <a:t>В сетке 7 ед. М-3XL (L,</a:t>
            </a:r>
            <a:r>
              <a:rPr lang="en-US" sz="1500" dirty="0"/>
              <a:t>XL</a:t>
            </a:r>
            <a:r>
              <a:rPr lang="ru-RU" sz="1500" dirty="0"/>
              <a:t>-по 2 </a:t>
            </a:r>
            <a:r>
              <a:rPr lang="ru-RU" sz="1500" dirty="0" err="1"/>
              <a:t>шт</a:t>
            </a:r>
            <a:r>
              <a:rPr lang="ru-RU" sz="1500" dirty="0"/>
              <a:t>)</a:t>
            </a:r>
            <a:br>
              <a:rPr lang="en-US" sz="1500" dirty="0"/>
            </a:br>
            <a:r>
              <a:rPr lang="ru-RU" sz="1500" dirty="0"/>
              <a:t>Цена: 1</a:t>
            </a:r>
            <a:r>
              <a:rPr lang="en-US" sz="1500" dirty="0"/>
              <a:t>4</a:t>
            </a:r>
            <a:r>
              <a:rPr lang="ru-RU" sz="1500" dirty="0"/>
              <a:t>90 р.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:\рубашки новые 11.2022\обрез\рубашки\K56A1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" y="0"/>
            <a:ext cx="6858756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78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5134" y="7020272"/>
            <a:ext cx="3068582" cy="18722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500" dirty="0"/>
              <a:t>Арт.:2-130-2-37</a:t>
            </a:r>
            <a:br>
              <a:rPr lang="ru-RU" sz="1500" dirty="0"/>
            </a:br>
            <a:r>
              <a:rPr lang="ru-RU" sz="1500" dirty="0"/>
              <a:t>Лекало: </a:t>
            </a:r>
            <a:r>
              <a:rPr lang="en-US" sz="1500" dirty="0"/>
              <a:t>Comfort fit</a:t>
            </a:r>
            <a:br>
              <a:rPr lang="ru-RU" sz="1500" dirty="0"/>
            </a:br>
            <a:r>
              <a:rPr lang="ru-RU" sz="1500" dirty="0"/>
              <a:t>Состав: хлопок 97%, лайкра</a:t>
            </a:r>
            <a:r>
              <a:rPr lang="en-US" sz="1500" dirty="0"/>
              <a:t> </a:t>
            </a:r>
            <a:r>
              <a:rPr lang="ru-RU" sz="1500" dirty="0"/>
              <a:t>3 %</a:t>
            </a:r>
            <a:br>
              <a:rPr lang="ru-RU" sz="1500" dirty="0"/>
            </a:br>
            <a:r>
              <a:rPr lang="ru-RU" sz="1500" dirty="0"/>
              <a:t>В сетке 7 ед. М-3XL (L,</a:t>
            </a:r>
            <a:r>
              <a:rPr lang="en-US" sz="1500" dirty="0"/>
              <a:t>XL</a:t>
            </a:r>
            <a:r>
              <a:rPr lang="ru-RU" sz="1500" dirty="0"/>
              <a:t>-по 2 </a:t>
            </a:r>
            <a:r>
              <a:rPr lang="ru-RU" sz="1500" dirty="0" err="1"/>
              <a:t>шт</a:t>
            </a:r>
            <a:r>
              <a:rPr lang="ru-RU" sz="1500" dirty="0"/>
              <a:t>)</a:t>
            </a:r>
            <a:br>
              <a:rPr lang="en-US" sz="1500" dirty="0"/>
            </a:br>
            <a:r>
              <a:rPr lang="ru-RU" sz="1500" dirty="0"/>
              <a:t>Цена: 1</a:t>
            </a:r>
            <a:r>
              <a:rPr lang="en-US" sz="1500" dirty="0"/>
              <a:t>49</a:t>
            </a:r>
            <a:r>
              <a:rPr lang="ru-RU" sz="1500" dirty="0"/>
              <a:t>0 р.</a:t>
            </a:r>
          </a:p>
        </p:txBody>
      </p:sp>
    </p:spTree>
    <p:extLst>
      <p:ext uri="{BB962C8B-B14F-4D97-AF65-F5344CB8AC3E}">
        <p14:creationId xmlns:p14="http://schemas.microsoft.com/office/powerpoint/2010/main" val="2061881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D:\рубашки новые 11.2022\обрез\рубашки\K56A1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7" y="0"/>
            <a:ext cx="6858757" cy="9144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645024" y="7020272"/>
            <a:ext cx="3212976" cy="18120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Арт.: 2-130-2-01</a:t>
            </a:r>
            <a:b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1500" dirty="0"/>
              <a:t>Лекало: </a:t>
            </a:r>
            <a:r>
              <a:rPr lang="en-US" sz="1500" dirty="0"/>
              <a:t>Comfort fit</a:t>
            </a:r>
          </a:p>
          <a:p>
            <a:r>
              <a:rPr lang="ru-RU" sz="1500" dirty="0"/>
              <a:t>Состав: хлопок 97%, лайкра 3%</a:t>
            </a:r>
          </a:p>
          <a:p>
            <a:r>
              <a:rPr lang="ru-RU" sz="1500" dirty="0"/>
              <a:t>В сетке 7 ед. М-3XL (L,</a:t>
            </a:r>
            <a:r>
              <a:rPr lang="en-US" sz="1500" dirty="0"/>
              <a:t>XL</a:t>
            </a:r>
            <a:r>
              <a:rPr lang="ru-RU" sz="1500" dirty="0"/>
              <a:t>-по 2 </a:t>
            </a:r>
            <a:r>
              <a:rPr lang="ru-RU" sz="1500" dirty="0" err="1"/>
              <a:t>шт</a:t>
            </a:r>
            <a:r>
              <a:rPr lang="ru-RU" sz="1500" dirty="0"/>
              <a:t>)</a:t>
            </a:r>
            <a:br>
              <a:rPr lang="en-US" sz="1500" dirty="0"/>
            </a:br>
            <a:r>
              <a:rPr lang="ru-RU" sz="1500" dirty="0"/>
              <a:t>Цена: 1</a:t>
            </a:r>
            <a:r>
              <a:rPr lang="en-US" sz="1500" dirty="0"/>
              <a:t>4</a:t>
            </a:r>
            <a:r>
              <a:rPr lang="ru-RU" sz="1500" dirty="0"/>
              <a:t>90 р.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D:\рубашки новые 11.2022\обрез\рубашки\K56A1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7" y="1"/>
            <a:ext cx="6858757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D:\рубашки новые 11.2022\обрез\рубашки\K56A13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" y="0"/>
            <a:ext cx="6858756" cy="9144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645024" y="6588224"/>
            <a:ext cx="3212976" cy="22440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Арт.: 2-130-2-45</a:t>
            </a:r>
            <a:b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1500" dirty="0"/>
              <a:t>Лекало: </a:t>
            </a:r>
            <a:r>
              <a:rPr lang="en-US" sz="1500" dirty="0"/>
              <a:t>Comfort fit</a:t>
            </a:r>
          </a:p>
          <a:p>
            <a:r>
              <a:rPr lang="ru-RU" sz="1500" dirty="0"/>
              <a:t>Состав: хлопок 97%, лайкра 3%</a:t>
            </a:r>
          </a:p>
          <a:p>
            <a:r>
              <a:rPr lang="ru-RU" sz="1500" dirty="0"/>
              <a:t>В сетке 7 ед. М-3XL (L,</a:t>
            </a:r>
            <a:r>
              <a:rPr lang="en-US" sz="1500" dirty="0"/>
              <a:t>XL</a:t>
            </a:r>
            <a:r>
              <a:rPr lang="ru-RU" sz="1500" dirty="0"/>
              <a:t>-по 2 </a:t>
            </a:r>
            <a:r>
              <a:rPr lang="ru-RU" sz="1500" dirty="0" err="1"/>
              <a:t>шт</a:t>
            </a:r>
            <a:r>
              <a:rPr lang="ru-RU" sz="1500" dirty="0"/>
              <a:t>)</a:t>
            </a:r>
            <a:br>
              <a:rPr lang="en-US" sz="1500" dirty="0"/>
            </a:br>
            <a:r>
              <a:rPr lang="ru-RU" sz="1500" dirty="0"/>
              <a:t>Цена: 1</a:t>
            </a:r>
            <a:r>
              <a:rPr lang="en-US" sz="1500" dirty="0"/>
              <a:t>4</a:t>
            </a:r>
            <a:r>
              <a:rPr lang="ru-RU" sz="1500" dirty="0"/>
              <a:t>90 р.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D:\рубашки новые 11.2022\обрез\рубашки\K56A13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" y="0"/>
            <a:ext cx="6858756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78" y="0"/>
            <a:ext cx="6858000" cy="9144000"/>
          </a:xfrm>
          <a:prstGeom prst="rect">
            <a:avLst/>
          </a:prstGeom>
          <a:noFill/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0D12E9E-4E3E-46CF-83B3-42909203DF46}"/>
              </a:ext>
            </a:extLst>
          </p:cNvPr>
          <p:cNvSpPr txBox="1">
            <a:spLocks/>
          </p:cNvSpPr>
          <p:nvPr/>
        </p:nvSpPr>
        <p:spPr>
          <a:xfrm>
            <a:off x="3717032" y="6732240"/>
            <a:ext cx="3312368" cy="21000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Арт.: 2-130-2-19</a:t>
            </a:r>
            <a:b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1500" dirty="0"/>
              <a:t>Лекало: </a:t>
            </a:r>
            <a:r>
              <a:rPr lang="en-US" sz="1500" dirty="0"/>
              <a:t>Comfort fit</a:t>
            </a:r>
          </a:p>
          <a:p>
            <a:r>
              <a:rPr lang="ru-RU" sz="1500" dirty="0"/>
              <a:t>Состав: хлопок 97%, лайкра 3%</a:t>
            </a:r>
          </a:p>
          <a:p>
            <a:r>
              <a:rPr lang="ru-RU" sz="1500" dirty="0"/>
              <a:t>В сетке 7 ед. М-3XL (L,</a:t>
            </a:r>
            <a:r>
              <a:rPr lang="en-US" sz="1500" dirty="0"/>
              <a:t>XL</a:t>
            </a:r>
            <a:r>
              <a:rPr lang="ru-RU" sz="1500" dirty="0"/>
              <a:t>-по 2 </a:t>
            </a:r>
            <a:r>
              <a:rPr lang="ru-RU" sz="1500" dirty="0" err="1"/>
              <a:t>шт</a:t>
            </a:r>
            <a:r>
              <a:rPr lang="ru-RU" sz="1500" dirty="0"/>
              <a:t>)</a:t>
            </a:r>
            <a:br>
              <a:rPr lang="en-US" sz="1500" dirty="0"/>
            </a:br>
            <a:r>
              <a:rPr lang="ru-RU" sz="1500" dirty="0"/>
              <a:t>Цена: 1</a:t>
            </a:r>
            <a:r>
              <a:rPr lang="en-US" sz="1500" dirty="0"/>
              <a:t>4</a:t>
            </a:r>
            <a:r>
              <a:rPr lang="ru-RU" sz="1500" dirty="0"/>
              <a:t>90 р.</a:t>
            </a:r>
          </a:p>
        </p:txBody>
      </p:sp>
    </p:spTree>
    <p:extLst>
      <p:ext uri="{BB962C8B-B14F-4D97-AF65-F5344CB8AC3E}">
        <p14:creationId xmlns:p14="http://schemas.microsoft.com/office/powerpoint/2010/main" val="3229813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78" y="0"/>
            <a:ext cx="6858000" cy="914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2817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рубашки новые 11.2022\обрез\рубашки\K56A08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" y="0"/>
            <a:ext cx="6858756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рубашки новые 11.2022\обрез\рубашки\K56A09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73" y="0"/>
            <a:ext cx="6869473" cy="9158288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861048" y="6948264"/>
            <a:ext cx="3096344" cy="18840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Арт.:2-130-2-16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ru-RU" sz="1500" dirty="0"/>
              <a:t>Лекало: </a:t>
            </a:r>
            <a:r>
              <a:rPr lang="en-US" sz="1500" dirty="0"/>
              <a:t>Comfort fit</a:t>
            </a:r>
          </a:p>
          <a:p>
            <a:r>
              <a:rPr lang="ru-RU" sz="1500" dirty="0"/>
              <a:t>Состав: хлопок 97%, лайкра 3%</a:t>
            </a:r>
          </a:p>
          <a:p>
            <a:r>
              <a:rPr lang="ru-RU" sz="1500" dirty="0"/>
              <a:t>В сетке 7 ед. М-3XL (L,</a:t>
            </a:r>
            <a:r>
              <a:rPr lang="en-US" sz="1500" dirty="0"/>
              <a:t>XL</a:t>
            </a:r>
            <a:r>
              <a:rPr lang="ru-RU" sz="1500" dirty="0"/>
              <a:t>-по 2 </a:t>
            </a:r>
            <a:r>
              <a:rPr lang="ru-RU" sz="1500" dirty="0" err="1"/>
              <a:t>шт</a:t>
            </a:r>
            <a:r>
              <a:rPr lang="ru-RU" sz="1500" dirty="0"/>
              <a:t>)</a:t>
            </a:r>
            <a:br>
              <a:rPr lang="en-US" sz="1500" dirty="0"/>
            </a:br>
            <a:r>
              <a:rPr lang="ru-RU" sz="1500" dirty="0"/>
              <a:t>Цена: 1</a:t>
            </a:r>
            <a:r>
              <a:rPr lang="en-US" sz="1500" dirty="0"/>
              <a:t>4</a:t>
            </a:r>
            <a:r>
              <a:rPr lang="ru-RU" sz="1500" dirty="0"/>
              <a:t>90 р.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рубашки новые 11.2022\обрез\рубашки\K56A0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361" y="0"/>
            <a:ext cx="6867361" cy="9155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рубашки новые 11.2022\обрез\рубашки\K56A1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7" y="0"/>
            <a:ext cx="6858757" cy="9144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717032" y="6876256"/>
            <a:ext cx="3240360" cy="19560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Арт.: 2-130-2-36</a:t>
            </a:r>
            <a:b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1500" dirty="0"/>
              <a:t>Лекало: </a:t>
            </a:r>
            <a:r>
              <a:rPr lang="en-US" sz="1500" dirty="0"/>
              <a:t>Comfort fit</a:t>
            </a:r>
          </a:p>
          <a:p>
            <a:r>
              <a:rPr lang="ru-RU" sz="1500" dirty="0"/>
              <a:t>Состав: хлопок 97%, лайкра 3%</a:t>
            </a:r>
          </a:p>
          <a:p>
            <a:r>
              <a:rPr lang="ru-RU" sz="1500" dirty="0"/>
              <a:t>В сетке 7 ед. М-3XL (L,</a:t>
            </a:r>
            <a:r>
              <a:rPr lang="en-US" sz="1500" dirty="0"/>
              <a:t>XL</a:t>
            </a:r>
            <a:r>
              <a:rPr lang="ru-RU" sz="1500" dirty="0"/>
              <a:t>-по 2 </a:t>
            </a:r>
            <a:r>
              <a:rPr lang="ru-RU" sz="1500" dirty="0" err="1"/>
              <a:t>шт</a:t>
            </a:r>
            <a:r>
              <a:rPr lang="ru-RU" sz="1500" dirty="0"/>
              <a:t>)</a:t>
            </a:r>
            <a:br>
              <a:rPr lang="en-US" sz="1500" dirty="0"/>
            </a:br>
            <a:r>
              <a:rPr lang="ru-RU" sz="1500" dirty="0"/>
              <a:t>Цена: 1</a:t>
            </a:r>
            <a:r>
              <a:rPr lang="en-US" sz="1500" dirty="0"/>
              <a:t>4</a:t>
            </a:r>
            <a:r>
              <a:rPr lang="ru-RU" sz="1500" dirty="0"/>
              <a:t>90 р.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рубашки новые 11.2022\обрез\рубашки\K56A1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" y="0"/>
            <a:ext cx="6857565" cy="91424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рубашки новые 11.2022\обрез\рубашки\K56A09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7" y="0"/>
            <a:ext cx="6858757" cy="9144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645024" y="6804248"/>
            <a:ext cx="3212976" cy="20280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Арт.: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2-130-2-02</a:t>
            </a:r>
            <a:b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1500" dirty="0"/>
              <a:t>Лекало: </a:t>
            </a:r>
            <a:r>
              <a:rPr lang="en-US" sz="1500" dirty="0"/>
              <a:t>Comfort fit</a:t>
            </a:r>
          </a:p>
          <a:p>
            <a:r>
              <a:rPr lang="ru-RU" sz="1500" dirty="0"/>
              <a:t>Состав: хлопок 97%, лайкра 3%</a:t>
            </a:r>
          </a:p>
          <a:p>
            <a:r>
              <a:rPr lang="ru-RU" sz="1500" dirty="0"/>
              <a:t>В сетке 7 ед. М-3XL (L,</a:t>
            </a:r>
            <a:r>
              <a:rPr lang="en-US" sz="1500" dirty="0"/>
              <a:t>XL</a:t>
            </a:r>
            <a:r>
              <a:rPr lang="ru-RU" sz="1500" dirty="0"/>
              <a:t>-по 2 </a:t>
            </a:r>
            <a:r>
              <a:rPr lang="ru-RU" sz="1500" dirty="0" err="1"/>
              <a:t>шт</a:t>
            </a:r>
            <a:r>
              <a:rPr lang="ru-RU" sz="1500" dirty="0"/>
              <a:t>)</a:t>
            </a:r>
            <a:br>
              <a:rPr lang="en-US" sz="1500" dirty="0"/>
            </a:br>
            <a:r>
              <a:rPr lang="ru-RU" sz="1500" dirty="0"/>
              <a:t>Цена: 1</a:t>
            </a:r>
            <a:r>
              <a:rPr lang="en-US" sz="1500" dirty="0"/>
              <a:t>4</a:t>
            </a:r>
            <a:r>
              <a:rPr lang="ru-RU" sz="1500" dirty="0"/>
              <a:t>90 р.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рубашки новые 11.2022\обрез\рубашки\K56A1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767" y="0"/>
            <a:ext cx="6912767" cy="92160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67</Words>
  <Application>Microsoft Office PowerPoint</Application>
  <PresentationFormat>Экран (4:3)</PresentationFormat>
  <Paragraphs>31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Тема Office</vt:lpstr>
      <vt:lpstr>Презентация PowerPoint</vt:lpstr>
      <vt:lpstr>Арт.:2-130-2-37 Лекало: Comfort fit Состав: хлопок 97%, лайкра 3 % В сетке 7 ед. М-3XL (L,XL-по 2 шт) Цена: 1490 р.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Арт.: 2-130-2-25 Лекало: Comfort fit Состав: хлопок 97%, лайкра 3% В сетке 7 ед. М-3XL (L,XL-по 2 шт) Цена: 1490 р.</vt:lpstr>
      <vt:lpstr>Презентация PowerPoint</vt:lpstr>
      <vt:lpstr>Арт.:2-130-2-44 Лекало: Comfort fit Состав: хлопок 97%, лайкра 3% В сетке 7 ед. М-3XL (L,XL-по 2 шт) Цена: 1490 р.</vt:lpstr>
      <vt:lpstr>Презентация PowerPoint</vt:lpstr>
      <vt:lpstr>Арт.: 2-130-2-07 Лекало: Comfort fit Состав: хлопок 97%, лайкра 3% В сетке 7 ед. М-3XL (L,XL-по 2 шт) Цена: 1490 р.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Foto</cp:lastModifiedBy>
  <cp:revision>51</cp:revision>
  <dcterms:created xsi:type="dcterms:W3CDTF">2022-12-05T13:23:58Z</dcterms:created>
  <dcterms:modified xsi:type="dcterms:W3CDTF">2023-08-22T06:27:22Z</dcterms:modified>
</cp:coreProperties>
</file>