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99" r:id="rId4"/>
    <p:sldId id="300" r:id="rId5"/>
    <p:sldId id="263" r:id="rId6"/>
    <p:sldId id="264" r:id="rId7"/>
    <p:sldId id="265" r:id="rId8"/>
    <p:sldId id="266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6374" autoAdjust="0"/>
  </p:normalViewPr>
  <p:slideViewPr>
    <p:cSldViewPr>
      <p:cViewPr varScale="1">
        <p:scale>
          <a:sx n="83" d="100"/>
          <a:sy n="83" d="100"/>
        </p:scale>
        <p:origin x="315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CC10A-5964-472A-A1E0-B5DE60BAA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95379B-F045-4ABD-B8F8-468958F3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2</a:t>
            </a:r>
            <a:r>
              <a:rPr lang="ru-RU" sz="1700" dirty="0"/>
              <a:t>21442-1</a:t>
            </a:r>
            <a:br>
              <a:rPr lang="ru-RU" sz="1700" dirty="0"/>
            </a:br>
            <a:r>
              <a:rPr lang="ru-RU" sz="1700" dirty="0"/>
              <a:t>Цвет: бежевый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1890 р.</a:t>
            </a:r>
          </a:p>
        </p:txBody>
      </p:sp>
    </p:spTree>
    <p:extLst>
      <p:ext uri="{BB962C8B-B14F-4D97-AF65-F5344CB8AC3E}">
        <p14:creationId xmlns:p14="http://schemas.microsoft.com/office/powerpoint/2010/main" val="14818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46E2D1-EE0A-4D6E-81FC-E4AA55938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3429000" cy="45715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5B6CB9-F709-49F7-A41F-F172D5D5A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62" y="0"/>
            <a:ext cx="3428637" cy="45715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1D2142-EA25-4037-AB12-20E262C34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484"/>
            <a:ext cx="3428637" cy="45715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AA56BB-3109-46DD-BAFC-9369D3F173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36" y="4571516"/>
            <a:ext cx="3429363" cy="45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1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1C0E7A-BCA8-459B-8B55-523A0A3D4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595379B-F045-4ABD-B8F8-468958F3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2</a:t>
            </a:r>
            <a:r>
              <a:rPr lang="ru-RU" sz="1700" dirty="0"/>
              <a:t>21442-2</a:t>
            </a:r>
            <a:br>
              <a:rPr lang="ru-RU" sz="1700" dirty="0"/>
            </a:br>
            <a:r>
              <a:rPr lang="ru-RU" sz="1700" dirty="0"/>
              <a:t>Цвет: серый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1890 р.</a:t>
            </a:r>
          </a:p>
        </p:txBody>
      </p:sp>
    </p:spTree>
    <p:extLst>
      <p:ext uri="{BB962C8B-B14F-4D97-AF65-F5344CB8AC3E}">
        <p14:creationId xmlns:p14="http://schemas.microsoft.com/office/powerpoint/2010/main" val="152436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739F86-7124-4F99-83F0-F850CEFEC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3429000" cy="4571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D24B61-112B-47E7-8F97-64BEC422E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62" y="0"/>
            <a:ext cx="3428637" cy="45715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528BBB-35CF-49D9-9B78-8B2051945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516"/>
            <a:ext cx="3429363" cy="45724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F3F483-CFFB-48D1-A9AB-9E1662499B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36" y="4571514"/>
            <a:ext cx="3429364" cy="45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9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4A641E-8600-4163-89FD-3D4F66213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85EF5F3-D3C5-4B93-B735-8C4E511C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68344"/>
            <a:ext cx="3068960" cy="1296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2</a:t>
            </a:r>
            <a:r>
              <a:rPr lang="ru-RU" sz="1700" dirty="0"/>
              <a:t>21442-3</a:t>
            </a:r>
            <a:br>
              <a:rPr lang="ru-RU" sz="1700" dirty="0"/>
            </a:br>
            <a:r>
              <a:rPr lang="ru-RU" sz="1700" dirty="0"/>
              <a:t>Цвет: черный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1890 р.</a:t>
            </a:r>
          </a:p>
        </p:txBody>
      </p:sp>
    </p:spTree>
    <p:extLst>
      <p:ext uri="{BB962C8B-B14F-4D97-AF65-F5344CB8AC3E}">
        <p14:creationId xmlns:p14="http://schemas.microsoft.com/office/powerpoint/2010/main" val="60167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F51D71-FFF9-4B7A-B444-DA3857685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3429000" cy="4571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14E5FD-3014-4F03-B796-7D563A770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3429000" cy="4572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87192E-9551-4780-950F-CBFF55626F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429000" cy="457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6A4F28-71EF-40CA-9EA6-5ED3CFA3A9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3D31DA-D5D7-4D64-879D-46C7B6B5A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2837006-1A66-4B1D-BAA1-7F897B5C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668344"/>
            <a:ext cx="3068960" cy="1296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2</a:t>
            </a:r>
            <a:r>
              <a:rPr lang="ru-RU" sz="1700" dirty="0"/>
              <a:t>21442-4</a:t>
            </a:r>
            <a:br>
              <a:rPr lang="ru-RU" sz="1700" dirty="0"/>
            </a:br>
            <a:r>
              <a:rPr lang="ru-RU" sz="1700" dirty="0"/>
              <a:t>Цвет: тёмно-серый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1890 р.</a:t>
            </a:r>
          </a:p>
        </p:txBody>
      </p:sp>
    </p:spTree>
    <p:extLst>
      <p:ext uri="{BB962C8B-B14F-4D97-AF65-F5344CB8AC3E}">
        <p14:creationId xmlns:p14="http://schemas.microsoft.com/office/powerpoint/2010/main" val="205072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E4468E-5ACD-49A4-89A8-9533C1F76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"/>
            <a:ext cx="3429000" cy="4571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883F2C-1E83-42D7-9934-AB414B984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4"/>
            <a:ext cx="3429000" cy="45715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6F281C-A4D1-4E02-B42D-1FCD1DAE38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429000" cy="4572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1D4F40-0C38-45C1-AF12-13B85A085A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67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16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Арт.: 221442-1 Цвет: бежевый Состав: хлопок 50%, акрил 50% Размер: М,L,XL,XXL Цена: 1890 р.</vt:lpstr>
      <vt:lpstr>Презентация PowerPoint</vt:lpstr>
      <vt:lpstr>Арт.: 221442-2 Цвет: серый Состав: хлопок 50%, акрил 50% Размер: М,L,XL,XXL Цена: 1890 р.</vt:lpstr>
      <vt:lpstr>Презентация PowerPoint</vt:lpstr>
      <vt:lpstr>Арт.: 221442-3 Цвет: черный Состав: хлопок 50%, акрил 50% Размер: М,L,XL,XXL Цена: 1890 р.</vt:lpstr>
      <vt:lpstr>Презентация PowerPoint</vt:lpstr>
      <vt:lpstr>Арт.: 221442-4 Цвет: тёмно-серый Состав: хлопок 50%, акрил 50% Размер: М,L,XL,XXL Цена: 1890 р.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Foto</cp:lastModifiedBy>
  <cp:revision>78</cp:revision>
  <dcterms:created xsi:type="dcterms:W3CDTF">2022-12-05T13:23:58Z</dcterms:created>
  <dcterms:modified xsi:type="dcterms:W3CDTF">2023-09-28T06:15:46Z</dcterms:modified>
</cp:coreProperties>
</file>