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г" initials="О" lastIdx="1" clrIdx="0">
    <p:extLst>
      <p:ext uri="{19B8F6BF-5375-455C-9EA6-DF929625EA0E}">
        <p15:presenceInfo xmlns:p15="http://schemas.microsoft.com/office/powerpoint/2012/main" userId="Оле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3975D"/>
    <a:srgbClr val="289034"/>
    <a:srgbClr val="649B3F"/>
    <a:srgbClr val="339933"/>
    <a:srgbClr val="006600"/>
    <a:srgbClr val="FFFFFF"/>
    <a:srgbClr val="476E2C"/>
    <a:srgbClr val="456B2B"/>
    <a:srgbClr val="365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93A85-EAF0-46B2-B289-9458F599BB1D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F5A33-28DD-4DB9-BF55-678AC3E7F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34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5A33-28DD-4DB9-BF55-678AC3E7F8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277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Стоимость ДТ на сегодня 62 р/л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2F5A33-28DD-4DB9-BF55-678AC3E7F8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3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9D396-D04A-4C7A-BCCE-EF6D51BBF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D6F7BC-EA63-4C3D-9519-8FE939DBD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96470A-DEFE-4DF3-9FF8-FC4F698C6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BB0C1F-4687-41BA-876A-45101B20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73B40-AFF0-4523-B627-62274419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0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4C922-2C60-4080-84CA-E6276CE6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4E85B4-494F-4F82-B3A6-80EC5316B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26DBB1-AE82-4991-8E4E-43070E9F3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6DE22E-D04D-4664-AAFF-1B559996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4C290B-495D-4BC7-A3CE-9ED1987F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21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1E94645-40D4-46FB-8ED8-2A84CCE7DE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70B132-CE78-47EE-A8AE-AFF3039A2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FD1A99-8EB4-45E1-97DF-2F123EFB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2F5240-21B6-4761-A945-35C4E12D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BE1D5-D69C-481E-816F-333DFB34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87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0D3E2-D2F2-4C1D-B6BC-E4B69142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B834AA-B5C7-4924-B1DC-1A31F7B07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38397D-53C0-4B41-ABBF-C2B1AADAC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EB32D0-DDD8-431A-9F3F-7DC7315E7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6E9A2C-CB31-43BD-9DCD-102C56F55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1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2553F-C914-43F7-8972-9A2561DDA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222065-1855-4EB4-BDD6-982721C40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965EA-7F5D-43D1-A9E8-11E4FFC6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D3C8A-8CA8-499E-8F7A-5EA349A8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3969B7-7B42-4617-B150-432EC850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61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EA5CA7-4CD9-4044-AACE-66D98A47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F5830D-7030-4922-B7FA-88207DDC6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8F60BF-AFC8-4CE7-98E5-49C77F68AE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44AA83-8BBC-4144-8802-2D8B0C4D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AFAE56-005E-45E5-8B1E-DC9EBD5F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2FCAEE-F13E-457A-B755-792C67EF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9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4E9B8-FCCF-4C0F-B6A9-3E51DE4C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9134E3-346E-4AEC-9088-514C1E035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68B392-6FB0-4FB7-8216-D8F784E161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E1E935-60EC-44FA-97F8-4709541F45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64953E-C754-4371-901D-8F2D7471EC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1B867B-5A90-4EE0-B01A-AA1E4745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AA3892-79EB-43F6-A8B5-541B9B2E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6512B8F-7134-47A3-A523-448465D59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7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7FAEC-EDA9-4B8C-8DAF-8EB2691C5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1016F0-3CA1-493A-A98D-BF2C884F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308947B-35DF-425A-A194-B835E67B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19B24F-47C0-4929-BCB0-BCA28D5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4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7F8A2B-310C-4FB3-9405-1A50AD38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2F72C05-BC20-4276-85BC-8A9DAC767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18F02A-9591-43C1-B340-FA5B221A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8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42AF5-B92A-45E1-A2F5-7B6969E5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9BEFB-8ED4-4B7B-8CBC-78C09D6D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175987-056A-4AC8-BF36-B779B4C62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BF7FCF-B5F7-4360-BA10-7E960DB0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D05857-1C0E-43B1-A735-EE81C4C9D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2C825B-9FD6-4E73-9A73-3AC2CF07A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2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8FA62-B15B-44A2-955F-3D76DF6ED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8376DB-E665-464A-BEBC-9B8F5E359E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E77521-9EB3-4C91-8BCD-FA091D851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0AA60-FA88-4594-A4BA-7E91CF0E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0D25C-21C9-4877-9293-0906285D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5D6186-E6AF-4585-B813-2A3FF6A6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7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916CF-4194-4642-BB87-1D37E418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883F44-7A59-4BB5-B091-428AD87C2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EBD1BA-CD02-4350-BCB5-E79322142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B4DDD-F9B1-4706-A251-53AAFDAA67B4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D2528-7305-49A2-A587-0CEBC3316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6A269-0687-4927-9F50-13A691501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4EDD-0112-468C-A027-39F864F78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6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mailto:manager2@eco-truck.r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sibtrans72@inbox.ru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EDAE1-5CD5-475D-A186-9B9B3E734A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DAYUN TRUCK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902C27-B3C5-41A0-AEBA-C64D0854A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19620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С ЗАБОТОЙ О БУДУЩЕМ</a:t>
            </a:r>
          </a:p>
        </p:txBody>
      </p:sp>
    </p:spTree>
    <p:extLst>
      <p:ext uri="{BB962C8B-B14F-4D97-AF65-F5344CB8AC3E}">
        <p14:creationId xmlns:p14="http://schemas.microsoft.com/office/powerpoint/2010/main" val="220221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9A6074-E58F-4052-9A76-34225B81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8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4187C05-9B8E-42E6-B9CB-2FD5F34DE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001375" cy="10382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355A3E-3BFF-4A4A-A831-8D5863D3A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725"/>
            <a:ext cx="116586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02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E41277-1E08-457F-BD7A-C6177E1F6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8250" cy="12477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06418A-98F9-4397-9261-327137FF1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32" y="1476190"/>
            <a:ext cx="747296" cy="4946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F361220-85F2-46AC-A18C-8F36F9E43E07}"/>
              </a:ext>
            </a:extLst>
          </p:cNvPr>
          <p:cNvSpPr/>
          <p:nvPr/>
        </p:nvSpPr>
        <p:spPr>
          <a:xfrm>
            <a:off x="1459029" y="1523461"/>
            <a:ext cx="642434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 Санкт-Петербург, ул. Автомобильная, д. 8, оф 914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BD7E2F-531B-4544-A4AC-EBF016564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80" y="2199258"/>
            <a:ext cx="609600" cy="5715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760727-D77F-4392-9049-F30460DD0A77}"/>
              </a:ext>
            </a:extLst>
          </p:cNvPr>
          <p:cNvSpPr/>
          <p:nvPr/>
        </p:nvSpPr>
        <p:spPr>
          <a:xfrm>
            <a:off x="1459029" y="2284953"/>
            <a:ext cx="94009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+7(922) 078-58-04  +7(921) 952-54-03  8(800) 333-28-08 бесплатный/многоканальный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2A5F91-63C9-4260-9BC7-8383A533D8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980" y="2999173"/>
            <a:ext cx="685800" cy="5334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AFBBCBA-F223-4F7C-A152-C41251F25197}"/>
              </a:ext>
            </a:extLst>
          </p:cNvPr>
          <p:cNvSpPr/>
          <p:nvPr/>
        </p:nvSpPr>
        <p:spPr>
          <a:xfrm>
            <a:off x="1459029" y="3046445"/>
            <a:ext cx="50838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6"/>
              </a:rPr>
              <a:t>sibtrans72@inbox.ru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manager2@eco-truck.ru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1F319C-AEAC-4CB6-BE3E-9332B8B34C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080" y="3771623"/>
            <a:ext cx="619125" cy="59055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EC6FBA-C9BF-4927-AFB5-7CD8D6DB4868}"/>
              </a:ext>
            </a:extLst>
          </p:cNvPr>
          <p:cNvSpPr/>
          <p:nvPr/>
        </p:nvSpPr>
        <p:spPr>
          <a:xfrm>
            <a:off x="1459029" y="3856208"/>
            <a:ext cx="18131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Skkifa-truck.ru  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A7D045-F502-4C58-BDA8-0929D75B9A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0655" y="4456591"/>
            <a:ext cx="552450" cy="61912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0B6CAA5-0B72-495F-A86A-EA8F5F790971}"/>
              </a:ext>
            </a:extLst>
          </p:cNvPr>
          <p:cNvSpPr/>
          <p:nvPr/>
        </p:nvSpPr>
        <p:spPr>
          <a:xfrm>
            <a:off x="1459029" y="4569429"/>
            <a:ext cx="54364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Часы работы: ПН-ПТ 9.00-18.00, СБ ВС выходной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42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CCC83E-4D36-4235-B7FC-85F115A4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41" y="495300"/>
            <a:ext cx="3152775" cy="5867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CD738A-B07B-4375-98E0-2097BF1BE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458" y="19050"/>
            <a:ext cx="1781175" cy="952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BD97F0-4D58-4518-8F80-DFE797868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855" y="2834751"/>
            <a:ext cx="6191250" cy="28575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0F0C748-498A-44EF-B375-B81DA9C81499}"/>
              </a:ext>
            </a:extLst>
          </p:cNvPr>
          <p:cNvSpPr/>
          <p:nvPr/>
        </p:nvSpPr>
        <p:spPr>
          <a:xfrm>
            <a:off x="3843139" y="857972"/>
            <a:ext cx="49084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Техника изготовляемая заводом </a:t>
            </a:r>
            <a:r>
              <a:rPr lang="en-US" sz="1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DAYUN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работает на МЕТАНЕ.</a:t>
            </a:r>
          </a:p>
          <a:p>
            <a:r>
              <a:rPr lang="en-US" sz="1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40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природный газ, который хранится в двух состояниях</a:t>
            </a:r>
            <a:endParaRPr lang="ru-RU" sz="1400" b="0" cap="none" spc="0" dirty="0">
              <a:ln w="0"/>
              <a:solidFill>
                <a:srgbClr val="0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30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C9C4042-11A3-4ADF-A12E-E44C69C4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38" y="0"/>
            <a:ext cx="11790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9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60E960-F1D2-4575-84EE-2885FC65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07" y="0"/>
            <a:ext cx="11665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A2E8B9-7400-4560-8563-7A5E7F598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0"/>
            <a:ext cx="11525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14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34E0EA-7652-4E00-80AB-9E988D837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5" y="0"/>
            <a:ext cx="11846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23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24AD2F-1105-4F8B-AE6B-EBD63BF54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2" y="0"/>
            <a:ext cx="11728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5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4CDD9E-F18B-4A72-841D-CB63DEA11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1" y="0"/>
            <a:ext cx="120384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7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61CB5B-41DA-43A3-AA5A-212BB7872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01225" cy="8953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B2520B-4BA6-43B7-8A63-2C0C7193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975"/>
            <a:ext cx="1136332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6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85</Words>
  <Application>Microsoft Office PowerPoint</Application>
  <PresentationFormat>Широкоэкранный</PresentationFormat>
  <Paragraphs>12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DAYUN TRUCK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DAYUN TRUCK</dc:title>
  <dc:creator>Олег</dc:creator>
  <cp:lastModifiedBy>Олег</cp:lastModifiedBy>
  <cp:revision>5</cp:revision>
  <dcterms:created xsi:type="dcterms:W3CDTF">2023-08-31T19:14:15Z</dcterms:created>
  <dcterms:modified xsi:type="dcterms:W3CDTF">2023-09-19T07:57:45Z</dcterms:modified>
</cp:coreProperties>
</file>