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04C126-1121-447F-B355-E0EB8C3432F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>
        <p:scale>
          <a:sx n="100" d="100"/>
          <a:sy n="100" d="100"/>
        </p:scale>
        <p:origin x="6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7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4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5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4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1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8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9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3E4D-4CF8-4FA8-BB1C-E7D7382107E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E1C5-7AF1-428A-8043-42A6F56B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9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printer19992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loud.mail.ru/promo/quota/" TargetMode="External"/><Relationship Id="rId4" Type="http://schemas.openxmlformats.org/officeDocument/2006/relationships/hyperlink" Target="https://vk.com/kedar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hyperlink" Target="https://www.tveda.ru/encyclopedia/frukty-i-yagody/smorodina-chernaya/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www.tveda.ru/encyclopedia/frukty-i-yagody/smorodina-chernaya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hyperlink" Target="https://ru.m.wikipedia.org/wiki/%D0%91%D0%B0%D0%B4%D0%B0%D0%BD_%D1%82%D0%BE%D0%BB%D1%81%D1%82%D0%BE%D0%BB%D0%B8%D1%81%D1%82%D0%BD%D1%8B%D0%B9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veda.ru/encyclopedia/frukty-i-yagody/smorodina-chernaya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ru.m.wikipedia.org/wiki/%D0%91%D0%B0%D0%B4%D0%B0%D0%BD_%D1%82%D0%BE%D0%BB%D1%81%D1%82%D0%BE%D0%BB%D0%B8%D1%81%D1%82%D0%BD%D1%8B%D0%B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hyperlink" Target="https://ru.m.wikipedia.org/wiki/%D0%A7%D0%B0%D0%B3%D0%B0_(%D0%B3%D1%80%D0%B8%D0%B1)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91%D0%B0%D0%B4%D0%B0%D0%BD_%D1%82%D0%BE%D0%BB%D1%81%D1%82%D0%BE%D0%BB%D0%B8%D1%81%D1%82%D0%BD%D1%8B%D0%B9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ru.m.wikipedia.org/wiki/%D0%A7%D0%B0%D0%B3%D0%B0_(%D0%B3%D1%80%D0%B8%D0%B1)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grossoxota.ru/produkciya/medvezhya-zhelch-opisanie-prigotovlenie-i-primenenie/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Relationship Id="rId9" Type="http://schemas.openxmlformats.org/officeDocument/2006/relationships/hyperlink" Target="https://www.tveda.ru/encyclopedia/frukty-i-yagody/smorodina-chernaya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91%D0%B0%D0%B4%D0%B0%D0%BD_%D1%82%D0%BE%D0%BB%D1%81%D1%82%D0%BE%D0%BB%D0%B8%D1%81%D1%82%D0%BD%D1%8B%D0%B9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ru.m.wikipedia.org/wiki/%D0%A7%D0%B0%D0%B3%D0%B0_(%D0%B3%D1%80%D0%B8%D0%B1)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hyperlink" Target="http://grossoxota.ru/produkciya/medvezhya-zhelch-opisanie-prigotovlenie-i-primenenie/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Relationship Id="rId9" Type="http://schemas.openxmlformats.org/officeDocument/2006/relationships/hyperlink" Target="https://www.tveda.ru/encyclopedia/frukty-i-yagody/smorodina-chernaya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A7%D0%B0%D0%B3%D0%B0_(%D0%B3%D1%80%D0%B8%D0%B1)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://grossoxota.ru/produkciya/medvezhya-zhelch-opisanie-prigotovlenie-i-primeneni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hyperlink" Target="https://narodnoe-sredstvo.ru/articles.html/nastojka-bobrovoj-strui/" TargetMode="External"/><Relationship Id="rId5" Type="http://schemas.openxmlformats.org/officeDocument/2006/relationships/image" Target="../media/image2.emf"/><Relationship Id="rId10" Type="http://schemas.openxmlformats.org/officeDocument/2006/relationships/hyperlink" Target="https://www.tveda.ru/encyclopedia/frukty-i-yagody/smorodina-chernaya/" TargetMode="External"/><Relationship Id="rId4" Type="http://schemas.openxmlformats.org/officeDocument/2006/relationships/oleObject" Target="../embeddings/oleObject10.bin"/><Relationship Id="rId9" Type="http://schemas.openxmlformats.org/officeDocument/2006/relationships/hyperlink" Target="https://ru.m.wikipedia.org/wiki/%D0%91%D0%B0%D0%B4%D0%B0%D0%BD_%D1%82%D0%BE%D0%BB%D1%81%D1%82%D0%BE%D0%BB%D0%B8%D1%81%D1%82%D0%BD%D1%8B%D0%B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A7%D0%B0%D0%B3%D0%B0_(%D0%B3%D1%80%D0%B8%D0%B1)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://grossoxota.ru/produkciya/medvezhya-zhelch-opisanie-prigotovlenie-i-primeneni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hyperlink" Target="https://narodnoe-sredstvo.ru/articles.html/nastojka-bobrovoj-strui/" TargetMode="External"/><Relationship Id="rId5" Type="http://schemas.openxmlformats.org/officeDocument/2006/relationships/image" Target="../media/image2.emf"/><Relationship Id="rId10" Type="http://schemas.openxmlformats.org/officeDocument/2006/relationships/hyperlink" Target="https://www.tveda.ru/encyclopedia/frukty-i-yagody/smorodina-chernaya/" TargetMode="External"/><Relationship Id="rId4" Type="http://schemas.openxmlformats.org/officeDocument/2006/relationships/oleObject" Target="../embeddings/oleObject10.bin"/><Relationship Id="rId9" Type="http://schemas.openxmlformats.org/officeDocument/2006/relationships/hyperlink" Target="https://ru.m.wikipedia.org/wiki/%D0%91%D0%B0%D0%B4%D0%B0%D0%BD_%D1%82%D0%BE%D0%BB%D1%81%D1%82%D0%BE%D0%BB%D0%B8%D1%81%D1%82%D0%BD%D1%8B%D0%B9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A7%D0%B0%D0%B3%D0%B0_(%D0%B3%D1%80%D0%B8%D0%B1)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://grossoxota.ru/produkciya/medvezhya-zhelch-opisanie-prigotovlenie-i-primeneni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hyperlink" Target="https://narodnoe-sredstvo.ru/articles.html/nastojka-bobrovoj-strui/" TargetMode="External"/><Relationship Id="rId5" Type="http://schemas.openxmlformats.org/officeDocument/2006/relationships/image" Target="../media/image2.emf"/><Relationship Id="rId10" Type="http://schemas.openxmlformats.org/officeDocument/2006/relationships/hyperlink" Target="https://www.tveda.ru/encyclopedia/frukty-i-yagody/smorodina-chernaya/" TargetMode="External"/><Relationship Id="rId4" Type="http://schemas.openxmlformats.org/officeDocument/2006/relationships/oleObject" Target="../embeddings/oleObject10.bin"/><Relationship Id="rId9" Type="http://schemas.openxmlformats.org/officeDocument/2006/relationships/hyperlink" Target="https://ru.m.wikipedia.org/wiki/%D0%91%D0%B0%D0%B4%D0%B0%D0%BD_%D1%82%D0%BE%D0%BB%D1%81%D1%82%D0%BE%D0%BB%D0%B8%D1%81%D1%82%D0%BD%D1%8B%D0%B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romo/quota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vk.com/kedar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hyperlink" Target="mailto:sprinter19992@gmail.com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lenta.ru/articles/2023/07/17/kedrovyeorekhi/#:~:text=%D0%A3%D0%BF%D0%BE%D1%82%D1%80%D0%B5%D0%B1%D0%BB%D0%B5%D0%BD%D0%B8%D0%B5%20%D0%B2%20%D0%BF%D0%B8%D1%89%D1%83%20%D0%BA%D0%B5%D0%B4%D1%80%D0%BE%D0%B2%D1%8B%D1%85%20%D0%BE%D1%80%D0%B5%D1%85%D0%BE%D0%B2,%D0%B0%D1%82%D0%B5%D1%80%D0%BE%D1%81%D0%BA%D0%BB%D0%B5%D1%80%D0%BE%D0%B7%D0%B0%2C%20%D1%81%D0%B0%D1%85%D0%B0%D1%80%D0%BD%D0%BE%D0%B3%D0%BE%20%D0%B4%D0%B8%D0%B0%D0%B1%D0%B5%D1%82%D0%B0%20%D0%B8%20%D0%B0%D0%BD%D0%B5%D0%BC%D0%B8%D0%B8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rehinfo.ru/kedrovye-oreh/med-s-kedrovymi-oreshkami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48000" y="-138326"/>
            <a:ext cx="9144000" cy="1020932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KeDar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435" y="781650"/>
            <a:ext cx="8066073" cy="410370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КОММЕРЧЕСКОЕ ПРЕДЛОЖЕНИЕ</a:t>
            </a:r>
            <a:endParaRPr lang="ru-RU" altLang="ru-RU" sz="1200" dirty="0">
              <a:solidFill>
                <a:schemeClr val="bg1">
                  <a:lumMod val="85000"/>
                </a:schemeClr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предлагаем вам приобрести продукты природного происхождения  по доступной цене</a:t>
            </a:r>
            <a:endParaRPr lang="ru-RU" altLang="ru-RU" sz="1200" dirty="0">
              <a:solidFill>
                <a:schemeClr val="bg1">
                  <a:lumMod val="85000"/>
                </a:schemeClr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3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0" y="6550223"/>
            <a:ext cx="2044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ИП </a:t>
            </a:r>
            <a:r>
              <a:rPr lang="ru-RU" sz="1400" dirty="0" err="1" smtClean="0"/>
              <a:t>Новрузов</a:t>
            </a:r>
            <a:r>
              <a:rPr lang="ru-RU" sz="1400" dirty="0"/>
              <a:t> </a:t>
            </a:r>
            <a:r>
              <a:rPr lang="ru-RU" sz="1400" dirty="0" smtClean="0"/>
              <a:t>Т.Э.О</a:t>
            </a:r>
            <a:endParaRPr lang="ru-RU" sz="1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5925002"/>
            <a:ext cx="5840932" cy="1558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Телефон для связи: 8-913-995-11-51</a:t>
            </a:r>
            <a:b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Эл почта: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sprinter19992@gmail.com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Сообщество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VK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https://vk.com/kedarr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/>
            </a:r>
            <a:br>
              <a:rPr lang="en-US" dirty="0">
                <a:hlinkClick r:id="rId5"/>
              </a:rPr>
            </a:br>
            <a:endParaRPr lang="ru-RU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799724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461627" y="125695"/>
            <a:ext cx="7268745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Лист чёрной смородины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1280981"/>
            <a:ext cx="2952750" cy="643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1 кг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|</a:t>
            </a: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 400руб</a:t>
            </a:r>
            <a:endParaRPr lang="ru-RU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50кг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9949" y="1924051"/>
            <a:ext cx="6507346" cy="4581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200" b="1" dirty="0">
                <a:solidFill>
                  <a:schemeClr val="bg1">
                    <a:lumMod val="95000"/>
                  </a:schemeClr>
                </a:solidFill>
              </a:rPr>
              <a:t>Применяется как противовоспалительное, тонизирующее, витаминное, кроветворное, сосудорасширяющее, кровоочистительное, мочегонное и потогонное средство. Благотворное влияние оказывает на работу лимфоузлов, сердечно-сосудистой системы, надпочечников, и повышает иммунитет. Рекомендована при сахарном диабете, атеросклерозе, малокровии, повышенном артериальном давлении и радиационных поражениях.</a:t>
            </a:r>
          </a:p>
          <a:p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80604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829033" y="224436"/>
            <a:ext cx="7268745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Лист </a:t>
            </a: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бадана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1280981"/>
            <a:ext cx="2952750" cy="643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1 кг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|</a:t>
            </a: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22</a:t>
            </a: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0руб</a:t>
            </a:r>
            <a:endParaRPr lang="ru-RU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50кг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29949" y="2028825"/>
            <a:ext cx="6507346" cy="4665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dirty="0">
                <a:solidFill>
                  <a:schemeClr val="bg1">
                    <a:lumMod val="95000"/>
                  </a:schemeClr>
                </a:solidFill>
              </a:rPr>
              <a:t>Препараты </a:t>
            </a:r>
            <a:r>
              <a:rPr lang="ru-RU" sz="3500" b="1" dirty="0">
                <a:solidFill>
                  <a:schemeClr val="bg1">
                    <a:lumMod val="95000"/>
                  </a:schemeClr>
                </a:solidFill>
              </a:rPr>
              <a:t>бадана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</a:rPr>
              <a:t> обладают кровоостанавливающим, вяжущим, противовоспалительным и противомикробным </a:t>
            </a:r>
            <a:r>
              <a:rPr lang="ru-RU" sz="3500" b="1" dirty="0">
                <a:solidFill>
                  <a:schemeClr val="bg1">
                    <a:lumMod val="95000"/>
                  </a:schemeClr>
                </a:solidFill>
              </a:rPr>
              <a:t>свойствами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</a:rPr>
              <a:t>, укрепляют стенки сосудов, умеренно понижают артериальное давление, незначительно увеличивают частоту сердечных сокращений.</a:t>
            </a:r>
          </a:p>
          <a:p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r>
              <a:rPr lang="ru-RU" dirty="0">
                <a:hlinkClick r:id="rId7"/>
              </a:rPr>
              <a:t/>
            </a:r>
            <a:br>
              <a:rPr lang="ru-RU" dirty="0">
                <a:hlinkClick r:id="rId7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064378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401195" y="199486"/>
            <a:ext cx="7268745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Берёзовая чага 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1280981"/>
            <a:ext cx="2952750" cy="643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1 кг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|</a:t>
            </a: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24</a:t>
            </a: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0руб</a:t>
            </a:r>
            <a:endParaRPr lang="ru-RU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20кг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29948" y="2028825"/>
            <a:ext cx="6665801" cy="5308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Из-за высокого содержания полисахаридов, </a:t>
            </a:r>
            <a:r>
              <a:rPr lang="ru-RU" sz="3300" b="1" dirty="0">
                <a:solidFill>
                  <a:schemeClr val="bg1">
                    <a:lumMod val="95000"/>
                  </a:schemeClr>
                </a:solidFill>
              </a:rPr>
              <a:t>чага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3300" b="1" dirty="0">
                <a:solidFill>
                  <a:schemeClr val="bg1">
                    <a:lumMod val="95000"/>
                  </a:schemeClr>
                </a:solidFill>
              </a:rPr>
              <a:t>обладает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 антиоксидантными, </a:t>
            </a:r>
            <a:r>
              <a:rPr lang="ru-RU" sz="3300" dirty="0" err="1">
                <a:solidFill>
                  <a:schemeClr val="bg1">
                    <a:lumMod val="95000"/>
                  </a:schemeClr>
                </a:solidFill>
              </a:rPr>
              <a:t>иммуномодуляторными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, гипогликемическими и </a:t>
            </a:r>
            <a:r>
              <a:rPr lang="ru-RU" sz="3300" dirty="0" err="1">
                <a:solidFill>
                  <a:schemeClr val="bg1">
                    <a:lumMod val="95000"/>
                  </a:schemeClr>
                </a:solidFill>
              </a:rPr>
              <a:t>гепатопротекторными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3300" b="1" dirty="0">
                <a:solidFill>
                  <a:schemeClr val="bg1">
                    <a:lumMod val="95000"/>
                  </a:schemeClr>
                </a:solidFill>
              </a:rPr>
              <a:t>свойствами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. Полифенол в составе гриба </a:t>
            </a:r>
            <a:r>
              <a:rPr lang="ru-RU" sz="3300" b="1" dirty="0">
                <a:solidFill>
                  <a:schemeClr val="bg1">
                    <a:lumMod val="95000"/>
                  </a:schemeClr>
                </a:solidFill>
              </a:rPr>
              <a:t>имеет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 подтвержденные антиоксидантные </a:t>
            </a:r>
            <a:r>
              <a:rPr lang="ru-RU" sz="3300" b="1" dirty="0">
                <a:solidFill>
                  <a:schemeClr val="bg1">
                    <a:lumMod val="95000"/>
                  </a:schemeClr>
                </a:solidFill>
              </a:rPr>
              <a:t>свойства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. Еще одно вещество, меланин, потенциально дополняет </a:t>
            </a:r>
            <a:r>
              <a:rPr lang="ru-RU" sz="3300" dirty="0" err="1">
                <a:solidFill>
                  <a:schemeClr val="bg1">
                    <a:lumMod val="95000"/>
                  </a:schemeClr>
                </a:solidFill>
              </a:rPr>
              <a:t>иммуномодуляторные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, противовоспалительные, </a:t>
            </a:r>
            <a:r>
              <a:rPr lang="ru-RU" sz="3300" dirty="0" err="1">
                <a:solidFill>
                  <a:schemeClr val="bg1">
                    <a:lumMod val="95000"/>
                  </a:schemeClr>
                </a:solidFill>
              </a:rPr>
              <a:t>гиполипидемические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3300" b="1" dirty="0">
                <a:solidFill>
                  <a:schemeClr val="bg1">
                    <a:lumMod val="95000"/>
                  </a:schemeClr>
                </a:solidFill>
              </a:rPr>
              <a:t>свойства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3300" b="1" dirty="0">
                <a:solidFill>
                  <a:schemeClr val="bg1">
                    <a:lumMod val="95000"/>
                  </a:schemeClr>
                </a:solidFill>
              </a:rPr>
              <a:t>чаги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r>
              <a:rPr lang="ru-RU" dirty="0">
                <a:hlinkClick r:id="rId7"/>
              </a:rPr>
              <a:t/>
            </a:r>
            <a:br>
              <a:rPr lang="ru-RU" dirty="0">
                <a:hlinkClick r:id="rId7"/>
              </a:rPr>
            </a:br>
            <a:r>
              <a:rPr lang="ru-RU" dirty="0">
                <a:hlinkClick r:id="rId8"/>
              </a:rPr>
              <a:t/>
            </a:r>
            <a:br>
              <a:rPr lang="ru-RU" dirty="0">
                <a:hlinkClick r:id="rId8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73" y="2156053"/>
            <a:ext cx="4266502" cy="42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05436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70684" y="199486"/>
            <a:ext cx="7268745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Настойка </a:t>
            </a:r>
            <a:r>
              <a:rPr lang="ru-RU" sz="3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медвежей</a:t>
            </a: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желчи 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858609" y="1263649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50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1223286"/>
            <a:ext cx="2718033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100мл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29948" y="2028825"/>
            <a:ext cx="6665801" cy="5308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Желчь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медведя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— это желчный пузырь в печени, выполняющий важнейшую функцию в организме животного. Его назначение — расщепление жиров поступающих с поедаемым кормом. Размер ее напрямую зависит от образа жизни зверя, разновидности и обилия тех или иных кормов. Этот орган лучше всего развит у плотоядных животных, менее у травоядных, а у всеядных он по размерам близок к плотоядным.</a:t>
            </a:r>
          </a:p>
          <a:p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r>
              <a:rPr lang="ru-RU" dirty="0">
                <a:hlinkClick r:id="rId7"/>
              </a:rPr>
              <a:t/>
            </a:r>
            <a:br>
              <a:rPr lang="ru-RU" dirty="0">
                <a:hlinkClick r:id="rId7"/>
              </a:rPr>
            </a:br>
            <a:r>
              <a:rPr lang="ru-RU" dirty="0">
                <a:hlinkClick r:id="rId8"/>
              </a:rPr>
              <a:t/>
            </a:r>
            <a:br>
              <a:rPr lang="ru-RU" dirty="0">
                <a:hlinkClick r:id="rId8"/>
              </a:rPr>
            </a:br>
            <a:r>
              <a:rPr lang="ru-RU" dirty="0">
                <a:hlinkClick r:id="rId9"/>
              </a:rPr>
              <a:t/>
            </a:r>
            <a:br>
              <a:rPr lang="ru-RU" dirty="0">
                <a:hlinkClick r:id="rId9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По договорённости 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755666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70684" y="199486"/>
            <a:ext cx="7268745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Сухая медвежья </a:t>
            </a:r>
            <a:r>
              <a:rPr lang="ru-RU" sz="3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желч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29948" y="2028825"/>
            <a:ext cx="6665801" cy="5308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Желчь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медведя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— это желчный пузырь в печени, выполняющий важнейшую функцию в организме животного. Его назначение — расщепление жиров поступающих с поедаемым кормом. Размер ее напрямую зависит от образа жизни зверя, разновидности и обилия тех или иных кормов. Этот орган лучше всего развит у плотоядных животных, менее у травоядных, а у всеядных он по размерам близок к плотоядным.</a:t>
            </a:r>
          </a:p>
          <a:p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r>
              <a:rPr lang="ru-RU" dirty="0">
                <a:hlinkClick r:id="rId7"/>
              </a:rPr>
              <a:t/>
            </a:r>
            <a:br>
              <a:rPr lang="ru-RU" dirty="0">
                <a:hlinkClick r:id="rId7"/>
              </a:rPr>
            </a:br>
            <a:r>
              <a:rPr lang="ru-RU" dirty="0">
                <a:hlinkClick r:id="rId8"/>
              </a:rPr>
              <a:t/>
            </a:r>
            <a:br>
              <a:rPr lang="ru-RU" dirty="0">
                <a:hlinkClick r:id="rId8"/>
              </a:rPr>
            </a:br>
            <a:r>
              <a:rPr lang="ru-RU" dirty="0">
                <a:hlinkClick r:id="rId9"/>
              </a:rPr>
              <a:t/>
            </a:r>
            <a:br>
              <a:rPr lang="ru-RU" dirty="0">
                <a:hlinkClick r:id="rId9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58609" y="1263649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1223286"/>
            <a:ext cx="2718033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гр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По договорённости 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078371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2858609" y="1263649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25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1223286"/>
            <a:ext cx="2718033" cy="489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 грамм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570684" y="199486"/>
            <a:ext cx="7268745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Сухая медвежья </a:t>
            </a:r>
            <a:r>
              <a:rPr lang="ru-RU" sz="3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желч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29948" y="2028825"/>
            <a:ext cx="6665801" cy="5308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Бобровая струя способна справиться с очень многими проблемами, связанными с болезнями или побочными эффектами лечения. Чаще всего ее используют 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для лечения бесплодия (у мужчин и женщин),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эректильной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дисфункции, простатита, а также при кожных заболеваниях, онкологии и некоторых нарушениях обмена веществ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Порошок или настойку применяют и для профилактики и лечения заболеваний сердечно-сосудистой и нервной системы.</a:t>
            </a:r>
          </a:p>
          <a:p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r>
              <a:rPr lang="ru-RU" dirty="0">
                <a:hlinkClick r:id="rId7"/>
              </a:rPr>
              <a:t/>
            </a:r>
            <a:br>
              <a:rPr lang="ru-RU" dirty="0">
                <a:hlinkClick r:id="rId7"/>
              </a:rPr>
            </a:br>
            <a:r>
              <a:rPr lang="ru-RU" dirty="0">
                <a:hlinkClick r:id="rId8"/>
              </a:rPr>
              <a:t/>
            </a:r>
            <a:br>
              <a:rPr lang="ru-RU" dirty="0">
                <a:hlinkClick r:id="rId8"/>
              </a:rPr>
            </a:br>
            <a:r>
              <a:rPr lang="ru-RU" dirty="0">
                <a:hlinkClick r:id="rId9"/>
              </a:rPr>
              <a:t/>
            </a:r>
            <a:br>
              <a:rPr lang="ru-RU" dirty="0">
                <a:hlinkClick r:id="rId9"/>
              </a:rPr>
            </a:br>
            <a:r>
              <a:rPr lang="ru-RU" dirty="0">
                <a:hlinkClick r:id="rId10"/>
              </a:rPr>
              <a:t/>
            </a:r>
            <a:br>
              <a:rPr lang="ru-RU" dirty="0">
                <a:hlinkClick r:id="rId10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По договорённости 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71593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2570684" y="199486"/>
            <a:ext cx="7268745" cy="60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Настойка струи бобра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858609" y="1263649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1000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1223286"/>
            <a:ext cx="2718033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0.5л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2168" y="2330828"/>
            <a:ext cx="6665801" cy="5308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Бобровая струя способна справиться с очень многими проблемами, связанными с болезнями или побочными эффектами лечения. Чаще всего ее используют </a:t>
            </a:r>
            <a:r>
              <a:rPr lang="ru-RU" sz="3300" b="1" dirty="0">
                <a:solidFill>
                  <a:schemeClr val="bg1">
                    <a:lumMod val="95000"/>
                  </a:schemeClr>
                </a:solidFill>
              </a:rPr>
              <a:t>для лечения бесплодия (у мужчин и женщин), </a:t>
            </a:r>
            <a:r>
              <a:rPr lang="ru-RU" sz="3300" b="1" dirty="0" err="1">
                <a:solidFill>
                  <a:schemeClr val="bg1">
                    <a:lumMod val="95000"/>
                  </a:schemeClr>
                </a:solidFill>
              </a:rPr>
              <a:t>эректильной</a:t>
            </a:r>
            <a:r>
              <a:rPr lang="ru-RU" sz="3300" b="1" dirty="0">
                <a:solidFill>
                  <a:schemeClr val="bg1">
                    <a:lumMod val="95000"/>
                  </a:schemeClr>
                </a:solidFill>
              </a:rPr>
              <a:t> дисфункции, простатита, а также при кожных заболеваниях, онкологии и некоторых нарушениях обмена веществ</a:t>
            </a:r>
            <a:r>
              <a:rPr lang="ru-RU" sz="3300" dirty="0">
                <a:solidFill>
                  <a:schemeClr val="bg1">
                    <a:lumMod val="95000"/>
                  </a:schemeClr>
                </a:solidFill>
              </a:rPr>
              <a:t>. Порошок или настойку применяют и для профилактики и лечения заболеваний сердечно-сосудистой и нервной системы.</a:t>
            </a:r>
          </a:p>
          <a:p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r>
              <a:rPr lang="ru-RU" dirty="0">
                <a:hlinkClick r:id="rId7"/>
              </a:rPr>
              <a:t/>
            </a:r>
            <a:br>
              <a:rPr lang="ru-RU" dirty="0">
                <a:hlinkClick r:id="rId7"/>
              </a:rPr>
            </a:br>
            <a:r>
              <a:rPr lang="ru-RU" dirty="0">
                <a:hlinkClick r:id="rId8"/>
              </a:rPr>
              <a:t/>
            </a:r>
            <a:br>
              <a:rPr lang="ru-RU" dirty="0">
                <a:hlinkClick r:id="rId8"/>
              </a:rPr>
            </a:br>
            <a:r>
              <a:rPr lang="ru-RU" dirty="0">
                <a:hlinkClick r:id="rId9"/>
              </a:rPr>
              <a:t/>
            </a:r>
            <a:br>
              <a:rPr lang="ru-RU" dirty="0">
                <a:hlinkClick r:id="rId9"/>
              </a:rPr>
            </a:br>
            <a:r>
              <a:rPr lang="ru-RU" dirty="0">
                <a:hlinkClick r:id="rId10"/>
              </a:rPr>
              <a:t/>
            </a:r>
            <a:br>
              <a:rPr lang="ru-RU" dirty="0">
                <a:hlinkClick r:id="rId10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5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шт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91892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3395068" y="196849"/>
            <a:ext cx="7268745" cy="60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Пихтовый веник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58609" y="1263649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160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1223286"/>
            <a:ext cx="2718033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1шт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шт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2168" y="2330828"/>
            <a:ext cx="6665801" cy="5308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Польза пихтового веника: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оказывают положительное воздействие при стрессах, тревожном состоянии, нервном срыве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расслабляет и успокаивает, не вызывая вялости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при некоторых заболеваниях понижает болевые ощущения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имеет тонизирующий эффект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действует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стимулирующе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 мозговую активность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разглаживает кожу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укрепляюще действует на иммунитет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омолаживает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hlinkClick r:id="rId6"/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hlinkClick r:id="rId6"/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  <a:hlinkClick r:id="rId6"/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hlinkClick r:id="rId6"/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  <a:hlinkClick r:id="rId7"/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hlinkClick r:id="rId7"/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  <a:hlinkClick r:id="rId8"/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hlinkClick r:id="rId8"/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  <a:hlinkClick r:id="rId9"/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hlinkClick r:id="rId9"/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  <a:hlinkClick r:id="rId10"/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hlinkClick r:id="rId10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548981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бъект 2"/>
          <p:cNvSpPr txBox="1">
            <a:spLocks/>
          </p:cNvSpPr>
          <p:nvPr/>
        </p:nvSpPr>
        <p:spPr>
          <a:xfrm>
            <a:off x="0" y="1223286"/>
            <a:ext cx="2718033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894491" y="5429715"/>
            <a:ext cx="642913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Поставщик: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ИП НОВРУЗОВ ТЕЙМУР ЭТИБАР ОГЛЫ,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 040703200400, ОГРНИП 322040000008535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 нахождения поставщика: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649184, Республика Алтай,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Чойский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р-н, с.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Каракокша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197425" y="37476"/>
            <a:ext cx="642913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ИП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Новрузов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Теймур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Этибар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оглы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занимается переработкой кедрового ореха и  выпускает свой собственный качественный продукт. Наш продукт сделан из качественного сырья, собранного в Горном Алтае, закупаемого специально для производства. 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158411" y="1563520"/>
            <a:ext cx="64681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Оптовая продажа. Сроки отгрузки до 5 рабочих дней.  Наличный и безналичный расчет (без НДС). Стоимость доставки не входит в стоимость продукции. Доставка транспортными компаниями по всей России. Выбор транспортной компании  по согласованию. Доставка  до транспортной компании бесплатно. Отгружаем в любые регионы РФ и СНГ или самовывозом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158411" y="3791953"/>
            <a:ext cx="95798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Сотрудничая с нами, вы получаете надежного партнера для реализации ваших потребностей. Мы предлагаем своевременную доставку и индивидуальный подход к каждому клиенту. Свяжитесь с нами, чтобы обсудить детали и начать взаимовыгодное сотрудничество.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420168" y="5172684"/>
            <a:ext cx="5675832" cy="2052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Телефон для связи: 8-913-995-11-51</a:t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Эл почта: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hlinkClick r:id="rId6"/>
              </a:rPr>
              <a:t>sprinter19992@gmail.com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Сообщество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VK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hlinkClick r:id="rId7"/>
              </a:rPr>
              <a:t>https://vk.com/kedarr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8"/>
              </a:rPr>
              <a:t/>
            </a:r>
            <a:br>
              <a:rPr lang="en-US" dirty="0">
                <a:hlinkClick r:id="rId8"/>
              </a:rPr>
            </a:br>
            <a:endParaRPr lang="ru-RU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45" y="988119"/>
            <a:ext cx="1839916" cy="18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711" y="0"/>
            <a:ext cx="10515600" cy="115295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Мы предлагаем вам ядро кедрового ореха высшего сорта!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2007833"/>
            <a:ext cx="2504705" cy="4083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200гр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2752016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500гр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58609" y="1263649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170,7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58609" y="2007832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341,4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858609" y="2752015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853,5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48575" y="3376627"/>
            <a:ext cx="5438313" cy="369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 за 1 кг выходит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1.707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рублей!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8" y="3763017"/>
            <a:ext cx="2936792" cy="29367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08" y="3746376"/>
            <a:ext cx="2947800" cy="2947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94" y="3746376"/>
            <a:ext cx="2947800" cy="2947800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7345531" y="1263649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10кг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40511"/>
              </p:ext>
            </p:extLst>
          </p:nvPr>
        </p:nvGraphicFramePr>
        <p:xfrm>
          <a:off x="248575" y="-16641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7" imgW="645825" imgH="905734" progId="CorelDraw.Graphic.24">
                  <p:embed/>
                </p:oleObj>
              </mc:Choice>
              <mc:Fallback>
                <p:oleObj name="CorelDRAW" r:id="rId7" imgW="645825" imgH="905734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575" y="-16641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бъект 2"/>
          <p:cNvSpPr txBox="1">
            <a:spLocks/>
          </p:cNvSpPr>
          <p:nvPr/>
        </p:nvSpPr>
        <p:spPr>
          <a:xfrm>
            <a:off x="0" y="1280981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100гр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03216"/>
              </p:ext>
            </p:extLst>
          </p:nvPr>
        </p:nvGraphicFramePr>
        <p:xfrm>
          <a:off x="248575" y="-16641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18" name="Объект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575" y="-16641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90240" y="113424"/>
            <a:ext cx="8032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 так же у нас есть ядро первого сорта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36625" y="1191087"/>
            <a:ext cx="3492400" cy="57556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</a:rPr>
              <a:t>Фасовка 500гр</a:t>
            </a:r>
            <a:endParaRPr lang="ru-R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759970" y="1274686"/>
            <a:ext cx="4209427" cy="408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Цена: 720 </a:t>
            </a:r>
            <a:r>
              <a:rPr lang="ru-RU" sz="3200" b="1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585227" y="1181885"/>
            <a:ext cx="4852281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10кг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49689" y="2372393"/>
            <a:ext cx="5438313" cy="369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 за 1 кг выходит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1.440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рублей!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689" y="3249227"/>
            <a:ext cx="11620369" cy="32936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Употребление в пищу кедровых орехов </a:t>
            </a:r>
            <a:r>
              <a:rPr lang="ru-RU" sz="2400" b="1" dirty="0">
                <a:solidFill>
                  <a:schemeClr val="tx1"/>
                </a:solidFill>
              </a:rPr>
              <a:t>положительно отражается на работе многих систем организма, в том числе сердечно-сосудистой и нервной</a:t>
            </a:r>
            <a:r>
              <a:rPr lang="ru-RU" sz="2400" dirty="0">
                <a:solidFill>
                  <a:schemeClr val="tx1"/>
                </a:solidFill>
              </a:rPr>
              <a:t>. Вещества в составе этих орехов нормализуют обмен веществ, благотворно влияют на зрение, укрепляют иммунитет, улучшают состояние кожи, волос и ногтей. Так что кедровые орехи могут быть полезны в качестве профилактики заболеваний органов пищеварения, атеросклероза, сахарного диабета и анемии.</a:t>
            </a:r>
          </a:p>
          <a:p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715281"/>
              </p:ext>
            </p:extLst>
          </p:nvPr>
        </p:nvGraphicFramePr>
        <p:xfrm>
          <a:off x="248575" y="-16641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575" y="-16641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205122" y="205667"/>
            <a:ext cx="7116431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Кедровые ядрышки в меду 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6625" y="1191087"/>
            <a:ext cx="3397150" cy="575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</a:rPr>
              <a:t>Фасовка 165гр</a:t>
            </a:r>
            <a:endParaRPr lang="ru-R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5" y="1958265"/>
            <a:ext cx="1837562" cy="183756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860054" y="1191087"/>
            <a:ext cx="3191846" cy="76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Цена: 350 </a:t>
            </a:r>
            <a:r>
              <a:rPr lang="ru-RU" sz="3200" b="1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94720" y="95403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10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шт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28" y="3613690"/>
            <a:ext cx="4273303" cy="2850293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974186" y="1922813"/>
            <a:ext cx="10141614" cy="1296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1. Инфекционных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заболеваниях верхних дыхательных путей. Рекомендуется употреблять не менее 2 ч. л. продукта. Это позволяет повысить уровень иммунных клеток в крови, способствует разжижению и отхождению мокроты из бронхов (это свойство помогает облегчить сухой кашель), устранить боль и отечность в горле, снизить температуру.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974186" y="3255125"/>
            <a:ext cx="5611042" cy="80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2.Заболеваниях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сердечно-сосудистой системы. Медовая смесь с орешками кедра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помогает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36625" y="3795827"/>
            <a:ext cx="7448601" cy="2947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снизить уровень холестерина расширить сосуды, снизить вязкость крови. Этот продукт нормализует уровень АД, снижая тем самым риск развития гипертонической болезни.</a:t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3.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Инфекционных патологиях мочевыделительной системы. Средство обладает бактерицидным и мочегонным действием, при этом восстанавливается нормальная функциональность пораженных органов.</a:t>
            </a:r>
          </a:p>
          <a:p>
            <a:r>
              <a:rPr lang="ru-RU" sz="2000" dirty="0">
                <a:hlinkClick r:id="rId8"/>
              </a:rPr>
              <a:t/>
            </a:r>
            <a:br>
              <a:rPr lang="ru-RU" sz="2000" dirty="0">
                <a:hlinkClick r:id="rId8"/>
              </a:rPr>
            </a:b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864946"/>
              </p:ext>
            </p:extLst>
          </p:nvPr>
        </p:nvGraphicFramePr>
        <p:xfrm>
          <a:off x="248575" y="-16641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575" y="-16641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833647" y="215192"/>
            <a:ext cx="9024853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Сыродавленное</a:t>
            </a: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кедровое масло 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6624" y="1191087"/>
            <a:ext cx="3540025" cy="575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</a:rPr>
              <a:t>Фасовка 250мл</a:t>
            </a:r>
            <a:endParaRPr lang="ru-R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4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шт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962149"/>
            <a:ext cx="4629151" cy="4629151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027707" y="1194971"/>
            <a:ext cx="3191846" cy="76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Цена: 700 </a:t>
            </a:r>
            <a:r>
              <a:rPr lang="ru-RU" sz="3200" b="1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296613" y="3164596"/>
            <a:ext cx="5037512" cy="3160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7386" y="2834133"/>
            <a:ext cx="6638528" cy="3507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В качестве активной добавки к пище принимают 1–2 чайные ложки масла в день во время еды. Но кедровое масло можно использовать также в кулинарии. Его приятный тонкий ореховый вкус и аромат прекрасно дополнят овощные салаты, холодные закуски.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Наружно масло кедра используют в косметологии. Его можно наносить на кожу в чистом виде, либо добавлять в готовые кремы, тем самым обогащая их.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28224" y="1884871"/>
            <a:ext cx="4531471" cy="76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Способ кедрового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</a:rPr>
              <a:t>приминение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масла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98394"/>
              </p:ext>
            </p:extLst>
          </p:nvPr>
        </p:nvGraphicFramePr>
        <p:xfrm>
          <a:off x="248575" y="-16641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575" y="-16641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31486" y="287620"/>
            <a:ext cx="4329028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Медвежий жир 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6624" y="1191087"/>
            <a:ext cx="3540025" cy="575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</a:rPr>
              <a:t>Фасовка 250мл</a:t>
            </a:r>
            <a:endParaRPr lang="ru-R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027707" y="1194971"/>
            <a:ext cx="3191846" cy="76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Цена: 700 </a:t>
            </a:r>
            <a:r>
              <a:rPr lang="ru-RU" sz="3200" b="1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4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шт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10913" y="2033927"/>
            <a:ext cx="4531471" cy="76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Способ кедрового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медвежьего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жира!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80974" y="3078980"/>
            <a:ext cx="6991350" cy="3897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 Средство, которое имеет широкую сферу применения и используется как в народной, так и в официальной медицине. Как правило, его используют в случае, если нужно восстановиться после травмы или болезни, операции, ожога, сильной физической и психоэмоциональной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нагрузки.Высокую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эффективность препарат имеет за счет состава, в который входят витамины группы В, а также полиненасыщенные жирные кислоты (Омега 3,6), масла, макро и микроэлементы.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498370"/>
              </p:ext>
            </p:extLst>
          </p:nvPr>
        </p:nvGraphicFramePr>
        <p:xfrm>
          <a:off x="267625" y="-121237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625" y="-121237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31486" y="287620"/>
            <a:ext cx="4329028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Барсучий жир 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6624" y="1191087"/>
            <a:ext cx="3540025" cy="575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</a:rPr>
              <a:t>Фасовка 250мл</a:t>
            </a:r>
            <a:endParaRPr lang="ru-R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27707" y="1194971"/>
            <a:ext cx="3191846" cy="76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Цена: 800 </a:t>
            </a:r>
            <a:r>
              <a:rPr lang="ru-RU" sz="3200" b="1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87113" y="2080909"/>
            <a:ext cx="4531471" cy="76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Способ кедрового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</a:rPr>
              <a:t>барсучего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жира!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80974" y="3078980"/>
            <a:ext cx="6991350" cy="3897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Барсучий жир является своего рода природным антибиотиком, иммуномодулятором и антисептиком. Барсучий жир используется 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для лечения различных заболеваний: простудных, инфекционных, заболеваний дыхательных путей, заболеваний ЖКТ, кожных заболеваний, а также для профилактики и повышения иммунитета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. Жир барсука принимают внутрь в чистом виде, с молоком или медом, делают растирания, компрессы, мази и бальзамы.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4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шт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89387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875505" y="116170"/>
            <a:ext cx="4440989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Пихтовое масло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063277" y="956694"/>
            <a:ext cx="5966673" cy="7326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20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шт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0" y="2007833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250гр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58609" y="1263649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240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858609" y="2007832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600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0" y="1280981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100гр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063277" y="1689351"/>
            <a:ext cx="5966673" cy="7326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происходит при заказе от 8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шт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88" y="2306940"/>
            <a:ext cx="1695450" cy="16954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63" y="4247246"/>
            <a:ext cx="2410728" cy="2410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957" y="2306940"/>
            <a:ext cx="1695450" cy="16954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95" y="4267199"/>
            <a:ext cx="2390775" cy="2390775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229949" y="2555975"/>
            <a:ext cx="6507346" cy="3749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Можно применять при расстройствах сна, заболеваниях полости рта, зубной боли, бронхиальной астме, стенокардии.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Масло используют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местно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для массажа, добавляют в лечебные смеси, мази, ванну, в виде ингаляций. Его приятный хвойный аромат успокаивает и расслабляет. Оказывая местное раздражающее действие, улучшает кровоснабжение, согревает, успокаивает боль, снимает напряжение в мышцах.</a:t>
            </a:r>
          </a:p>
        </p:txBody>
      </p:sp>
    </p:spTree>
    <p:extLst>
      <p:ext uri="{BB962C8B-B14F-4D97-AF65-F5344CB8AC3E}">
        <p14:creationId xmlns:p14="http://schemas.microsoft.com/office/powerpoint/2010/main" val="17020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773296"/>
              </p:ext>
            </p:extLst>
          </p:nvPr>
        </p:nvGraphicFramePr>
        <p:xfrm>
          <a:off x="334300" y="-104775"/>
          <a:ext cx="646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orelDRAW" r:id="rId4" imgW="645825" imgH="905734" progId="CorelDraw.Graphic.24">
                  <p:embed/>
                </p:oleObj>
              </mc:Choice>
              <mc:Fallback>
                <p:oleObj name="CorelDRAW" r:id="rId4" imgW="645825" imgH="905734" progId="CorelDraw.Graphic.2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" y="-104775"/>
                        <a:ext cx="6461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461627" y="125695"/>
            <a:ext cx="7268745" cy="60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Кедровое масло эфирное 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827" y="1776794"/>
            <a:ext cx="5967998" cy="4700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Эфирное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масло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кедра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оказывает эффективное противовоспалительное,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гормонорегулирующее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мочегонное, обезболивающее воздействие, устраняет тремор и нервную дрожь, способствует быстрому и эффективному заживлению ран и восстановлению кожи после повреждений, улучшает кровообращение и повышает работоспособность.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58609" y="1263649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Цена: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700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руб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1280981"/>
            <a:ext cx="2504705" cy="40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Фасовка 100мл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94720" y="1067568"/>
            <a:ext cx="4497280" cy="8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Минимальная отгрузка </a:t>
            </a:r>
            <a:b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По договорённости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815</Words>
  <Application>Microsoft Office PowerPoint</Application>
  <PresentationFormat>Широкоэкранный</PresentationFormat>
  <Paragraphs>126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Тема Office</vt:lpstr>
      <vt:lpstr>CorelDRAW</vt:lpstr>
      <vt:lpstr>KeDar</vt:lpstr>
      <vt:lpstr>Мы предлагаем вам ядро кедрового ореха высшего сорта!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KeDar</dc:title>
  <dc:creator>Николай Морозов</dc:creator>
  <cp:lastModifiedBy>Николай Морозов</cp:lastModifiedBy>
  <cp:revision>22</cp:revision>
  <dcterms:created xsi:type="dcterms:W3CDTF">2024-03-19T05:30:24Z</dcterms:created>
  <dcterms:modified xsi:type="dcterms:W3CDTF">2024-03-21T03:52:02Z</dcterms:modified>
</cp:coreProperties>
</file>