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4F993-4911-402C-8F15-EC0A1D100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179BD-C933-4A3D-9891-80973EF6F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69F1FE-03AB-43CE-9D7B-AE9E6B57C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F22BC-A8A5-4AF5-80C1-F8ED1C1A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3973A3-0B02-4024-B536-44DB59EC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489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62DA2-5480-4D2A-BB04-F01B6D3C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EEC9A-BD76-4B77-BDAA-C7DE215CF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DF97EF-5A49-497C-A3DD-902EC064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9D5D5F-5D3D-4CE8-A6E1-FE4CA17B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1A9CDF-8B07-4396-A9C5-A69E7E6D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73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F73472-3609-4ECC-AFF0-BBF8E0DCC4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E33FF5-2A95-44C4-B442-76ABAEF52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DCBCA-F675-4799-9266-A72243A0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12CF5-DB45-417B-AF75-7F8E46CB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CD7E2D-2935-4C79-99B4-61FA7460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98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0A84A-62CD-4B6E-8EC2-331C29E7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2D1467-C7E6-415F-A529-3A450035E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C7F21-FCF6-49B6-94CD-579A0D91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AA95CE-10E5-45A2-92DF-DAF5F4C65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8762F5-F1C9-42C8-9CD2-26AB9894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27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9298D-073A-480A-83D9-F19BDAEA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25BD1C-B037-4F05-B191-6F2158521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59809E-CAA7-462E-A9E4-FBE35F1A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B0EEC0-D672-4496-AED6-BD40902E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06A1-83D4-4356-9877-08DE8C8E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7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04853-9BDD-4186-BB91-AD2D105B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F6D803-D146-41D7-BF95-6A702999B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705225-6A51-4256-BA30-239F38716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D34F11-DEC8-4953-9E2B-9C1D1948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B4D904-A515-47FA-ACD1-8F447B76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EAFEC2-16A6-4490-A2F0-4D17A0F1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0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8A1E6A-D8E7-4E9E-9909-F248921C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784260-644F-4F66-89B6-284BA61E5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1D9EE6-CCF4-467C-B7D8-B9D7040A8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F406D0-376A-457A-A91F-92DAC29E3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C7345D-90FD-406C-A981-7CBB617EA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4242F9-AD57-45C8-B9D4-5651A2C4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5D6D46-E70A-4EE4-958F-D9D777FB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4AD7BE-5A3A-45E4-8089-92AE682B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06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2DF13-65FE-4497-B1D2-9B089B67B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BB94FB-30DC-4D49-BEC8-39245763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FAB1ED-CCB0-48A9-94E2-22F8333E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9E2BA5-B4EF-4D41-AD88-044AEA36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58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872DF9-1822-462D-AB86-FD60297D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D3A1FC-F823-4E79-A16F-08EC090D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722815-FE39-4E9A-8DC0-C72742B1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44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088AB-0275-42CB-94DF-2A1038B6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E99D9-2977-46E9-B4F1-FE80CE911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E050AA-9EC4-49F4-B7DE-8262D99E0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2AC474-B1F0-4676-87BF-7F5A51AA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20E8DA-BFE3-4826-8C95-A63445BF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E904C6-0932-47BA-9845-C09AA7ED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37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A9421-864C-468F-972A-8C479BDAB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3A621A-6507-4818-8367-63BC0A9BD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0F9EA8-5D13-4294-8DC4-A3759F866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AF08C-FDB1-4875-B304-FA6E1BCF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82A1B8-D260-4781-9CE3-0F181B35A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3DCF80-C39D-4A86-AF03-E86319C2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56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8EA84-A256-4DF3-AB49-2B315ADC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B35C8D-9BE5-4253-8CE7-E7E8332CB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5B98C2-F2B4-4AFE-B3CB-F009D0C0C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18155-F769-4AD0-B7D5-A5C3CE98B75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B51739-EAE3-4A6F-AE8A-F25CF7679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D2898D-9042-4410-8E60-EC9F4853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0AC0F-9633-4A2C-ACE4-37DFD4452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35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756324-D775-4384-A5D0-424FAF48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84" y="628506"/>
            <a:ext cx="7436232" cy="56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19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6AE5273-2464-4B85-998A-D1E632E81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57445"/>
              </p:ext>
            </p:extLst>
          </p:nvPr>
        </p:nvGraphicFramePr>
        <p:xfrm>
          <a:off x="0" y="300789"/>
          <a:ext cx="11851103" cy="6264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2881">
                  <a:extLst>
                    <a:ext uri="{9D8B030D-6E8A-4147-A177-3AD203B41FA5}">
                      <a16:colId xmlns:a16="http://schemas.microsoft.com/office/drawing/2014/main" val="540031898"/>
                    </a:ext>
                  </a:extLst>
                </a:gridCol>
                <a:gridCol w="3482670">
                  <a:extLst>
                    <a:ext uri="{9D8B030D-6E8A-4147-A177-3AD203B41FA5}">
                      <a16:colId xmlns:a16="http://schemas.microsoft.com/office/drawing/2014/main" val="4084020020"/>
                    </a:ext>
                  </a:extLst>
                </a:gridCol>
                <a:gridCol w="2962776">
                  <a:extLst>
                    <a:ext uri="{9D8B030D-6E8A-4147-A177-3AD203B41FA5}">
                      <a16:colId xmlns:a16="http://schemas.microsoft.com/office/drawing/2014/main" val="583544702"/>
                    </a:ext>
                  </a:extLst>
                </a:gridCol>
                <a:gridCol w="2962776">
                  <a:extLst>
                    <a:ext uri="{9D8B030D-6E8A-4147-A177-3AD203B41FA5}">
                      <a16:colId xmlns:a16="http://schemas.microsoft.com/office/drawing/2014/main" val="2182042386"/>
                    </a:ext>
                  </a:extLst>
                </a:gridCol>
              </a:tblGrid>
              <a:tr h="15660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703931"/>
                  </a:ext>
                </a:extLst>
              </a:tr>
              <a:tr h="15660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156620"/>
                  </a:ext>
                </a:extLst>
              </a:tr>
              <a:tr h="15660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975889"/>
                  </a:ext>
                </a:extLst>
              </a:tr>
              <a:tr h="15660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81877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A6DA9A-39BC-4E26-8E89-EA48F2C5C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68" y="284521"/>
            <a:ext cx="1992198" cy="14076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B14E51-CBE6-4B92-A2EE-91CFDB61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28" y="3457850"/>
            <a:ext cx="2001038" cy="13995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84238E-437D-40DC-B3FD-860D64AF7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28" y="1903956"/>
            <a:ext cx="2001038" cy="14820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23CEA4-1E91-4DB5-B84D-273ADDC82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71" y="5191936"/>
            <a:ext cx="2062795" cy="1307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B2A391-55BF-48A2-A13B-63ADA76B0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470" y="303839"/>
            <a:ext cx="2112049" cy="14912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0C6894-BDF2-48BC-A076-CAE0133A5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290" y="320584"/>
            <a:ext cx="1307809" cy="15196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87FEBA-D72B-4D02-8113-A090C7652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716" y="320584"/>
            <a:ext cx="1201181" cy="15196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646AC2-C25A-4A22-A0DD-D44D4C9DC8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4786" y="1901847"/>
            <a:ext cx="1126097" cy="15196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3441DF-C717-4EED-A4EF-C899941CE2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0143" y="320584"/>
            <a:ext cx="1201180" cy="15169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C7DE38-4DAD-4BA7-B7B4-7383D575C4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2032" y="3378708"/>
            <a:ext cx="1201180" cy="15383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95D0FB-88B1-4503-8DC1-61F46C33A5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0143" y="1864834"/>
            <a:ext cx="1219982" cy="15641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2AE030-5D47-40E6-A8A0-C7CC539C5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54608" y="1886792"/>
            <a:ext cx="1211811" cy="15280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5DE39FE-0D86-4C94-B8C0-D09DA628A1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5125" y="3436527"/>
            <a:ext cx="1238827" cy="15642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F23119-08D9-45B1-AAEF-3908AD61CE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3424" y="3456322"/>
            <a:ext cx="1300187" cy="13353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7F1DBA-DE65-4319-942B-6379F02A00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0020" y="3429000"/>
            <a:ext cx="2169588" cy="156426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2AE1B3-B14F-485F-814D-3DF7575EF7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5377" y="3429000"/>
            <a:ext cx="2142577" cy="154624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EB688B6-5D12-41A7-A95F-1364996A55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3154" y="1814439"/>
            <a:ext cx="2204455" cy="15642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FAD53E-5AB1-48AD-8365-EF78F1D476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73142" y="308244"/>
            <a:ext cx="2123397" cy="14912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BAD059-37D3-4C43-ADDC-D75C1ECB7F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1423" y="1806909"/>
            <a:ext cx="2116477" cy="159535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1024691-6328-4F30-855A-247CE33D2ED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13155" y="5000796"/>
            <a:ext cx="2142578" cy="156426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93D3FF-667A-4F90-9B11-580CA4D538E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142" y="4985487"/>
            <a:ext cx="2167914" cy="15642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C7D1A54-C04F-48C2-8273-BD725B6C39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7335" y="4071566"/>
            <a:ext cx="1624212" cy="24257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A08933F-C87A-4B58-838F-5FC56FE187B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60689" y="308244"/>
            <a:ext cx="1715972" cy="24781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CB3D197-8CB5-465D-A34C-E2C605BFF23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69098" y="2827726"/>
            <a:ext cx="1647802" cy="116106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B493D47-BF41-44C4-A12E-A368A0613FE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8016" y="4955885"/>
            <a:ext cx="2978438" cy="16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2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3FC641-B3CD-4C2F-A815-275D2496C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59" y="0"/>
            <a:ext cx="10794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5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1D34CC-4B56-4009-AD6C-AB8E9D06A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5" y="709863"/>
            <a:ext cx="10443410" cy="53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12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Широкоэкранный</PresentationFormat>
  <Paragraphs>0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Natallia Pinchuk</dc:creator>
  <cp:lastModifiedBy>Natallia Pinchuk</cp:lastModifiedBy>
  <cp:revision>3</cp:revision>
  <dcterms:created xsi:type="dcterms:W3CDTF">2024-04-08T07:08:23Z</dcterms:created>
  <dcterms:modified xsi:type="dcterms:W3CDTF">2024-04-08T09:24:47Z</dcterms:modified>
</cp:coreProperties>
</file>