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46E72-585B-4260-9B64-63D34BB93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E99B48-C2FE-40C7-9163-68ACF124F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407B5A-3E2E-4191-AB7D-4575C4CCC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2EE1-E60E-4114-A4A6-E9997942C80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106B7B-FF57-4640-B21E-E2BD3A7F6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D7C4BF-3543-4011-BD3C-AB1851ED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4A130-57BE-4D49-98A4-5CEC58952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771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89683-F33B-4CD9-B7B1-B3AB7A4C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5F947E-267A-40DF-BE26-F793818FE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5B5BFF-FD14-47C8-9FFC-9EEC92FC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2EE1-E60E-4114-A4A6-E9997942C80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6BD135-D5A7-4EFB-9DF4-4732B6499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FA54EC-02D3-47D1-8554-7712351E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4A130-57BE-4D49-98A4-5CEC58952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491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1619CC-3F55-41A7-9D09-0B8D0BBDB4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A8677A-DB12-4443-A81C-F12F8B82F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9C2BB2-5DFB-45A9-B90B-3CE692503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2EE1-E60E-4114-A4A6-E9997942C80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CD6ACE-68E3-4778-86FE-5CF0E6CA8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7A2023-724D-4E2F-A1A6-BF9A93531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4A130-57BE-4D49-98A4-5CEC58952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59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3371D-E592-41D1-9105-BEB955A66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5622CA-C7D9-4002-AA9D-9E96CA1E4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390778-4660-4528-AD5E-D848E5B2A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2EE1-E60E-4114-A4A6-E9997942C80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2D4B1-3032-45B8-A3D4-5F35E3AB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13A3F4-D2D4-4F36-BA4A-69BC81C3A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4A130-57BE-4D49-98A4-5CEC58952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305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45349F-2B77-4E50-952C-064E8CEE2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D60CF0-4396-43DA-BBDD-252AA5E8E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591DE0-3395-4D11-BCD1-64E96049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2EE1-E60E-4114-A4A6-E9997942C80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43089C-9BD8-44BA-90AC-616A3E7E9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99C9B3-B7EE-4CF0-AC55-9175A7657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4A130-57BE-4D49-98A4-5CEC58952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05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622B9-9C08-4944-B630-9266C342D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D85E12-BA82-494D-9652-30DABBE56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4CD31E-4468-45AE-A181-C926FAC68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7ADFD0-0C2E-441E-A1C6-5275C4A15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2EE1-E60E-4114-A4A6-E9997942C80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0B353D-1EC1-4184-AD1C-DFFABBDA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D39845-BD61-4AA8-BD29-730F9A1FA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4A130-57BE-4D49-98A4-5CEC58952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737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D6769-9015-48D6-A34A-91F73180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929B35-9CC0-41E4-BDCF-EC14203A4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9FD3FE-6DE7-4386-94A5-3551D5D96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11E69E-99FB-4794-9105-C13E992F7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516ACDA-0D80-4A4E-BCE9-91BC990BF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63081B-FA8C-4A5C-ACF2-B883C63FA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2EE1-E60E-4114-A4A6-E9997942C80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D6FECC0-5C7F-43F1-A71F-DE9260D4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3118DD-218B-40F3-9391-701D49C2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4A130-57BE-4D49-98A4-5CEC58952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361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ADD37-010C-4B8B-A301-2F06CBE03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696C46-5382-4426-B41D-95C352CE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2EE1-E60E-4114-A4A6-E9997942C80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533021-00D2-4072-B725-7B5CC7A5F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E94F3B-8741-4372-90BD-3CE21E13A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4A130-57BE-4D49-98A4-5CEC58952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23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8C0A85-0EA5-4971-986C-C51B46471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2EE1-E60E-4114-A4A6-E9997942C80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728A3C0-6240-4F4D-9065-03E875AC1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204E85-D7CD-4A05-AB57-33997AB5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4A130-57BE-4D49-98A4-5CEC58952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25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931CA-5262-4516-BEA7-286C5D9D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5D3D6C-68F4-4502-8FEF-F8022E717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49DB07-C4C2-4198-A4F0-820B0D9AC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D0823F-FBD3-4B55-97B1-2B97330CD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2EE1-E60E-4114-A4A6-E9997942C80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9CACF8-4A68-462E-B0BD-6549AC2C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74F39C-F70C-41DE-812A-3D68EDBF8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4A130-57BE-4D49-98A4-5CEC58952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354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C249D-497E-48CF-951F-907DD021C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29439D-9968-46AB-B4C7-E94E99E7D8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941601-D665-48EB-BD96-CC20E2050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04EAFB-1670-43E3-AD23-8879607B8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C2EE1-E60E-4114-A4A6-E9997942C80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65C976-7E22-42F2-852F-7C8C1C694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930337-D6AE-4ACD-9741-1BABBA89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4A130-57BE-4D49-98A4-5CEC58952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14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87B7E-D339-4733-99AE-40BB00838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E481EE-7CCA-48C1-97DD-0D9BA8EE6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318C6-02D4-4873-8791-7636E7287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C2EE1-E60E-4114-A4A6-E9997942C80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E03E6F-62CB-4C5C-80BA-EE0764FC1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DFBF21-538F-45BB-9DE5-16DBEDAA6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4A130-57BE-4D49-98A4-5CEC58952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19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5156FA-1705-406F-90F9-344957E4D6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7" t="-2538" r="-8037" b="2538"/>
          <a:stretch/>
        </p:blipFill>
        <p:spPr>
          <a:xfrm>
            <a:off x="131798" y="0"/>
            <a:ext cx="7138525" cy="45401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CDAA0C-5AEE-4868-822C-619E87D68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635" y="3015455"/>
            <a:ext cx="6117365" cy="3894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DDBB1-6438-4921-BBA6-7B1FD4E679D1}"/>
              </a:ext>
            </a:extLst>
          </p:cNvPr>
          <p:cNvSpPr txBox="1"/>
          <p:nvPr/>
        </p:nvSpPr>
        <p:spPr>
          <a:xfrm>
            <a:off x="6609232" y="297711"/>
            <a:ext cx="56487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Модульная прихожая « МОРИ»</a:t>
            </a:r>
          </a:p>
          <a:p>
            <a:endParaRPr lang="ru-RU" sz="2800" dirty="0"/>
          </a:p>
          <a:p>
            <a:r>
              <a:rPr lang="ru-RU" sz="2800" dirty="0"/>
              <a:t>Стоимость комплекта – 12 450 руб.</a:t>
            </a:r>
          </a:p>
          <a:p>
            <a:endParaRPr lang="ru-RU" sz="2800" dirty="0"/>
          </a:p>
          <a:p>
            <a:r>
              <a:rPr lang="ru-RU" sz="2800" dirty="0"/>
              <a:t>Цвет белый или графит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DCA863-1797-48C7-9BF4-D47005B66371}"/>
              </a:ext>
            </a:extLst>
          </p:cNvPr>
          <p:cNvSpPr txBox="1"/>
          <p:nvPr/>
        </p:nvSpPr>
        <p:spPr>
          <a:xfrm>
            <a:off x="563525" y="4709304"/>
            <a:ext cx="47421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0" i="0">
                <a:solidFill>
                  <a:srgbClr val="757575"/>
                </a:solidFill>
                <a:effectLst/>
                <a:latin typeface="-apple-system"/>
              </a:rPr>
              <a:t>В составе комплекта:</a:t>
            </a:r>
          </a:p>
          <a:p>
            <a:pPr algn="l"/>
            <a:r>
              <a:rPr lang="ru-RU" b="0" i="0">
                <a:solidFill>
                  <a:srgbClr val="757575"/>
                </a:solidFill>
                <a:effectLst/>
                <a:latin typeface="-apple-system"/>
              </a:rPr>
              <a:t>•тумба МПТ 600 (600х354х550) отделение для обуви за откидной дверью;</a:t>
            </a:r>
          </a:p>
          <a:p>
            <a:pPr algn="l"/>
            <a:r>
              <a:rPr lang="ru-RU" b="0" i="0">
                <a:solidFill>
                  <a:srgbClr val="757575"/>
                </a:solidFill>
                <a:effectLst/>
                <a:latin typeface="-apple-system"/>
              </a:rPr>
              <a:t>•тумба МПТ 400 (400х354х720) отделение за распашной дверью, ящик;</a:t>
            </a:r>
          </a:p>
          <a:p>
            <a:pPr algn="l"/>
            <a:r>
              <a:rPr lang="ru-RU" b="0" i="0">
                <a:solidFill>
                  <a:srgbClr val="757575"/>
                </a:solidFill>
                <a:effectLst/>
                <a:latin typeface="-apple-system"/>
              </a:rPr>
              <a:t>•зеркало МПЗ 400 (400х20х1000);</a:t>
            </a:r>
          </a:p>
          <a:p>
            <a:pPr algn="l"/>
            <a:r>
              <a:rPr lang="ru-RU" b="0" i="0">
                <a:solidFill>
                  <a:srgbClr val="757575"/>
                </a:solidFill>
                <a:effectLst/>
                <a:latin typeface="-apple-system"/>
              </a:rPr>
              <a:t>•вешалка МПВ 600 (600х30х1200) 6 крючков.</a:t>
            </a:r>
          </a:p>
        </p:txBody>
      </p:sp>
    </p:spTree>
    <p:extLst>
      <p:ext uri="{BB962C8B-B14F-4D97-AF65-F5344CB8AC3E}">
        <p14:creationId xmlns:p14="http://schemas.microsoft.com/office/powerpoint/2010/main" val="4221071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FE0B29-05C0-476B-A8B3-97E2C8A1C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23" t="155" r="6383"/>
          <a:stretch/>
        </p:blipFill>
        <p:spPr>
          <a:xfrm>
            <a:off x="148855" y="116957"/>
            <a:ext cx="5762847" cy="43662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C3F3B8-926B-4BFA-83F9-1AE817F15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1" t="1587" r="5867" b="1"/>
          <a:stretch/>
        </p:blipFill>
        <p:spPr>
          <a:xfrm>
            <a:off x="5947145" y="2640610"/>
            <a:ext cx="5911701" cy="42085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F711B4-8CB6-4BEA-8394-B97769262C7A}"/>
              </a:ext>
            </a:extLst>
          </p:cNvPr>
          <p:cNvSpPr txBox="1"/>
          <p:nvPr/>
        </p:nvSpPr>
        <p:spPr>
          <a:xfrm>
            <a:off x="6095999" y="233916"/>
            <a:ext cx="5589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Спальня </a:t>
            </a:r>
            <a:r>
              <a:rPr lang="ru-RU" sz="2800" b="1" dirty="0"/>
              <a:t>«МОРИ»</a:t>
            </a:r>
          </a:p>
          <a:p>
            <a:r>
              <a:rPr lang="ru-RU" sz="2400" dirty="0"/>
              <a:t>Цвет графит; материал ЛДСП</a:t>
            </a:r>
          </a:p>
          <a:p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803192-2298-4CFE-9478-E7F2633078CC}"/>
              </a:ext>
            </a:extLst>
          </p:cNvPr>
          <p:cNvSpPr txBox="1"/>
          <p:nvPr/>
        </p:nvSpPr>
        <p:spPr>
          <a:xfrm>
            <a:off x="7024576" y="2795565"/>
            <a:ext cx="37320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Стоимость комплекта 36000 руб.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05DC-D32B-46B1-A263-24400841CA8C}"/>
              </a:ext>
            </a:extLst>
          </p:cNvPr>
          <p:cNvSpPr txBox="1"/>
          <p:nvPr/>
        </p:nvSpPr>
        <p:spPr>
          <a:xfrm>
            <a:off x="1063256" y="135414"/>
            <a:ext cx="35938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Стоимость комплекта 27 000 руб.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F31F44-52B9-4A35-86E5-8A3C26CAAD42}"/>
              </a:ext>
            </a:extLst>
          </p:cNvPr>
          <p:cNvSpPr txBox="1"/>
          <p:nvPr/>
        </p:nvSpPr>
        <p:spPr>
          <a:xfrm>
            <a:off x="5947145" y="1161096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0" dirty="0">
                <a:solidFill>
                  <a:srgbClr val="757575"/>
                </a:solidFill>
                <a:effectLst/>
                <a:latin typeface="-apple-system"/>
              </a:rPr>
              <a:t>                          В составе комплекта: 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  <a:t>кровать КРМ 1600.1 (1635х2032х650)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  <a:t>тумба прикроватная ТПМ 400.1 (404х350х300) — 2 шт.;</a:t>
            </a:r>
          </a:p>
          <a:p>
            <a:pPr algn="l"/>
            <a: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  <a:t>комод МК 1600.1 (1604х404х990)</a:t>
            </a:r>
          </a:p>
          <a:p>
            <a:pPr algn="l"/>
            <a:endParaRPr lang="ru-RU" b="0" i="0" dirty="0">
              <a:solidFill>
                <a:srgbClr val="757575"/>
              </a:solidFill>
              <a:effectLst/>
              <a:latin typeface="-apple-syste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77FB9-75D0-499D-B44F-E77132872BC5}"/>
              </a:ext>
            </a:extLst>
          </p:cNvPr>
          <p:cNvSpPr txBox="1"/>
          <p:nvPr/>
        </p:nvSpPr>
        <p:spPr>
          <a:xfrm>
            <a:off x="163029" y="4719673"/>
            <a:ext cx="54757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0" i="0" dirty="0">
                <a:solidFill>
                  <a:srgbClr val="757575"/>
                </a:solidFill>
                <a:effectLst/>
                <a:latin typeface="-apple-system"/>
              </a:rPr>
              <a:t>В составе комплекта:   </a:t>
            </a:r>
          </a:p>
          <a:p>
            <a:pPr algn="l"/>
            <a: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  <a:t>•шкаф МШ 1600.1 (1604х504х2100) </a:t>
            </a:r>
          </a:p>
          <a:p>
            <a:pPr algn="l"/>
            <a: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  <a:t>•кровать КРМ 1600.1 (1635х2032х650)</a:t>
            </a:r>
            <a:b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</a:br>
            <a: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  <a:t>•тумба прикроватная ТПМ 400.1 (404х350х300) — 2 шт.;</a:t>
            </a:r>
          </a:p>
          <a:p>
            <a:pPr algn="l"/>
            <a: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  <a:t>•комод МК 1380.6 (1384х404х770) 6 ящиков.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E63C2C41-32DA-4FFB-8459-C423F53DF85B}"/>
              </a:ext>
            </a:extLst>
          </p:cNvPr>
          <p:cNvSpPr/>
          <p:nvPr/>
        </p:nvSpPr>
        <p:spPr>
          <a:xfrm>
            <a:off x="3514061" y="4859694"/>
            <a:ext cx="2286000" cy="223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лево 10">
            <a:extLst>
              <a:ext uri="{FF2B5EF4-FFF2-40B4-BE49-F238E27FC236}">
                <a16:creationId xmlns:a16="http://schemas.microsoft.com/office/drawing/2014/main" id="{077E471E-DD0C-4D4F-856E-44B54C1763D9}"/>
              </a:ext>
            </a:extLst>
          </p:cNvPr>
          <p:cNvSpPr/>
          <p:nvPr/>
        </p:nvSpPr>
        <p:spPr>
          <a:xfrm>
            <a:off x="6095999" y="1259247"/>
            <a:ext cx="1531089" cy="2414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738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67CFF1-1DC9-4300-B1D2-4F3C32768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8" t="2089" r="6709"/>
          <a:stretch/>
        </p:blipFill>
        <p:spPr>
          <a:xfrm>
            <a:off x="216199" y="85061"/>
            <a:ext cx="5954232" cy="4335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06E51F-12E3-4174-BF04-65EC174C8824}"/>
              </a:ext>
            </a:extLst>
          </p:cNvPr>
          <p:cNvSpPr txBox="1"/>
          <p:nvPr/>
        </p:nvSpPr>
        <p:spPr>
          <a:xfrm>
            <a:off x="903768" y="297711"/>
            <a:ext cx="36788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Стоимость комплекта – 36 000 руб.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9C6143-CA2B-46C5-BFB1-37C420B1412D}"/>
              </a:ext>
            </a:extLst>
          </p:cNvPr>
          <p:cNvSpPr txBox="1"/>
          <p:nvPr/>
        </p:nvSpPr>
        <p:spPr>
          <a:xfrm>
            <a:off x="6306423" y="1052041"/>
            <a:ext cx="5954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  <a:t>                                           </a:t>
            </a:r>
            <a:r>
              <a:rPr lang="ru-RU" sz="2400" b="1" i="0" dirty="0">
                <a:solidFill>
                  <a:srgbClr val="757575"/>
                </a:solidFill>
                <a:effectLst/>
                <a:latin typeface="-apple-system"/>
              </a:rPr>
              <a:t>В составе комплекта</a:t>
            </a:r>
            <a: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  <a:t>:</a:t>
            </a:r>
          </a:p>
          <a:p>
            <a:pPr algn="l"/>
            <a: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  <a:t>•шкаф МШ 900.1 (904х504х1800) </a:t>
            </a:r>
          </a:p>
          <a:p>
            <a:pPr algn="l"/>
            <a: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  <a:t>•кровать КРМ 1600.1 (1635х2032х650)</a:t>
            </a:r>
            <a:b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</a:br>
            <a: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  <a:t>•комод МК 1600.1 (1604х404х990) 4 ящика, 1 секция за распашными дверьми с полкой.</a:t>
            </a:r>
          </a:p>
        </p:txBody>
      </p:sp>
      <p:sp>
        <p:nvSpPr>
          <p:cNvPr id="5" name="Стрелка: влево 4">
            <a:extLst>
              <a:ext uri="{FF2B5EF4-FFF2-40B4-BE49-F238E27FC236}">
                <a16:creationId xmlns:a16="http://schemas.microsoft.com/office/drawing/2014/main" id="{07E8A047-DB43-4093-8CDD-DCF3693BEFEC}"/>
              </a:ext>
            </a:extLst>
          </p:cNvPr>
          <p:cNvSpPr/>
          <p:nvPr/>
        </p:nvSpPr>
        <p:spPr>
          <a:xfrm>
            <a:off x="6171745" y="1164563"/>
            <a:ext cx="1807535" cy="2020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D9A41-99FE-4B7A-A45A-B36A3FAD2336}"/>
              </a:ext>
            </a:extLst>
          </p:cNvPr>
          <p:cNvSpPr txBox="1"/>
          <p:nvPr/>
        </p:nvSpPr>
        <p:spPr>
          <a:xfrm>
            <a:off x="7052474" y="146639"/>
            <a:ext cx="44621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Спальня </a:t>
            </a:r>
            <a:r>
              <a:rPr lang="ru-RU" sz="2800" b="1" dirty="0"/>
              <a:t>«МОРИ»</a:t>
            </a:r>
          </a:p>
          <a:p>
            <a:r>
              <a:rPr lang="ru-RU" sz="2400" dirty="0"/>
              <a:t>Цвет белый;  Материал : ЛДСП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0C58F2-1B7E-4A5F-9DD5-A5C2C2898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4" t="1564" r="6238" b="1"/>
          <a:stretch/>
        </p:blipFill>
        <p:spPr>
          <a:xfrm>
            <a:off x="6170431" y="2659687"/>
            <a:ext cx="5882031" cy="4198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8C7272-C561-48D8-9F42-AAA7194649F3}"/>
              </a:ext>
            </a:extLst>
          </p:cNvPr>
          <p:cNvSpPr txBox="1"/>
          <p:nvPr/>
        </p:nvSpPr>
        <p:spPr>
          <a:xfrm>
            <a:off x="216199" y="4540102"/>
            <a:ext cx="56742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0" i="0" dirty="0">
                <a:solidFill>
                  <a:srgbClr val="757575"/>
                </a:solidFill>
                <a:effectLst/>
                <a:latin typeface="-apple-system"/>
              </a:rPr>
              <a:t>В составе комплекта</a:t>
            </a:r>
            <a: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  <a:t>: </a:t>
            </a:r>
          </a:p>
          <a:p>
            <a:pPr algn="l"/>
            <a: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  <a:t>•шкаф МШ 1600.1 (1604х504х2100) два отделения со штангой и двумя полками, отделение с 3 полками, 2 выдвижных ящика;</a:t>
            </a:r>
          </a:p>
          <a:p>
            <a:pPr algn="l"/>
            <a: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  <a:t>•кровать КРМ 1200.1 (1235х2032х650) спальное место 120х200, основание настилы ДСП;</a:t>
            </a:r>
          </a:p>
          <a:p>
            <a:pPr algn="l"/>
            <a: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  <a:t>•стол МС-2 (1354х500х770) 2 тумбы по 3 ящика;</a:t>
            </a:r>
          </a:p>
          <a:p>
            <a:pPr algn="l"/>
            <a:r>
              <a:rPr lang="ru-RU" b="0" i="0" dirty="0">
                <a:solidFill>
                  <a:srgbClr val="757575"/>
                </a:solidFill>
                <a:effectLst/>
                <a:latin typeface="-apple-system"/>
              </a:rPr>
              <a:t>•комод МК 700.5 (700х404х1120) 5 ящиков.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6C4BAFE6-F1CF-4F90-A7A2-942654188DC0}"/>
              </a:ext>
            </a:extLst>
          </p:cNvPr>
          <p:cNvSpPr/>
          <p:nvPr/>
        </p:nvSpPr>
        <p:spPr>
          <a:xfrm>
            <a:off x="3604437" y="4633315"/>
            <a:ext cx="2286000" cy="1726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BFC664-5269-4EAD-BD2D-21F7EA638A4C}"/>
              </a:ext>
            </a:extLst>
          </p:cNvPr>
          <p:cNvSpPr txBox="1"/>
          <p:nvPr/>
        </p:nvSpPr>
        <p:spPr>
          <a:xfrm>
            <a:off x="7198242" y="2751576"/>
            <a:ext cx="36044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Стоимость комплекта – 58 600 руб.</a:t>
            </a:r>
          </a:p>
        </p:txBody>
      </p:sp>
    </p:spTree>
    <p:extLst>
      <p:ext uri="{BB962C8B-B14F-4D97-AF65-F5344CB8AC3E}">
        <p14:creationId xmlns:p14="http://schemas.microsoft.com/office/powerpoint/2010/main" val="2462856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67CFF1-1DC9-4300-B1D2-4F3C32768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8" t="2089" r="6709"/>
          <a:stretch/>
        </p:blipFill>
        <p:spPr>
          <a:xfrm>
            <a:off x="139538" y="74428"/>
            <a:ext cx="4606547" cy="3354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DD9A41-99FE-4B7A-A45A-B36A3FAD2336}"/>
              </a:ext>
            </a:extLst>
          </p:cNvPr>
          <p:cNvSpPr txBox="1"/>
          <p:nvPr/>
        </p:nvSpPr>
        <p:spPr>
          <a:xfrm>
            <a:off x="4760262" y="209757"/>
            <a:ext cx="371053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   Спальня </a:t>
            </a:r>
          </a:p>
          <a:p>
            <a:r>
              <a:rPr lang="ru-RU" sz="3600" b="1" dirty="0"/>
              <a:t>  «МОРИ»</a:t>
            </a:r>
          </a:p>
          <a:p>
            <a:endParaRPr lang="ru-RU" sz="2000" b="1" dirty="0"/>
          </a:p>
          <a:p>
            <a:r>
              <a:rPr lang="ru-RU" sz="2000" dirty="0"/>
              <a:t>СОБЕРИТЕ СЕБЕ </a:t>
            </a:r>
          </a:p>
          <a:p>
            <a:r>
              <a:rPr lang="ru-RU" sz="2000" dirty="0"/>
              <a:t>КОМПЛЕКТ </a:t>
            </a:r>
          </a:p>
          <a:p>
            <a:r>
              <a:rPr lang="ru-RU" sz="2000" dirty="0"/>
              <a:t>СПАЛЬНИ ИЗ ГОТОВЫХ МОДУЛЕЙ </a:t>
            </a:r>
          </a:p>
          <a:p>
            <a:r>
              <a:rPr lang="ru-RU" sz="2000" dirty="0"/>
              <a:t>ПО ВАШИМ РАЗМЕРАМ</a:t>
            </a:r>
          </a:p>
          <a:p>
            <a:endParaRPr lang="ru-RU" sz="2400" dirty="0"/>
          </a:p>
          <a:p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0C58F2-1B7E-4A5F-9DD5-A5C2C2898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4" t="1564" r="6238" b="1"/>
          <a:stretch/>
        </p:blipFill>
        <p:spPr>
          <a:xfrm>
            <a:off x="7492498" y="149440"/>
            <a:ext cx="4699502" cy="33542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286412-C393-47E4-B133-CA7895590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38" y="3503720"/>
            <a:ext cx="4651161" cy="3354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D78221-8C52-4043-877B-B181CB7647E4}"/>
              </a:ext>
            </a:extLst>
          </p:cNvPr>
          <p:cNvSpPr txBox="1"/>
          <p:nvPr/>
        </p:nvSpPr>
        <p:spPr>
          <a:xfrm>
            <a:off x="4790699" y="4240876"/>
            <a:ext cx="1738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Цвет на выбор -  белый и графит </a:t>
            </a:r>
          </a:p>
          <a:p>
            <a:r>
              <a:rPr lang="ru-RU" sz="1800" dirty="0"/>
              <a:t>Материал : ЛДСП 16 мм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1B7589-A181-4711-9F34-49287881AE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3" b="7751"/>
          <a:stretch/>
        </p:blipFill>
        <p:spPr>
          <a:xfrm>
            <a:off x="7540839" y="3591445"/>
            <a:ext cx="4651161" cy="319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66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3C656A-477D-46BD-B372-810D42AB2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07" t="2302" r="25196" b="658"/>
          <a:stretch/>
        </p:blipFill>
        <p:spPr>
          <a:xfrm>
            <a:off x="170120" y="148856"/>
            <a:ext cx="1955279" cy="2486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FA71A8-181A-4AEC-9966-86DEEFCA46DC}"/>
              </a:ext>
            </a:extLst>
          </p:cNvPr>
          <p:cNvSpPr txBox="1"/>
          <p:nvPr/>
        </p:nvSpPr>
        <p:spPr>
          <a:xfrm>
            <a:off x="276446" y="2530549"/>
            <a:ext cx="12333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Шкаф(шир.1.6м)-     шкаф(шир.1,2м.)-            Шкаф угловой                  Шкаф(шир.90 см)     Шкаф(шир.80 см    шкаф(шир.400                    </a:t>
            </a:r>
          </a:p>
          <a:p>
            <a:r>
              <a:rPr lang="ru-RU" dirty="0"/>
              <a:t>  27 000 руб.               22 000 руб.                           20 000 </a:t>
            </a:r>
            <a:r>
              <a:rPr lang="ru-RU" dirty="0" err="1"/>
              <a:t>руб</a:t>
            </a:r>
            <a:r>
              <a:rPr lang="ru-RU" dirty="0"/>
              <a:t>                          16700 руб.                14500 руб.            11000 руб.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6FAAD9-849C-4A08-A890-8A37FF8DEA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63" t="-7669" r="27640" b="-3989"/>
          <a:stretch/>
        </p:blipFill>
        <p:spPr>
          <a:xfrm>
            <a:off x="2429538" y="38620"/>
            <a:ext cx="1562986" cy="26836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676B45-6AD5-4F5D-91AF-11406F0521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80" t="-5619" r="29585" b="1757"/>
          <a:stretch/>
        </p:blipFill>
        <p:spPr>
          <a:xfrm>
            <a:off x="4533014" y="-88971"/>
            <a:ext cx="1562986" cy="24862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B860CA-DF09-4B69-9680-BAEDAEDD94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93" t="-719" r="30496" b="-408"/>
          <a:stretch/>
        </p:blipFill>
        <p:spPr>
          <a:xfrm>
            <a:off x="6767620" y="38621"/>
            <a:ext cx="1463672" cy="24862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3D7281-B271-4148-84EA-BA2FE28C59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85" t="-1525" r="36409" b="2644"/>
          <a:stretch/>
        </p:blipFill>
        <p:spPr>
          <a:xfrm>
            <a:off x="8902912" y="-46203"/>
            <a:ext cx="1147525" cy="26558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697761-90DD-4375-8EDD-80E983292E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765" t="-1968" r="40010"/>
          <a:stretch/>
        </p:blipFill>
        <p:spPr>
          <a:xfrm>
            <a:off x="10813313" y="6661"/>
            <a:ext cx="818707" cy="26284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B5EB69-5612-4567-8641-64875DDBAC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0741" y="3429000"/>
            <a:ext cx="2057737" cy="1308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DF80FD-F7F9-45EB-BF3F-862774A375CC}"/>
              </a:ext>
            </a:extLst>
          </p:cNvPr>
          <p:cNvSpPr txBox="1"/>
          <p:nvPr/>
        </p:nvSpPr>
        <p:spPr>
          <a:xfrm>
            <a:off x="-284146" y="4857897"/>
            <a:ext cx="1247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Стол – 12400 руб.              Стол-7500 руб.        Стол -9500 руб.       Стеллаж – 9500 руб.   Комод -10200 руб.    Комод – 7200 руб.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FAB169-66DB-4C78-BDF9-58C2457E4F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24" t="-1546" r="16660" b="-1"/>
          <a:stretch/>
        </p:blipFill>
        <p:spPr>
          <a:xfrm>
            <a:off x="2249274" y="3309215"/>
            <a:ext cx="1641783" cy="15486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22F2F8-3A82-4665-BE60-A501B2A88E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2524" y="3334728"/>
            <a:ext cx="2309478" cy="14707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13F3C9-39E5-4D2B-BDCD-0E446A4330F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796" t="-9553" r="35115"/>
          <a:stretch/>
        </p:blipFill>
        <p:spPr>
          <a:xfrm>
            <a:off x="6443328" y="2853713"/>
            <a:ext cx="914401" cy="21200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5F6F2B-83BF-41CC-9B65-AAC51DBC13C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521" t="-5469" r="27440" b="2470"/>
          <a:stretch/>
        </p:blipFill>
        <p:spPr>
          <a:xfrm>
            <a:off x="8291540" y="3176880"/>
            <a:ext cx="1222744" cy="170578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422E9A-A5BC-4EB9-AA1C-BC87F6C3C5A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336" t="-4296" r="15630" b="1"/>
          <a:stretch/>
        </p:blipFill>
        <p:spPr>
          <a:xfrm>
            <a:off x="10209644" y="3346155"/>
            <a:ext cx="1456661" cy="13810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AC13D1-974F-417D-B042-40349CA1045D}"/>
              </a:ext>
            </a:extLst>
          </p:cNvPr>
          <p:cNvSpPr txBox="1"/>
          <p:nvPr/>
        </p:nvSpPr>
        <p:spPr>
          <a:xfrm>
            <a:off x="8053136" y="4599474"/>
            <a:ext cx="11265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Шир.700 мм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E14102-CC7A-4143-91DB-D9142B5DB7F6}"/>
              </a:ext>
            </a:extLst>
          </p:cNvPr>
          <p:cNvSpPr txBox="1"/>
          <p:nvPr/>
        </p:nvSpPr>
        <p:spPr>
          <a:xfrm>
            <a:off x="9818080" y="4614474"/>
            <a:ext cx="14008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Шир.800 мм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7A312DB-953D-41C4-B3AD-9F871464FF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903" y="5122439"/>
            <a:ext cx="2197098" cy="13974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A985B7-A507-4EA9-92B3-7383289F3BBD}"/>
              </a:ext>
            </a:extLst>
          </p:cNvPr>
          <p:cNvSpPr txBox="1"/>
          <p:nvPr/>
        </p:nvSpPr>
        <p:spPr>
          <a:xfrm>
            <a:off x="336985" y="6496469"/>
            <a:ext cx="1112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Комод – 15200 руб.            Комод – 11600 руб.         Комод – 13500 руб.                     Комод – 12600 руб.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8A45D0-0AA5-4625-B1BE-8772E438EB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69050" y="5199153"/>
            <a:ext cx="1983636" cy="12623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1DAE7EC-C7D9-4539-85CA-24EA6AE3ECEB}"/>
              </a:ext>
            </a:extLst>
          </p:cNvPr>
          <p:cNvSpPr txBox="1"/>
          <p:nvPr/>
        </p:nvSpPr>
        <p:spPr>
          <a:xfrm>
            <a:off x="3992524" y="6242714"/>
            <a:ext cx="12375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Шир.1380 мм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38AD53-886F-4D31-A93F-2652CDE1DFB2}"/>
              </a:ext>
            </a:extLst>
          </p:cNvPr>
          <p:cNvSpPr txBox="1"/>
          <p:nvPr/>
        </p:nvSpPr>
        <p:spPr>
          <a:xfrm>
            <a:off x="-54721" y="5331763"/>
            <a:ext cx="12971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Шир.1600 мм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E2AEE54-11AF-42B3-8E6C-6B97A5438B9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8242" t="-305" r="17920" b="1189"/>
          <a:stretch/>
        </p:blipFill>
        <p:spPr>
          <a:xfrm>
            <a:off x="5195962" y="5095021"/>
            <a:ext cx="1353694" cy="13383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A7F422-F291-4D13-A29F-87654AF5CDAA}"/>
              </a:ext>
            </a:extLst>
          </p:cNvPr>
          <p:cNvSpPr txBox="1"/>
          <p:nvPr/>
        </p:nvSpPr>
        <p:spPr>
          <a:xfrm>
            <a:off x="5726448" y="6279501"/>
            <a:ext cx="12971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Шир.1200 мм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097593B-FDE6-449A-9094-E281A4A4EC6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0054" t="-3552" r="12239"/>
          <a:stretch/>
        </p:blipFill>
        <p:spPr>
          <a:xfrm>
            <a:off x="7195619" y="5193522"/>
            <a:ext cx="1535769" cy="130317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0E80F77-2622-4BD9-B106-AFD187F3233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1751" t="-5984" r="11084" b="-1"/>
          <a:stretch/>
        </p:blipFill>
        <p:spPr>
          <a:xfrm>
            <a:off x="9794353" y="5165674"/>
            <a:ext cx="1490818" cy="13031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9709204-BDE2-4D16-8B80-BA424E9AE3C6}"/>
              </a:ext>
            </a:extLst>
          </p:cNvPr>
          <p:cNvSpPr txBox="1"/>
          <p:nvPr/>
        </p:nvSpPr>
        <p:spPr>
          <a:xfrm>
            <a:off x="8731388" y="6088826"/>
            <a:ext cx="13190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Шир.1200 мм</a:t>
            </a:r>
          </a:p>
        </p:txBody>
      </p:sp>
    </p:spTree>
    <p:extLst>
      <p:ext uri="{BB962C8B-B14F-4D97-AF65-F5344CB8AC3E}">
        <p14:creationId xmlns:p14="http://schemas.microsoft.com/office/powerpoint/2010/main" val="3376857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9E83DA-1190-46DF-8BFB-5BD87DAC8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56" t="26923" r="35142" b="18590"/>
          <a:stretch/>
        </p:blipFill>
        <p:spPr>
          <a:xfrm>
            <a:off x="233915" y="125161"/>
            <a:ext cx="1382233" cy="1850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C63ABA-9194-46C3-A849-7E59DCF397C3}"/>
              </a:ext>
            </a:extLst>
          </p:cNvPr>
          <p:cNvSpPr txBox="1"/>
          <p:nvPr/>
        </p:nvSpPr>
        <p:spPr>
          <a:xfrm>
            <a:off x="194930" y="2034858"/>
            <a:ext cx="1192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Тумба – 4100 руб.  Тумба для обуви                                      Тумба под ТВ  шир.1200 мм                  Тумба под ТВ шир.1200 мм</a:t>
            </a:r>
          </a:p>
          <a:p>
            <a:r>
              <a:rPr lang="ru-RU" dirty="0"/>
              <a:t>                                        2100 руб.                                                   8400 руб.                                                            6700 руб.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138C14-A88E-4B3E-A9BD-82E08A439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52" y="227740"/>
            <a:ext cx="2094946" cy="14203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083F2A-F309-4C40-86B1-9B523DF0E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192" y="277057"/>
            <a:ext cx="2621358" cy="16693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6BB320-6E75-4A3E-BAB5-94C571974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7548" y="329838"/>
            <a:ext cx="2456454" cy="1563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82D248-5A7C-42D3-9B01-91F4E9344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6458" y="206545"/>
            <a:ext cx="2798578" cy="17789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93737B-9049-4097-A2C0-390F0CC5DA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024" t="-2411" r="8669"/>
          <a:stretch/>
        </p:blipFill>
        <p:spPr>
          <a:xfrm>
            <a:off x="233914" y="2913320"/>
            <a:ext cx="1817837" cy="14757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87150-8C10-4D43-93D0-C734413B3519}"/>
              </a:ext>
            </a:extLst>
          </p:cNvPr>
          <p:cNvSpPr txBox="1"/>
          <p:nvPr/>
        </p:nvSpPr>
        <p:spPr>
          <a:xfrm>
            <a:off x="327836" y="4774019"/>
            <a:ext cx="11536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Стол шир.900 мм                Кровать шир.900 мм                                Кровать 1200 мм                            Кровать 1600 мм                  </a:t>
            </a:r>
          </a:p>
          <a:p>
            <a:r>
              <a:rPr lang="ru-RU" dirty="0"/>
              <a:t> 7000 руб.                                  7900 руб.                                                         9200 руб.                                         10800 руб.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C1296C-76C2-4182-9CCD-77E6F06F3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742" y="2899513"/>
            <a:ext cx="2944884" cy="18745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F6A1B8-2D26-4B27-9989-519F4F4585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3202" y="2709217"/>
            <a:ext cx="2944884" cy="18723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51DAAD-DFD4-4C60-ADE8-29A2838DAC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0327" y="2803285"/>
            <a:ext cx="2948065" cy="18745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D147E7-29CB-4195-BFF2-3E9F10CA42F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367" t="687" r="25426" b="-1"/>
          <a:stretch/>
        </p:blipFill>
        <p:spPr>
          <a:xfrm>
            <a:off x="1369994" y="5087234"/>
            <a:ext cx="1042323" cy="16424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9D65D7-360E-4788-8E35-5CBED277A63D}"/>
              </a:ext>
            </a:extLst>
          </p:cNvPr>
          <p:cNvSpPr txBox="1"/>
          <p:nvPr/>
        </p:nvSpPr>
        <p:spPr>
          <a:xfrm>
            <a:off x="2332623" y="5972396"/>
            <a:ext cx="274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Стеллаж открытый </a:t>
            </a:r>
          </a:p>
          <a:p>
            <a:r>
              <a:rPr lang="ru-RU" dirty="0"/>
              <a:t>4100 руб.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BBD767D-7301-4D67-97B8-B21C297F78B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875" t="17102" r="14966" b="2421"/>
          <a:stretch/>
        </p:blipFill>
        <p:spPr>
          <a:xfrm>
            <a:off x="4500438" y="5375131"/>
            <a:ext cx="1654545" cy="13954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C0B944-0A06-43EE-AFD1-6A3AC4DC8A7E}"/>
              </a:ext>
            </a:extLst>
          </p:cNvPr>
          <p:cNvSpPr txBox="1"/>
          <p:nvPr/>
        </p:nvSpPr>
        <p:spPr>
          <a:xfrm>
            <a:off x="6068833" y="5695397"/>
            <a:ext cx="1275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Комод  шир.1200</a:t>
            </a:r>
          </a:p>
          <a:p>
            <a:r>
              <a:rPr lang="ru-RU" dirty="0"/>
              <a:t>13200 руб.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737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508</Words>
  <Application>Microsoft Office PowerPoint</Application>
  <PresentationFormat>Широкоэкранный</PresentationFormat>
  <Paragraphs>61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-apple-system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Моя Почта</dc:creator>
  <cp:lastModifiedBy>Моя Почта</cp:lastModifiedBy>
  <cp:revision>17</cp:revision>
  <dcterms:created xsi:type="dcterms:W3CDTF">2024-04-30T15:48:53Z</dcterms:created>
  <dcterms:modified xsi:type="dcterms:W3CDTF">2024-05-06T20:29:58Z</dcterms:modified>
</cp:coreProperties>
</file>