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AEB"/>
    <a:srgbClr val="FFF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557" autoAdjust="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9E233-D4AB-4D3F-B646-CA9562F61B31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50C6D-7696-46C8-AA2B-497178DCC9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441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50C6D-7696-46C8-AA2B-497178DCC93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1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50C6D-7696-46C8-AA2B-497178DCC93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12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50C6D-7696-46C8-AA2B-497178DCC93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4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AF521A1-7403-8A82-B0B4-316036BE0C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46" b="7546"/>
          <a:stretch/>
        </p:blipFill>
        <p:spPr>
          <a:xfrm>
            <a:off x="1989609" y="-1"/>
            <a:ext cx="821278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40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6C5C9BB-9A54-414C-CEC2-125A8F60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66" b="30833"/>
          <a:stretch/>
        </p:blipFill>
        <p:spPr>
          <a:xfrm>
            <a:off x="4969381" y="0"/>
            <a:ext cx="2253237" cy="8863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F19C73-B12A-F4AC-58F7-F4E1DF40BFE0}"/>
              </a:ext>
            </a:extLst>
          </p:cNvPr>
          <p:cNvSpPr txBox="1"/>
          <p:nvPr userDrawn="1"/>
        </p:nvSpPr>
        <p:spPr>
          <a:xfrm>
            <a:off x="444500" y="6407210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aseline="0" dirty="0">
                <a:latin typeface="PT Serif" panose="020A0603040505020204" pitchFamily="18" charset="-52"/>
              </a:rPr>
              <a:t>td-elena.ru</a:t>
            </a:r>
            <a:endParaRPr lang="ru-RU" sz="1600" baseline="0" dirty="0">
              <a:latin typeface="PT Serif" panose="020A0603040505020204" pitchFamily="18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D8FEF0-A20B-399F-E887-133162A9EFAD}"/>
              </a:ext>
            </a:extLst>
          </p:cNvPr>
          <p:cNvSpPr txBox="1"/>
          <p:nvPr userDrawn="1"/>
        </p:nvSpPr>
        <p:spPr>
          <a:xfrm>
            <a:off x="5646584" y="6407210"/>
            <a:ext cx="6100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600" baseline="0" dirty="0">
                <a:latin typeface="PT Serif" panose="020A0603040505020204" pitchFamily="18" charset="-52"/>
              </a:rPr>
              <a:t>8 (800) 200-52-77</a:t>
            </a:r>
          </a:p>
        </p:txBody>
      </p:sp>
    </p:spTree>
    <p:extLst>
      <p:ext uri="{BB962C8B-B14F-4D97-AF65-F5344CB8AC3E}">
        <p14:creationId xmlns:p14="http://schemas.microsoft.com/office/powerpoint/2010/main" val="2428709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05268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63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td-elena.ru/catalog/zhenskaya_odezhda/futbolki/futbolki_odnotonny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hyperlink" Target="https://td-elena.ru/catalog/zhenskaya_odezhda/futbolki/futbolki_s_print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hyperlink" Target="https://td-elena.ru/catalog/zhenskaya_odezhda/futbolki/futbolki_s_vyshivko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38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C760BA-5758-A92F-02E3-8D536ADBE1BD}"/>
              </a:ext>
            </a:extLst>
          </p:cNvPr>
          <p:cNvSpPr txBox="1"/>
          <p:nvPr/>
        </p:nvSpPr>
        <p:spPr>
          <a:xfrm>
            <a:off x="2978426" y="2967335"/>
            <a:ext cx="6235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latin typeface="PT Sans" panose="020B0503020203020204" pitchFamily="34" charset="-52"/>
                <a:ea typeface="PT Sans" panose="020B0503020203020204" pitchFamily="34" charset="-52"/>
              </a:rPr>
              <a:t>Женские футболки</a:t>
            </a:r>
          </a:p>
        </p:txBody>
      </p:sp>
    </p:spTree>
    <p:extLst>
      <p:ext uri="{BB962C8B-B14F-4D97-AF65-F5344CB8AC3E}">
        <p14:creationId xmlns:p14="http://schemas.microsoft.com/office/powerpoint/2010/main" val="322930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3824F91-9709-CF9D-0491-63975FA553D5}"/>
              </a:ext>
            </a:extLst>
          </p:cNvPr>
          <p:cNvGrpSpPr/>
          <p:nvPr/>
        </p:nvGrpSpPr>
        <p:grpSpPr>
          <a:xfrm>
            <a:off x="73716" y="1118153"/>
            <a:ext cx="12044568" cy="4348370"/>
            <a:chOff x="67920" y="1118153"/>
            <a:chExt cx="12044568" cy="4348370"/>
          </a:xfrm>
        </p:grpSpPr>
        <p:pic>
          <p:nvPicPr>
            <p:cNvPr id="1034" name="Picture 10" descr="Футболка">
              <a:extLst>
                <a:ext uri="{FF2B5EF4-FFF2-40B4-BE49-F238E27FC236}">
                  <a16:creationId xmlns:a16="http://schemas.microsoft.com/office/drawing/2014/main" id="{544A6A59-A4EF-CA1D-7A2E-1AC03D7A84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20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Футболка">
              <a:extLst>
                <a:ext uri="{FF2B5EF4-FFF2-40B4-BE49-F238E27FC236}">
                  <a16:creationId xmlns:a16="http://schemas.microsoft.com/office/drawing/2014/main" id="{8FC05B42-31F0-0233-512A-B25E0B8F06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7575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Футболка">
              <a:extLst>
                <a:ext uri="{FF2B5EF4-FFF2-40B4-BE49-F238E27FC236}">
                  <a16:creationId xmlns:a16="http://schemas.microsoft.com/office/drawing/2014/main" id="{8BF85EE0-8E82-DFC0-F6D7-2202C942F8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7230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Футболка">
              <a:extLst>
                <a:ext uri="{FF2B5EF4-FFF2-40B4-BE49-F238E27FC236}">
                  <a16:creationId xmlns:a16="http://schemas.microsoft.com/office/drawing/2014/main" id="{25E6FAC5-805E-DB3A-C515-F2229A182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3575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57CECA-0423-C72E-D537-2981E904DA60}"/>
              </a:ext>
            </a:extLst>
          </p:cNvPr>
          <p:cNvSpPr/>
          <p:nvPr/>
        </p:nvSpPr>
        <p:spPr>
          <a:xfrm>
            <a:off x="1310308" y="5739847"/>
            <a:ext cx="9571383" cy="467139"/>
          </a:xfrm>
          <a:prstGeom prst="rect">
            <a:avLst/>
          </a:prstGeom>
          <a:solidFill>
            <a:srgbClr val="ECEA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</a:rPr>
              <a:t>И ещё более 50 дизайнов однотонных футболок на нашем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  <a:hlinkClick r:id="rId7"/>
              </a:rPr>
              <a:t>сайте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48259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A46B198A-7543-BDC2-47C6-716AD865E300}"/>
              </a:ext>
            </a:extLst>
          </p:cNvPr>
          <p:cNvGrpSpPr/>
          <p:nvPr/>
        </p:nvGrpSpPr>
        <p:grpSpPr>
          <a:xfrm>
            <a:off x="73716" y="1118153"/>
            <a:ext cx="12044568" cy="4348370"/>
            <a:chOff x="57981" y="1118153"/>
            <a:chExt cx="12044568" cy="4348370"/>
          </a:xfrm>
        </p:grpSpPr>
        <p:pic>
          <p:nvPicPr>
            <p:cNvPr id="8204" name="Picture 12">
              <a:extLst>
                <a:ext uri="{FF2B5EF4-FFF2-40B4-BE49-F238E27FC236}">
                  <a16:creationId xmlns:a16="http://schemas.microsoft.com/office/drawing/2014/main" id="{82DD14B3-8EFB-B3C7-52F9-A84444EB38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3636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0" name="Picture 8">
              <a:extLst>
                <a:ext uri="{FF2B5EF4-FFF2-40B4-BE49-F238E27FC236}">
                  <a16:creationId xmlns:a16="http://schemas.microsoft.com/office/drawing/2014/main" id="{E13A0AE4-AA61-CAA2-8F8E-54932D0DA8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0671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6" name="Picture 4" descr="Футболка">
              <a:extLst>
                <a:ext uri="{FF2B5EF4-FFF2-40B4-BE49-F238E27FC236}">
                  <a16:creationId xmlns:a16="http://schemas.microsoft.com/office/drawing/2014/main" id="{89A95311-1449-0240-3231-2AC61C54D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4326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4" name="Picture 2" descr="Футболка">
              <a:extLst>
                <a:ext uri="{FF2B5EF4-FFF2-40B4-BE49-F238E27FC236}">
                  <a16:creationId xmlns:a16="http://schemas.microsoft.com/office/drawing/2014/main" id="{1142CF97-6CC4-A641-F175-B7A6F8D44D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81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57CECA-0423-C72E-D537-2981E904DA60}"/>
              </a:ext>
            </a:extLst>
          </p:cNvPr>
          <p:cNvSpPr/>
          <p:nvPr/>
        </p:nvSpPr>
        <p:spPr>
          <a:xfrm>
            <a:off x="1310308" y="5739847"/>
            <a:ext cx="9571383" cy="467139"/>
          </a:xfrm>
          <a:prstGeom prst="rect">
            <a:avLst/>
          </a:prstGeom>
          <a:solidFill>
            <a:srgbClr val="ECEA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</a:rPr>
              <a:t>И ещё более 170 дизайнов футболок с принтом на нашем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  <a:hlinkClick r:id="rId7"/>
              </a:rPr>
              <a:t>сайте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8253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D502570-6D11-8DE4-2873-F8B14A21B7FF}"/>
              </a:ext>
            </a:extLst>
          </p:cNvPr>
          <p:cNvGrpSpPr/>
          <p:nvPr/>
        </p:nvGrpSpPr>
        <p:grpSpPr>
          <a:xfrm>
            <a:off x="74539" y="1118153"/>
            <a:ext cx="12042922" cy="4348370"/>
            <a:chOff x="57981" y="1118153"/>
            <a:chExt cx="12042922" cy="4348370"/>
          </a:xfrm>
        </p:grpSpPr>
        <p:pic>
          <p:nvPicPr>
            <p:cNvPr id="9224" name="Picture 8" descr="Футболка">
              <a:extLst>
                <a:ext uri="{FF2B5EF4-FFF2-40B4-BE49-F238E27FC236}">
                  <a16:creationId xmlns:a16="http://schemas.microsoft.com/office/drawing/2014/main" id="{48ECB72C-A591-5DC5-680C-EA4E6489AD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1990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2" name="Picture 6" descr="Футболка">
              <a:extLst>
                <a:ext uri="{FF2B5EF4-FFF2-40B4-BE49-F238E27FC236}">
                  <a16:creationId xmlns:a16="http://schemas.microsoft.com/office/drawing/2014/main" id="{8932CE56-0311-407C-C897-E94A3F2972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2265" y="1118153"/>
              <a:ext cx="2887319" cy="43309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20" name="Picture 4" descr="Футболка">
              <a:extLst>
                <a:ext uri="{FF2B5EF4-FFF2-40B4-BE49-F238E27FC236}">
                  <a16:creationId xmlns:a16="http://schemas.microsoft.com/office/drawing/2014/main" id="{691A284C-5074-B6DD-435A-3EB858A1A8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0946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18" name="Picture 2" descr="Футболка">
              <a:extLst>
                <a:ext uri="{FF2B5EF4-FFF2-40B4-BE49-F238E27FC236}">
                  <a16:creationId xmlns:a16="http://schemas.microsoft.com/office/drawing/2014/main" id="{94C071F0-BB2C-2B8F-B54E-F944040754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81" y="1118153"/>
              <a:ext cx="2898913" cy="4348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C57CECA-0423-C72E-D537-2981E904DA60}"/>
              </a:ext>
            </a:extLst>
          </p:cNvPr>
          <p:cNvSpPr/>
          <p:nvPr/>
        </p:nvSpPr>
        <p:spPr>
          <a:xfrm>
            <a:off x="1310308" y="5739847"/>
            <a:ext cx="9571383" cy="467139"/>
          </a:xfrm>
          <a:prstGeom prst="rect">
            <a:avLst/>
          </a:prstGeom>
          <a:solidFill>
            <a:srgbClr val="ECEAE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</a:rPr>
              <a:t>И ещё более 20 дизайнов футболок с вышивкой на нашем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PT Serif" panose="020A0603040505020204" pitchFamily="18" charset="-52"/>
                <a:ea typeface="PT Serif" panose="020A0603040505020204" pitchFamily="18" charset="-52"/>
                <a:hlinkClick r:id="rId7"/>
              </a:rPr>
              <a:t>сайте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955261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9073</TotalTime>
  <Words>37</Words>
  <Application>Microsoft Office PowerPoint</Application>
  <PresentationFormat>Широкоэкранный</PresentationFormat>
  <Paragraphs>7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PT Sans</vt:lpstr>
      <vt:lpstr>PT Serif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2024-06-05T12:20:14Z</dcterms:created>
  <dcterms:modified xsi:type="dcterms:W3CDTF">2024-06-11T19:33:54Z</dcterms:modified>
</cp:coreProperties>
</file>