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66" r:id="rId5"/>
    <p:sldId id="267" r:id="rId6"/>
    <p:sldId id="260" r:id="rId7"/>
    <p:sldId id="268" r:id="rId8"/>
    <p:sldId id="269" r:id="rId9"/>
    <p:sldId id="270" r:id="rId10"/>
    <p:sldId id="264" r:id="rId11"/>
    <p:sldId id="259" r:id="rId12"/>
    <p:sldId id="265" r:id="rId13"/>
    <p:sldId id="26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  <a:srgbClr val="FDCA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A72580-BF85-4625-80EA-CB1BFE3D4763}" v="436" dt="2024-05-28T07:37:14.3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96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Кристина Карпова" userId="87f6b4e1e05b1dec" providerId="Windows Live" clId="Web-{8E146C71-1F15-48B2-A828-BB0941470B49}"/>
    <pc:docChg chg="modSld">
      <pc:chgData name="Кристина Карпова" userId="87f6b4e1e05b1dec" providerId="Windows Live" clId="Web-{8E146C71-1F15-48B2-A828-BB0941470B49}" dt="2024-05-22T13:35:18.309" v="10" actId="1076"/>
      <pc:docMkLst>
        <pc:docMk/>
      </pc:docMkLst>
      <pc:sldChg chg="addSp modSp">
        <pc:chgData name="Кристина Карпова" userId="87f6b4e1e05b1dec" providerId="Windows Live" clId="Web-{8E146C71-1F15-48B2-A828-BB0941470B49}" dt="2024-05-22T13:35:18.309" v="10" actId="1076"/>
        <pc:sldMkLst>
          <pc:docMk/>
          <pc:sldMk cId="3075925242" sldId="266"/>
        </pc:sldMkLst>
        <pc:graphicFrameChg chg="ord">
          <ac:chgData name="Кристина Карпова" userId="87f6b4e1e05b1dec" providerId="Windows Live" clId="Web-{8E146C71-1F15-48B2-A828-BB0941470B49}" dt="2024-05-22T13:35:14.856" v="9"/>
          <ac:graphicFrameMkLst>
            <pc:docMk/>
            <pc:sldMk cId="3075925242" sldId="266"/>
            <ac:graphicFrameMk id="3" creationId="{00000000-0000-0000-0000-000000000000}"/>
          </ac:graphicFrameMkLst>
        </pc:graphicFrameChg>
        <pc:picChg chg="add mod ord">
          <ac:chgData name="Кристина Карпова" userId="87f6b4e1e05b1dec" providerId="Windows Live" clId="Web-{8E146C71-1F15-48B2-A828-BB0941470B49}" dt="2024-05-22T13:35:18.309" v="10" actId="1076"/>
          <ac:picMkLst>
            <pc:docMk/>
            <pc:sldMk cId="3075925242" sldId="266"/>
            <ac:picMk id="4" creationId="{EEAD7468-7510-A27A-2709-A7C12855756A}"/>
          </ac:picMkLst>
        </pc:picChg>
      </pc:sldChg>
    </pc:docChg>
  </pc:docChgLst>
  <pc:docChgLst>
    <pc:chgData name="Кристина Карпова" userId="87f6b4e1e05b1dec" providerId="Windows Live" clId="Web-{1BA72580-BF85-4625-80EA-CB1BFE3D4763}"/>
    <pc:docChg chg="modSld">
      <pc:chgData name="Кристина Карпова" userId="87f6b4e1e05b1dec" providerId="Windows Live" clId="Web-{1BA72580-BF85-4625-80EA-CB1BFE3D4763}" dt="2024-05-28T07:37:14.351" v="401" actId="1076"/>
      <pc:docMkLst>
        <pc:docMk/>
      </pc:docMkLst>
      <pc:sldChg chg="addSp delSp modSp">
        <pc:chgData name="Кристина Карпова" userId="87f6b4e1e05b1dec" providerId="Windows Live" clId="Web-{1BA72580-BF85-4625-80EA-CB1BFE3D4763}" dt="2024-05-28T07:35:11.114" v="360" actId="1076"/>
        <pc:sldMkLst>
          <pc:docMk/>
          <pc:sldMk cId="3302562407" sldId="259"/>
        </pc:sldMkLst>
        <pc:picChg chg="add mod">
          <ac:chgData name="Кристина Карпова" userId="87f6b4e1e05b1dec" providerId="Windows Live" clId="Web-{1BA72580-BF85-4625-80EA-CB1BFE3D4763}" dt="2024-05-28T07:35:11.114" v="360" actId="1076"/>
          <ac:picMkLst>
            <pc:docMk/>
            <pc:sldMk cId="3302562407" sldId="259"/>
            <ac:picMk id="3" creationId="{75BC8C58-6D95-53BD-47CF-EEBA6DB414E7}"/>
          </ac:picMkLst>
        </pc:picChg>
        <pc:picChg chg="add mod">
          <ac:chgData name="Кристина Карпова" userId="87f6b4e1e05b1dec" providerId="Windows Live" clId="Web-{1BA72580-BF85-4625-80EA-CB1BFE3D4763}" dt="2024-05-28T07:35:09.661" v="359" actId="1076"/>
          <ac:picMkLst>
            <pc:docMk/>
            <pc:sldMk cId="3302562407" sldId="259"/>
            <ac:picMk id="4" creationId="{8D19465A-13C2-91B7-801E-BD4CD608A55D}"/>
          </ac:picMkLst>
        </pc:picChg>
        <pc:picChg chg="add mod">
          <ac:chgData name="Кристина Карпова" userId="87f6b4e1e05b1dec" providerId="Windows Live" clId="Web-{1BA72580-BF85-4625-80EA-CB1BFE3D4763}" dt="2024-05-28T07:34:38.848" v="349" actId="1076"/>
          <ac:picMkLst>
            <pc:docMk/>
            <pc:sldMk cId="3302562407" sldId="259"/>
            <ac:picMk id="5" creationId="{E1E35CFB-4B35-732E-8F05-870455BA6A74}"/>
          </ac:picMkLst>
        </pc:picChg>
        <pc:picChg chg="add mod">
          <ac:chgData name="Кристина Карпова" userId="87f6b4e1e05b1dec" providerId="Windows Live" clId="Web-{1BA72580-BF85-4625-80EA-CB1BFE3D4763}" dt="2024-05-28T07:35:02.395" v="357" actId="1076"/>
          <ac:picMkLst>
            <pc:docMk/>
            <pc:sldMk cId="3302562407" sldId="259"/>
            <ac:picMk id="6" creationId="{755DAF78-1F08-4EB9-4C66-765140C4205F}"/>
          </ac:picMkLst>
        </pc:picChg>
        <pc:picChg chg="mod">
          <ac:chgData name="Кристина Карпова" userId="87f6b4e1e05b1dec" providerId="Windows Live" clId="Web-{1BA72580-BF85-4625-80EA-CB1BFE3D4763}" dt="2024-05-28T07:30:06.920" v="331"/>
          <ac:picMkLst>
            <pc:docMk/>
            <pc:sldMk cId="3302562407" sldId="259"/>
            <ac:picMk id="8" creationId="{5B41B024-B1EB-4537-992A-0B0752E32B77}"/>
          </ac:picMkLst>
        </pc:picChg>
        <pc:picChg chg="del">
          <ac:chgData name="Кристина Карпова" userId="87f6b4e1e05b1dec" providerId="Windows Live" clId="Web-{1BA72580-BF85-4625-80EA-CB1BFE3D4763}" dt="2024-05-28T07:34:20.691" v="340"/>
          <ac:picMkLst>
            <pc:docMk/>
            <pc:sldMk cId="3302562407" sldId="259"/>
            <ac:picMk id="3082" creationId="{46AAC433-0156-4445-9A6F-022117CC0041}"/>
          </ac:picMkLst>
        </pc:picChg>
        <pc:picChg chg="del">
          <ac:chgData name="Кристина Карпова" userId="87f6b4e1e05b1dec" providerId="Windows Live" clId="Web-{1BA72580-BF85-4625-80EA-CB1BFE3D4763}" dt="2024-05-28T07:34:35.301" v="347"/>
          <ac:picMkLst>
            <pc:docMk/>
            <pc:sldMk cId="3302562407" sldId="259"/>
            <ac:picMk id="3086" creationId="{D952F124-0132-4755-B3FE-7511620256AA}"/>
          </ac:picMkLst>
        </pc:picChg>
      </pc:sldChg>
      <pc:sldChg chg="addSp delSp modSp">
        <pc:chgData name="Кристина Карпова" userId="87f6b4e1e05b1dec" providerId="Windows Live" clId="Web-{1BA72580-BF85-4625-80EA-CB1BFE3D4763}" dt="2024-05-28T07:37:14.351" v="401" actId="1076"/>
        <pc:sldMkLst>
          <pc:docMk/>
          <pc:sldMk cId="1272436054" sldId="265"/>
        </pc:sldMkLst>
        <pc:spChg chg="mod">
          <ac:chgData name="Кристина Карпова" userId="87f6b4e1e05b1dec" providerId="Windows Live" clId="Web-{1BA72580-BF85-4625-80EA-CB1BFE3D4763}" dt="2024-05-28T07:37:00.523" v="395" actId="1076"/>
          <ac:spMkLst>
            <pc:docMk/>
            <pc:sldMk cId="1272436054" sldId="265"/>
            <ac:spMk id="2" creationId="{59F0AF2E-C159-4C29-8A7C-2C4409C9075D}"/>
          </ac:spMkLst>
        </pc:spChg>
        <pc:picChg chg="add mod">
          <ac:chgData name="Кристина Карпова" userId="87f6b4e1e05b1dec" providerId="Windows Live" clId="Web-{1BA72580-BF85-4625-80EA-CB1BFE3D4763}" dt="2024-05-28T07:37:08.585" v="399" actId="1076"/>
          <ac:picMkLst>
            <pc:docMk/>
            <pc:sldMk cId="1272436054" sldId="265"/>
            <ac:picMk id="3" creationId="{4AE369D4-46C2-239F-9449-3E036A685885}"/>
          </ac:picMkLst>
        </pc:picChg>
        <pc:picChg chg="mod">
          <ac:chgData name="Кристина Карпова" userId="87f6b4e1e05b1dec" providerId="Windows Live" clId="Web-{1BA72580-BF85-4625-80EA-CB1BFE3D4763}" dt="2024-05-28T07:37:03.288" v="396" actId="1076"/>
          <ac:picMkLst>
            <pc:docMk/>
            <pc:sldMk cId="1272436054" sldId="265"/>
            <ac:picMk id="9" creationId="{AE85B322-391A-4C6C-A693-B2DC858FFB33}"/>
          </ac:picMkLst>
        </pc:picChg>
        <pc:picChg chg="add del mod">
          <ac:chgData name="Кристина Карпова" userId="87f6b4e1e05b1dec" providerId="Windows Live" clId="Web-{1BA72580-BF85-4625-80EA-CB1BFE3D4763}" dt="2024-05-28T07:37:14.351" v="401" actId="1076"/>
          <ac:picMkLst>
            <pc:docMk/>
            <pc:sldMk cId="1272436054" sldId="265"/>
            <ac:picMk id="10" creationId="{43DDBF15-1DC7-419A-A644-A6E24C7DA7DB}"/>
          </ac:picMkLst>
        </pc:picChg>
        <pc:picChg chg="mod">
          <ac:chgData name="Кристина Карпова" userId="87f6b4e1e05b1dec" providerId="Windows Live" clId="Web-{1BA72580-BF85-4625-80EA-CB1BFE3D4763}" dt="2024-05-28T07:36:40.428" v="388" actId="1076"/>
          <ac:picMkLst>
            <pc:docMk/>
            <pc:sldMk cId="1272436054" sldId="265"/>
            <ac:picMk id="3076" creationId="{E77B0DE6-F301-416A-8F60-FD078C1C31A0}"/>
          </ac:picMkLst>
        </pc:picChg>
        <pc:picChg chg="del">
          <ac:chgData name="Кристина Карпова" userId="87f6b4e1e05b1dec" providerId="Windows Live" clId="Web-{1BA72580-BF85-4625-80EA-CB1BFE3D4763}" dt="2024-05-28T07:35:44.146" v="362"/>
          <ac:picMkLst>
            <pc:docMk/>
            <pc:sldMk cId="1272436054" sldId="265"/>
            <ac:picMk id="3090" creationId="{73CDA301-E3CB-44E9-BA42-A3DAE04C6484}"/>
          </ac:picMkLst>
        </pc:picChg>
      </pc:sldChg>
      <pc:sldChg chg="modSp">
        <pc:chgData name="Кристина Карпова" userId="87f6b4e1e05b1dec" providerId="Windows Live" clId="Web-{1BA72580-BF85-4625-80EA-CB1BFE3D4763}" dt="2024-05-28T06:10:55.609" v="24" actId="1076"/>
        <pc:sldMkLst>
          <pc:docMk/>
          <pc:sldMk cId="3075925242" sldId="266"/>
        </pc:sldMkLst>
        <pc:spChg chg="mod">
          <ac:chgData name="Кристина Карпова" userId="87f6b4e1e05b1dec" providerId="Windows Live" clId="Web-{1BA72580-BF85-4625-80EA-CB1BFE3D4763}" dt="2024-05-28T06:10:55.609" v="24" actId="1076"/>
          <ac:spMkLst>
            <pc:docMk/>
            <pc:sldMk cId="3075925242" sldId="266"/>
            <ac:spMk id="2" creationId="{9F61700E-0EF7-447C-AE7B-2F74DFD9FAB2}"/>
          </ac:spMkLst>
        </pc:spChg>
      </pc:sldChg>
      <pc:sldChg chg="addSp delSp modSp">
        <pc:chgData name="Кристина Карпова" userId="87f6b4e1e05b1dec" providerId="Windows Live" clId="Web-{1BA72580-BF85-4625-80EA-CB1BFE3D4763}" dt="2024-05-28T07:22:15.425" v="273" actId="1076"/>
        <pc:sldMkLst>
          <pc:docMk/>
          <pc:sldMk cId="3071734084" sldId="267"/>
        </pc:sldMkLst>
        <pc:spChg chg="mod">
          <ac:chgData name="Кристина Карпова" userId="87f6b4e1e05b1dec" providerId="Windows Live" clId="Web-{1BA72580-BF85-4625-80EA-CB1BFE3D4763}" dt="2024-05-28T07:22:01.769" v="271" actId="1076"/>
          <ac:spMkLst>
            <pc:docMk/>
            <pc:sldMk cId="3071734084" sldId="267"/>
            <ac:spMk id="2" creationId="{9F61700E-0EF7-447C-AE7B-2F74DFD9FAB2}"/>
          </ac:spMkLst>
        </pc:spChg>
        <pc:spChg chg="del mod">
          <ac:chgData name="Кристина Карпова" userId="87f6b4e1e05b1dec" providerId="Windows Live" clId="Web-{1BA72580-BF85-4625-80EA-CB1BFE3D4763}" dt="2024-05-28T06:38:13.227" v="107"/>
          <ac:spMkLst>
            <pc:docMk/>
            <pc:sldMk cId="3071734084" sldId="267"/>
            <ac:spMk id="5" creationId="{9F61700E-0EF7-447C-AE7B-2F74DFD9FAB2}"/>
          </ac:spMkLst>
        </pc:spChg>
        <pc:spChg chg="del mod">
          <ac:chgData name="Кристина Карпова" userId="87f6b4e1e05b1dec" providerId="Windows Live" clId="Web-{1BA72580-BF85-4625-80EA-CB1BFE3D4763}" dt="2024-05-28T06:42:59.437" v="122"/>
          <ac:spMkLst>
            <pc:docMk/>
            <pc:sldMk cId="3071734084" sldId="267"/>
            <ac:spMk id="7" creationId="{9F61700E-0EF7-447C-AE7B-2F74DFD9FAB2}"/>
          </ac:spMkLst>
        </pc:spChg>
        <pc:graphicFrameChg chg="del mod">
          <ac:chgData name="Кристина Карпова" userId="87f6b4e1e05b1dec" providerId="Windows Live" clId="Web-{1BA72580-BF85-4625-80EA-CB1BFE3D4763}" dt="2024-05-28T07:21:30.049" v="261"/>
          <ac:graphicFrameMkLst>
            <pc:docMk/>
            <pc:sldMk cId="3071734084" sldId="267"/>
            <ac:graphicFrameMk id="3" creationId="{00000000-0000-0000-0000-000000000000}"/>
          </ac:graphicFrameMkLst>
        </pc:graphicFrameChg>
        <pc:picChg chg="mod">
          <ac:chgData name="Кристина Карпова" userId="87f6b4e1e05b1dec" providerId="Windows Live" clId="Web-{1BA72580-BF85-4625-80EA-CB1BFE3D4763}" dt="2024-05-28T07:22:15.425" v="273" actId="1076"/>
          <ac:picMkLst>
            <pc:docMk/>
            <pc:sldMk cId="3071734084" sldId="267"/>
            <ac:picMk id="4" creationId="{00000000-0000-0000-0000-000000000000}"/>
          </ac:picMkLst>
        </pc:picChg>
        <pc:picChg chg="add mod">
          <ac:chgData name="Кристина Карпова" userId="87f6b4e1e05b1dec" providerId="Windows Live" clId="Web-{1BA72580-BF85-4625-80EA-CB1BFE3D4763}" dt="2024-05-28T07:22:06.409" v="272" actId="1076"/>
          <ac:picMkLst>
            <pc:docMk/>
            <pc:sldMk cId="3071734084" sldId="267"/>
            <ac:picMk id="6" creationId="{3B816A19-38D2-2D63-EBBE-B7A3F6F46727}"/>
          </ac:picMkLst>
        </pc:picChg>
        <pc:picChg chg="mod">
          <ac:chgData name="Кристина Карпова" userId="87f6b4e1e05b1dec" providerId="Windows Live" clId="Web-{1BA72580-BF85-4625-80EA-CB1BFE3D4763}" dt="2024-05-28T07:21:34.049" v="262" actId="1076"/>
          <ac:picMkLst>
            <pc:docMk/>
            <pc:sldMk cId="3071734084" sldId="267"/>
            <ac:picMk id="8" creationId="{00000000-0000-0000-0000-000000000000}"/>
          </ac:picMkLst>
        </pc:picChg>
        <pc:picChg chg="add mod">
          <ac:chgData name="Кристина Карпова" userId="87f6b4e1e05b1dec" providerId="Windows Live" clId="Web-{1BA72580-BF85-4625-80EA-CB1BFE3D4763}" dt="2024-05-28T07:21:50.003" v="265" actId="1076"/>
          <ac:picMkLst>
            <pc:docMk/>
            <pc:sldMk cId="3071734084" sldId="267"/>
            <ac:picMk id="9" creationId="{E694010E-B080-AE76-12BF-C2541CECCC13}"/>
          </ac:picMkLst>
        </pc:picChg>
        <pc:picChg chg="add mod ord modCrop">
          <ac:chgData name="Кристина Карпова" userId="87f6b4e1e05b1dec" providerId="Windows Live" clId="Web-{1BA72580-BF85-4625-80EA-CB1BFE3D4763}" dt="2024-05-28T07:21:54.987" v="269"/>
          <ac:picMkLst>
            <pc:docMk/>
            <pc:sldMk cId="3071734084" sldId="267"/>
            <ac:picMk id="10" creationId="{71CB380B-7906-6253-D2B6-C8F1BFAFD8D7}"/>
          </ac:picMkLst>
        </pc:picChg>
      </pc:sldChg>
      <pc:sldChg chg="addSp delSp modSp">
        <pc:chgData name="Кристина Карпова" userId="87f6b4e1e05b1dec" providerId="Windows Live" clId="Web-{1BA72580-BF85-4625-80EA-CB1BFE3D4763}" dt="2024-05-28T07:27:28.651" v="298" actId="20577"/>
        <pc:sldMkLst>
          <pc:docMk/>
          <pc:sldMk cId="941446846" sldId="268"/>
        </pc:sldMkLst>
        <pc:spChg chg="mod">
          <ac:chgData name="Кристина Карпова" userId="87f6b4e1e05b1dec" providerId="Windows Live" clId="Web-{1BA72580-BF85-4625-80EA-CB1BFE3D4763}" dt="2024-05-28T07:23:35.193" v="294" actId="1076"/>
          <ac:spMkLst>
            <pc:docMk/>
            <pc:sldMk cId="941446846" sldId="268"/>
            <ac:spMk id="2" creationId="{9F61700E-0EF7-447C-AE7B-2F74DFD9FAB2}"/>
          </ac:spMkLst>
        </pc:spChg>
        <pc:spChg chg="mod">
          <ac:chgData name="Кристина Карпова" userId="87f6b4e1e05b1dec" providerId="Windows Live" clId="Web-{1BA72580-BF85-4625-80EA-CB1BFE3D4763}" dt="2024-05-28T07:27:28.651" v="298" actId="20577"/>
          <ac:spMkLst>
            <pc:docMk/>
            <pc:sldMk cId="941446846" sldId="268"/>
            <ac:spMk id="4" creationId="{00000000-0000-0000-0000-000000000000}"/>
          </ac:spMkLst>
        </pc:spChg>
        <pc:graphicFrameChg chg="del">
          <ac:chgData name="Кристина Карпова" userId="87f6b4e1e05b1dec" providerId="Windows Live" clId="Web-{1BA72580-BF85-4625-80EA-CB1BFE3D4763}" dt="2024-05-28T07:23:13.880" v="285"/>
          <ac:graphicFrameMkLst>
            <pc:docMk/>
            <pc:sldMk cId="941446846" sldId="268"/>
            <ac:graphicFrameMk id="3" creationId="{00000000-0000-0000-0000-000000000000}"/>
          </ac:graphicFrameMkLst>
        </pc:graphicFrameChg>
        <pc:picChg chg="add mod ord modCrop">
          <ac:chgData name="Кристина Карпова" userId="87f6b4e1e05b1dec" providerId="Windows Live" clId="Web-{1BA72580-BF85-4625-80EA-CB1BFE3D4763}" dt="2024-05-28T07:23:11.239" v="284"/>
          <ac:picMkLst>
            <pc:docMk/>
            <pc:sldMk cId="941446846" sldId="268"/>
            <ac:picMk id="5" creationId="{0E46903D-0BA4-1E30-561F-B598776137E3}"/>
          </ac:picMkLst>
        </pc:picChg>
        <pc:picChg chg="mod">
          <ac:chgData name="Кристина Карпова" userId="87f6b4e1e05b1dec" providerId="Windows Live" clId="Web-{1BA72580-BF85-4625-80EA-CB1BFE3D4763}" dt="2024-05-28T07:23:21.708" v="288" actId="1076"/>
          <ac:picMkLst>
            <pc:docMk/>
            <pc:sldMk cId="941446846" sldId="268"/>
            <ac:picMk id="6" creationId="{00000000-0000-0000-0000-000000000000}"/>
          </ac:picMkLst>
        </pc:picChg>
        <pc:picChg chg="mod">
          <ac:chgData name="Кристина Карпова" userId="87f6b4e1e05b1dec" providerId="Windows Live" clId="Web-{1BA72580-BF85-4625-80EA-CB1BFE3D4763}" dt="2024-05-28T07:23:17.020" v="286" actId="1076"/>
          <ac:picMkLst>
            <pc:docMk/>
            <pc:sldMk cId="941446846" sldId="268"/>
            <ac:picMk id="8" creationId="{00000000-0000-0000-0000-000000000000}"/>
          </ac:picMkLst>
        </pc:picChg>
        <pc:picChg chg="mod">
          <ac:chgData name="Кристина Карпова" userId="87f6b4e1e05b1dec" providerId="Windows Live" clId="Web-{1BA72580-BF85-4625-80EA-CB1BFE3D4763}" dt="2024-05-28T07:23:32.208" v="293" actId="1076"/>
          <ac:picMkLst>
            <pc:docMk/>
            <pc:sldMk cId="941446846" sldId="268"/>
            <ac:picMk id="9" creationId="{00000000-0000-0000-0000-000000000000}"/>
          </ac:picMkLst>
        </pc:picChg>
      </pc:sldChg>
      <pc:sldChg chg="addSp delSp modSp">
        <pc:chgData name="Кристина Карпова" userId="87f6b4e1e05b1dec" providerId="Windows Live" clId="Web-{1BA72580-BF85-4625-80EA-CB1BFE3D4763}" dt="2024-05-28T07:29:42.966" v="321" actId="1076"/>
        <pc:sldMkLst>
          <pc:docMk/>
          <pc:sldMk cId="618982227" sldId="269"/>
        </pc:sldMkLst>
        <pc:spChg chg="mod">
          <ac:chgData name="Кристина Карпова" userId="87f6b4e1e05b1dec" providerId="Windows Live" clId="Web-{1BA72580-BF85-4625-80EA-CB1BFE3D4763}" dt="2024-05-28T07:11:25.427" v="205" actId="1076"/>
          <ac:spMkLst>
            <pc:docMk/>
            <pc:sldMk cId="618982227" sldId="269"/>
            <ac:spMk id="2" creationId="{9F61700E-0EF7-447C-AE7B-2F74DFD9FAB2}"/>
          </ac:spMkLst>
        </pc:spChg>
        <pc:spChg chg="mod">
          <ac:chgData name="Кристина Карпова" userId="87f6b4e1e05b1dec" providerId="Windows Live" clId="Web-{1BA72580-BF85-4625-80EA-CB1BFE3D4763}" dt="2024-05-28T07:29:42.966" v="321" actId="1076"/>
          <ac:spMkLst>
            <pc:docMk/>
            <pc:sldMk cId="618982227" sldId="269"/>
            <ac:spMk id="4" creationId="{00000000-0000-0000-0000-000000000000}"/>
          </ac:spMkLst>
        </pc:spChg>
        <pc:graphicFrameChg chg="del mod">
          <ac:chgData name="Кристина Карпова" userId="87f6b4e1e05b1dec" providerId="Windows Live" clId="Web-{1BA72580-BF85-4625-80EA-CB1BFE3D4763}" dt="2024-05-28T07:29:14.387" v="315"/>
          <ac:graphicFrameMkLst>
            <pc:docMk/>
            <pc:sldMk cId="618982227" sldId="269"/>
            <ac:graphicFrameMk id="3" creationId="{00000000-0000-0000-0000-000000000000}"/>
          </ac:graphicFrameMkLst>
        </pc:graphicFrameChg>
        <pc:picChg chg="del mod">
          <ac:chgData name="Кристина Карпова" userId="87f6b4e1e05b1dec" providerId="Windows Live" clId="Web-{1BA72580-BF85-4625-80EA-CB1BFE3D4763}" dt="2024-05-28T07:08:26.282" v="160"/>
          <ac:picMkLst>
            <pc:docMk/>
            <pc:sldMk cId="618982227" sldId="269"/>
            <ac:picMk id="5" creationId="{00000000-0000-0000-0000-000000000000}"/>
          </ac:picMkLst>
        </pc:picChg>
        <pc:picChg chg="add mod">
          <ac:chgData name="Кристина Карпова" userId="87f6b4e1e05b1dec" providerId="Windows Live" clId="Web-{1BA72580-BF85-4625-80EA-CB1BFE3D4763}" dt="2024-05-28T07:11:06.286" v="200"/>
          <ac:picMkLst>
            <pc:docMk/>
            <pc:sldMk cId="618982227" sldId="269"/>
            <ac:picMk id="6" creationId="{5D96A991-E4EA-69EF-E000-318AE7860583}"/>
          </ac:picMkLst>
        </pc:picChg>
        <pc:picChg chg="add mod">
          <ac:chgData name="Кристина Карпова" userId="87f6b4e1e05b1dec" providerId="Windows Live" clId="Web-{1BA72580-BF85-4625-80EA-CB1BFE3D4763}" dt="2024-05-28T07:11:11.442" v="201"/>
          <ac:picMkLst>
            <pc:docMk/>
            <pc:sldMk cId="618982227" sldId="269"/>
            <ac:picMk id="7" creationId="{C8412D71-AEE3-B577-3E6E-F0F623396C9A}"/>
          </ac:picMkLst>
        </pc:picChg>
        <pc:picChg chg="add del mod">
          <ac:chgData name="Кристина Карпова" userId="87f6b4e1e05b1dec" providerId="Windows Live" clId="Web-{1BA72580-BF85-4625-80EA-CB1BFE3D4763}" dt="2024-05-28T07:10:07.034" v="188"/>
          <ac:picMkLst>
            <pc:docMk/>
            <pc:sldMk cId="618982227" sldId="269"/>
            <ac:picMk id="8" creationId="{4BC18C53-25C7-A6C1-6948-8D2C710E525F}"/>
          </ac:picMkLst>
        </pc:picChg>
        <pc:picChg chg="add mod">
          <ac:chgData name="Кристина Карпова" userId="87f6b4e1e05b1dec" providerId="Windows Live" clId="Web-{1BA72580-BF85-4625-80EA-CB1BFE3D4763}" dt="2024-05-28T07:11:19.364" v="203" actId="1076"/>
          <ac:picMkLst>
            <pc:docMk/>
            <pc:sldMk cId="618982227" sldId="269"/>
            <ac:picMk id="9" creationId="{C1F1222A-8AFB-AC20-A856-09FBFB3B39C8}"/>
          </ac:picMkLst>
        </pc:picChg>
        <pc:picChg chg="add mod ord modCrop">
          <ac:chgData name="Кристина Карпова" userId="87f6b4e1e05b1dec" providerId="Windows Live" clId="Web-{1BA72580-BF85-4625-80EA-CB1BFE3D4763}" dt="2024-05-28T07:29:13.169" v="314"/>
          <ac:picMkLst>
            <pc:docMk/>
            <pc:sldMk cId="618982227" sldId="269"/>
            <ac:picMk id="10" creationId="{DCC6D6BC-A2FD-8D34-0070-C9AD669EDC24}"/>
          </ac:picMkLst>
        </pc:picChg>
      </pc:sldChg>
      <pc:sldChg chg="addSp delSp modSp">
        <pc:chgData name="Кристина Карпова" userId="87f6b4e1e05b1dec" providerId="Windows Live" clId="Web-{1BA72580-BF85-4625-80EA-CB1BFE3D4763}" dt="2024-05-28T07:29:59.951" v="330" actId="1076"/>
        <pc:sldMkLst>
          <pc:docMk/>
          <pc:sldMk cId="2252165369" sldId="270"/>
        </pc:sldMkLst>
        <pc:spChg chg="mod">
          <ac:chgData name="Кристина Карпова" userId="87f6b4e1e05b1dec" providerId="Windows Live" clId="Web-{1BA72580-BF85-4625-80EA-CB1BFE3D4763}" dt="2024-05-28T07:29:59.951" v="330" actId="1076"/>
          <ac:spMkLst>
            <pc:docMk/>
            <pc:sldMk cId="2252165369" sldId="270"/>
            <ac:spMk id="2" creationId="{9F61700E-0EF7-447C-AE7B-2F74DFD9FAB2}"/>
          </ac:spMkLst>
        </pc:spChg>
        <pc:graphicFrameChg chg="del mod">
          <ac:chgData name="Кристина Карпова" userId="87f6b4e1e05b1dec" providerId="Windows Live" clId="Web-{1BA72580-BF85-4625-80EA-CB1BFE3D4763}" dt="2024-05-28T07:17:15.434" v="227"/>
          <ac:graphicFrameMkLst>
            <pc:docMk/>
            <pc:sldMk cId="2252165369" sldId="270"/>
            <ac:graphicFrameMk id="3" creationId="{00000000-0000-0000-0000-000000000000}"/>
          </ac:graphicFrameMkLst>
        </pc:graphicFrameChg>
        <pc:picChg chg="add mod">
          <ac:chgData name="Кристина Карпова" userId="87f6b4e1e05b1dec" providerId="Windows Live" clId="Web-{1BA72580-BF85-4625-80EA-CB1BFE3D4763}" dt="2024-05-28T07:18:08.982" v="241" actId="1076"/>
          <ac:picMkLst>
            <pc:docMk/>
            <pc:sldMk cId="2252165369" sldId="270"/>
            <ac:picMk id="4" creationId="{5D241F28-262C-68DD-FCE8-C0EF3B22D1B0}"/>
          </ac:picMkLst>
        </pc:picChg>
        <pc:picChg chg="add mod">
          <ac:chgData name="Кристина Карпова" userId="87f6b4e1e05b1dec" providerId="Windows Live" clId="Web-{1BA72580-BF85-4625-80EA-CB1BFE3D4763}" dt="2024-05-28T07:18:12.123" v="242" actId="1076"/>
          <ac:picMkLst>
            <pc:docMk/>
            <pc:sldMk cId="2252165369" sldId="270"/>
            <ac:picMk id="5" creationId="{3E6FA331-22FA-53A8-D4D9-56D692D1B5EF}"/>
          </ac:picMkLst>
        </pc:picChg>
        <pc:picChg chg="add mod">
          <ac:chgData name="Кристина Карпова" userId="87f6b4e1e05b1dec" providerId="Windows Live" clId="Web-{1BA72580-BF85-4625-80EA-CB1BFE3D4763}" dt="2024-05-28T07:18:18.358" v="243" actId="1076"/>
          <ac:picMkLst>
            <pc:docMk/>
            <pc:sldMk cId="2252165369" sldId="270"/>
            <ac:picMk id="6" creationId="{ABF21141-0090-5402-A0B3-767BBACF7D62}"/>
          </ac:picMkLst>
        </pc:picChg>
        <pc:picChg chg="add mod">
          <ac:chgData name="Кристина Карпова" userId="87f6b4e1e05b1dec" providerId="Windows Live" clId="Web-{1BA72580-BF85-4625-80EA-CB1BFE3D4763}" dt="2024-05-28T07:17:37.513" v="236" actId="1076"/>
          <ac:picMkLst>
            <pc:docMk/>
            <pc:sldMk cId="2252165369" sldId="270"/>
            <ac:picMk id="7" creationId="{5F82C988-1225-7B40-3FEA-9F4AB87944D4}"/>
          </ac:picMkLst>
        </pc:picChg>
        <pc:picChg chg="add mod ord">
          <ac:chgData name="Кристина Карпова" userId="87f6b4e1e05b1dec" providerId="Windows Live" clId="Web-{1BA72580-BF85-4625-80EA-CB1BFE3D4763}" dt="2024-05-28T07:17:04.403" v="226"/>
          <ac:picMkLst>
            <pc:docMk/>
            <pc:sldMk cId="2252165369" sldId="270"/>
            <ac:picMk id="8" creationId="{2DB71213-9FAC-005F-E06E-51D568E708D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1D7E4-D842-4243-A6D9-E45ED4DF3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0550D51-16F8-4441-96A4-F8BA38C91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DAD268-3094-45BE-BCEF-F5ED1BC76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3ECCE-AC72-44A7-B448-E560AC2DD3BB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077110-2654-43D0-8474-C8BC752EC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921DB0-0114-4154-9F5F-D85EC1E69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1606C-37A8-43CF-AE17-C497CC437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977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CF3199-3607-4787-BE2A-0A382628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4507B8-45CF-48C5-A03D-1620D76FDD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C8C229-25B4-4C84-B3B4-F69F910F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3ECCE-AC72-44A7-B448-E560AC2DD3BB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5BBBE6-DB05-4CA2-9B1A-8CC793B9D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83A1C3-8F25-4BB5-9BB1-D13A5E30D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1606C-37A8-43CF-AE17-C497CC437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63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F9D811A-D788-4020-AA04-6F7D844291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51D6582-7E8C-4F00-A8D6-615696959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9F08B8-9019-4E18-853A-4D07C9499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3ECCE-AC72-44A7-B448-E560AC2DD3BB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9BEA80-0F32-474B-A1E0-9960230FC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CB844B-C970-4425-AA8B-8C221790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1606C-37A8-43CF-AE17-C497CC437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302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AA668-40E7-4131-BA89-21D9F736D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908"/>
            <a:ext cx="8241145" cy="392257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600">
                <a:latin typeface="Gilroy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B7E7BB-CDEF-4B82-AC06-9D7E588A9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416B0B-5E0A-4B1A-BBF7-2D7970F3B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3ECCE-AC72-44A7-B448-E560AC2DD3BB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3A682F-5BB1-42F0-80E3-9A5BAA44B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CEB6E1-B478-4CF0-B699-0F00BDD35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1606C-37A8-43CF-AE17-C497CC437FC7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F3AB04-0AB2-423B-8431-569CDA7AE1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5274" y="365125"/>
            <a:ext cx="1568526" cy="82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8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5583F6-09FD-4B68-9EC7-6FCD00A87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721EDC-2C03-47E6-AA41-B64D7E054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8C7486-A312-4245-8DB2-344BBB713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3ECCE-AC72-44A7-B448-E560AC2DD3BB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1D20BE-1AAB-45DE-8EAE-93BC407E1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93611E-6B31-4721-88D2-086D0E1FC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1606C-37A8-43CF-AE17-C497CC437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594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6461A1-CD50-4346-B18F-E580A649A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F0B708-73B3-4661-AFDA-1155833DD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CBC39C-ABA8-4F64-AE94-85B469449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A647E7-018A-45D5-93DB-2DC2E0F88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3ECCE-AC72-44A7-B448-E560AC2DD3BB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386D19-65B3-4FA9-B96C-A108DE36D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43F07A-0484-4B5A-8E94-7C61977E9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1606C-37A8-43CF-AE17-C497CC437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116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D1E072-71AE-4A70-8113-7B8B012CD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25FDBE-F8ED-4D9D-8911-519A02D5D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101513-DF7E-436E-9919-82DAB8C55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1BAF2D9-0A36-4DB7-8030-13A5471EF3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CBFE8AB-6517-45BF-9EED-BD74AB018D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2D851A2-E240-4213-9798-7FFDFFEBF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3ECCE-AC72-44A7-B448-E560AC2DD3BB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D10F95A-2702-4AEA-BF48-CAE4FFCDC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301D76B-6C6D-40A7-B70C-278E3F136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1606C-37A8-43CF-AE17-C497CC437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868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7C00C-D0F2-4620-A5FB-7A5036BB3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060875-238F-4EA5-A0AB-A0E07ECEC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3ECCE-AC72-44A7-B448-E560AC2DD3BB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4FC02B3-4CBE-4007-9717-F38CDCDFE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1B49160-304B-4085-850F-529161A7B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1606C-37A8-43CF-AE17-C497CC437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03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819B88-9359-4E05-9D23-15F3BCDA9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3ECCE-AC72-44A7-B448-E560AC2DD3BB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75A9F1-292F-47EF-8F09-67235EDFE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35AE927-D60F-4EA7-8688-F8F61AE7E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1606C-37A8-43CF-AE17-C497CC437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622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8DD51D-6B0F-4F6A-B5B8-D7CDC05EA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12016C-E835-4D74-9EC2-F80898631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61BB76-AC0A-4D8D-B3FF-0938CCFEB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49902B-3348-4695-907D-C5CA8CBE5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3ECCE-AC72-44A7-B448-E560AC2DD3BB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BB0A76-4A90-4DB7-8786-EC4AA95A9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06A733-D53E-4557-81C1-89A84D3A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1606C-37A8-43CF-AE17-C497CC437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250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1B5248-061C-42FF-9A96-B94D4AC8F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D6ABD49-D95E-4E67-93CD-3EB6D4A994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E814A3-110B-43C9-A293-FE8A6942D3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E7F2BF-7AAF-4A06-92FD-6784A20A2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3ECCE-AC72-44A7-B448-E560AC2DD3BB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967116-EA08-4DDE-A722-94831830A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496CD-8537-4540-8A03-F64A92B27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1606C-37A8-43CF-AE17-C497CC437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1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2FB8FB-57FB-4D63-A43F-AC61D7C11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E687C3-3E71-4EC8-909F-3914F4F7B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B30194-18C1-43C6-BE9E-8C4070CEB5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3ECCE-AC72-44A7-B448-E560AC2DD3BB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19E2A9-E1CC-4D0D-B31B-BD05978464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6922F8-4D38-4BEC-AA78-B09A5F3889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1606C-37A8-43CF-AE17-C497CC437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46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aslanbalagov@mail.ru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0525104"/>
              </p:ext>
            </p:extLst>
          </p:nvPr>
        </p:nvGraphicFramePr>
        <p:xfrm>
          <a:off x="285750" y="4114396"/>
          <a:ext cx="2428762" cy="242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9289150" imgH="29279673" progId="Acrobat.Document.DC">
                  <p:embed/>
                </p:oleObj>
              </mc:Choice>
              <mc:Fallback>
                <p:oleObj name="Acrobat Document" r:id="rId2" imgW="29289150" imgH="2927967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5750" y="4114396"/>
                        <a:ext cx="2428762" cy="2428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D0AC31-7D7F-4233-92A3-955EC9B221A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8183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8BF1E7-86B8-495E-BAD2-C9E9EE5A6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9262" y="2836529"/>
            <a:ext cx="9144000" cy="2491892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54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</a:t>
            </a:r>
            <a:br>
              <a:rPr lang="ru-RU" sz="54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КФХ «</a:t>
            </a:r>
            <a:r>
              <a:rPr lang="ru-RU" sz="5400" b="1" kern="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СолнышКо</a:t>
            </a:r>
            <a:r>
              <a:rPr lang="ru-RU" sz="54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54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(ИП </a:t>
            </a:r>
            <a:r>
              <a:rPr lang="ru-RU" sz="5400" b="1" kern="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Балагов</a:t>
            </a:r>
            <a:r>
              <a:rPr lang="ru-RU" sz="54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DC5F91-02F1-4903-B3DA-38E3B9B7CFF2}"/>
              </a:ext>
            </a:extLst>
          </p:cNvPr>
          <p:cNvSpPr txBox="1"/>
          <p:nvPr/>
        </p:nvSpPr>
        <p:spPr>
          <a:xfrm>
            <a:off x="492578" y="266640"/>
            <a:ext cx="7377794" cy="1569660"/>
          </a:xfrm>
          <a:prstGeom prst="rect">
            <a:avLst/>
          </a:prstGeom>
          <a:solidFill>
            <a:srgbClr val="FFF2CC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Натуральный фермерский продукт из Кабардино-Балкарской республики </a:t>
            </a:r>
          </a:p>
          <a:p>
            <a:pPr algn="ctr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Выращено на зерновом откорме</a:t>
            </a:r>
          </a:p>
        </p:txBody>
      </p:sp>
    </p:spTree>
    <p:extLst>
      <p:ext uri="{BB962C8B-B14F-4D97-AF65-F5344CB8AC3E}">
        <p14:creationId xmlns:p14="http://schemas.microsoft.com/office/powerpoint/2010/main" val="2490354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614D46-F2F9-4B72-AD29-C15C548AB1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07"/>
            <a:ext cx="12192000" cy="705661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F0AF2E-C159-4C29-8A7C-2C4409C90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25" y="1084740"/>
            <a:ext cx="2396970" cy="93023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производства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0364DB3-536D-4102-BCF6-0CA6D08E4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" b="12740"/>
          <a:stretch/>
        </p:blipFill>
        <p:spPr bwMode="auto">
          <a:xfrm>
            <a:off x="8941185" y="286489"/>
            <a:ext cx="3015598" cy="360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848CE6D5-B6E5-4BC3-966D-3774694AF1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7"/>
          <a:stretch/>
        </p:blipFill>
        <p:spPr bwMode="auto">
          <a:xfrm>
            <a:off x="6096000" y="3114199"/>
            <a:ext cx="2967455" cy="360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EBF90B1E-98E9-4603-8B00-934D4E2D3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" r="36777"/>
          <a:stretch/>
        </p:blipFill>
        <p:spPr bwMode="auto">
          <a:xfrm rot="5400000">
            <a:off x="2716817" y="636875"/>
            <a:ext cx="3715418" cy="301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7B60F1-0B51-446E-9315-97B3E89120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217" y="3637161"/>
            <a:ext cx="2708144" cy="307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74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41B024-B1EB-4537-992A-0B0752E32B7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70736" cy="697774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F0AF2E-C159-4C29-8A7C-2C4409C90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8860" y="386094"/>
            <a:ext cx="3008195" cy="1398321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производства</a:t>
            </a:r>
          </a:p>
        </p:txBody>
      </p:sp>
      <p:pic>
        <p:nvPicPr>
          <p:cNvPr id="3" name="Рисунок 2" descr="Изображение выглядит как мешок, Легкая закуска, Целлофановый пакет, еда&#10;&#10;Автоматически созданное описание">
            <a:extLst>
              <a:ext uri="{FF2B5EF4-FFF2-40B4-BE49-F238E27FC236}">
                <a16:creationId xmlns:a16="http://schemas.microsoft.com/office/drawing/2014/main" id="{75BC8C58-6D95-53BD-47CF-EEBA6DB41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383" y="2083469"/>
            <a:ext cx="3184078" cy="4776536"/>
          </a:xfrm>
          <a:prstGeom prst="rect">
            <a:avLst/>
          </a:prstGeom>
        </p:spPr>
      </p:pic>
      <p:pic>
        <p:nvPicPr>
          <p:cNvPr id="4" name="Рисунок 3" descr="Изображение выглядит как машина, Научный прибор, микроскоп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8D19465A-13C2-91B7-801E-BD4CD608A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901" y="2083469"/>
            <a:ext cx="3154278" cy="4776536"/>
          </a:xfrm>
          <a:prstGeom prst="rect">
            <a:avLst/>
          </a:prstGeom>
        </p:spPr>
      </p:pic>
      <p:pic>
        <p:nvPicPr>
          <p:cNvPr id="5" name="Рисунок 4" descr="Изображение выглядит как птица, домашняя птица, курица, скот&#10;&#10;Автоматически созданное описание">
            <a:extLst>
              <a:ext uri="{FF2B5EF4-FFF2-40B4-BE49-F238E27FC236}">
                <a16:creationId xmlns:a16="http://schemas.microsoft.com/office/drawing/2014/main" id="{E1E35CFB-4B35-732E-8F05-870455BA6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739939" y="1075823"/>
            <a:ext cx="4736431" cy="3154278"/>
          </a:xfrm>
          <a:prstGeom prst="rect">
            <a:avLst/>
          </a:prstGeom>
        </p:spPr>
      </p:pic>
      <p:pic>
        <p:nvPicPr>
          <p:cNvPr id="6" name="Рисунок 5" descr="Изображение выглядит как потолок, земля, в помещении, овца&#10;&#10;Автоматически созданное описание">
            <a:extLst>
              <a:ext uri="{FF2B5EF4-FFF2-40B4-BE49-F238E27FC236}">
                <a16:creationId xmlns:a16="http://schemas.microsoft.com/office/drawing/2014/main" id="{755DAF78-1F08-4EB9-4C66-765140C420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523374" y="1034716"/>
            <a:ext cx="4606089" cy="309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62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427062-6ABB-49C0-8DF4-A2071E304F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51732"/>
            <a:ext cx="12192000" cy="736146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F0AF2E-C159-4C29-8A7C-2C4409C90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9231" y="713786"/>
            <a:ext cx="2619237" cy="1376549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latin typeface="Times New Roman"/>
                <a:cs typeface="Times New Roman"/>
              </a:rPr>
              <a:t>Фото продукции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E77B0DE6-F301-416A-8F60-FD078C1C3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82" y="2741268"/>
            <a:ext cx="3166688" cy="435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85B322-391A-4C6C-A693-B2DC858FF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3910" y="-2173"/>
            <a:ext cx="3495902" cy="37965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DDBF15-1DC7-419A-A644-A6E24C7DA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379" y="-4382"/>
            <a:ext cx="3001985" cy="3009149"/>
          </a:xfrm>
          <a:prstGeom prst="rect">
            <a:avLst/>
          </a:prstGeom>
        </p:spPr>
      </p:pic>
      <p:pic>
        <p:nvPicPr>
          <p:cNvPr id="3" name="Рисунок 2" descr="Изображение выглядит как еда, производить, Продовольственная группа, Натураль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4AE369D4-46C2-239F-9449-3E036A6858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922" y="3099886"/>
            <a:ext cx="5674895" cy="382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36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6C71CF-91C6-4BF3-B266-167D452294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4274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5386369-B070-4D45-ACD5-3A47747C7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174" y="3973286"/>
            <a:ext cx="10515600" cy="2165614"/>
          </a:xfrm>
          <a:solidFill>
            <a:srgbClr val="FFF2CC">
              <a:alpha val="50000"/>
            </a:srgbClr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Телефоны: +7 (928) 708-00-60, +7 (929) 237-53-38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Почта: 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aslanbalagov@mail.ru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361511, </a:t>
            </a:r>
            <a:r>
              <a:rPr lang="ru-RU" sz="3600" b="0" i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Кабардино-Балкарская Республика, Баксанский район, </a:t>
            </a:r>
            <a:r>
              <a:rPr lang="ru-RU" sz="3600" b="0" i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с.Куба-Таба</a:t>
            </a:r>
            <a:r>
              <a:rPr lang="ru-RU" sz="3600" b="0" i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0" i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ул.Октябрьская</a:t>
            </a:r>
            <a:r>
              <a:rPr lang="ru-RU" sz="3600" b="0" i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д.71А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C7D751BA-2784-48A2-85BF-8C7BF95594CE}"/>
              </a:ext>
            </a:extLst>
          </p:cNvPr>
          <p:cNvSpPr txBox="1">
            <a:spLocks/>
          </p:cNvSpPr>
          <p:nvPr/>
        </p:nvSpPr>
        <p:spPr>
          <a:xfrm>
            <a:off x="838200" y="1431621"/>
            <a:ext cx="10515600" cy="1516291"/>
          </a:xfrm>
          <a:prstGeom prst="rect">
            <a:avLst/>
          </a:prstGeom>
          <a:solidFill>
            <a:srgbClr val="FFF2CC">
              <a:alpha val="13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pPr marL="0" indent="0" algn="ctr">
              <a:buFont typeface="Arial" panose="020B0604020202020204" pitchFamily="34" charset="0"/>
              <a:buNone/>
            </a:pP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НАДЕЖДОЙ НА ДОЛГОСРОЧНОЕ СОТРУДНИЧЕСТВО!</a:t>
            </a:r>
          </a:p>
        </p:txBody>
      </p:sp>
    </p:spTree>
    <p:extLst>
      <p:ext uri="{BB962C8B-B14F-4D97-AF65-F5344CB8AC3E}">
        <p14:creationId xmlns:p14="http://schemas.microsoft.com/office/powerpoint/2010/main" val="2379230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6724399"/>
              </p:ext>
            </p:extLst>
          </p:nvPr>
        </p:nvGraphicFramePr>
        <p:xfrm>
          <a:off x="9517122" y="117128"/>
          <a:ext cx="2118345" cy="211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9289150" imgH="29279673" progId="Acrobat.Document.DC">
                  <p:embed/>
                </p:oleObj>
              </mc:Choice>
              <mc:Fallback>
                <p:oleObj name="Acrobat Document" r:id="rId2" imgW="29289150" imgH="2927967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517122" y="117128"/>
                        <a:ext cx="2118345" cy="2117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F7B0D0-5E96-40A2-8783-AF169A77B7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4772"/>
            <a:ext cx="12192000" cy="766284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F0AF2E-C159-4C29-8A7C-2C4409C90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1141" y="473385"/>
            <a:ext cx="4923745" cy="736141"/>
          </a:xfrm>
        </p:spPr>
        <p:txBody>
          <a:bodyPr>
            <a:noAutofit/>
          </a:bodyPr>
          <a:lstStyle/>
          <a:p>
            <a:pPr algn="ctr"/>
            <a:r>
              <a:rPr lang="ru-RU" sz="32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КФХ ИП "БАЛАГОВ" 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C41E6D1-154C-4AB7-AF89-98231CF8F9B5}"/>
              </a:ext>
            </a:extLst>
          </p:cNvPr>
          <p:cNvSpPr/>
          <p:nvPr/>
        </p:nvSpPr>
        <p:spPr>
          <a:xfrm>
            <a:off x="838200" y="1695312"/>
            <a:ext cx="10868025" cy="2114688"/>
          </a:xfrm>
          <a:prstGeom prst="rect">
            <a:avLst/>
          </a:prstGeom>
          <a:solidFill>
            <a:srgbClr val="FFF2CC">
              <a:alpha val="56000"/>
            </a:srgb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EDFCA3A-4E60-4B88-882C-772073A78E72}"/>
              </a:ext>
            </a:extLst>
          </p:cNvPr>
          <p:cNvSpPr/>
          <p:nvPr/>
        </p:nvSpPr>
        <p:spPr>
          <a:xfrm>
            <a:off x="908956" y="4289943"/>
            <a:ext cx="10726511" cy="2284888"/>
          </a:xfrm>
          <a:prstGeom prst="rect">
            <a:avLst/>
          </a:prstGeom>
          <a:solidFill>
            <a:srgbClr val="FFF2CC">
              <a:alpha val="52000"/>
            </a:srgbClr>
          </a:solidFill>
          <a:ln>
            <a:solidFill>
              <a:schemeClr val="bg1">
                <a:alpha val="99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9760AF-25EA-4366-A3D7-3C48BA9A0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7683"/>
            <a:ext cx="10994571" cy="4679234"/>
          </a:xfrm>
          <a:noFill/>
        </p:spPr>
        <p:txBody>
          <a:bodyPr>
            <a:normAutofit fontScale="925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КФХ ИП "БАЛАГОВ" </a:t>
            </a:r>
            <a:r>
              <a:rPr lang="ru-RU" sz="24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начала свою деятельность </a:t>
            </a:r>
            <a:r>
              <a:rPr lang="ru-RU" sz="24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более 12 лет назад</a:t>
            </a:r>
            <a:r>
              <a:rPr lang="ru-RU" sz="24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 в предгорных районах Кабардино-Балкарской Республики - в 50 км от Кавказских  Минеральных Вод и в 100 км от Национального парка Приэльбрусье. Здесь </a:t>
            </a:r>
            <a:r>
              <a:rPr lang="ru-RU" sz="24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самые благоприятные климатические условия</a:t>
            </a:r>
            <a:r>
              <a:rPr lang="ru-RU" sz="24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такие как: чистая родниковая вода, горный воздух, которые  способствуют получению </a:t>
            </a:r>
            <a:r>
              <a:rPr lang="ru-RU" sz="24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 чистого мяса птицы</a:t>
            </a:r>
            <a:r>
              <a:rPr lang="ru-RU" sz="24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sz="24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ru-RU" sz="24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Наше преимущество в том, что для бесперебойной подачи качественных кормов </a:t>
            </a:r>
            <a:r>
              <a:rPr lang="ru-RU" sz="24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структуру группы входит комбикормовый завод</a:t>
            </a:r>
            <a:r>
              <a:rPr lang="ru-RU" sz="24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производительностью 6 тонн в час, для откорма используем </a:t>
            </a:r>
            <a:r>
              <a:rPr lang="ru-RU" sz="24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только​ натуральные зерновые культуры</a:t>
            </a:r>
            <a:r>
              <a:rPr lang="ru-RU" sz="24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(в особенности: кукуруза, жмых, бобовые культуры и пшеница), также при выращивании птицы </a:t>
            </a:r>
            <a:r>
              <a:rPr lang="ru-RU" sz="24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добавляем стимуляторов роста и антибиотиков, ГМО</a:t>
            </a:r>
            <a:r>
              <a:rPr lang="ru-RU" sz="24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64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0273408"/>
              </p:ext>
            </p:extLst>
          </p:nvPr>
        </p:nvGraphicFramePr>
        <p:xfrm>
          <a:off x="9359900" y="278662"/>
          <a:ext cx="2498725" cy="2497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9289150" imgH="29279673" progId="Acrobat.Document.DC">
                  <p:embed/>
                </p:oleObj>
              </mc:Choice>
              <mc:Fallback>
                <p:oleObj name="Acrobat Document" r:id="rId2" imgW="29289150" imgH="2927967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359900" y="278662"/>
                        <a:ext cx="2498725" cy="2497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A0763B-9E19-49D5-867E-6CD63671714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794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1700E-0EF7-447C-AE7B-2F74DFD9F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9290"/>
            <a:ext cx="8011885" cy="1116481"/>
          </a:xfrm>
          <a:solidFill>
            <a:schemeClr val="accent4">
              <a:lumMod val="20000"/>
              <a:lumOff val="8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56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36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мясо нашей птицы нежное, вкусное и полезное?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76EE168E-E4F2-4DD4-863C-5D05E74A4F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574498"/>
              </p:ext>
            </p:extLst>
          </p:nvPr>
        </p:nvGraphicFramePr>
        <p:xfrm>
          <a:off x="1317171" y="3055316"/>
          <a:ext cx="10232571" cy="25690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4771">
                  <a:extLst>
                    <a:ext uri="{9D8B030D-6E8A-4147-A177-3AD203B41FA5}">
                      <a16:colId xmlns:a16="http://schemas.microsoft.com/office/drawing/2014/main" val="633826082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548589001"/>
                    </a:ext>
                  </a:extLst>
                </a:gridCol>
              </a:tblGrid>
              <a:tr h="1077686">
                <a:tc>
                  <a:txBody>
                    <a:bodyPr/>
                    <a:lstStyle/>
                    <a:p>
                      <a:pPr marL="457200" indent="-457200" algn="ctr">
                        <a:buFont typeface="Wingdings" panose="05000000000000000000" pitchFamily="2" charset="2"/>
                        <a:buChar char="ü"/>
                      </a:pPr>
                      <a:r>
                        <a:rPr lang="ru-RU" sz="28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Чистейшая экология Приэльбрусья 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Зерновой откорм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28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(кукуруза, пшеница)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>
                        <a:alpha val="5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300912"/>
                  </a:ext>
                </a:extLst>
              </a:tr>
              <a:tr h="840377">
                <a:tc>
                  <a:txBody>
                    <a:bodyPr/>
                    <a:lstStyle/>
                    <a:p>
                      <a:pPr marL="457200" indent="-457200" algn="ctr">
                        <a:buFont typeface="Wingdings" panose="05000000000000000000" pitchFamily="2" charset="2"/>
                        <a:buChar char="ü"/>
                      </a:pPr>
                      <a:r>
                        <a:rPr lang="ru-RU" sz="28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стимуляторов роста 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buFont typeface="Wingdings" panose="05000000000000000000" pitchFamily="2" charset="2"/>
                        <a:buChar char="ü"/>
                      </a:pPr>
                      <a:r>
                        <a:rPr lang="ru-RU" sz="28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стимуляторов роста 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>
                        <a:alpha val="5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552036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marL="457200" indent="-457200" algn="ctr">
                        <a:buFont typeface="Wingdings" panose="05000000000000000000" pitchFamily="2" charset="2"/>
                        <a:buChar char="ü"/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</a:t>
                      </a:r>
                      <a:r>
                        <a:rPr lang="ru-RU" sz="28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ГМО 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buFont typeface="Wingdings" panose="05000000000000000000" pitchFamily="2" charset="2"/>
                        <a:buChar char="ü"/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</a:t>
                      </a:r>
                      <a:r>
                        <a:rPr lang="ru-RU" sz="28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ГМО 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>
                        <a:alpha val="5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591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7828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7265208"/>
              </p:ext>
            </p:extLst>
          </p:nvPr>
        </p:nvGraphicFramePr>
        <p:xfrm>
          <a:off x="9487916" y="296774"/>
          <a:ext cx="2498725" cy="2497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9289150" imgH="29279673" progId="Acrobat.Document.DC">
                  <p:embed/>
                </p:oleObj>
              </mc:Choice>
              <mc:Fallback>
                <p:oleObj name="Acrobat Document" r:id="rId2" imgW="29289150" imgH="2927967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487916" y="296774"/>
                        <a:ext cx="2498725" cy="2497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AD7468-7510-A27A-2709-A7C12855756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-107585" y="-37145"/>
            <a:ext cx="12402552" cy="689182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1700E-0EF7-447C-AE7B-2F74DFD9F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252" y="597524"/>
            <a:ext cx="8011885" cy="1116481"/>
          </a:xfrm>
          <a:solidFill>
            <a:schemeClr val="accent4">
              <a:lumMod val="20000"/>
              <a:lumOff val="8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56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36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Домашний бройлер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76EE168E-E4F2-4DD4-863C-5D05E74A4F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049300"/>
              </p:ext>
            </p:extLst>
          </p:nvPr>
        </p:nvGraphicFramePr>
        <p:xfrm>
          <a:off x="1317171" y="3055316"/>
          <a:ext cx="9125277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25277">
                  <a:extLst>
                    <a:ext uri="{9D8B030D-6E8A-4147-A177-3AD203B41FA5}">
                      <a16:colId xmlns:a16="http://schemas.microsoft.com/office/drawing/2014/main" val="633826082"/>
                    </a:ext>
                  </a:extLst>
                </a:gridCol>
              </a:tblGrid>
              <a:tr h="2778556">
                <a:tc>
                  <a:txBody>
                    <a:bodyPr/>
                    <a:lstStyle/>
                    <a:p>
                      <a:pPr marL="457200" indent="-457200" algn="ctr">
                        <a:buFont typeface="Wingdings" panose="05000000000000000000" pitchFamily="2" charset="2"/>
                        <a:buChar char="ü"/>
                      </a:pPr>
                      <a:r>
                        <a:rPr lang="ru-RU" sz="28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Наши кури выращиваются</a:t>
                      </a:r>
                      <a:r>
                        <a:rPr lang="ru-RU" sz="2800" b="0" i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Кабардино-Балкарии, по ГОСТу и исключительно на натуральных кормах; </a:t>
                      </a:r>
                    </a:p>
                    <a:p>
                      <a:pPr marL="457200" indent="-457200" algn="ctr">
                        <a:buFont typeface="Wingdings" panose="05000000000000000000" pitchFamily="2" charset="2"/>
                        <a:buChar char="ü"/>
                      </a:pPr>
                      <a:r>
                        <a:rPr lang="ru-RU" sz="2800" b="0" i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Мясо питательное, а также низкокалорийное, по количеству белка превосходит говядину и постную свинину;</a:t>
                      </a:r>
                    </a:p>
                    <a:p>
                      <a:pPr marL="457200" indent="-457200" algn="ctr">
                        <a:buFont typeface="Wingdings" panose="05000000000000000000" pitchFamily="2" charset="2"/>
                        <a:buChar char="ü"/>
                      </a:pPr>
                      <a:r>
                        <a:rPr lang="ru-RU" sz="2800" b="0" i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Содержит витамины А., В1, В2, никотиновую кислоту и множество минеральных веществ.</a:t>
                      </a:r>
                    </a:p>
                    <a:p>
                      <a:pPr marL="457200" indent="-457200" algn="ctr">
                        <a:buFont typeface="Wingdings" panose="05000000000000000000" pitchFamily="2" charset="2"/>
                        <a:buChar char="ü"/>
                      </a:pPr>
                      <a:endParaRPr lang="ru-RU" sz="2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>
                        <a:alpha val="5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300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5925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птица, домашняя птица, курообразные, расческа&#10;&#10;Автоматически созданное описание">
            <a:extLst>
              <a:ext uri="{FF2B5EF4-FFF2-40B4-BE49-F238E27FC236}">
                <a16:creationId xmlns:a16="http://schemas.microsoft.com/office/drawing/2014/main" id="{71CB380B-7906-6253-D2B6-C8F1BFAFD8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8000"/>
          </a:blip>
          <a:srcRect l="3410" t="-529" r="161" b="-246"/>
          <a:stretch/>
        </p:blipFill>
        <p:spPr>
          <a:xfrm>
            <a:off x="-2644" y="-108607"/>
            <a:ext cx="12194873" cy="696343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1700E-0EF7-447C-AE7B-2F74DFD9F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62" y="302472"/>
            <a:ext cx="3958482" cy="997728"/>
          </a:xfrm>
          <a:solidFill>
            <a:schemeClr val="accent4">
              <a:lumMod val="20000"/>
              <a:lumOff val="8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56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Доставка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989" y="1416339"/>
            <a:ext cx="2814745" cy="42626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839" y="30729"/>
            <a:ext cx="2969187" cy="4265222"/>
          </a:xfrm>
          <a:prstGeom prst="rect">
            <a:avLst/>
          </a:prstGeom>
        </p:spPr>
      </p:pic>
      <p:pic>
        <p:nvPicPr>
          <p:cNvPr id="6" name="Рисунок 5" descr="Изображение выглядит как в помещении, потолок, еда&#10;&#10;Автоматически созданное описание">
            <a:extLst>
              <a:ext uri="{FF2B5EF4-FFF2-40B4-BE49-F238E27FC236}">
                <a16:creationId xmlns:a16="http://schemas.microsoft.com/office/drawing/2014/main" id="{3B816A19-38D2-2D63-EBBE-B7A3F6F46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222" y="2740779"/>
            <a:ext cx="2967347" cy="3956463"/>
          </a:xfrm>
          <a:prstGeom prst="rect">
            <a:avLst/>
          </a:prstGeom>
        </p:spPr>
      </p:pic>
      <p:pic>
        <p:nvPicPr>
          <p:cNvPr id="9" name="Рисунок 8" descr="Изображение выглядит как в помещении, пекарня, Замороженные продукты, Быстрое питание&#10;&#10;Автоматически созданное описание">
            <a:extLst>
              <a:ext uri="{FF2B5EF4-FFF2-40B4-BE49-F238E27FC236}">
                <a16:creationId xmlns:a16="http://schemas.microsoft.com/office/drawing/2014/main" id="{E694010E-B080-AE76-12BF-C2541CECCC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66" y="2863046"/>
            <a:ext cx="2967347" cy="384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34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B71FEB-1E45-4E93-86BD-5AD880C4D9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33" y="-164836"/>
            <a:ext cx="12289971" cy="7187669"/>
          </a:xfrm>
          <a:prstGeom prst="rect">
            <a:avLst/>
          </a:prstGeom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EAAC116B-17EE-4AA6-B1D4-2CAB4DD2F4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4" b="23875"/>
          <a:stretch/>
        </p:blipFill>
        <p:spPr bwMode="auto">
          <a:xfrm>
            <a:off x="331541" y="1220247"/>
            <a:ext cx="3480297" cy="322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928A2-6AA8-457B-8AA2-7E9116D07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151" y="361838"/>
            <a:ext cx="6511402" cy="992989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специализируемся на: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3DBE1D-F2E3-461F-9DA1-DB25B0425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1421" y="2861548"/>
            <a:ext cx="3769222" cy="915317"/>
          </a:xfrm>
          <a:solidFill>
            <a:srgbClr val="FFF2CC">
              <a:alpha val="62000"/>
            </a:srgb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Полнорационные гранулированные корма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A9DE542-0F72-4913-8C4A-6147A3342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932" y="1451847"/>
            <a:ext cx="4284818" cy="291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A2CD1DD2-D417-44D3-B2C9-720FBCD3D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838" y="3854565"/>
            <a:ext cx="4335643" cy="289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90C4F4EB-D597-4E23-8C55-52B998798B05}"/>
              </a:ext>
            </a:extLst>
          </p:cNvPr>
          <p:cNvSpPr txBox="1">
            <a:spLocks/>
          </p:cNvSpPr>
          <p:nvPr/>
        </p:nvSpPr>
        <p:spPr>
          <a:xfrm>
            <a:off x="8983324" y="4630147"/>
            <a:ext cx="2457561" cy="638539"/>
          </a:xfrm>
          <a:prstGeom prst="rect">
            <a:avLst/>
          </a:prstGeom>
          <a:solidFill>
            <a:srgbClr val="FFF2CC">
              <a:alpha val="63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Комбикорм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4D9C5E0D-5DBB-4153-854A-9C95378255FE}"/>
              </a:ext>
            </a:extLst>
          </p:cNvPr>
          <p:cNvSpPr txBox="1">
            <a:spLocks/>
          </p:cNvSpPr>
          <p:nvPr/>
        </p:nvSpPr>
        <p:spPr>
          <a:xfrm>
            <a:off x="331540" y="4803285"/>
            <a:ext cx="3306897" cy="992989"/>
          </a:xfrm>
          <a:prstGeom prst="rect">
            <a:avLst/>
          </a:prstGeom>
          <a:solidFill>
            <a:srgbClr val="FFF2CC">
              <a:alpha val="6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Фермерское мясо</a:t>
            </a:r>
          </a:p>
        </p:txBody>
      </p:sp>
    </p:spTree>
    <p:extLst>
      <p:ext uri="{BB962C8B-B14F-4D97-AF65-F5344CB8AC3E}">
        <p14:creationId xmlns:p14="http://schemas.microsoft.com/office/powerpoint/2010/main" val="4240606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урообразные, домашняя птица, расческа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0E46903D-0BA4-1E30-561F-B59877613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8000"/>
          </a:blip>
          <a:srcRect l="3783" r="-527" b="-247"/>
          <a:stretch/>
        </p:blipFill>
        <p:spPr>
          <a:xfrm>
            <a:off x="-120315" y="-218253"/>
            <a:ext cx="12414617" cy="729452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1700E-0EF7-447C-AE7B-2F74DFD9F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81" y="1160308"/>
            <a:ext cx="4611624" cy="1116481"/>
          </a:xfrm>
          <a:solidFill>
            <a:schemeClr val="accent4">
              <a:lumMod val="20000"/>
              <a:lumOff val="8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56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Натуральные корма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4402" y="2760501"/>
            <a:ext cx="4897174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b="1" dirty="0">
                <a:latin typeface="Times New Roman"/>
                <a:cs typeface="Times New Roman"/>
              </a:rPr>
              <a:t>Основной технологический процесс производства комбикормов состоит из нескольких этапов: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/>
                <a:cs typeface="Times New Roman"/>
              </a:rPr>
              <a:t>Приемка сырья;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/>
                <a:cs typeface="Times New Roman"/>
              </a:rPr>
              <a:t>Очистка и сушка;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/>
                <a:cs typeface="Times New Roman"/>
              </a:rPr>
              <a:t>Дробление до нужной крупности частиц;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/>
                <a:cs typeface="Times New Roman"/>
              </a:rPr>
              <a:t>Взвешивание и смешивание ингредиентов согласно рецептуре;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/>
                <a:cs typeface="Times New Roman"/>
              </a:rPr>
              <a:t>Гранулирование полученной смеси;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/>
                <a:cs typeface="Times New Roman"/>
              </a:rPr>
              <a:t>Упаковка готового продукта. 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975" y="2886821"/>
            <a:ext cx="2824189" cy="41917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376" y="131667"/>
            <a:ext cx="2823003" cy="41949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970" y="127184"/>
            <a:ext cx="3186302" cy="472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46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птица, курообразные, курица, домашня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DCC6D6BC-A2FD-8D34-0070-C9AD669EDC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2000"/>
          </a:blip>
          <a:srcRect l="3454" t="536" r="-990" b="-247"/>
          <a:stretch/>
        </p:blipFill>
        <p:spPr>
          <a:xfrm>
            <a:off x="0" y="-86192"/>
            <a:ext cx="12382699" cy="702206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1700E-0EF7-447C-AE7B-2F74DFD9F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824" y="431903"/>
            <a:ext cx="5195493" cy="888871"/>
          </a:xfrm>
          <a:solidFill>
            <a:schemeClr val="accent4">
              <a:lumMod val="20000"/>
              <a:lumOff val="8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56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3600" dirty="0">
                <a:latin typeface="Times New Roman"/>
                <a:cs typeface="Times New Roman"/>
              </a:rPr>
              <a:t>Государственные закупки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1125" y="1407729"/>
            <a:ext cx="5872981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4472C4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RU" dirty="0">
                <a:latin typeface="Times New Roman"/>
                <a:cs typeface="Times New Roman"/>
              </a:rPr>
              <a:t>КФХ «</a:t>
            </a:r>
            <a:r>
              <a:rPr lang="ru-RU" dirty="0" err="1">
                <a:latin typeface="Times New Roman"/>
                <a:cs typeface="Times New Roman"/>
              </a:rPr>
              <a:t>СолнышКО</a:t>
            </a:r>
            <a:r>
              <a:rPr lang="ru-RU" dirty="0">
                <a:latin typeface="Times New Roman"/>
                <a:cs typeface="Times New Roman"/>
              </a:rPr>
              <a:t>» является самым крупным производителем мяса птицы в Кабардино-Балкарской республике. Это птицеводческий комплекс полного цикла, располагающий собственными мощностями по производству комбикормов.</a:t>
            </a:r>
            <a:endParaRPr lang="ru-RU" dirty="0">
              <a:cs typeface="Calibri" panose="020F0502020204030204"/>
            </a:endParaRPr>
          </a:p>
        </p:txBody>
      </p:sp>
      <p:pic>
        <p:nvPicPr>
          <p:cNvPr id="6" name="Рисунок 5" descr="Изображение выглядит как текст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D96A991-E4EA-69EF-E000-318AE7860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79" y="3034171"/>
            <a:ext cx="5660571" cy="29371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Изображение выглядит как текст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C8412D71-AEE3-B577-3E6E-F0F623396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155" y="321573"/>
            <a:ext cx="5472546" cy="30085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C1F1222A-8AFB-AC20-A856-09FBFB3B3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156" y="3707123"/>
            <a:ext cx="5472545" cy="27985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8982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птица, курообразные, курица, домашня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2DB71213-9FAC-005F-E06E-51D568E708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1" y="-67261"/>
            <a:ext cx="12191998" cy="692324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1700E-0EF7-447C-AE7B-2F74DFD9F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988" y="142963"/>
            <a:ext cx="5497976" cy="1008014"/>
          </a:xfrm>
          <a:solidFill>
            <a:schemeClr val="accent4">
              <a:lumMod val="20000"/>
              <a:lumOff val="80000"/>
              <a:alpha val="54000"/>
            </a:schemeClr>
          </a:solidFill>
          <a:effectLst>
            <a:outerShdw blurRad="50800" dist="38100" dir="2700000" algn="tl" rotWithShape="0">
              <a:prstClr val="black">
                <a:alpha val="56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3600" dirty="0">
                <a:latin typeface="Times New Roman"/>
                <a:cs typeface="Times New Roman"/>
              </a:rPr>
              <a:t>Сертификация продукции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Изображение выглядит как текст, документ, снимок экрана, письмо&#10;&#10;Автоматически созданное описание">
            <a:extLst>
              <a:ext uri="{FF2B5EF4-FFF2-40B4-BE49-F238E27FC236}">
                <a16:creationId xmlns:a16="http://schemas.microsoft.com/office/drawing/2014/main" id="{5D241F28-262C-68DD-FCE8-C0EF3B22D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6" y="2476814"/>
            <a:ext cx="2883575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Изображение выглядит как текст, снимок экрана, бумаг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3E6FA331-22FA-53A8-D4D9-56D692D1B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603" y="1369492"/>
            <a:ext cx="2893219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Изображение выглядит как текст, меню, письмо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ABF21141-0090-5402-A0B3-767BBACF7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9201" y="2473863"/>
            <a:ext cx="2883575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Изображение выглядит как текст, шаблон, Прямоугольник, бумага&#10;&#10;Автоматически созданное описание">
            <a:extLst>
              <a:ext uri="{FF2B5EF4-FFF2-40B4-BE49-F238E27FC236}">
                <a16:creationId xmlns:a16="http://schemas.microsoft.com/office/drawing/2014/main" id="{5F82C988-1225-7B40-3FEA-9F4AB87944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0651" y="132431"/>
            <a:ext cx="2889500" cy="40356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21653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219</Words>
  <Application>Microsoft Office PowerPoint</Application>
  <PresentationFormat>Широкоэкранный</PresentationFormat>
  <Paragraphs>46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КФХ «СолнышКо» (ИП Балагов)</vt:lpstr>
      <vt:lpstr>КФХ ИП "БАЛАГОВ" </vt:lpstr>
      <vt:lpstr>Почему мясо нашей птицы нежное, вкусное и полезное?</vt:lpstr>
      <vt:lpstr>Домашний бройлер</vt:lpstr>
      <vt:lpstr>Доставка </vt:lpstr>
      <vt:lpstr>Мы специализируемся на: </vt:lpstr>
      <vt:lpstr>Натуральные корма </vt:lpstr>
      <vt:lpstr>Государственные закупки</vt:lpstr>
      <vt:lpstr>Сертификация продукции</vt:lpstr>
      <vt:lpstr>Фото производства</vt:lpstr>
      <vt:lpstr>Фото производства</vt:lpstr>
      <vt:lpstr>Фото продукции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КФХ «СолнышКо» (ИП Балагов)</dc:title>
  <dc:creator>info@konfesta.ru</dc:creator>
  <cp:lastModifiedBy>User58</cp:lastModifiedBy>
  <cp:revision>237</cp:revision>
  <dcterms:created xsi:type="dcterms:W3CDTF">2020-11-25T15:22:16Z</dcterms:created>
  <dcterms:modified xsi:type="dcterms:W3CDTF">2024-05-28T07:37:23Z</dcterms:modified>
</cp:coreProperties>
</file>