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</p:sldIdLst>
  <p:sldSz cx="19113500" cy="10731500"/>
  <p:notesSz cx="19113500" cy="10731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9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74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33988" y="3326765"/>
            <a:ext cx="16251873" cy="2253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867977" y="6009640"/>
            <a:ext cx="13383895" cy="2682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rgbClr val="58321F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8137179"/>
            <a:ext cx="572135" cy="590550"/>
          </a:xfrm>
          <a:custGeom>
            <a:avLst/>
            <a:gdLst/>
            <a:ahLst/>
            <a:cxnLst/>
            <a:rect l="l" t="t" r="r" b="b"/>
            <a:pathLst>
              <a:path w="572135" h="590550">
                <a:moveTo>
                  <a:pt x="0" y="590125"/>
                </a:moveTo>
                <a:lnTo>
                  <a:pt x="571682" y="0"/>
                </a:lnTo>
              </a:path>
            </a:pathLst>
          </a:custGeom>
          <a:ln w="3175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66678" cy="1072799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rgbClr val="58321F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55992" y="2468245"/>
            <a:ext cx="8317135" cy="7082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846722" y="2468245"/>
            <a:ext cx="8317135" cy="7082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9116001" cy="1072799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116001" cy="10727994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979663" y="3240734"/>
            <a:ext cx="9411970" cy="2089785"/>
          </a:xfrm>
          <a:custGeom>
            <a:avLst/>
            <a:gdLst/>
            <a:ahLst/>
            <a:cxnLst/>
            <a:rect l="l" t="t" r="r" b="b"/>
            <a:pathLst>
              <a:path w="9411970" h="2089785">
                <a:moveTo>
                  <a:pt x="828903" y="8597"/>
                </a:moveTo>
                <a:lnTo>
                  <a:pt x="822680" y="431"/>
                </a:lnTo>
                <a:lnTo>
                  <a:pt x="436422" y="431"/>
                </a:lnTo>
                <a:lnTo>
                  <a:pt x="431228" y="4432"/>
                </a:lnTo>
                <a:lnTo>
                  <a:pt x="429691" y="10210"/>
                </a:lnTo>
                <a:lnTo>
                  <a:pt x="0" y="1619681"/>
                </a:lnTo>
                <a:lnTo>
                  <a:pt x="6299" y="1627924"/>
                </a:lnTo>
                <a:lnTo>
                  <a:pt x="392988" y="1627924"/>
                </a:lnTo>
                <a:lnTo>
                  <a:pt x="398272" y="1623847"/>
                </a:lnTo>
                <a:lnTo>
                  <a:pt x="828903" y="8597"/>
                </a:lnTo>
                <a:close/>
              </a:path>
              <a:path w="9411970" h="2089785">
                <a:moveTo>
                  <a:pt x="2189797" y="16548"/>
                </a:moveTo>
                <a:lnTo>
                  <a:pt x="2189442" y="8839"/>
                </a:lnTo>
                <a:lnTo>
                  <a:pt x="2184946" y="2578"/>
                </a:lnTo>
                <a:lnTo>
                  <a:pt x="2177059" y="0"/>
                </a:lnTo>
                <a:lnTo>
                  <a:pt x="1706562" y="0"/>
                </a:lnTo>
                <a:lnTo>
                  <a:pt x="814311" y="694334"/>
                </a:lnTo>
                <a:lnTo>
                  <a:pt x="785406" y="725309"/>
                </a:lnTo>
                <a:lnTo>
                  <a:pt x="768045" y="762381"/>
                </a:lnTo>
                <a:lnTo>
                  <a:pt x="762647" y="802563"/>
                </a:lnTo>
                <a:lnTo>
                  <a:pt x="769607" y="842873"/>
                </a:lnTo>
                <a:lnTo>
                  <a:pt x="789355" y="880351"/>
                </a:lnTo>
                <a:lnTo>
                  <a:pt x="1346695" y="1625460"/>
                </a:lnTo>
                <a:lnTo>
                  <a:pt x="1350619" y="1627505"/>
                </a:lnTo>
                <a:lnTo>
                  <a:pt x="1832089" y="1627505"/>
                </a:lnTo>
                <a:lnTo>
                  <a:pt x="1285303" y="841311"/>
                </a:lnTo>
                <a:lnTo>
                  <a:pt x="1271358" y="811364"/>
                </a:lnTo>
                <a:lnTo>
                  <a:pt x="1269707" y="779487"/>
                </a:lnTo>
                <a:lnTo>
                  <a:pt x="1279855" y="749223"/>
                </a:lnTo>
                <a:lnTo>
                  <a:pt x="1301305" y="724103"/>
                </a:lnTo>
                <a:lnTo>
                  <a:pt x="2185225" y="23482"/>
                </a:lnTo>
                <a:lnTo>
                  <a:pt x="2189797" y="16548"/>
                </a:lnTo>
                <a:close/>
              </a:path>
              <a:path w="9411970" h="2089785">
                <a:moveTo>
                  <a:pt x="4152011" y="10325"/>
                </a:moveTo>
                <a:lnTo>
                  <a:pt x="4145711" y="2159"/>
                </a:lnTo>
                <a:lnTo>
                  <a:pt x="2767723" y="2159"/>
                </a:lnTo>
                <a:lnTo>
                  <a:pt x="2722435" y="4292"/>
                </a:lnTo>
                <a:lnTo>
                  <a:pt x="2676296" y="10718"/>
                </a:lnTo>
                <a:lnTo>
                  <a:pt x="2629662" y="21424"/>
                </a:lnTo>
                <a:lnTo>
                  <a:pt x="2582862" y="36410"/>
                </a:lnTo>
                <a:lnTo>
                  <a:pt x="2536266" y="55714"/>
                </a:lnTo>
                <a:lnTo>
                  <a:pt x="2490228" y="79311"/>
                </a:lnTo>
                <a:lnTo>
                  <a:pt x="2445093" y="107213"/>
                </a:lnTo>
                <a:lnTo>
                  <a:pt x="2401201" y="139433"/>
                </a:lnTo>
                <a:lnTo>
                  <a:pt x="2359558" y="175107"/>
                </a:lnTo>
                <a:lnTo>
                  <a:pt x="2321560" y="213118"/>
                </a:lnTo>
                <a:lnTo>
                  <a:pt x="2287295" y="253111"/>
                </a:lnTo>
                <a:lnTo>
                  <a:pt x="2256866" y="294754"/>
                </a:lnTo>
                <a:lnTo>
                  <a:pt x="2230361" y="337680"/>
                </a:lnTo>
                <a:lnTo>
                  <a:pt x="2207882" y="381558"/>
                </a:lnTo>
                <a:lnTo>
                  <a:pt x="2189518" y="426021"/>
                </a:lnTo>
                <a:lnTo>
                  <a:pt x="2175370" y="470738"/>
                </a:lnTo>
                <a:lnTo>
                  <a:pt x="1990420" y="1166088"/>
                </a:lnTo>
                <a:lnTo>
                  <a:pt x="1979536" y="1216837"/>
                </a:lnTo>
                <a:lnTo>
                  <a:pt x="1974342" y="1267104"/>
                </a:lnTo>
                <a:lnTo>
                  <a:pt x="1974964" y="1316405"/>
                </a:lnTo>
                <a:lnTo>
                  <a:pt x="1981530" y="1364246"/>
                </a:lnTo>
                <a:lnTo>
                  <a:pt x="1994166" y="1410131"/>
                </a:lnTo>
                <a:lnTo>
                  <a:pt x="2012975" y="1453578"/>
                </a:lnTo>
                <a:lnTo>
                  <a:pt x="2038108" y="1494066"/>
                </a:lnTo>
                <a:lnTo>
                  <a:pt x="2068563" y="1530045"/>
                </a:lnTo>
                <a:lnTo>
                  <a:pt x="2103488" y="1560474"/>
                </a:lnTo>
                <a:lnTo>
                  <a:pt x="2142375" y="1585353"/>
                </a:lnTo>
                <a:lnTo>
                  <a:pt x="2184743" y="1604708"/>
                </a:lnTo>
                <a:lnTo>
                  <a:pt x="2230094" y="1618513"/>
                </a:lnTo>
                <a:lnTo>
                  <a:pt x="2277948" y="1626806"/>
                </a:lnTo>
                <a:lnTo>
                  <a:pt x="2327808" y="1629562"/>
                </a:lnTo>
                <a:lnTo>
                  <a:pt x="3715334" y="1629562"/>
                </a:lnTo>
                <a:lnTo>
                  <a:pt x="3720604" y="1625574"/>
                </a:lnTo>
                <a:lnTo>
                  <a:pt x="3814368" y="1275041"/>
                </a:lnTo>
                <a:lnTo>
                  <a:pt x="3808069" y="1266875"/>
                </a:lnTo>
                <a:lnTo>
                  <a:pt x="2463114" y="1266875"/>
                </a:lnTo>
                <a:lnTo>
                  <a:pt x="2444229" y="1265047"/>
                </a:lnTo>
                <a:lnTo>
                  <a:pt x="2399334" y="1237449"/>
                </a:lnTo>
                <a:lnTo>
                  <a:pt x="2385631" y="1185316"/>
                </a:lnTo>
                <a:lnTo>
                  <a:pt x="2388781" y="1165999"/>
                </a:lnTo>
                <a:lnTo>
                  <a:pt x="2574239" y="472186"/>
                </a:lnTo>
                <a:lnTo>
                  <a:pt x="2592794" y="431914"/>
                </a:lnTo>
                <a:lnTo>
                  <a:pt x="2626106" y="395973"/>
                </a:lnTo>
                <a:lnTo>
                  <a:pt x="2667965" y="372287"/>
                </a:lnTo>
                <a:lnTo>
                  <a:pt x="2710154" y="364502"/>
                </a:lnTo>
                <a:lnTo>
                  <a:pt x="4053230" y="364502"/>
                </a:lnTo>
                <a:lnTo>
                  <a:pt x="4058424" y="360502"/>
                </a:lnTo>
                <a:lnTo>
                  <a:pt x="4152011" y="10325"/>
                </a:lnTo>
                <a:close/>
              </a:path>
              <a:path w="9411970" h="2089785">
                <a:moveTo>
                  <a:pt x="5802795" y="1303070"/>
                </a:moveTo>
                <a:lnTo>
                  <a:pt x="5776366" y="1268399"/>
                </a:lnTo>
                <a:lnTo>
                  <a:pt x="5759653" y="1266355"/>
                </a:lnTo>
                <a:lnTo>
                  <a:pt x="4121518" y="1266355"/>
                </a:lnTo>
                <a:lnTo>
                  <a:pt x="4116235" y="1270355"/>
                </a:lnTo>
                <a:lnTo>
                  <a:pt x="4023410" y="1620532"/>
                </a:lnTo>
                <a:lnTo>
                  <a:pt x="4029799" y="1628698"/>
                </a:lnTo>
                <a:lnTo>
                  <a:pt x="5405920" y="1628698"/>
                </a:lnTo>
                <a:lnTo>
                  <a:pt x="5429745" y="1626527"/>
                </a:lnTo>
                <a:lnTo>
                  <a:pt x="5473916" y="1609826"/>
                </a:lnTo>
                <a:lnTo>
                  <a:pt x="5787161" y="1335595"/>
                </a:lnTo>
                <a:lnTo>
                  <a:pt x="5802795" y="1303070"/>
                </a:lnTo>
                <a:close/>
              </a:path>
              <a:path w="9411970" h="2089785">
                <a:moveTo>
                  <a:pt x="5953544" y="340741"/>
                </a:moveTo>
                <a:lnTo>
                  <a:pt x="5953480" y="331774"/>
                </a:lnTo>
                <a:lnTo>
                  <a:pt x="5950242" y="322440"/>
                </a:lnTo>
                <a:lnTo>
                  <a:pt x="5944349" y="312940"/>
                </a:lnTo>
                <a:lnTo>
                  <a:pt x="5697829" y="6223"/>
                </a:lnTo>
                <a:lnTo>
                  <a:pt x="5695366" y="3073"/>
                </a:lnTo>
                <a:lnTo>
                  <a:pt x="5691606" y="1295"/>
                </a:lnTo>
                <a:lnTo>
                  <a:pt x="4456684" y="1295"/>
                </a:lnTo>
                <a:lnTo>
                  <a:pt x="4451489" y="5283"/>
                </a:lnTo>
                <a:lnTo>
                  <a:pt x="4360888" y="347141"/>
                </a:lnTo>
                <a:lnTo>
                  <a:pt x="4358754" y="355473"/>
                </a:lnTo>
                <a:lnTo>
                  <a:pt x="4364977" y="363639"/>
                </a:lnTo>
                <a:lnTo>
                  <a:pt x="5916257" y="363639"/>
                </a:lnTo>
                <a:lnTo>
                  <a:pt x="5925566" y="363207"/>
                </a:lnTo>
                <a:lnTo>
                  <a:pt x="5934354" y="361276"/>
                </a:lnTo>
                <a:lnTo>
                  <a:pt x="5942495" y="356895"/>
                </a:lnTo>
                <a:lnTo>
                  <a:pt x="5949886" y="349097"/>
                </a:lnTo>
                <a:lnTo>
                  <a:pt x="5953544" y="340741"/>
                </a:lnTo>
                <a:close/>
              </a:path>
              <a:path w="9411970" h="2089785">
                <a:moveTo>
                  <a:pt x="6361112" y="832218"/>
                </a:moveTo>
                <a:lnTo>
                  <a:pt x="6357950" y="828141"/>
                </a:lnTo>
                <a:lnTo>
                  <a:pt x="6205956" y="639051"/>
                </a:lnTo>
                <a:lnTo>
                  <a:pt x="6203480" y="635901"/>
                </a:lnTo>
                <a:lnTo>
                  <a:pt x="6199733" y="634123"/>
                </a:lnTo>
                <a:lnTo>
                  <a:pt x="4289018" y="634123"/>
                </a:lnTo>
                <a:lnTo>
                  <a:pt x="4283824" y="638124"/>
                </a:lnTo>
                <a:lnTo>
                  <a:pt x="4282198" y="643902"/>
                </a:lnTo>
                <a:lnTo>
                  <a:pt x="4193298" y="979284"/>
                </a:lnTo>
                <a:lnTo>
                  <a:pt x="4191165" y="987704"/>
                </a:lnTo>
                <a:lnTo>
                  <a:pt x="4197388" y="995870"/>
                </a:lnTo>
                <a:lnTo>
                  <a:pt x="6178283" y="995870"/>
                </a:lnTo>
                <a:lnTo>
                  <a:pt x="6181344" y="994676"/>
                </a:lnTo>
                <a:lnTo>
                  <a:pt x="6183731" y="992555"/>
                </a:lnTo>
                <a:lnTo>
                  <a:pt x="6356845" y="841413"/>
                </a:lnTo>
                <a:lnTo>
                  <a:pt x="6360681" y="838009"/>
                </a:lnTo>
                <a:lnTo>
                  <a:pt x="6361112" y="832218"/>
                </a:lnTo>
                <a:close/>
              </a:path>
              <a:path w="9411970" h="2089785">
                <a:moveTo>
                  <a:pt x="9411945" y="2004174"/>
                </a:moveTo>
                <a:lnTo>
                  <a:pt x="2235" y="2004174"/>
                </a:lnTo>
                <a:lnTo>
                  <a:pt x="2235" y="2089226"/>
                </a:lnTo>
                <a:lnTo>
                  <a:pt x="9411945" y="2089226"/>
                </a:lnTo>
                <a:lnTo>
                  <a:pt x="9411945" y="200417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rgbClr val="58321F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05754" y="669020"/>
            <a:ext cx="14308340" cy="8807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58321F"/>
                </a:solidFill>
                <a:latin typeface="Formular"/>
                <a:cs typeface="Form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9902" y="2396629"/>
            <a:ext cx="14913610" cy="2371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500749" y="9980295"/>
            <a:ext cx="6118352" cy="536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55992" y="9980295"/>
            <a:ext cx="4397565" cy="536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766293" y="9980295"/>
            <a:ext cx="4397565" cy="5365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Denis.Kalnov@cse.ru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png"/><Relationship Id="rId47" Type="http://schemas.openxmlformats.org/officeDocument/2006/relationships/image" Target="../media/image50.png"/><Relationship Id="rId50" Type="http://schemas.openxmlformats.org/officeDocument/2006/relationships/image" Target="../media/image53.png"/><Relationship Id="rId55" Type="http://schemas.openxmlformats.org/officeDocument/2006/relationships/image" Target="../media/image58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9" Type="http://schemas.openxmlformats.org/officeDocument/2006/relationships/image" Target="../media/image32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openxmlformats.org/officeDocument/2006/relationships/image" Target="../media/image43.png"/><Relationship Id="rId45" Type="http://schemas.openxmlformats.org/officeDocument/2006/relationships/image" Target="../media/image48.png"/><Relationship Id="rId53" Type="http://schemas.openxmlformats.org/officeDocument/2006/relationships/image" Target="../media/image56.png"/><Relationship Id="rId58" Type="http://schemas.openxmlformats.org/officeDocument/2006/relationships/image" Target="../media/image61.png"/><Relationship Id="rId5" Type="http://schemas.openxmlformats.org/officeDocument/2006/relationships/image" Target="../media/image8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48" Type="http://schemas.openxmlformats.org/officeDocument/2006/relationships/image" Target="../media/image51.png"/><Relationship Id="rId56" Type="http://schemas.openxmlformats.org/officeDocument/2006/relationships/image" Target="../media/image59.png"/><Relationship Id="rId8" Type="http://schemas.openxmlformats.org/officeDocument/2006/relationships/image" Target="../media/image11.png"/><Relationship Id="rId51" Type="http://schemas.openxmlformats.org/officeDocument/2006/relationships/image" Target="../media/image54.png"/><Relationship Id="rId3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46" Type="http://schemas.openxmlformats.org/officeDocument/2006/relationships/image" Target="../media/image49.png"/><Relationship Id="rId59" Type="http://schemas.openxmlformats.org/officeDocument/2006/relationships/image" Target="../media/image62.png"/><Relationship Id="rId20" Type="http://schemas.openxmlformats.org/officeDocument/2006/relationships/image" Target="../media/image23.png"/><Relationship Id="rId41" Type="http://schemas.openxmlformats.org/officeDocument/2006/relationships/image" Target="../media/image44.png"/><Relationship Id="rId5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49" Type="http://schemas.openxmlformats.org/officeDocument/2006/relationships/image" Target="../media/image52.png"/><Relationship Id="rId57" Type="http://schemas.openxmlformats.org/officeDocument/2006/relationships/image" Target="../media/image60.png"/><Relationship Id="rId10" Type="http://schemas.openxmlformats.org/officeDocument/2006/relationships/image" Target="../media/image13.png"/><Relationship Id="rId31" Type="http://schemas.openxmlformats.org/officeDocument/2006/relationships/image" Target="../media/image34.png"/><Relationship Id="rId44" Type="http://schemas.openxmlformats.org/officeDocument/2006/relationships/image" Target="../media/image47.png"/><Relationship Id="rId5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9194" y="5731398"/>
            <a:ext cx="10940356" cy="10406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7234555" algn="l"/>
              </a:tabLst>
            </a:pPr>
            <a:r>
              <a:rPr sz="6650" i="1" dirty="0">
                <a:solidFill>
                  <a:srgbClr val="FFFFFF"/>
                </a:solidFill>
                <a:latin typeface="Formular"/>
                <a:cs typeface="Formular"/>
              </a:rPr>
              <a:t>Ф</a:t>
            </a:r>
            <a:r>
              <a:rPr sz="6650" i="1" spc="-5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650" i="1" dirty="0">
                <a:solidFill>
                  <a:srgbClr val="FFFFFF"/>
                </a:solidFill>
                <a:latin typeface="Formular"/>
                <a:cs typeface="Formular"/>
              </a:rPr>
              <a:t>у</a:t>
            </a:r>
            <a:r>
              <a:rPr sz="6650" i="1" spc="-6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650" i="1" dirty="0">
                <a:solidFill>
                  <a:srgbClr val="FFFFFF"/>
                </a:solidFill>
                <a:latin typeface="Formular"/>
                <a:cs typeface="Formular"/>
              </a:rPr>
              <a:t>л</a:t>
            </a:r>
            <a:r>
              <a:rPr sz="6650" i="1" spc="-5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650" i="1" dirty="0">
                <a:solidFill>
                  <a:srgbClr val="FFFFFF"/>
                </a:solidFill>
                <a:latin typeface="Formular"/>
                <a:cs typeface="Formular"/>
              </a:rPr>
              <a:t>ф</a:t>
            </a:r>
            <a:r>
              <a:rPr sz="6650" i="1" spc="-5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650" i="1" dirty="0">
                <a:solidFill>
                  <a:srgbClr val="FFFFFF"/>
                </a:solidFill>
                <a:latin typeface="Formular"/>
                <a:cs typeface="Formular"/>
              </a:rPr>
              <a:t>и</a:t>
            </a:r>
            <a:r>
              <a:rPr sz="6650" i="1" spc="-5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650" i="1" dirty="0">
                <a:solidFill>
                  <a:srgbClr val="FFFFFF"/>
                </a:solidFill>
                <a:latin typeface="Formular"/>
                <a:cs typeface="Formular"/>
              </a:rPr>
              <a:t>л</a:t>
            </a:r>
            <a:r>
              <a:rPr sz="6650" i="1" spc="-5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650" i="1" dirty="0">
                <a:solidFill>
                  <a:srgbClr val="FFFFFF"/>
                </a:solidFill>
                <a:latin typeface="Formular"/>
                <a:cs typeface="Formular"/>
              </a:rPr>
              <a:t>м</a:t>
            </a:r>
            <a:r>
              <a:rPr sz="6650" i="1" spc="-5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650" i="1" dirty="0">
                <a:solidFill>
                  <a:srgbClr val="FFFFFF"/>
                </a:solidFill>
                <a:latin typeface="Formular"/>
                <a:cs typeface="Formular"/>
              </a:rPr>
              <a:t>е</a:t>
            </a:r>
            <a:r>
              <a:rPr sz="6650" i="1" spc="-5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650" i="1" dirty="0">
                <a:solidFill>
                  <a:srgbClr val="FFFFFF"/>
                </a:solidFill>
                <a:latin typeface="Formular"/>
                <a:cs typeface="Formular"/>
              </a:rPr>
              <a:t>н</a:t>
            </a:r>
            <a:r>
              <a:rPr sz="6650" i="1" spc="-51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650" i="1" spc="-50" dirty="0">
                <a:solidFill>
                  <a:srgbClr val="FFFFFF"/>
                </a:solidFill>
                <a:latin typeface="Formular"/>
                <a:cs typeface="Formular"/>
              </a:rPr>
              <a:t>т</a:t>
            </a:r>
            <a:r>
              <a:rPr sz="6650" i="1" dirty="0">
                <a:solidFill>
                  <a:srgbClr val="FFFFFF"/>
                </a:solidFill>
                <a:latin typeface="Formular"/>
                <a:cs typeface="Formular"/>
              </a:rPr>
              <a:t>	К</a:t>
            </a:r>
            <a:r>
              <a:rPr sz="6650" i="1" spc="-5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6650" i="1" dirty="0">
                <a:solidFill>
                  <a:srgbClr val="FFFFFF"/>
                </a:solidFill>
                <a:latin typeface="Formular"/>
                <a:cs typeface="Formular"/>
              </a:rPr>
              <a:t>С</a:t>
            </a:r>
            <a:r>
              <a:rPr lang="ru-RU" sz="6650" i="1" dirty="0">
                <a:solidFill>
                  <a:srgbClr val="FFFFFF"/>
                </a:solidFill>
              </a:rPr>
              <a:t> </a:t>
            </a:r>
            <a:r>
              <a:rPr sz="6650" i="1" spc="-50" dirty="0">
                <a:solidFill>
                  <a:srgbClr val="FFFFFF"/>
                </a:solidFill>
                <a:latin typeface="Formular"/>
                <a:cs typeface="Formular"/>
              </a:rPr>
              <a:t>Э</a:t>
            </a:r>
            <a:endParaRPr sz="6650" dirty="0">
              <a:latin typeface="Formular"/>
              <a:cs typeface="Form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512701"/>
            <a:ext cx="17741900" cy="5215890"/>
          </a:xfrm>
          <a:custGeom>
            <a:avLst/>
            <a:gdLst/>
            <a:ahLst/>
            <a:cxnLst/>
            <a:rect l="l" t="t" r="r" b="b"/>
            <a:pathLst>
              <a:path w="17741900" h="5215890">
                <a:moveTo>
                  <a:pt x="17741900" y="0"/>
                </a:moveTo>
                <a:lnTo>
                  <a:pt x="0" y="0"/>
                </a:lnTo>
                <a:lnTo>
                  <a:pt x="0" y="5215293"/>
                </a:lnTo>
                <a:lnTo>
                  <a:pt x="17741900" y="5215293"/>
                </a:lnTo>
                <a:lnTo>
                  <a:pt x="17741900" y="0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3868" y="669020"/>
            <a:ext cx="7111282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>
                <a:solidFill>
                  <a:srgbClr val="E84910"/>
                </a:solidFill>
              </a:rPr>
              <a:t>08.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dirty="0">
                <a:solidFill>
                  <a:srgbClr val="E84910"/>
                </a:solidFill>
              </a:rPr>
              <a:t>Кросс-</a:t>
            </a:r>
            <a:r>
              <a:rPr spc="-10" dirty="0">
                <a:solidFill>
                  <a:srgbClr val="E84910"/>
                </a:solidFill>
              </a:rPr>
              <a:t>докинг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3844" y="5638393"/>
            <a:ext cx="5511106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100" b="0" spc="-10" dirty="0">
                <a:solidFill>
                  <a:srgbClr val="FFFFFF"/>
                </a:solidFill>
                <a:latin typeface="Formular"/>
                <a:cs typeface="Formular"/>
              </a:rPr>
              <a:t>Преимущества</a:t>
            </a:r>
            <a:endParaRPr sz="5100" dirty="0">
              <a:latin typeface="Formular"/>
              <a:cs typeface="Formular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95254" y="0"/>
            <a:ext cx="18021300" cy="10728325"/>
            <a:chOff x="1095254" y="0"/>
            <a:chExt cx="18021300" cy="107283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25700" y="0"/>
              <a:ext cx="3990301" cy="107279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125805" y="2116098"/>
              <a:ext cx="4697730" cy="1736725"/>
            </a:xfrm>
            <a:custGeom>
              <a:avLst/>
              <a:gdLst/>
              <a:ahLst/>
              <a:cxnLst/>
              <a:rect l="l" t="t" r="r" b="b"/>
              <a:pathLst>
                <a:path w="4697730" h="1736725">
                  <a:moveTo>
                    <a:pt x="1176210" y="665708"/>
                  </a:moveTo>
                  <a:lnTo>
                    <a:pt x="1174750" y="658507"/>
                  </a:lnTo>
                  <a:lnTo>
                    <a:pt x="1170787" y="652614"/>
                  </a:lnTo>
                  <a:lnTo>
                    <a:pt x="1164907" y="648652"/>
                  </a:lnTo>
                  <a:lnTo>
                    <a:pt x="1157706" y="647192"/>
                  </a:lnTo>
                  <a:lnTo>
                    <a:pt x="1139190" y="647192"/>
                  </a:lnTo>
                  <a:lnTo>
                    <a:pt x="1139190" y="684225"/>
                  </a:lnTo>
                  <a:lnTo>
                    <a:pt x="1139190" y="1304366"/>
                  </a:lnTo>
                  <a:lnTo>
                    <a:pt x="937615" y="1304366"/>
                  </a:lnTo>
                  <a:lnTo>
                    <a:pt x="937615" y="1246657"/>
                  </a:lnTo>
                  <a:lnTo>
                    <a:pt x="937615" y="1228140"/>
                  </a:lnTo>
                  <a:lnTo>
                    <a:pt x="936155" y="1220939"/>
                  </a:lnTo>
                  <a:lnTo>
                    <a:pt x="932192" y="1215059"/>
                  </a:lnTo>
                  <a:lnTo>
                    <a:pt x="926299" y="1211097"/>
                  </a:lnTo>
                  <a:lnTo>
                    <a:pt x="919099" y="1209636"/>
                  </a:lnTo>
                  <a:lnTo>
                    <a:pt x="900582" y="1209636"/>
                  </a:lnTo>
                  <a:lnTo>
                    <a:pt x="900582" y="1246657"/>
                  </a:lnTo>
                  <a:lnTo>
                    <a:pt x="900582" y="1304366"/>
                  </a:lnTo>
                  <a:lnTo>
                    <a:pt x="766902" y="1304366"/>
                  </a:lnTo>
                  <a:lnTo>
                    <a:pt x="766902" y="1246657"/>
                  </a:lnTo>
                  <a:lnTo>
                    <a:pt x="900582" y="1246657"/>
                  </a:lnTo>
                  <a:lnTo>
                    <a:pt x="900582" y="1209636"/>
                  </a:lnTo>
                  <a:lnTo>
                    <a:pt x="748398" y="1209636"/>
                  </a:lnTo>
                  <a:lnTo>
                    <a:pt x="741184" y="1211097"/>
                  </a:lnTo>
                  <a:lnTo>
                    <a:pt x="735304" y="1215059"/>
                  </a:lnTo>
                  <a:lnTo>
                    <a:pt x="731329" y="1220939"/>
                  </a:lnTo>
                  <a:lnTo>
                    <a:pt x="729881" y="1228140"/>
                  </a:lnTo>
                  <a:lnTo>
                    <a:pt x="729881" y="1304366"/>
                  </a:lnTo>
                  <a:lnTo>
                    <a:pt x="528307" y="1304366"/>
                  </a:lnTo>
                  <a:lnTo>
                    <a:pt x="528307" y="684225"/>
                  </a:lnTo>
                  <a:lnTo>
                    <a:pt x="729881" y="684225"/>
                  </a:lnTo>
                  <a:lnTo>
                    <a:pt x="729881" y="760450"/>
                  </a:lnTo>
                  <a:lnTo>
                    <a:pt x="731329" y="767651"/>
                  </a:lnTo>
                  <a:lnTo>
                    <a:pt x="735304" y="773531"/>
                  </a:lnTo>
                  <a:lnTo>
                    <a:pt x="741184" y="777506"/>
                  </a:lnTo>
                  <a:lnTo>
                    <a:pt x="748398" y="778954"/>
                  </a:lnTo>
                  <a:lnTo>
                    <a:pt x="919099" y="778954"/>
                  </a:lnTo>
                  <a:lnTo>
                    <a:pt x="926299" y="777506"/>
                  </a:lnTo>
                  <a:lnTo>
                    <a:pt x="932192" y="773531"/>
                  </a:lnTo>
                  <a:lnTo>
                    <a:pt x="936155" y="767651"/>
                  </a:lnTo>
                  <a:lnTo>
                    <a:pt x="937615" y="760450"/>
                  </a:lnTo>
                  <a:lnTo>
                    <a:pt x="937615" y="741934"/>
                  </a:lnTo>
                  <a:lnTo>
                    <a:pt x="937615" y="684225"/>
                  </a:lnTo>
                  <a:lnTo>
                    <a:pt x="1139190" y="684225"/>
                  </a:lnTo>
                  <a:lnTo>
                    <a:pt x="1139190" y="647192"/>
                  </a:lnTo>
                  <a:lnTo>
                    <a:pt x="994994" y="647192"/>
                  </a:lnTo>
                  <a:lnTo>
                    <a:pt x="1001077" y="644423"/>
                  </a:lnTo>
                  <a:lnTo>
                    <a:pt x="1044511" y="624649"/>
                  </a:lnTo>
                  <a:lnTo>
                    <a:pt x="1087056" y="595134"/>
                  </a:lnTo>
                  <a:lnTo>
                    <a:pt x="1116812" y="557860"/>
                  </a:lnTo>
                  <a:lnTo>
                    <a:pt x="1128026" y="512025"/>
                  </a:lnTo>
                  <a:lnTo>
                    <a:pt x="1120775" y="476427"/>
                  </a:lnTo>
                  <a:lnTo>
                    <a:pt x="1109980" y="461937"/>
                  </a:lnTo>
                  <a:lnTo>
                    <a:pt x="1100302" y="448932"/>
                  </a:lnTo>
                  <a:lnTo>
                    <a:pt x="1091006" y="443750"/>
                  </a:lnTo>
                  <a:lnTo>
                    <a:pt x="1091006" y="512025"/>
                  </a:lnTo>
                  <a:lnTo>
                    <a:pt x="1079347" y="548665"/>
                  </a:lnTo>
                  <a:lnTo>
                    <a:pt x="1048524" y="579031"/>
                  </a:lnTo>
                  <a:lnTo>
                    <a:pt x="1004773" y="603453"/>
                  </a:lnTo>
                  <a:lnTo>
                    <a:pt x="954303" y="622261"/>
                  </a:lnTo>
                  <a:lnTo>
                    <a:pt x="903338" y="635812"/>
                  </a:lnTo>
                  <a:lnTo>
                    <a:pt x="900595" y="636346"/>
                  </a:lnTo>
                  <a:lnTo>
                    <a:pt x="900595" y="684225"/>
                  </a:lnTo>
                  <a:lnTo>
                    <a:pt x="900595" y="741934"/>
                  </a:lnTo>
                  <a:lnTo>
                    <a:pt x="766902" y="741934"/>
                  </a:lnTo>
                  <a:lnTo>
                    <a:pt x="766902" y="684225"/>
                  </a:lnTo>
                  <a:lnTo>
                    <a:pt x="900595" y="684225"/>
                  </a:lnTo>
                  <a:lnTo>
                    <a:pt x="900595" y="636346"/>
                  </a:lnTo>
                  <a:lnTo>
                    <a:pt x="858113" y="644423"/>
                  </a:lnTo>
                  <a:lnTo>
                    <a:pt x="865898" y="598538"/>
                  </a:lnTo>
                  <a:lnTo>
                    <a:pt x="876350" y="570903"/>
                  </a:lnTo>
                  <a:lnTo>
                    <a:pt x="897585" y="532472"/>
                  </a:lnTo>
                  <a:lnTo>
                    <a:pt x="941374" y="490347"/>
                  </a:lnTo>
                  <a:lnTo>
                    <a:pt x="998258" y="465277"/>
                  </a:lnTo>
                  <a:lnTo>
                    <a:pt x="1027480" y="461937"/>
                  </a:lnTo>
                  <a:lnTo>
                    <a:pt x="1043698" y="463232"/>
                  </a:lnTo>
                  <a:lnTo>
                    <a:pt x="1064831" y="469557"/>
                  </a:lnTo>
                  <a:lnTo>
                    <a:pt x="1083170" y="484593"/>
                  </a:lnTo>
                  <a:lnTo>
                    <a:pt x="1091006" y="512025"/>
                  </a:lnTo>
                  <a:lnTo>
                    <a:pt x="1091006" y="443750"/>
                  </a:lnTo>
                  <a:lnTo>
                    <a:pt x="1068565" y="431203"/>
                  </a:lnTo>
                  <a:lnTo>
                    <a:pt x="1027480" y="424916"/>
                  </a:lnTo>
                  <a:lnTo>
                    <a:pt x="991133" y="428980"/>
                  </a:lnTo>
                  <a:lnTo>
                    <a:pt x="920978" y="459498"/>
                  </a:lnTo>
                  <a:lnTo>
                    <a:pt x="890270" y="484593"/>
                  </a:lnTo>
                  <a:lnTo>
                    <a:pt x="861098" y="520026"/>
                  </a:lnTo>
                  <a:lnTo>
                    <a:pt x="835761" y="570903"/>
                  </a:lnTo>
                  <a:lnTo>
                    <a:pt x="824014" y="543433"/>
                  </a:lnTo>
                  <a:lnTo>
                    <a:pt x="813396" y="525170"/>
                  </a:lnTo>
                  <a:lnTo>
                    <a:pt x="813396" y="644423"/>
                  </a:lnTo>
                  <a:lnTo>
                    <a:pt x="768159" y="635812"/>
                  </a:lnTo>
                  <a:lnTo>
                    <a:pt x="717207" y="622261"/>
                  </a:lnTo>
                  <a:lnTo>
                    <a:pt x="666737" y="603440"/>
                  </a:lnTo>
                  <a:lnTo>
                    <a:pt x="622985" y="579018"/>
                  </a:lnTo>
                  <a:lnTo>
                    <a:pt x="592162" y="548652"/>
                  </a:lnTo>
                  <a:lnTo>
                    <a:pt x="580517" y="512025"/>
                  </a:lnTo>
                  <a:lnTo>
                    <a:pt x="588352" y="484581"/>
                  </a:lnTo>
                  <a:lnTo>
                    <a:pt x="606679" y="469557"/>
                  </a:lnTo>
                  <a:lnTo>
                    <a:pt x="627824" y="463232"/>
                  </a:lnTo>
                  <a:lnTo>
                    <a:pt x="644042" y="461937"/>
                  </a:lnTo>
                  <a:lnTo>
                    <a:pt x="673252" y="465277"/>
                  </a:lnTo>
                  <a:lnTo>
                    <a:pt x="730123" y="490347"/>
                  </a:lnTo>
                  <a:lnTo>
                    <a:pt x="773912" y="532472"/>
                  </a:lnTo>
                  <a:lnTo>
                    <a:pt x="805599" y="598538"/>
                  </a:lnTo>
                  <a:lnTo>
                    <a:pt x="813396" y="644423"/>
                  </a:lnTo>
                  <a:lnTo>
                    <a:pt x="813396" y="525170"/>
                  </a:lnTo>
                  <a:lnTo>
                    <a:pt x="781227" y="484581"/>
                  </a:lnTo>
                  <a:lnTo>
                    <a:pt x="750531" y="459498"/>
                  </a:lnTo>
                  <a:lnTo>
                    <a:pt x="716394" y="440740"/>
                  </a:lnTo>
                  <a:lnTo>
                    <a:pt x="644042" y="424916"/>
                  </a:lnTo>
                  <a:lnTo>
                    <a:pt x="602957" y="431203"/>
                  </a:lnTo>
                  <a:lnTo>
                    <a:pt x="571207" y="448932"/>
                  </a:lnTo>
                  <a:lnTo>
                    <a:pt x="550748" y="476427"/>
                  </a:lnTo>
                  <a:lnTo>
                    <a:pt x="543496" y="512025"/>
                  </a:lnTo>
                  <a:lnTo>
                    <a:pt x="554697" y="557860"/>
                  </a:lnTo>
                  <a:lnTo>
                    <a:pt x="584454" y="595134"/>
                  </a:lnTo>
                  <a:lnTo>
                    <a:pt x="626999" y="624649"/>
                  </a:lnTo>
                  <a:lnTo>
                    <a:pt x="676529" y="647192"/>
                  </a:lnTo>
                  <a:lnTo>
                    <a:pt x="509803" y="647192"/>
                  </a:lnTo>
                  <a:lnTo>
                    <a:pt x="502589" y="648652"/>
                  </a:lnTo>
                  <a:lnTo>
                    <a:pt x="496709" y="652614"/>
                  </a:lnTo>
                  <a:lnTo>
                    <a:pt x="492734" y="658507"/>
                  </a:lnTo>
                  <a:lnTo>
                    <a:pt x="491286" y="665708"/>
                  </a:lnTo>
                  <a:lnTo>
                    <a:pt x="491286" y="1322882"/>
                  </a:lnTo>
                  <a:lnTo>
                    <a:pt x="492734" y="1330083"/>
                  </a:lnTo>
                  <a:lnTo>
                    <a:pt x="496709" y="1335963"/>
                  </a:lnTo>
                  <a:lnTo>
                    <a:pt x="502589" y="1339938"/>
                  </a:lnTo>
                  <a:lnTo>
                    <a:pt x="509803" y="1341386"/>
                  </a:lnTo>
                  <a:lnTo>
                    <a:pt x="1157706" y="1341386"/>
                  </a:lnTo>
                  <a:lnTo>
                    <a:pt x="1164907" y="1339938"/>
                  </a:lnTo>
                  <a:lnTo>
                    <a:pt x="1170787" y="1335963"/>
                  </a:lnTo>
                  <a:lnTo>
                    <a:pt x="1174750" y="1330083"/>
                  </a:lnTo>
                  <a:lnTo>
                    <a:pt x="1176210" y="1322882"/>
                  </a:lnTo>
                  <a:lnTo>
                    <a:pt x="1176210" y="1304366"/>
                  </a:lnTo>
                  <a:lnTo>
                    <a:pt x="1176210" y="684225"/>
                  </a:lnTo>
                  <a:lnTo>
                    <a:pt x="1176210" y="665708"/>
                  </a:lnTo>
                  <a:close/>
                </a:path>
                <a:path w="4697730" h="1736725">
                  <a:moveTo>
                    <a:pt x="1666036" y="903211"/>
                  </a:moveTo>
                  <a:lnTo>
                    <a:pt x="1664627" y="854341"/>
                  </a:lnTo>
                  <a:lnTo>
                    <a:pt x="1660423" y="806208"/>
                  </a:lnTo>
                  <a:lnTo>
                    <a:pt x="1653527" y="758875"/>
                  </a:lnTo>
                  <a:lnTo>
                    <a:pt x="1644002" y="712444"/>
                  </a:lnTo>
                  <a:lnTo>
                    <a:pt x="1631937" y="666978"/>
                  </a:lnTo>
                  <a:lnTo>
                    <a:pt x="1629016" y="658063"/>
                  </a:lnTo>
                  <a:lnTo>
                    <a:pt x="1629016" y="903211"/>
                  </a:lnTo>
                  <a:lnTo>
                    <a:pt x="1627568" y="951636"/>
                  </a:lnTo>
                  <a:lnTo>
                    <a:pt x="1623250" y="999299"/>
                  </a:lnTo>
                  <a:lnTo>
                    <a:pt x="1616176" y="1046111"/>
                  </a:lnTo>
                  <a:lnTo>
                    <a:pt x="1606410" y="1092009"/>
                  </a:lnTo>
                  <a:lnTo>
                    <a:pt x="1594027" y="1136891"/>
                  </a:lnTo>
                  <a:lnTo>
                    <a:pt x="1579143" y="1180680"/>
                  </a:lnTo>
                  <a:lnTo>
                    <a:pt x="1561807" y="1223302"/>
                  </a:lnTo>
                  <a:lnTo>
                    <a:pt x="1542135" y="1264653"/>
                  </a:lnTo>
                  <a:lnTo>
                    <a:pt x="1520190" y="1304658"/>
                  </a:lnTo>
                  <a:lnTo>
                    <a:pt x="1496060" y="1343240"/>
                  </a:lnTo>
                  <a:lnTo>
                    <a:pt x="1469821" y="1380312"/>
                  </a:lnTo>
                  <a:lnTo>
                    <a:pt x="1441577" y="1415783"/>
                  </a:lnTo>
                  <a:lnTo>
                    <a:pt x="1411401" y="1449578"/>
                  </a:lnTo>
                  <a:lnTo>
                    <a:pt x="1379372" y="1481594"/>
                  </a:lnTo>
                  <a:lnTo>
                    <a:pt x="1345590" y="1511769"/>
                  </a:lnTo>
                  <a:lnTo>
                    <a:pt x="1310119" y="1540027"/>
                  </a:lnTo>
                  <a:lnTo>
                    <a:pt x="1273048" y="1566252"/>
                  </a:lnTo>
                  <a:lnTo>
                    <a:pt x="1234465" y="1590382"/>
                  </a:lnTo>
                  <a:lnTo>
                    <a:pt x="1194460" y="1612328"/>
                  </a:lnTo>
                  <a:lnTo>
                    <a:pt x="1153096" y="1632000"/>
                  </a:lnTo>
                  <a:lnTo>
                    <a:pt x="1110488" y="1649336"/>
                  </a:lnTo>
                  <a:lnTo>
                    <a:pt x="1066698" y="1664220"/>
                  </a:lnTo>
                  <a:lnTo>
                    <a:pt x="1021816" y="1676603"/>
                  </a:lnTo>
                  <a:lnTo>
                    <a:pt x="975918" y="1686369"/>
                  </a:lnTo>
                  <a:lnTo>
                    <a:pt x="929106" y="1693443"/>
                  </a:lnTo>
                  <a:lnTo>
                    <a:pt x="881443" y="1697761"/>
                  </a:lnTo>
                  <a:lnTo>
                    <a:pt x="833018" y="1699209"/>
                  </a:lnTo>
                  <a:lnTo>
                    <a:pt x="784606" y="1697761"/>
                  </a:lnTo>
                  <a:lnTo>
                    <a:pt x="736942" y="1693443"/>
                  </a:lnTo>
                  <a:lnTo>
                    <a:pt x="690130" y="1686369"/>
                  </a:lnTo>
                  <a:lnTo>
                    <a:pt x="644232" y="1676603"/>
                  </a:lnTo>
                  <a:lnTo>
                    <a:pt x="599351" y="1664220"/>
                  </a:lnTo>
                  <a:lnTo>
                    <a:pt x="555561" y="1649336"/>
                  </a:lnTo>
                  <a:lnTo>
                    <a:pt x="512940" y="1632000"/>
                  </a:lnTo>
                  <a:lnTo>
                    <a:pt x="471589" y="1612328"/>
                  </a:lnTo>
                  <a:lnTo>
                    <a:pt x="431584" y="1590382"/>
                  </a:lnTo>
                  <a:lnTo>
                    <a:pt x="393001" y="1566252"/>
                  </a:lnTo>
                  <a:lnTo>
                    <a:pt x="355930" y="1540027"/>
                  </a:lnTo>
                  <a:lnTo>
                    <a:pt x="320459" y="1511769"/>
                  </a:lnTo>
                  <a:lnTo>
                    <a:pt x="286677" y="1481594"/>
                  </a:lnTo>
                  <a:lnTo>
                    <a:pt x="254647" y="1449578"/>
                  </a:lnTo>
                  <a:lnTo>
                    <a:pt x="224472" y="1415783"/>
                  </a:lnTo>
                  <a:lnTo>
                    <a:pt x="196215" y="1380312"/>
                  </a:lnTo>
                  <a:lnTo>
                    <a:pt x="169989" y="1343240"/>
                  </a:lnTo>
                  <a:lnTo>
                    <a:pt x="145859" y="1304658"/>
                  </a:lnTo>
                  <a:lnTo>
                    <a:pt x="123913" y="1264653"/>
                  </a:lnTo>
                  <a:lnTo>
                    <a:pt x="104228" y="1223302"/>
                  </a:lnTo>
                  <a:lnTo>
                    <a:pt x="86906" y="1180680"/>
                  </a:lnTo>
                  <a:lnTo>
                    <a:pt x="72009" y="1136891"/>
                  </a:lnTo>
                  <a:lnTo>
                    <a:pt x="59639" y="1092009"/>
                  </a:lnTo>
                  <a:lnTo>
                    <a:pt x="49872" y="1046111"/>
                  </a:lnTo>
                  <a:lnTo>
                    <a:pt x="42786" y="999299"/>
                  </a:lnTo>
                  <a:lnTo>
                    <a:pt x="38481" y="951636"/>
                  </a:lnTo>
                  <a:lnTo>
                    <a:pt x="37020" y="903211"/>
                  </a:lnTo>
                  <a:lnTo>
                    <a:pt x="38481" y="854798"/>
                  </a:lnTo>
                  <a:lnTo>
                    <a:pt x="42786" y="807135"/>
                  </a:lnTo>
                  <a:lnTo>
                    <a:pt x="49872" y="760323"/>
                  </a:lnTo>
                  <a:lnTo>
                    <a:pt x="59639" y="714425"/>
                  </a:lnTo>
                  <a:lnTo>
                    <a:pt x="72009" y="669544"/>
                  </a:lnTo>
                  <a:lnTo>
                    <a:pt x="86906" y="625754"/>
                  </a:lnTo>
                  <a:lnTo>
                    <a:pt x="104228" y="583133"/>
                  </a:lnTo>
                  <a:lnTo>
                    <a:pt x="123913" y="541782"/>
                  </a:lnTo>
                  <a:lnTo>
                    <a:pt x="145859" y="501777"/>
                  </a:lnTo>
                  <a:lnTo>
                    <a:pt x="169989" y="463194"/>
                  </a:lnTo>
                  <a:lnTo>
                    <a:pt x="196215" y="426123"/>
                  </a:lnTo>
                  <a:lnTo>
                    <a:pt x="224472" y="390652"/>
                  </a:lnTo>
                  <a:lnTo>
                    <a:pt x="254647" y="356857"/>
                  </a:lnTo>
                  <a:lnTo>
                    <a:pt x="286677" y="324840"/>
                  </a:lnTo>
                  <a:lnTo>
                    <a:pt x="320459" y="294652"/>
                  </a:lnTo>
                  <a:lnTo>
                    <a:pt x="355930" y="266407"/>
                  </a:lnTo>
                  <a:lnTo>
                    <a:pt x="393001" y="240182"/>
                  </a:lnTo>
                  <a:lnTo>
                    <a:pt x="431584" y="216052"/>
                  </a:lnTo>
                  <a:lnTo>
                    <a:pt x="471589" y="194106"/>
                  </a:lnTo>
                  <a:lnTo>
                    <a:pt x="512940" y="174421"/>
                  </a:lnTo>
                  <a:lnTo>
                    <a:pt x="555561" y="157099"/>
                  </a:lnTo>
                  <a:lnTo>
                    <a:pt x="599351" y="142201"/>
                  </a:lnTo>
                  <a:lnTo>
                    <a:pt x="644232" y="129832"/>
                  </a:lnTo>
                  <a:lnTo>
                    <a:pt x="690130" y="120065"/>
                  </a:lnTo>
                  <a:lnTo>
                    <a:pt x="736942" y="112979"/>
                  </a:lnTo>
                  <a:lnTo>
                    <a:pt x="784606" y="108673"/>
                  </a:lnTo>
                  <a:lnTo>
                    <a:pt x="833018" y="107213"/>
                  </a:lnTo>
                  <a:lnTo>
                    <a:pt x="881443" y="108673"/>
                  </a:lnTo>
                  <a:lnTo>
                    <a:pt x="929106" y="112979"/>
                  </a:lnTo>
                  <a:lnTo>
                    <a:pt x="975918" y="120065"/>
                  </a:lnTo>
                  <a:lnTo>
                    <a:pt x="1021816" y="129832"/>
                  </a:lnTo>
                  <a:lnTo>
                    <a:pt x="1066698" y="142201"/>
                  </a:lnTo>
                  <a:lnTo>
                    <a:pt x="1110488" y="157099"/>
                  </a:lnTo>
                  <a:lnTo>
                    <a:pt x="1153096" y="174421"/>
                  </a:lnTo>
                  <a:lnTo>
                    <a:pt x="1194460" y="194106"/>
                  </a:lnTo>
                  <a:lnTo>
                    <a:pt x="1234465" y="216052"/>
                  </a:lnTo>
                  <a:lnTo>
                    <a:pt x="1273048" y="240182"/>
                  </a:lnTo>
                  <a:lnTo>
                    <a:pt x="1310119" y="266407"/>
                  </a:lnTo>
                  <a:lnTo>
                    <a:pt x="1345590" y="294652"/>
                  </a:lnTo>
                  <a:lnTo>
                    <a:pt x="1379372" y="324840"/>
                  </a:lnTo>
                  <a:lnTo>
                    <a:pt x="1411401" y="356857"/>
                  </a:lnTo>
                  <a:lnTo>
                    <a:pt x="1441577" y="390652"/>
                  </a:lnTo>
                  <a:lnTo>
                    <a:pt x="1469821" y="426123"/>
                  </a:lnTo>
                  <a:lnTo>
                    <a:pt x="1496060" y="463194"/>
                  </a:lnTo>
                  <a:lnTo>
                    <a:pt x="1520190" y="501777"/>
                  </a:lnTo>
                  <a:lnTo>
                    <a:pt x="1542135" y="541782"/>
                  </a:lnTo>
                  <a:lnTo>
                    <a:pt x="1561807" y="583133"/>
                  </a:lnTo>
                  <a:lnTo>
                    <a:pt x="1579143" y="625754"/>
                  </a:lnTo>
                  <a:lnTo>
                    <a:pt x="1594027" y="669544"/>
                  </a:lnTo>
                  <a:lnTo>
                    <a:pt x="1606410" y="714425"/>
                  </a:lnTo>
                  <a:lnTo>
                    <a:pt x="1616176" y="760323"/>
                  </a:lnTo>
                  <a:lnTo>
                    <a:pt x="1623250" y="807135"/>
                  </a:lnTo>
                  <a:lnTo>
                    <a:pt x="1627568" y="854798"/>
                  </a:lnTo>
                  <a:lnTo>
                    <a:pt x="1629016" y="903211"/>
                  </a:lnTo>
                  <a:lnTo>
                    <a:pt x="1629016" y="658063"/>
                  </a:lnTo>
                  <a:lnTo>
                    <a:pt x="1600479" y="579285"/>
                  </a:lnTo>
                  <a:lnTo>
                    <a:pt x="1581251" y="537197"/>
                  </a:lnTo>
                  <a:lnTo>
                    <a:pt x="1559788" y="496404"/>
                  </a:lnTo>
                  <a:lnTo>
                    <a:pt x="1536166" y="456971"/>
                  </a:lnTo>
                  <a:lnTo>
                    <a:pt x="1510487" y="418985"/>
                  </a:lnTo>
                  <a:lnTo>
                    <a:pt x="1482801" y="382511"/>
                  </a:lnTo>
                  <a:lnTo>
                    <a:pt x="1453210" y="347649"/>
                  </a:lnTo>
                  <a:lnTo>
                    <a:pt x="1421777" y="314464"/>
                  </a:lnTo>
                  <a:lnTo>
                    <a:pt x="1388592" y="283032"/>
                  </a:lnTo>
                  <a:lnTo>
                    <a:pt x="1353731" y="253441"/>
                  </a:lnTo>
                  <a:lnTo>
                    <a:pt x="1317256" y="225755"/>
                  </a:lnTo>
                  <a:lnTo>
                    <a:pt x="1279271" y="200075"/>
                  </a:lnTo>
                  <a:lnTo>
                    <a:pt x="1239837" y="176453"/>
                  </a:lnTo>
                  <a:lnTo>
                    <a:pt x="1199045" y="154990"/>
                  </a:lnTo>
                  <a:lnTo>
                    <a:pt x="1156970" y="135763"/>
                  </a:lnTo>
                  <a:lnTo>
                    <a:pt x="1113675" y="118846"/>
                  </a:lnTo>
                  <a:lnTo>
                    <a:pt x="1069263" y="104305"/>
                  </a:lnTo>
                  <a:lnTo>
                    <a:pt x="1023797" y="92240"/>
                  </a:lnTo>
                  <a:lnTo>
                    <a:pt x="977366" y="82715"/>
                  </a:lnTo>
                  <a:lnTo>
                    <a:pt x="930033" y="75806"/>
                  </a:lnTo>
                  <a:lnTo>
                    <a:pt x="881900" y="71615"/>
                  </a:lnTo>
                  <a:lnTo>
                    <a:pt x="833018" y="70192"/>
                  </a:lnTo>
                  <a:lnTo>
                    <a:pt x="784148" y="71615"/>
                  </a:lnTo>
                  <a:lnTo>
                    <a:pt x="736015" y="75806"/>
                  </a:lnTo>
                  <a:lnTo>
                    <a:pt x="688682" y="82715"/>
                  </a:lnTo>
                  <a:lnTo>
                    <a:pt x="642251" y="92240"/>
                  </a:lnTo>
                  <a:lnTo>
                    <a:pt x="596785" y="104305"/>
                  </a:lnTo>
                  <a:lnTo>
                    <a:pt x="552373" y="118846"/>
                  </a:lnTo>
                  <a:lnTo>
                    <a:pt x="509079" y="135763"/>
                  </a:lnTo>
                  <a:lnTo>
                    <a:pt x="467004" y="154990"/>
                  </a:lnTo>
                  <a:lnTo>
                    <a:pt x="426212" y="176453"/>
                  </a:lnTo>
                  <a:lnTo>
                    <a:pt x="386778" y="200075"/>
                  </a:lnTo>
                  <a:lnTo>
                    <a:pt x="348792" y="225755"/>
                  </a:lnTo>
                  <a:lnTo>
                    <a:pt x="312318" y="253441"/>
                  </a:lnTo>
                  <a:lnTo>
                    <a:pt x="277456" y="283032"/>
                  </a:lnTo>
                  <a:lnTo>
                    <a:pt x="244259" y="314464"/>
                  </a:lnTo>
                  <a:lnTo>
                    <a:pt x="212839" y="347649"/>
                  </a:lnTo>
                  <a:lnTo>
                    <a:pt x="183235" y="382511"/>
                  </a:lnTo>
                  <a:lnTo>
                    <a:pt x="155562" y="418985"/>
                  </a:lnTo>
                  <a:lnTo>
                    <a:pt x="129870" y="456971"/>
                  </a:lnTo>
                  <a:lnTo>
                    <a:pt x="106260" y="496404"/>
                  </a:lnTo>
                  <a:lnTo>
                    <a:pt x="84797" y="537197"/>
                  </a:lnTo>
                  <a:lnTo>
                    <a:pt x="65570" y="579285"/>
                  </a:lnTo>
                  <a:lnTo>
                    <a:pt x="48653" y="622566"/>
                  </a:lnTo>
                  <a:lnTo>
                    <a:pt x="34112" y="666978"/>
                  </a:lnTo>
                  <a:lnTo>
                    <a:pt x="22047" y="712444"/>
                  </a:lnTo>
                  <a:lnTo>
                    <a:pt x="12522" y="758875"/>
                  </a:lnTo>
                  <a:lnTo>
                    <a:pt x="5626" y="806208"/>
                  </a:lnTo>
                  <a:lnTo>
                    <a:pt x="1422" y="854341"/>
                  </a:lnTo>
                  <a:lnTo>
                    <a:pt x="0" y="903211"/>
                  </a:lnTo>
                  <a:lnTo>
                    <a:pt x="1422" y="952093"/>
                  </a:lnTo>
                  <a:lnTo>
                    <a:pt x="5626" y="1000226"/>
                  </a:lnTo>
                  <a:lnTo>
                    <a:pt x="12522" y="1047559"/>
                  </a:lnTo>
                  <a:lnTo>
                    <a:pt x="22047" y="1093990"/>
                  </a:lnTo>
                  <a:lnTo>
                    <a:pt x="34112" y="1139456"/>
                  </a:lnTo>
                  <a:lnTo>
                    <a:pt x="48653" y="1183868"/>
                  </a:lnTo>
                  <a:lnTo>
                    <a:pt x="65570" y="1227150"/>
                  </a:lnTo>
                  <a:lnTo>
                    <a:pt x="84797" y="1269238"/>
                  </a:lnTo>
                  <a:lnTo>
                    <a:pt x="106260" y="1310030"/>
                  </a:lnTo>
                  <a:lnTo>
                    <a:pt x="129870" y="1349463"/>
                  </a:lnTo>
                  <a:lnTo>
                    <a:pt x="155562" y="1387449"/>
                  </a:lnTo>
                  <a:lnTo>
                    <a:pt x="183235" y="1423924"/>
                  </a:lnTo>
                  <a:lnTo>
                    <a:pt x="212839" y="1458785"/>
                  </a:lnTo>
                  <a:lnTo>
                    <a:pt x="244259" y="1491970"/>
                  </a:lnTo>
                  <a:lnTo>
                    <a:pt x="277456" y="1523403"/>
                  </a:lnTo>
                  <a:lnTo>
                    <a:pt x="312318" y="1552994"/>
                  </a:lnTo>
                  <a:lnTo>
                    <a:pt x="348792" y="1580680"/>
                  </a:lnTo>
                  <a:lnTo>
                    <a:pt x="386778" y="1606359"/>
                  </a:lnTo>
                  <a:lnTo>
                    <a:pt x="426212" y="1629981"/>
                  </a:lnTo>
                  <a:lnTo>
                    <a:pt x="467004" y="1651431"/>
                  </a:lnTo>
                  <a:lnTo>
                    <a:pt x="509079" y="1670672"/>
                  </a:lnTo>
                  <a:lnTo>
                    <a:pt x="552373" y="1687588"/>
                  </a:lnTo>
                  <a:lnTo>
                    <a:pt x="596785" y="1702130"/>
                  </a:lnTo>
                  <a:lnTo>
                    <a:pt x="642251" y="1714195"/>
                  </a:lnTo>
                  <a:lnTo>
                    <a:pt x="688682" y="1723720"/>
                  </a:lnTo>
                  <a:lnTo>
                    <a:pt x="736015" y="1730616"/>
                  </a:lnTo>
                  <a:lnTo>
                    <a:pt x="784148" y="1734820"/>
                  </a:lnTo>
                  <a:lnTo>
                    <a:pt x="833018" y="1736229"/>
                  </a:lnTo>
                  <a:lnTo>
                    <a:pt x="881900" y="1734820"/>
                  </a:lnTo>
                  <a:lnTo>
                    <a:pt x="930033" y="1730616"/>
                  </a:lnTo>
                  <a:lnTo>
                    <a:pt x="977366" y="1723720"/>
                  </a:lnTo>
                  <a:lnTo>
                    <a:pt x="1023797" y="1714195"/>
                  </a:lnTo>
                  <a:lnTo>
                    <a:pt x="1069263" y="1702130"/>
                  </a:lnTo>
                  <a:lnTo>
                    <a:pt x="1078166" y="1699209"/>
                  </a:lnTo>
                  <a:lnTo>
                    <a:pt x="1113675" y="1687588"/>
                  </a:lnTo>
                  <a:lnTo>
                    <a:pt x="1156970" y="1670672"/>
                  </a:lnTo>
                  <a:lnTo>
                    <a:pt x="1199045" y="1651431"/>
                  </a:lnTo>
                  <a:lnTo>
                    <a:pt x="1239837" y="1629981"/>
                  </a:lnTo>
                  <a:lnTo>
                    <a:pt x="1279271" y="1606359"/>
                  </a:lnTo>
                  <a:lnTo>
                    <a:pt x="1317256" y="1580680"/>
                  </a:lnTo>
                  <a:lnTo>
                    <a:pt x="1353731" y="1552994"/>
                  </a:lnTo>
                  <a:lnTo>
                    <a:pt x="1388592" y="1523403"/>
                  </a:lnTo>
                  <a:lnTo>
                    <a:pt x="1421777" y="1491970"/>
                  </a:lnTo>
                  <a:lnTo>
                    <a:pt x="1453210" y="1458785"/>
                  </a:lnTo>
                  <a:lnTo>
                    <a:pt x="1482801" y="1423924"/>
                  </a:lnTo>
                  <a:lnTo>
                    <a:pt x="1510487" y="1387449"/>
                  </a:lnTo>
                  <a:lnTo>
                    <a:pt x="1536166" y="1349463"/>
                  </a:lnTo>
                  <a:lnTo>
                    <a:pt x="1559788" y="1310030"/>
                  </a:lnTo>
                  <a:lnTo>
                    <a:pt x="1581251" y="1269238"/>
                  </a:lnTo>
                  <a:lnTo>
                    <a:pt x="1600479" y="1227150"/>
                  </a:lnTo>
                  <a:lnTo>
                    <a:pt x="1617395" y="1183868"/>
                  </a:lnTo>
                  <a:lnTo>
                    <a:pt x="1631937" y="1139456"/>
                  </a:lnTo>
                  <a:lnTo>
                    <a:pt x="1644002" y="1093990"/>
                  </a:lnTo>
                  <a:lnTo>
                    <a:pt x="1653527" y="1047559"/>
                  </a:lnTo>
                  <a:lnTo>
                    <a:pt x="1660423" y="1000226"/>
                  </a:lnTo>
                  <a:lnTo>
                    <a:pt x="1664627" y="952093"/>
                  </a:lnTo>
                  <a:lnTo>
                    <a:pt x="1666036" y="903211"/>
                  </a:lnTo>
                  <a:close/>
                </a:path>
                <a:path w="4697730" h="1736725">
                  <a:moveTo>
                    <a:pt x="4322407" y="697458"/>
                  </a:moveTo>
                  <a:lnTo>
                    <a:pt x="4314533" y="648741"/>
                  </a:lnTo>
                  <a:lnTo>
                    <a:pt x="4292600" y="606399"/>
                  </a:lnTo>
                  <a:lnTo>
                    <a:pt x="4259186" y="572985"/>
                  </a:lnTo>
                  <a:lnTo>
                    <a:pt x="4216844" y="551053"/>
                  </a:lnTo>
                  <a:lnTo>
                    <a:pt x="4168127" y="543179"/>
                  </a:lnTo>
                  <a:lnTo>
                    <a:pt x="3575494" y="543179"/>
                  </a:lnTo>
                  <a:lnTo>
                    <a:pt x="3575494" y="580199"/>
                  </a:lnTo>
                  <a:lnTo>
                    <a:pt x="4168127" y="580199"/>
                  </a:lnTo>
                  <a:lnTo>
                    <a:pt x="4213733" y="589432"/>
                  </a:lnTo>
                  <a:lnTo>
                    <a:pt x="4251007" y="614578"/>
                  </a:lnTo>
                  <a:lnTo>
                    <a:pt x="4276153" y="651852"/>
                  </a:lnTo>
                  <a:lnTo>
                    <a:pt x="4285386" y="697458"/>
                  </a:lnTo>
                  <a:lnTo>
                    <a:pt x="4276153" y="743051"/>
                  </a:lnTo>
                  <a:lnTo>
                    <a:pt x="4251007" y="780326"/>
                  </a:lnTo>
                  <a:lnTo>
                    <a:pt x="4213733" y="805472"/>
                  </a:lnTo>
                  <a:lnTo>
                    <a:pt x="4168127" y="814705"/>
                  </a:lnTo>
                  <a:lnTo>
                    <a:pt x="3561740" y="814705"/>
                  </a:lnTo>
                  <a:lnTo>
                    <a:pt x="3512604" y="822655"/>
                  </a:lnTo>
                  <a:lnTo>
                    <a:pt x="3469881" y="844778"/>
                  </a:lnTo>
                  <a:lnTo>
                    <a:pt x="3436162" y="878484"/>
                  </a:lnTo>
                  <a:lnTo>
                    <a:pt x="3414039" y="921207"/>
                  </a:lnTo>
                  <a:lnTo>
                    <a:pt x="3406089" y="970356"/>
                  </a:lnTo>
                  <a:lnTo>
                    <a:pt x="3414039" y="1019492"/>
                  </a:lnTo>
                  <a:lnTo>
                    <a:pt x="3436162" y="1062215"/>
                  </a:lnTo>
                  <a:lnTo>
                    <a:pt x="3469881" y="1095933"/>
                  </a:lnTo>
                  <a:lnTo>
                    <a:pt x="3512604" y="1118057"/>
                  </a:lnTo>
                  <a:lnTo>
                    <a:pt x="3561740" y="1126007"/>
                  </a:lnTo>
                  <a:lnTo>
                    <a:pt x="4155795" y="1126007"/>
                  </a:lnTo>
                  <a:lnTo>
                    <a:pt x="4155795" y="1088986"/>
                  </a:lnTo>
                  <a:lnTo>
                    <a:pt x="3561740" y="1088986"/>
                  </a:lnTo>
                  <a:lnTo>
                    <a:pt x="3515614" y="1079652"/>
                  </a:lnTo>
                  <a:lnTo>
                    <a:pt x="3477895" y="1054201"/>
                  </a:lnTo>
                  <a:lnTo>
                    <a:pt x="3452444" y="1016482"/>
                  </a:lnTo>
                  <a:lnTo>
                    <a:pt x="3443109" y="970356"/>
                  </a:lnTo>
                  <a:lnTo>
                    <a:pt x="3452444" y="924217"/>
                  </a:lnTo>
                  <a:lnTo>
                    <a:pt x="3477895" y="886510"/>
                  </a:lnTo>
                  <a:lnTo>
                    <a:pt x="3515614" y="861072"/>
                  </a:lnTo>
                  <a:lnTo>
                    <a:pt x="3561740" y="851738"/>
                  </a:lnTo>
                  <a:lnTo>
                    <a:pt x="4168127" y="851738"/>
                  </a:lnTo>
                  <a:lnTo>
                    <a:pt x="4216844" y="843851"/>
                  </a:lnTo>
                  <a:lnTo>
                    <a:pt x="4259186" y="821931"/>
                  </a:lnTo>
                  <a:lnTo>
                    <a:pt x="4292600" y="788504"/>
                  </a:lnTo>
                  <a:lnTo>
                    <a:pt x="4314533" y="746163"/>
                  </a:lnTo>
                  <a:lnTo>
                    <a:pt x="4322407" y="697458"/>
                  </a:lnTo>
                  <a:close/>
                </a:path>
                <a:path w="4697730" h="1736725">
                  <a:moveTo>
                    <a:pt x="4697273" y="833018"/>
                  </a:moveTo>
                  <a:lnTo>
                    <a:pt x="4695850" y="784148"/>
                  </a:lnTo>
                  <a:lnTo>
                    <a:pt x="4691646" y="736003"/>
                  </a:lnTo>
                  <a:lnTo>
                    <a:pt x="4684750" y="688682"/>
                  </a:lnTo>
                  <a:lnTo>
                    <a:pt x="4675225" y="642251"/>
                  </a:lnTo>
                  <a:lnTo>
                    <a:pt x="4663160" y="596785"/>
                  </a:lnTo>
                  <a:lnTo>
                    <a:pt x="4660252" y="587908"/>
                  </a:lnTo>
                  <a:lnTo>
                    <a:pt x="4660252" y="833018"/>
                  </a:lnTo>
                  <a:lnTo>
                    <a:pt x="4658792" y="881430"/>
                  </a:lnTo>
                  <a:lnTo>
                    <a:pt x="4654486" y="929093"/>
                  </a:lnTo>
                  <a:lnTo>
                    <a:pt x="4647400" y="975918"/>
                  </a:lnTo>
                  <a:lnTo>
                    <a:pt x="4637633" y="1021816"/>
                  </a:lnTo>
                  <a:lnTo>
                    <a:pt x="4625264" y="1066698"/>
                  </a:lnTo>
                  <a:lnTo>
                    <a:pt x="4610366" y="1110488"/>
                  </a:lnTo>
                  <a:lnTo>
                    <a:pt x="4593044" y="1153109"/>
                  </a:lnTo>
                  <a:lnTo>
                    <a:pt x="4573359" y="1194460"/>
                  </a:lnTo>
                  <a:lnTo>
                    <a:pt x="4551413" y="1234465"/>
                  </a:lnTo>
                  <a:lnTo>
                    <a:pt x="4527283" y="1273048"/>
                  </a:lnTo>
                  <a:lnTo>
                    <a:pt x="4501058" y="1310119"/>
                  </a:lnTo>
                  <a:lnTo>
                    <a:pt x="4472800" y="1345590"/>
                  </a:lnTo>
                  <a:lnTo>
                    <a:pt x="4442625" y="1379372"/>
                  </a:lnTo>
                  <a:lnTo>
                    <a:pt x="4410595" y="1411401"/>
                  </a:lnTo>
                  <a:lnTo>
                    <a:pt x="4376813" y="1441577"/>
                  </a:lnTo>
                  <a:lnTo>
                    <a:pt x="4341342" y="1469821"/>
                  </a:lnTo>
                  <a:lnTo>
                    <a:pt x="4304271" y="1496060"/>
                  </a:lnTo>
                  <a:lnTo>
                    <a:pt x="4265688" y="1520190"/>
                  </a:lnTo>
                  <a:lnTo>
                    <a:pt x="4225683" y="1542135"/>
                  </a:lnTo>
                  <a:lnTo>
                    <a:pt x="4184332" y="1561807"/>
                  </a:lnTo>
                  <a:lnTo>
                    <a:pt x="4141711" y="1579130"/>
                  </a:lnTo>
                  <a:lnTo>
                    <a:pt x="4097921" y="1594027"/>
                  </a:lnTo>
                  <a:lnTo>
                    <a:pt x="4053040" y="1606397"/>
                  </a:lnTo>
                  <a:lnTo>
                    <a:pt x="4007142" y="1616163"/>
                  </a:lnTo>
                  <a:lnTo>
                    <a:pt x="3960330" y="1623250"/>
                  </a:lnTo>
                  <a:lnTo>
                    <a:pt x="3912666" y="1627555"/>
                  </a:lnTo>
                  <a:lnTo>
                    <a:pt x="3864254" y="1629016"/>
                  </a:lnTo>
                  <a:lnTo>
                    <a:pt x="3815829" y="1627555"/>
                  </a:lnTo>
                  <a:lnTo>
                    <a:pt x="3768166" y="1623250"/>
                  </a:lnTo>
                  <a:lnTo>
                    <a:pt x="3721354" y="1616163"/>
                  </a:lnTo>
                  <a:lnTo>
                    <a:pt x="3675456" y="1606397"/>
                  </a:lnTo>
                  <a:lnTo>
                    <a:pt x="3630574" y="1594027"/>
                  </a:lnTo>
                  <a:lnTo>
                    <a:pt x="3586784" y="1579130"/>
                  </a:lnTo>
                  <a:lnTo>
                    <a:pt x="3544176" y="1561807"/>
                  </a:lnTo>
                  <a:lnTo>
                    <a:pt x="3502812" y="1542135"/>
                  </a:lnTo>
                  <a:lnTo>
                    <a:pt x="3462807" y="1520190"/>
                  </a:lnTo>
                  <a:lnTo>
                    <a:pt x="3424224" y="1496060"/>
                  </a:lnTo>
                  <a:lnTo>
                    <a:pt x="3387153" y="1469821"/>
                  </a:lnTo>
                  <a:lnTo>
                    <a:pt x="3351682" y="1441577"/>
                  </a:lnTo>
                  <a:lnTo>
                    <a:pt x="3317900" y="1411401"/>
                  </a:lnTo>
                  <a:lnTo>
                    <a:pt x="3285871" y="1379372"/>
                  </a:lnTo>
                  <a:lnTo>
                    <a:pt x="3255695" y="1345590"/>
                  </a:lnTo>
                  <a:lnTo>
                    <a:pt x="3227451" y="1310119"/>
                  </a:lnTo>
                  <a:lnTo>
                    <a:pt x="3201212" y="1273048"/>
                  </a:lnTo>
                  <a:lnTo>
                    <a:pt x="3177082" y="1234465"/>
                  </a:lnTo>
                  <a:lnTo>
                    <a:pt x="3155137" y="1194460"/>
                  </a:lnTo>
                  <a:lnTo>
                    <a:pt x="3135465" y="1153109"/>
                  </a:lnTo>
                  <a:lnTo>
                    <a:pt x="3118129" y="1110488"/>
                  </a:lnTo>
                  <a:lnTo>
                    <a:pt x="3103245" y="1066698"/>
                  </a:lnTo>
                  <a:lnTo>
                    <a:pt x="3090862" y="1021816"/>
                  </a:lnTo>
                  <a:lnTo>
                    <a:pt x="3081096" y="975918"/>
                  </a:lnTo>
                  <a:lnTo>
                    <a:pt x="3074022" y="929093"/>
                  </a:lnTo>
                  <a:lnTo>
                    <a:pt x="3069704" y="881430"/>
                  </a:lnTo>
                  <a:lnTo>
                    <a:pt x="3068256" y="833018"/>
                  </a:lnTo>
                  <a:lnTo>
                    <a:pt x="3069704" y="784606"/>
                  </a:lnTo>
                  <a:lnTo>
                    <a:pt x="3074022" y="736942"/>
                  </a:lnTo>
                  <a:lnTo>
                    <a:pt x="3081096" y="690118"/>
                  </a:lnTo>
                  <a:lnTo>
                    <a:pt x="3090862" y="644232"/>
                  </a:lnTo>
                  <a:lnTo>
                    <a:pt x="3103245" y="599351"/>
                  </a:lnTo>
                  <a:lnTo>
                    <a:pt x="3118129" y="555548"/>
                  </a:lnTo>
                  <a:lnTo>
                    <a:pt x="3135465" y="512940"/>
                  </a:lnTo>
                  <a:lnTo>
                    <a:pt x="3155137" y="471589"/>
                  </a:lnTo>
                  <a:lnTo>
                    <a:pt x="3177082" y="431571"/>
                  </a:lnTo>
                  <a:lnTo>
                    <a:pt x="3201212" y="393001"/>
                  </a:lnTo>
                  <a:lnTo>
                    <a:pt x="3227451" y="355930"/>
                  </a:lnTo>
                  <a:lnTo>
                    <a:pt x="3255695" y="320459"/>
                  </a:lnTo>
                  <a:lnTo>
                    <a:pt x="3285871" y="286664"/>
                  </a:lnTo>
                  <a:lnTo>
                    <a:pt x="3317900" y="254635"/>
                  </a:lnTo>
                  <a:lnTo>
                    <a:pt x="3351682" y="224459"/>
                  </a:lnTo>
                  <a:lnTo>
                    <a:pt x="3387153" y="196215"/>
                  </a:lnTo>
                  <a:lnTo>
                    <a:pt x="3424224" y="169989"/>
                  </a:lnTo>
                  <a:lnTo>
                    <a:pt x="3462807" y="145859"/>
                  </a:lnTo>
                  <a:lnTo>
                    <a:pt x="3502812" y="123913"/>
                  </a:lnTo>
                  <a:lnTo>
                    <a:pt x="3544176" y="104228"/>
                  </a:lnTo>
                  <a:lnTo>
                    <a:pt x="3586784" y="86906"/>
                  </a:lnTo>
                  <a:lnTo>
                    <a:pt x="3630574" y="72009"/>
                  </a:lnTo>
                  <a:lnTo>
                    <a:pt x="3675456" y="59639"/>
                  </a:lnTo>
                  <a:lnTo>
                    <a:pt x="3721354" y="49872"/>
                  </a:lnTo>
                  <a:lnTo>
                    <a:pt x="3768166" y="42786"/>
                  </a:lnTo>
                  <a:lnTo>
                    <a:pt x="3815829" y="38481"/>
                  </a:lnTo>
                  <a:lnTo>
                    <a:pt x="3864254" y="37020"/>
                  </a:lnTo>
                  <a:lnTo>
                    <a:pt x="3912666" y="38481"/>
                  </a:lnTo>
                  <a:lnTo>
                    <a:pt x="3960330" y="42786"/>
                  </a:lnTo>
                  <a:lnTo>
                    <a:pt x="4007142" y="49872"/>
                  </a:lnTo>
                  <a:lnTo>
                    <a:pt x="4053040" y="59639"/>
                  </a:lnTo>
                  <a:lnTo>
                    <a:pt x="4097921" y="72009"/>
                  </a:lnTo>
                  <a:lnTo>
                    <a:pt x="4141711" y="86906"/>
                  </a:lnTo>
                  <a:lnTo>
                    <a:pt x="4184332" y="104228"/>
                  </a:lnTo>
                  <a:lnTo>
                    <a:pt x="4225683" y="123913"/>
                  </a:lnTo>
                  <a:lnTo>
                    <a:pt x="4265688" y="145859"/>
                  </a:lnTo>
                  <a:lnTo>
                    <a:pt x="4304271" y="169989"/>
                  </a:lnTo>
                  <a:lnTo>
                    <a:pt x="4341342" y="196215"/>
                  </a:lnTo>
                  <a:lnTo>
                    <a:pt x="4376813" y="224459"/>
                  </a:lnTo>
                  <a:lnTo>
                    <a:pt x="4410595" y="254635"/>
                  </a:lnTo>
                  <a:lnTo>
                    <a:pt x="4442625" y="286664"/>
                  </a:lnTo>
                  <a:lnTo>
                    <a:pt x="4472800" y="320459"/>
                  </a:lnTo>
                  <a:lnTo>
                    <a:pt x="4501058" y="355930"/>
                  </a:lnTo>
                  <a:lnTo>
                    <a:pt x="4527283" y="393001"/>
                  </a:lnTo>
                  <a:lnTo>
                    <a:pt x="4551413" y="431571"/>
                  </a:lnTo>
                  <a:lnTo>
                    <a:pt x="4573359" y="471589"/>
                  </a:lnTo>
                  <a:lnTo>
                    <a:pt x="4593044" y="512940"/>
                  </a:lnTo>
                  <a:lnTo>
                    <a:pt x="4610366" y="555548"/>
                  </a:lnTo>
                  <a:lnTo>
                    <a:pt x="4625264" y="599351"/>
                  </a:lnTo>
                  <a:lnTo>
                    <a:pt x="4637633" y="644232"/>
                  </a:lnTo>
                  <a:lnTo>
                    <a:pt x="4647400" y="690118"/>
                  </a:lnTo>
                  <a:lnTo>
                    <a:pt x="4654486" y="736942"/>
                  </a:lnTo>
                  <a:lnTo>
                    <a:pt x="4658792" y="784606"/>
                  </a:lnTo>
                  <a:lnTo>
                    <a:pt x="4660252" y="833018"/>
                  </a:lnTo>
                  <a:lnTo>
                    <a:pt x="4660252" y="587908"/>
                  </a:lnTo>
                  <a:lnTo>
                    <a:pt x="4631702" y="509079"/>
                  </a:lnTo>
                  <a:lnTo>
                    <a:pt x="4612475" y="467004"/>
                  </a:lnTo>
                  <a:lnTo>
                    <a:pt x="4591012" y="426212"/>
                  </a:lnTo>
                  <a:lnTo>
                    <a:pt x="4567402" y="386778"/>
                  </a:lnTo>
                  <a:lnTo>
                    <a:pt x="4541710" y="348792"/>
                  </a:lnTo>
                  <a:lnTo>
                    <a:pt x="4514037" y="312318"/>
                  </a:lnTo>
                  <a:lnTo>
                    <a:pt x="4484433" y="277456"/>
                  </a:lnTo>
                  <a:lnTo>
                    <a:pt x="4453013" y="244259"/>
                  </a:lnTo>
                  <a:lnTo>
                    <a:pt x="4419816" y="212839"/>
                  </a:lnTo>
                  <a:lnTo>
                    <a:pt x="4384954" y="183235"/>
                  </a:lnTo>
                  <a:lnTo>
                    <a:pt x="4348480" y="155562"/>
                  </a:lnTo>
                  <a:lnTo>
                    <a:pt x="4310494" y="129870"/>
                  </a:lnTo>
                  <a:lnTo>
                    <a:pt x="4271061" y="106260"/>
                  </a:lnTo>
                  <a:lnTo>
                    <a:pt x="4230268" y="84797"/>
                  </a:lnTo>
                  <a:lnTo>
                    <a:pt x="4188193" y="65570"/>
                  </a:lnTo>
                  <a:lnTo>
                    <a:pt x="4144899" y="48641"/>
                  </a:lnTo>
                  <a:lnTo>
                    <a:pt x="4100487" y="34112"/>
                  </a:lnTo>
                  <a:lnTo>
                    <a:pt x="4055021" y="22034"/>
                  </a:lnTo>
                  <a:lnTo>
                    <a:pt x="4008590" y="12509"/>
                  </a:lnTo>
                  <a:lnTo>
                    <a:pt x="3961257" y="5613"/>
                  </a:lnTo>
                  <a:lnTo>
                    <a:pt x="3913124" y="1422"/>
                  </a:lnTo>
                  <a:lnTo>
                    <a:pt x="3864254" y="0"/>
                  </a:lnTo>
                  <a:lnTo>
                    <a:pt x="3815372" y="1422"/>
                  </a:lnTo>
                  <a:lnTo>
                    <a:pt x="3767239" y="5613"/>
                  </a:lnTo>
                  <a:lnTo>
                    <a:pt x="3719906" y="12509"/>
                  </a:lnTo>
                  <a:lnTo>
                    <a:pt x="3673475" y="22034"/>
                  </a:lnTo>
                  <a:lnTo>
                    <a:pt x="3628009" y="34112"/>
                  </a:lnTo>
                  <a:lnTo>
                    <a:pt x="3583597" y="48641"/>
                  </a:lnTo>
                  <a:lnTo>
                    <a:pt x="3540302" y="65570"/>
                  </a:lnTo>
                  <a:lnTo>
                    <a:pt x="3498227" y="84797"/>
                  </a:lnTo>
                  <a:lnTo>
                    <a:pt x="3457435" y="106260"/>
                  </a:lnTo>
                  <a:lnTo>
                    <a:pt x="3418001" y="129870"/>
                  </a:lnTo>
                  <a:lnTo>
                    <a:pt x="3380016" y="155562"/>
                  </a:lnTo>
                  <a:lnTo>
                    <a:pt x="3343541" y="183235"/>
                  </a:lnTo>
                  <a:lnTo>
                    <a:pt x="3308680" y="212839"/>
                  </a:lnTo>
                  <a:lnTo>
                    <a:pt x="3275495" y="244259"/>
                  </a:lnTo>
                  <a:lnTo>
                    <a:pt x="3244062" y="277456"/>
                  </a:lnTo>
                  <a:lnTo>
                    <a:pt x="3214471" y="312318"/>
                  </a:lnTo>
                  <a:lnTo>
                    <a:pt x="3186785" y="348792"/>
                  </a:lnTo>
                  <a:lnTo>
                    <a:pt x="3161106" y="386778"/>
                  </a:lnTo>
                  <a:lnTo>
                    <a:pt x="3137484" y="426212"/>
                  </a:lnTo>
                  <a:lnTo>
                    <a:pt x="3116021" y="467004"/>
                  </a:lnTo>
                  <a:lnTo>
                    <a:pt x="3096793" y="509079"/>
                  </a:lnTo>
                  <a:lnTo>
                    <a:pt x="3079877" y="552373"/>
                  </a:lnTo>
                  <a:lnTo>
                    <a:pt x="3065335" y="596785"/>
                  </a:lnTo>
                  <a:lnTo>
                    <a:pt x="3053270" y="642251"/>
                  </a:lnTo>
                  <a:lnTo>
                    <a:pt x="3043745" y="688682"/>
                  </a:lnTo>
                  <a:lnTo>
                    <a:pt x="3036849" y="736003"/>
                  </a:lnTo>
                  <a:lnTo>
                    <a:pt x="3032645" y="784148"/>
                  </a:lnTo>
                  <a:lnTo>
                    <a:pt x="3031236" y="833018"/>
                  </a:lnTo>
                  <a:lnTo>
                    <a:pt x="3032645" y="881888"/>
                  </a:lnTo>
                  <a:lnTo>
                    <a:pt x="3036849" y="930033"/>
                  </a:lnTo>
                  <a:lnTo>
                    <a:pt x="3043745" y="977353"/>
                  </a:lnTo>
                  <a:lnTo>
                    <a:pt x="3053270" y="1023797"/>
                  </a:lnTo>
                  <a:lnTo>
                    <a:pt x="3065335" y="1069251"/>
                  </a:lnTo>
                  <a:lnTo>
                    <a:pt x="3079877" y="1113675"/>
                  </a:lnTo>
                  <a:lnTo>
                    <a:pt x="3096793" y="1156957"/>
                  </a:lnTo>
                  <a:lnTo>
                    <a:pt x="3116021" y="1199045"/>
                  </a:lnTo>
                  <a:lnTo>
                    <a:pt x="3137484" y="1239837"/>
                  </a:lnTo>
                  <a:lnTo>
                    <a:pt x="3161106" y="1279271"/>
                  </a:lnTo>
                  <a:lnTo>
                    <a:pt x="3186785" y="1317256"/>
                  </a:lnTo>
                  <a:lnTo>
                    <a:pt x="3214471" y="1353718"/>
                  </a:lnTo>
                  <a:lnTo>
                    <a:pt x="3244062" y="1388592"/>
                  </a:lnTo>
                  <a:lnTo>
                    <a:pt x="3275495" y="1421777"/>
                  </a:lnTo>
                  <a:lnTo>
                    <a:pt x="3308680" y="1453210"/>
                  </a:lnTo>
                  <a:lnTo>
                    <a:pt x="3343541" y="1482801"/>
                  </a:lnTo>
                  <a:lnTo>
                    <a:pt x="3380016" y="1510487"/>
                  </a:lnTo>
                  <a:lnTo>
                    <a:pt x="3418001" y="1536166"/>
                  </a:lnTo>
                  <a:lnTo>
                    <a:pt x="3457435" y="1559775"/>
                  </a:lnTo>
                  <a:lnTo>
                    <a:pt x="3498227" y="1581238"/>
                  </a:lnTo>
                  <a:lnTo>
                    <a:pt x="3540302" y="1600466"/>
                  </a:lnTo>
                  <a:lnTo>
                    <a:pt x="3583597" y="1617395"/>
                  </a:lnTo>
                  <a:lnTo>
                    <a:pt x="3628009" y="1631924"/>
                  </a:lnTo>
                  <a:lnTo>
                    <a:pt x="3673475" y="1644002"/>
                  </a:lnTo>
                  <a:lnTo>
                    <a:pt x="3719906" y="1653527"/>
                  </a:lnTo>
                  <a:lnTo>
                    <a:pt x="3767239" y="1660423"/>
                  </a:lnTo>
                  <a:lnTo>
                    <a:pt x="3815372" y="1664614"/>
                  </a:lnTo>
                  <a:lnTo>
                    <a:pt x="3864254" y="1666036"/>
                  </a:lnTo>
                  <a:lnTo>
                    <a:pt x="3913124" y="1664614"/>
                  </a:lnTo>
                  <a:lnTo>
                    <a:pt x="3961257" y="1660423"/>
                  </a:lnTo>
                  <a:lnTo>
                    <a:pt x="4008590" y="1653527"/>
                  </a:lnTo>
                  <a:lnTo>
                    <a:pt x="4055021" y="1644002"/>
                  </a:lnTo>
                  <a:lnTo>
                    <a:pt x="4100487" y="1631924"/>
                  </a:lnTo>
                  <a:lnTo>
                    <a:pt x="4144899" y="1617395"/>
                  </a:lnTo>
                  <a:lnTo>
                    <a:pt x="4188193" y="1600466"/>
                  </a:lnTo>
                  <a:lnTo>
                    <a:pt x="4230268" y="1581238"/>
                  </a:lnTo>
                  <a:lnTo>
                    <a:pt x="4271061" y="1559775"/>
                  </a:lnTo>
                  <a:lnTo>
                    <a:pt x="4310494" y="1536166"/>
                  </a:lnTo>
                  <a:lnTo>
                    <a:pt x="4348480" y="1510487"/>
                  </a:lnTo>
                  <a:lnTo>
                    <a:pt x="4384954" y="1482801"/>
                  </a:lnTo>
                  <a:lnTo>
                    <a:pt x="4419816" y="1453210"/>
                  </a:lnTo>
                  <a:lnTo>
                    <a:pt x="4453013" y="1421777"/>
                  </a:lnTo>
                  <a:lnTo>
                    <a:pt x="4484433" y="1388592"/>
                  </a:lnTo>
                  <a:lnTo>
                    <a:pt x="4514037" y="1353718"/>
                  </a:lnTo>
                  <a:lnTo>
                    <a:pt x="4541710" y="1317256"/>
                  </a:lnTo>
                  <a:lnTo>
                    <a:pt x="4567402" y="1279271"/>
                  </a:lnTo>
                  <a:lnTo>
                    <a:pt x="4591012" y="1239837"/>
                  </a:lnTo>
                  <a:lnTo>
                    <a:pt x="4612475" y="1199045"/>
                  </a:lnTo>
                  <a:lnTo>
                    <a:pt x="4631702" y="1156957"/>
                  </a:lnTo>
                  <a:lnTo>
                    <a:pt x="4648619" y="1113675"/>
                  </a:lnTo>
                  <a:lnTo>
                    <a:pt x="4663160" y="1069251"/>
                  </a:lnTo>
                  <a:lnTo>
                    <a:pt x="4675225" y="1023797"/>
                  </a:lnTo>
                  <a:lnTo>
                    <a:pt x="4684750" y="977353"/>
                  </a:lnTo>
                  <a:lnTo>
                    <a:pt x="4691646" y="930033"/>
                  </a:lnTo>
                  <a:lnTo>
                    <a:pt x="4695850" y="881888"/>
                  </a:lnTo>
                  <a:lnTo>
                    <a:pt x="4697273" y="833018"/>
                  </a:lnTo>
                  <a:close/>
                </a:path>
              </a:pathLst>
            </a:custGeom>
            <a:solidFill>
              <a:srgbClr val="E849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51167" y="2591283"/>
              <a:ext cx="173024" cy="1730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60240" y="3137077"/>
              <a:ext cx="173012" cy="1730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95248" y="2203144"/>
              <a:ext cx="1666239" cy="1666239"/>
            </a:xfrm>
            <a:custGeom>
              <a:avLst/>
              <a:gdLst/>
              <a:ahLst/>
              <a:cxnLst/>
              <a:rect l="l" t="t" r="r" b="b"/>
              <a:pathLst>
                <a:path w="1666239" h="1666239">
                  <a:moveTo>
                    <a:pt x="1372781" y="841565"/>
                  </a:moveTo>
                  <a:lnTo>
                    <a:pt x="1370774" y="831684"/>
                  </a:lnTo>
                  <a:lnTo>
                    <a:pt x="1365338" y="823607"/>
                  </a:lnTo>
                  <a:lnTo>
                    <a:pt x="1357261" y="818172"/>
                  </a:lnTo>
                  <a:lnTo>
                    <a:pt x="1347381" y="816165"/>
                  </a:lnTo>
                  <a:lnTo>
                    <a:pt x="1321981" y="816165"/>
                  </a:lnTo>
                  <a:lnTo>
                    <a:pt x="1321981" y="866965"/>
                  </a:lnTo>
                  <a:lnTo>
                    <a:pt x="1321981" y="1325740"/>
                  </a:lnTo>
                  <a:lnTo>
                    <a:pt x="1185113" y="1325740"/>
                  </a:lnTo>
                  <a:lnTo>
                    <a:pt x="1185113" y="1303096"/>
                  </a:lnTo>
                  <a:lnTo>
                    <a:pt x="1185113" y="1277696"/>
                  </a:lnTo>
                  <a:lnTo>
                    <a:pt x="1183106" y="1267815"/>
                  </a:lnTo>
                  <a:lnTo>
                    <a:pt x="1177671" y="1259738"/>
                  </a:lnTo>
                  <a:lnTo>
                    <a:pt x="1169593" y="1254302"/>
                  </a:lnTo>
                  <a:lnTo>
                    <a:pt x="1159713" y="1252296"/>
                  </a:lnTo>
                  <a:lnTo>
                    <a:pt x="1134313" y="1252296"/>
                  </a:lnTo>
                  <a:lnTo>
                    <a:pt x="1134313" y="1303096"/>
                  </a:lnTo>
                  <a:lnTo>
                    <a:pt x="1134313" y="1325740"/>
                  </a:lnTo>
                  <a:lnTo>
                    <a:pt x="1050861" y="1325740"/>
                  </a:lnTo>
                  <a:lnTo>
                    <a:pt x="1050861" y="1303096"/>
                  </a:lnTo>
                  <a:lnTo>
                    <a:pt x="1134313" y="1303096"/>
                  </a:lnTo>
                  <a:lnTo>
                    <a:pt x="1134313" y="1252296"/>
                  </a:lnTo>
                  <a:lnTo>
                    <a:pt x="1025461" y="1252296"/>
                  </a:lnTo>
                  <a:lnTo>
                    <a:pt x="1015568" y="1254302"/>
                  </a:lnTo>
                  <a:lnTo>
                    <a:pt x="1007491" y="1259738"/>
                  </a:lnTo>
                  <a:lnTo>
                    <a:pt x="1002055" y="1267815"/>
                  </a:lnTo>
                  <a:lnTo>
                    <a:pt x="1000061" y="1277696"/>
                  </a:lnTo>
                  <a:lnTo>
                    <a:pt x="1000061" y="1325740"/>
                  </a:lnTo>
                  <a:lnTo>
                    <a:pt x="863206" y="1325740"/>
                  </a:lnTo>
                  <a:lnTo>
                    <a:pt x="863206" y="866965"/>
                  </a:lnTo>
                  <a:lnTo>
                    <a:pt x="1000061" y="866965"/>
                  </a:lnTo>
                  <a:lnTo>
                    <a:pt x="1000061" y="915022"/>
                  </a:lnTo>
                  <a:lnTo>
                    <a:pt x="1002055" y="924915"/>
                  </a:lnTo>
                  <a:lnTo>
                    <a:pt x="1007491" y="932992"/>
                  </a:lnTo>
                  <a:lnTo>
                    <a:pt x="1015568" y="938428"/>
                  </a:lnTo>
                  <a:lnTo>
                    <a:pt x="1025461" y="940422"/>
                  </a:lnTo>
                  <a:lnTo>
                    <a:pt x="1159713" y="940422"/>
                  </a:lnTo>
                  <a:lnTo>
                    <a:pt x="1169593" y="938428"/>
                  </a:lnTo>
                  <a:lnTo>
                    <a:pt x="1177671" y="932992"/>
                  </a:lnTo>
                  <a:lnTo>
                    <a:pt x="1183106" y="924915"/>
                  </a:lnTo>
                  <a:lnTo>
                    <a:pt x="1185113" y="915022"/>
                  </a:lnTo>
                  <a:lnTo>
                    <a:pt x="1185113" y="889622"/>
                  </a:lnTo>
                  <a:lnTo>
                    <a:pt x="1185113" y="866965"/>
                  </a:lnTo>
                  <a:lnTo>
                    <a:pt x="1321981" y="866965"/>
                  </a:lnTo>
                  <a:lnTo>
                    <a:pt x="1321981" y="816165"/>
                  </a:lnTo>
                  <a:lnTo>
                    <a:pt x="1134313" y="816165"/>
                  </a:lnTo>
                  <a:lnTo>
                    <a:pt x="1134313" y="866965"/>
                  </a:lnTo>
                  <a:lnTo>
                    <a:pt x="1134313" y="889622"/>
                  </a:lnTo>
                  <a:lnTo>
                    <a:pt x="1050861" y="889622"/>
                  </a:lnTo>
                  <a:lnTo>
                    <a:pt x="1050861" y="866965"/>
                  </a:lnTo>
                  <a:lnTo>
                    <a:pt x="1134313" y="866965"/>
                  </a:lnTo>
                  <a:lnTo>
                    <a:pt x="1134313" y="816165"/>
                  </a:lnTo>
                  <a:lnTo>
                    <a:pt x="853655" y="816165"/>
                  </a:lnTo>
                  <a:lnTo>
                    <a:pt x="853655" y="805421"/>
                  </a:lnTo>
                  <a:lnTo>
                    <a:pt x="853655" y="346646"/>
                  </a:lnTo>
                  <a:lnTo>
                    <a:pt x="853655" y="321246"/>
                  </a:lnTo>
                  <a:lnTo>
                    <a:pt x="851649" y="311365"/>
                  </a:lnTo>
                  <a:lnTo>
                    <a:pt x="846213" y="303288"/>
                  </a:lnTo>
                  <a:lnTo>
                    <a:pt x="838136" y="297853"/>
                  </a:lnTo>
                  <a:lnTo>
                    <a:pt x="828255" y="295846"/>
                  </a:lnTo>
                  <a:lnTo>
                    <a:pt x="802855" y="295846"/>
                  </a:lnTo>
                  <a:lnTo>
                    <a:pt x="802855" y="346646"/>
                  </a:lnTo>
                  <a:lnTo>
                    <a:pt x="802855" y="805421"/>
                  </a:lnTo>
                  <a:lnTo>
                    <a:pt x="665988" y="805421"/>
                  </a:lnTo>
                  <a:lnTo>
                    <a:pt x="665988" y="782764"/>
                  </a:lnTo>
                  <a:lnTo>
                    <a:pt x="665988" y="757364"/>
                  </a:lnTo>
                  <a:lnTo>
                    <a:pt x="663981" y="747483"/>
                  </a:lnTo>
                  <a:lnTo>
                    <a:pt x="658545" y="739406"/>
                  </a:lnTo>
                  <a:lnTo>
                    <a:pt x="650468" y="733971"/>
                  </a:lnTo>
                  <a:lnTo>
                    <a:pt x="640588" y="731964"/>
                  </a:lnTo>
                  <a:lnTo>
                    <a:pt x="615188" y="731964"/>
                  </a:lnTo>
                  <a:lnTo>
                    <a:pt x="615188" y="782764"/>
                  </a:lnTo>
                  <a:lnTo>
                    <a:pt x="615188" y="805421"/>
                  </a:lnTo>
                  <a:lnTo>
                    <a:pt x="531736" y="805421"/>
                  </a:lnTo>
                  <a:lnTo>
                    <a:pt x="531736" y="782764"/>
                  </a:lnTo>
                  <a:lnTo>
                    <a:pt x="615188" y="782764"/>
                  </a:lnTo>
                  <a:lnTo>
                    <a:pt x="615188" y="731964"/>
                  </a:lnTo>
                  <a:lnTo>
                    <a:pt x="506336" y="731964"/>
                  </a:lnTo>
                  <a:lnTo>
                    <a:pt x="496443" y="733971"/>
                  </a:lnTo>
                  <a:lnTo>
                    <a:pt x="488365" y="739406"/>
                  </a:lnTo>
                  <a:lnTo>
                    <a:pt x="482930" y="747483"/>
                  </a:lnTo>
                  <a:lnTo>
                    <a:pt x="480936" y="757364"/>
                  </a:lnTo>
                  <a:lnTo>
                    <a:pt x="480936" y="805421"/>
                  </a:lnTo>
                  <a:lnTo>
                    <a:pt x="344081" y="805421"/>
                  </a:lnTo>
                  <a:lnTo>
                    <a:pt x="344081" y="346646"/>
                  </a:lnTo>
                  <a:lnTo>
                    <a:pt x="480936" y="346646"/>
                  </a:lnTo>
                  <a:lnTo>
                    <a:pt x="480936" y="394716"/>
                  </a:lnTo>
                  <a:lnTo>
                    <a:pt x="482930" y="404609"/>
                  </a:lnTo>
                  <a:lnTo>
                    <a:pt x="488365" y="412686"/>
                  </a:lnTo>
                  <a:lnTo>
                    <a:pt x="496443" y="418122"/>
                  </a:lnTo>
                  <a:lnTo>
                    <a:pt x="506336" y="420116"/>
                  </a:lnTo>
                  <a:lnTo>
                    <a:pt x="640588" y="420116"/>
                  </a:lnTo>
                  <a:lnTo>
                    <a:pt x="650468" y="418122"/>
                  </a:lnTo>
                  <a:lnTo>
                    <a:pt x="658545" y="412686"/>
                  </a:lnTo>
                  <a:lnTo>
                    <a:pt x="663981" y="404609"/>
                  </a:lnTo>
                  <a:lnTo>
                    <a:pt x="665988" y="394716"/>
                  </a:lnTo>
                  <a:lnTo>
                    <a:pt x="665988" y="369316"/>
                  </a:lnTo>
                  <a:lnTo>
                    <a:pt x="665988" y="346659"/>
                  </a:lnTo>
                  <a:lnTo>
                    <a:pt x="802855" y="346646"/>
                  </a:lnTo>
                  <a:lnTo>
                    <a:pt x="802855" y="295846"/>
                  </a:lnTo>
                  <a:lnTo>
                    <a:pt x="615188" y="295846"/>
                  </a:lnTo>
                  <a:lnTo>
                    <a:pt x="615188" y="346659"/>
                  </a:lnTo>
                  <a:lnTo>
                    <a:pt x="615188" y="369316"/>
                  </a:lnTo>
                  <a:lnTo>
                    <a:pt x="531736" y="369316"/>
                  </a:lnTo>
                  <a:lnTo>
                    <a:pt x="531736" y="346659"/>
                  </a:lnTo>
                  <a:lnTo>
                    <a:pt x="615188" y="346659"/>
                  </a:lnTo>
                  <a:lnTo>
                    <a:pt x="615188" y="295846"/>
                  </a:lnTo>
                  <a:lnTo>
                    <a:pt x="318681" y="295846"/>
                  </a:lnTo>
                  <a:lnTo>
                    <a:pt x="308787" y="297853"/>
                  </a:lnTo>
                  <a:lnTo>
                    <a:pt x="300710" y="303288"/>
                  </a:lnTo>
                  <a:lnTo>
                    <a:pt x="295275" y="311365"/>
                  </a:lnTo>
                  <a:lnTo>
                    <a:pt x="293281" y="321246"/>
                  </a:lnTo>
                  <a:lnTo>
                    <a:pt x="293281" y="830821"/>
                  </a:lnTo>
                  <a:lnTo>
                    <a:pt x="295275" y="840714"/>
                  </a:lnTo>
                  <a:lnTo>
                    <a:pt x="300710" y="848791"/>
                  </a:lnTo>
                  <a:lnTo>
                    <a:pt x="308787" y="854227"/>
                  </a:lnTo>
                  <a:lnTo>
                    <a:pt x="318681" y="856221"/>
                  </a:lnTo>
                  <a:lnTo>
                    <a:pt x="548068" y="856221"/>
                  </a:lnTo>
                  <a:lnTo>
                    <a:pt x="548068" y="1339900"/>
                  </a:lnTo>
                  <a:lnTo>
                    <a:pt x="550062" y="1349781"/>
                  </a:lnTo>
                  <a:lnTo>
                    <a:pt x="555510" y="1357858"/>
                  </a:lnTo>
                  <a:lnTo>
                    <a:pt x="563575" y="1363294"/>
                  </a:lnTo>
                  <a:lnTo>
                    <a:pt x="573468" y="1365300"/>
                  </a:lnTo>
                  <a:lnTo>
                    <a:pt x="583349" y="1363294"/>
                  </a:lnTo>
                  <a:lnTo>
                    <a:pt x="591426" y="1357858"/>
                  </a:lnTo>
                  <a:lnTo>
                    <a:pt x="596861" y="1349781"/>
                  </a:lnTo>
                  <a:lnTo>
                    <a:pt x="598868" y="1339900"/>
                  </a:lnTo>
                  <a:lnTo>
                    <a:pt x="598868" y="856221"/>
                  </a:lnTo>
                  <a:lnTo>
                    <a:pt x="812406" y="856221"/>
                  </a:lnTo>
                  <a:lnTo>
                    <a:pt x="812406" y="1351140"/>
                  </a:lnTo>
                  <a:lnTo>
                    <a:pt x="814400" y="1361033"/>
                  </a:lnTo>
                  <a:lnTo>
                    <a:pt x="819835" y="1369110"/>
                  </a:lnTo>
                  <a:lnTo>
                    <a:pt x="827913" y="1374546"/>
                  </a:lnTo>
                  <a:lnTo>
                    <a:pt x="837806" y="1376540"/>
                  </a:lnTo>
                  <a:lnTo>
                    <a:pt x="1347381" y="1376540"/>
                  </a:lnTo>
                  <a:lnTo>
                    <a:pt x="1357261" y="1374546"/>
                  </a:lnTo>
                  <a:lnTo>
                    <a:pt x="1365338" y="1369110"/>
                  </a:lnTo>
                  <a:lnTo>
                    <a:pt x="1370774" y="1361033"/>
                  </a:lnTo>
                  <a:lnTo>
                    <a:pt x="1372781" y="1351140"/>
                  </a:lnTo>
                  <a:lnTo>
                    <a:pt x="1372781" y="1325740"/>
                  </a:lnTo>
                  <a:lnTo>
                    <a:pt x="1372781" y="866965"/>
                  </a:lnTo>
                  <a:lnTo>
                    <a:pt x="1372781" y="841565"/>
                  </a:lnTo>
                  <a:close/>
                </a:path>
                <a:path w="1666239" h="1666239">
                  <a:moveTo>
                    <a:pt x="1666036" y="833018"/>
                  </a:moveTo>
                  <a:lnTo>
                    <a:pt x="1664614" y="784148"/>
                  </a:lnTo>
                  <a:lnTo>
                    <a:pt x="1660423" y="736015"/>
                  </a:lnTo>
                  <a:lnTo>
                    <a:pt x="1653527" y="688682"/>
                  </a:lnTo>
                  <a:lnTo>
                    <a:pt x="1644002" y="642251"/>
                  </a:lnTo>
                  <a:lnTo>
                    <a:pt x="1631924" y="596785"/>
                  </a:lnTo>
                  <a:lnTo>
                    <a:pt x="1629016" y="587895"/>
                  </a:lnTo>
                  <a:lnTo>
                    <a:pt x="1629016" y="833018"/>
                  </a:lnTo>
                  <a:lnTo>
                    <a:pt x="1627555" y="881443"/>
                  </a:lnTo>
                  <a:lnTo>
                    <a:pt x="1623250" y="929106"/>
                  </a:lnTo>
                  <a:lnTo>
                    <a:pt x="1616163" y="975918"/>
                  </a:lnTo>
                  <a:lnTo>
                    <a:pt x="1606397" y="1021816"/>
                  </a:lnTo>
                  <a:lnTo>
                    <a:pt x="1594027" y="1066698"/>
                  </a:lnTo>
                  <a:lnTo>
                    <a:pt x="1579130" y="1110500"/>
                  </a:lnTo>
                  <a:lnTo>
                    <a:pt x="1561807" y="1153109"/>
                  </a:lnTo>
                  <a:lnTo>
                    <a:pt x="1542135" y="1194460"/>
                  </a:lnTo>
                  <a:lnTo>
                    <a:pt x="1520190" y="1234478"/>
                  </a:lnTo>
                  <a:lnTo>
                    <a:pt x="1496060" y="1273048"/>
                  </a:lnTo>
                  <a:lnTo>
                    <a:pt x="1469821" y="1310119"/>
                  </a:lnTo>
                  <a:lnTo>
                    <a:pt x="1441577" y="1345590"/>
                  </a:lnTo>
                  <a:lnTo>
                    <a:pt x="1411401" y="1379385"/>
                  </a:lnTo>
                  <a:lnTo>
                    <a:pt x="1379372" y="1411401"/>
                  </a:lnTo>
                  <a:lnTo>
                    <a:pt x="1345590" y="1441589"/>
                  </a:lnTo>
                  <a:lnTo>
                    <a:pt x="1310119" y="1469834"/>
                  </a:lnTo>
                  <a:lnTo>
                    <a:pt x="1273048" y="1496060"/>
                  </a:lnTo>
                  <a:lnTo>
                    <a:pt x="1234465" y="1520190"/>
                  </a:lnTo>
                  <a:lnTo>
                    <a:pt x="1194460" y="1542135"/>
                  </a:lnTo>
                  <a:lnTo>
                    <a:pt x="1153109" y="1561820"/>
                  </a:lnTo>
                  <a:lnTo>
                    <a:pt x="1110488" y="1579143"/>
                  </a:lnTo>
                  <a:lnTo>
                    <a:pt x="1066698" y="1594040"/>
                  </a:lnTo>
                  <a:lnTo>
                    <a:pt x="1021816" y="1606410"/>
                  </a:lnTo>
                  <a:lnTo>
                    <a:pt x="975918" y="1616176"/>
                  </a:lnTo>
                  <a:lnTo>
                    <a:pt x="929093" y="1623250"/>
                  </a:lnTo>
                  <a:lnTo>
                    <a:pt x="881430" y="1627568"/>
                  </a:lnTo>
                  <a:lnTo>
                    <a:pt x="833018" y="1629016"/>
                  </a:lnTo>
                  <a:lnTo>
                    <a:pt x="784606" y="1627568"/>
                  </a:lnTo>
                  <a:lnTo>
                    <a:pt x="736942" y="1623250"/>
                  </a:lnTo>
                  <a:lnTo>
                    <a:pt x="690118" y="1616176"/>
                  </a:lnTo>
                  <a:lnTo>
                    <a:pt x="644220" y="1606410"/>
                  </a:lnTo>
                  <a:lnTo>
                    <a:pt x="599338" y="1594040"/>
                  </a:lnTo>
                  <a:lnTo>
                    <a:pt x="555548" y="1579143"/>
                  </a:lnTo>
                  <a:lnTo>
                    <a:pt x="512927" y="1561820"/>
                  </a:lnTo>
                  <a:lnTo>
                    <a:pt x="471576" y="1542135"/>
                  </a:lnTo>
                  <a:lnTo>
                    <a:pt x="431571" y="1520190"/>
                  </a:lnTo>
                  <a:lnTo>
                    <a:pt x="392988" y="1496060"/>
                  </a:lnTo>
                  <a:lnTo>
                    <a:pt x="355917" y="1469834"/>
                  </a:lnTo>
                  <a:lnTo>
                    <a:pt x="320446" y="1441589"/>
                  </a:lnTo>
                  <a:lnTo>
                    <a:pt x="286664" y="1411401"/>
                  </a:lnTo>
                  <a:lnTo>
                    <a:pt x="254635" y="1379385"/>
                  </a:lnTo>
                  <a:lnTo>
                    <a:pt x="224459" y="1345590"/>
                  </a:lnTo>
                  <a:lnTo>
                    <a:pt x="196215" y="1310119"/>
                  </a:lnTo>
                  <a:lnTo>
                    <a:pt x="169976" y="1273048"/>
                  </a:lnTo>
                  <a:lnTo>
                    <a:pt x="145846" y="1234478"/>
                  </a:lnTo>
                  <a:lnTo>
                    <a:pt x="123901" y="1194460"/>
                  </a:lnTo>
                  <a:lnTo>
                    <a:pt x="104228" y="1153109"/>
                  </a:lnTo>
                  <a:lnTo>
                    <a:pt x="86906" y="1110500"/>
                  </a:lnTo>
                  <a:lnTo>
                    <a:pt x="72009" y="1066698"/>
                  </a:lnTo>
                  <a:lnTo>
                    <a:pt x="59639" y="1021816"/>
                  </a:lnTo>
                  <a:lnTo>
                    <a:pt x="49872" y="975918"/>
                  </a:lnTo>
                  <a:lnTo>
                    <a:pt x="42786" y="929106"/>
                  </a:lnTo>
                  <a:lnTo>
                    <a:pt x="38481" y="881443"/>
                  </a:lnTo>
                  <a:lnTo>
                    <a:pt x="37020" y="833018"/>
                  </a:lnTo>
                  <a:lnTo>
                    <a:pt x="38481" y="784606"/>
                  </a:lnTo>
                  <a:lnTo>
                    <a:pt x="42786" y="736942"/>
                  </a:lnTo>
                  <a:lnTo>
                    <a:pt x="49872" y="690130"/>
                  </a:lnTo>
                  <a:lnTo>
                    <a:pt x="59639" y="644232"/>
                  </a:lnTo>
                  <a:lnTo>
                    <a:pt x="72009" y="599351"/>
                  </a:lnTo>
                  <a:lnTo>
                    <a:pt x="86906" y="555561"/>
                  </a:lnTo>
                  <a:lnTo>
                    <a:pt x="104228" y="512940"/>
                  </a:lnTo>
                  <a:lnTo>
                    <a:pt x="123901" y="471589"/>
                  </a:lnTo>
                  <a:lnTo>
                    <a:pt x="145846" y="431584"/>
                  </a:lnTo>
                  <a:lnTo>
                    <a:pt x="169976" y="393001"/>
                  </a:lnTo>
                  <a:lnTo>
                    <a:pt x="196215" y="355930"/>
                  </a:lnTo>
                  <a:lnTo>
                    <a:pt x="224459" y="320459"/>
                  </a:lnTo>
                  <a:lnTo>
                    <a:pt x="254635" y="286677"/>
                  </a:lnTo>
                  <a:lnTo>
                    <a:pt x="286664" y="254647"/>
                  </a:lnTo>
                  <a:lnTo>
                    <a:pt x="320446" y="224472"/>
                  </a:lnTo>
                  <a:lnTo>
                    <a:pt x="355917" y="196227"/>
                  </a:lnTo>
                  <a:lnTo>
                    <a:pt x="392988" y="169989"/>
                  </a:lnTo>
                  <a:lnTo>
                    <a:pt x="431571" y="145859"/>
                  </a:lnTo>
                  <a:lnTo>
                    <a:pt x="471576" y="123913"/>
                  </a:lnTo>
                  <a:lnTo>
                    <a:pt x="512927" y="104228"/>
                  </a:lnTo>
                  <a:lnTo>
                    <a:pt x="555548" y="86906"/>
                  </a:lnTo>
                  <a:lnTo>
                    <a:pt x="599338" y="72021"/>
                  </a:lnTo>
                  <a:lnTo>
                    <a:pt x="644220" y="59639"/>
                  </a:lnTo>
                  <a:lnTo>
                    <a:pt x="690118" y="49872"/>
                  </a:lnTo>
                  <a:lnTo>
                    <a:pt x="736942" y="42799"/>
                  </a:lnTo>
                  <a:lnTo>
                    <a:pt x="784606" y="38481"/>
                  </a:lnTo>
                  <a:lnTo>
                    <a:pt x="833018" y="37020"/>
                  </a:lnTo>
                  <a:lnTo>
                    <a:pt x="881430" y="38481"/>
                  </a:lnTo>
                  <a:lnTo>
                    <a:pt x="929093" y="42799"/>
                  </a:lnTo>
                  <a:lnTo>
                    <a:pt x="975918" y="49872"/>
                  </a:lnTo>
                  <a:lnTo>
                    <a:pt x="1021816" y="59639"/>
                  </a:lnTo>
                  <a:lnTo>
                    <a:pt x="1066698" y="72021"/>
                  </a:lnTo>
                  <a:lnTo>
                    <a:pt x="1110488" y="86906"/>
                  </a:lnTo>
                  <a:lnTo>
                    <a:pt x="1153109" y="104228"/>
                  </a:lnTo>
                  <a:lnTo>
                    <a:pt x="1194460" y="123913"/>
                  </a:lnTo>
                  <a:lnTo>
                    <a:pt x="1234465" y="145859"/>
                  </a:lnTo>
                  <a:lnTo>
                    <a:pt x="1273048" y="169989"/>
                  </a:lnTo>
                  <a:lnTo>
                    <a:pt x="1310119" y="196227"/>
                  </a:lnTo>
                  <a:lnTo>
                    <a:pt x="1345590" y="224472"/>
                  </a:lnTo>
                  <a:lnTo>
                    <a:pt x="1379372" y="254647"/>
                  </a:lnTo>
                  <a:lnTo>
                    <a:pt x="1411401" y="286677"/>
                  </a:lnTo>
                  <a:lnTo>
                    <a:pt x="1441577" y="320459"/>
                  </a:lnTo>
                  <a:lnTo>
                    <a:pt x="1469821" y="355930"/>
                  </a:lnTo>
                  <a:lnTo>
                    <a:pt x="1496060" y="393001"/>
                  </a:lnTo>
                  <a:lnTo>
                    <a:pt x="1520190" y="431584"/>
                  </a:lnTo>
                  <a:lnTo>
                    <a:pt x="1542135" y="471589"/>
                  </a:lnTo>
                  <a:lnTo>
                    <a:pt x="1561807" y="512940"/>
                  </a:lnTo>
                  <a:lnTo>
                    <a:pt x="1579130" y="555561"/>
                  </a:lnTo>
                  <a:lnTo>
                    <a:pt x="1594027" y="599351"/>
                  </a:lnTo>
                  <a:lnTo>
                    <a:pt x="1606397" y="644232"/>
                  </a:lnTo>
                  <a:lnTo>
                    <a:pt x="1616163" y="690130"/>
                  </a:lnTo>
                  <a:lnTo>
                    <a:pt x="1623250" y="736942"/>
                  </a:lnTo>
                  <a:lnTo>
                    <a:pt x="1627555" y="784606"/>
                  </a:lnTo>
                  <a:lnTo>
                    <a:pt x="1629016" y="833018"/>
                  </a:lnTo>
                  <a:lnTo>
                    <a:pt x="1629016" y="587895"/>
                  </a:lnTo>
                  <a:lnTo>
                    <a:pt x="1600466" y="509092"/>
                  </a:lnTo>
                  <a:lnTo>
                    <a:pt x="1581238" y="467004"/>
                  </a:lnTo>
                  <a:lnTo>
                    <a:pt x="1559775" y="426212"/>
                  </a:lnTo>
                  <a:lnTo>
                    <a:pt x="1536166" y="386778"/>
                  </a:lnTo>
                  <a:lnTo>
                    <a:pt x="1510487" y="348792"/>
                  </a:lnTo>
                  <a:lnTo>
                    <a:pt x="1482801" y="312331"/>
                  </a:lnTo>
                  <a:lnTo>
                    <a:pt x="1453210" y="277456"/>
                  </a:lnTo>
                  <a:lnTo>
                    <a:pt x="1421777" y="244271"/>
                  </a:lnTo>
                  <a:lnTo>
                    <a:pt x="1388592" y="212839"/>
                  </a:lnTo>
                  <a:lnTo>
                    <a:pt x="1353718" y="183248"/>
                  </a:lnTo>
                  <a:lnTo>
                    <a:pt x="1317256" y="155562"/>
                  </a:lnTo>
                  <a:lnTo>
                    <a:pt x="1279271" y="129882"/>
                  </a:lnTo>
                  <a:lnTo>
                    <a:pt x="1239837" y="106260"/>
                  </a:lnTo>
                  <a:lnTo>
                    <a:pt x="1199045" y="84810"/>
                  </a:lnTo>
                  <a:lnTo>
                    <a:pt x="1156957" y="65570"/>
                  </a:lnTo>
                  <a:lnTo>
                    <a:pt x="1113675" y="48653"/>
                  </a:lnTo>
                  <a:lnTo>
                    <a:pt x="1069251" y="34112"/>
                  </a:lnTo>
                  <a:lnTo>
                    <a:pt x="1023797" y="22047"/>
                  </a:lnTo>
                  <a:lnTo>
                    <a:pt x="977353" y="12522"/>
                  </a:lnTo>
                  <a:lnTo>
                    <a:pt x="930033" y="5626"/>
                  </a:lnTo>
                  <a:lnTo>
                    <a:pt x="881888" y="1422"/>
                  </a:lnTo>
                  <a:lnTo>
                    <a:pt x="833018" y="0"/>
                  </a:lnTo>
                  <a:lnTo>
                    <a:pt x="784148" y="1422"/>
                  </a:lnTo>
                  <a:lnTo>
                    <a:pt x="736003" y="5626"/>
                  </a:lnTo>
                  <a:lnTo>
                    <a:pt x="688682" y="12522"/>
                  </a:lnTo>
                  <a:lnTo>
                    <a:pt x="642239" y="22047"/>
                  </a:lnTo>
                  <a:lnTo>
                    <a:pt x="596785" y="34112"/>
                  </a:lnTo>
                  <a:lnTo>
                    <a:pt x="552361" y="48653"/>
                  </a:lnTo>
                  <a:lnTo>
                    <a:pt x="509079" y="65570"/>
                  </a:lnTo>
                  <a:lnTo>
                    <a:pt x="466991" y="84810"/>
                  </a:lnTo>
                  <a:lnTo>
                    <a:pt x="426199" y="106260"/>
                  </a:lnTo>
                  <a:lnTo>
                    <a:pt x="386765" y="129882"/>
                  </a:lnTo>
                  <a:lnTo>
                    <a:pt x="348780" y="155562"/>
                  </a:lnTo>
                  <a:lnTo>
                    <a:pt x="312318" y="183248"/>
                  </a:lnTo>
                  <a:lnTo>
                    <a:pt x="277444" y="212839"/>
                  </a:lnTo>
                  <a:lnTo>
                    <a:pt x="244259" y="244271"/>
                  </a:lnTo>
                  <a:lnTo>
                    <a:pt x="212826" y="277456"/>
                  </a:lnTo>
                  <a:lnTo>
                    <a:pt x="183235" y="312331"/>
                  </a:lnTo>
                  <a:lnTo>
                    <a:pt x="155549" y="348792"/>
                  </a:lnTo>
                  <a:lnTo>
                    <a:pt x="129870" y="386778"/>
                  </a:lnTo>
                  <a:lnTo>
                    <a:pt x="106260" y="426212"/>
                  </a:lnTo>
                  <a:lnTo>
                    <a:pt x="84797" y="467004"/>
                  </a:lnTo>
                  <a:lnTo>
                    <a:pt x="65570" y="509092"/>
                  </a:lnTo>
                  <a:lnTo>
                    <a:pt x="48641" y="552373"/>
                  </a:lnTo>
                  <a:lnTo>
                    <a:pt x="34112" y="596785"/>
                  </a:lnTo>
                  <a:lnTo>
                    <a:pt x="22034" y="642251"/>
                  </a:lnTo>
                  <a:lnTo>
                    <a:pt x="12509" y="688682"/>
                  </a:lnTo>
                  <a:lnTo>
                    <a:pt x="5613" y="736015"/>
                  </a:lnTo>
                  <a:lnTo>
                    <a:pt x="1422" y="784148"/>
                  </a:lnTo>
                  <a:lnTo>
                    <a:pt x="0" y="833018"/>
                  </a:lnTo>
                  <a:lnTo>
                    <a:pt x="1422" y="881900"/>
                  </a:lnTo>
                  <a:lnTo>
                    <a:pt x="5613" y="930033"/>
                  </a:lnTo>
                  <a:lnTo>
                    <a:pt x="12509" y="977366"/>
                  </a:lnTo>
                  <a:lnTo>
                    <a:pt x="22034" y="1023797"/>
                  </a:lnTo>
                  <a:lnTo>
                    <a:pt x="34112" y="1069263"/>
                  </a:lnTo>
                  <a:lnTo>
                    <a:pt x="48641" y="1113675"/>
                  </a:lnTo>
                  <a:lnTo>
                    <a:pt x="65570" y="1156970"/>
                  </a:lnTo>
                  <a:lnTo>
                    <a:pt x="84797" y="1199045"/>
                  </a:lnTo>
                  <a:lnTo>
                    <a:pt x="106260" y="1239837"/>
                  </a:lnTo>
                  <a:lnTo>
                    <a:pt x="129870" y="1279271"/>
                  </a:lnTo>
                  <a:lnTo>
                    <a:pt x="155549" y="1317256"/>
                  </a:lnTo>
                  <a:lnTo>
                    <a:pt x="183235" y="1353731"/>
                  </a:lnTo>
                  <a:lnTo>
                    <a:pt x="212826" y="1388592"/>
                  </a:lnTo>
                  <a:lnTo>
                    <a:pt x="244259" y="1421777"/>
                  </a:lnTo>
                  <a:lnTo>
                    <a:pt x="277444" y="1453210"/>
                  </a:lnTo>
                  <a:lnTo>
                    <a:pt x="312318" y="1482813"/>
                  </a:lnTo>
                  <a:lnTo>
                    <a:pt x="348780" y="1510487"/>
                  </a:lnTo>
                  <a:lnTo>
                    <a:pt x="386765" y="1536166"/>
                  </a:lnTo>
                  <a:lnTo>
                    <a:pt x="426199" y="1559788"/>
                  </a:lnTo>
                  <a:lnTo>
                    <a:pt x="466991" y="1581251"/>
                  </a:lnTo>
                  <a:lnTo>
                    <a:pt x="509079" y="1600479"/>
                  </a:lnTo>
                  <a:lnTo>
                    <a:pt x="552361" y="1617395"/>
                  </a:lnTo>
                  <a:lnTo>
                    <a:pt x="596785" y="1631937"/>
                  </a:lnTo>
                  <a:lnTo>
                    <a:pt x="642239" y="1644002"/>
                  </a:lnTo>
                  <a:lnTo>
                    <a:pt x="688682" y="1653527"/>
                  </a:lnTo>
                  <a:lnTo>
                    <a:pt x="736003" y="1660423"/>
                  </a:lnTo>
                  <a:lnTo>
                    <a:pt x="784148" y="1664627"/>
                  </a:lnTo>
                  <a:lnTo>
                    <a:pt x="833018" y="1666036"/>
                  </a:lnTo>
                  <a:lnTo>
                    <a:pt x="881888" y="1664627"/>
                  </a:lnTo>
                  <a:lnTo>
                    <a:pt x="930033" y="1660423"/>
                  </a:lnTo>
                  <a:lnTo>
                    <a:pt x="977353" y="1653527"/>
                  </a:lnTo>
                  <a:lnTo>
                    <a:pt x="1023797" y="1644002"/>
                  </a:lnTo>
                  <a:lnTo>
                    <a:pt x="1069251" y="1631937"/>
                  </a:lnTo>
                  <a:lnTo>
                    <a:pt x="1078153" y="1629016"/>
                  </a:lnTo>
                  <a:lnTo>
                    <a:pt x="1113675" y="1617395"/>
                  </a:lnTo>
                  <a:lnTo>
                    <a:pt x="1156957" y="1600479"/>
                  </a:lnTo>
                  <a:lnTo>
                    <a:pt x="1199045" y="1581251"/>
                  </a:lnTo>
                  <a:lnTo>
                    <a:pt x="1239837" y="1559788"/>
                  </a:lnTo>
                  <a:lnTo>
                    <a:pt x="1279271" y="1536166"/>
                  </a:lnTo>
                  <a:lnTo>
                    <a:pt x="1317256" y="1510487"/>
                  </a:lnTo>
                  <a:lnTo>
                    <a:pt x="1353718" y="1482813"/>
                  </a:lnTo>
                  <a:lnTo>
                    <a:pt x="1388592" y="1453210"/>
                  </a:lnTo>
                  <a:lnTo>
                    <a:pt x="1421777" y="1421777"/>
                  </a:lnTo>
                  <a:lnTo>
                    <a:pt x="1453210" y="1388592"/>
                  </a:lnTo>
                  <a:lnTo>
                    <a:pt x="1482801" y="1353731"/>
                  </a:lnTo>
                  <a:lnTo>
                    <a:pt x="1510487" y="1317256"/>
                  </a:lnTo>
                  <a:lnTo>
                    <a:pt x="1536166" y="1279271"/>
                  </a:lnTo>
                  <a:lnTo>
                    <a:pt x="1559775" y="1239837"/>
                  </a:lnTo>
                  <a:lnTo>
                    <a:pt x="1581238" y="1199045"/>
                  </a:lnTo>
                  <a:lnTo>
                    <a:pt x="1600466" y="1156970"/>
                  </a:lnTo>
                  <a:lnTo>
                    <a:pt x="1617395" y="1113675"/>
                  </a:lnTo>
                  <a:lnTo>
                    <a:pt x="1631924" y="1069263"/>
                  </a:lnTo>
                  <a:lnTo>
                    <a:pt x="1644002" y="1023797"/>
                  </a:lnTo>
                  <a:lnTo>
                    <a:pt x="1653527" y="977366"/>
                  </a:lnTo>
                  <a:lnTo>
                    <a:pt x="1660423" y="930033"/>
                  </a:lnTo>
                  <a:lnTo>
                    <a:pt x="1664614" y="881900"/>
                  </a:lnTo>
                  <a:lnTo>
                    <a:pt x="1666036" y="833018"/>
                  </a:lnTo>
                  <a:close/>
                </a:path>
              </a:pathLst>
            </a:custGeom>
            <a:solidFill>
              <a:srgbClr val="E849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1652" y="3419047"/>
              <a:ext cx="234132" cy="14938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094581" y="2107564"/>
              <a:ext cx="10571480" cy="1711960"/>
            </a:xfrm>
            <a:custGeom>
              <a:avLst/>
              <a:gdLst/>
              <a:ahLst/>
              <a:cxnLst/>
              <a:rect l="l" t="t" r="r" b="b"/>
              <a:pathLst>
                <a:path w="10571480" h="1711960">
                  <a:moveTo>
                    <a:pt x="1261618" y="524687"/>
                  </a:moveTo>
                  <a:lnTo>
                    <a:pt x="1260157" y="517474"/>
                  </a:lnTo>
                  <a:lnTo>
                    <a:pt x="1256182" y="511594"/>
                  </a:lnTo>
                  <a:lnTo>
                    <a:pt x="1250302" y="507619"/>
                  </a:lnTo>
                  <a:lnTo>
                    <a:pt x="1243101" y="506171"/>
                  </a:lnTo>
                  <a:lnTo>
                    <a:pt x="1224584" y="506171"/>
                  </a:lnTo>
                  <a:lnTo>
                    <a:pt x="1224584" y="543191"/>
                  </a:lnTo>
                  <a:lnTo>
                    <a:pt x="1224584" y="1215898"/>
                  </a:lnTo>
                  <a:lnTo>
                    <a:pt x="1016012" y="1215898"/>
                  </a:lnTo>
                  <a:lnTo>
                    <a:pt x="1016012" y="1149769"/>
                  </a:lnTo>
                  <a:lnTo>
                    <a:pt x="1016012" y="1131252"/>
                  </a:lnTo>
                  <a:lnTo>
                    <a:pt x="1014552" y="1124051"/>
                  </a:lnTo>
                  <a:lnTo>
                    <a:pt x="1010577" y="1118171"/>
                  </a:lnTo>
                  <a:lnTo>
                    <a:pt x="1004697" y="1114196"/>
                  </a:lnTo>
                  <a:lnTo>
                    <a:pt x="997496" y="1112735"/>
                  </a:lnTo>
                  <a:lnTo>
                    <a:pt x="978992" y="1112735"/>
                  </a:lnTo>
                  <a:lnTo>
                    <a:pt x="978992" y="1149769"/>
                  </a:lnTo>
                  <a:lnTo>
                    <a:pt x="978992" y="1215898"/>
                  </a:lnTo>
                  <a:lnTo>
                    <a:pt x="782408" y="1215898"/>
                  </a:lnTo>
                  <a:lnTo>
                    <a:pt x="782408" y="1149769"/>
                  </a:lnTo>
                  <a:lnTo>
                    <a:pt x="978992" y="1149769"/>
                  </a:lnTo>
                  <a:lnTo>
                    <a:pt x="978992" y="1112735"/>
                  </a:lnTo>
                  <a:lnTo>
                    <a:pt x="763892" y="1112735"/>
                  </a:lnTo>
                  <a:lnTo>
                    <a:pt x="756678" y="1114196"/>
                  </a:lnTo>
                  <a:lnTo>
                    <a:pt x="750798" y="1118171"/>
                  </a:lnTo>
                  <a:lnTo>
                    <a:pt x="746836" y="1124051"/>
                  </a:lnTo>
                  <a:lnTo>
                    <a:pt x="745388" y="1131252"/>
                  </a:lnTo>
                  <a:lnTo>
                    <a:pt x="745388" y="1215898"/>
                  </a:lnTo>
                  <a:lnTo>
                    <a:pt x="536790" y="1215898"/>
                  </a:lnTo>
                  <a:lnTo>
                    <a:pt x="536790" y="1045591"/>
                  </a:lnTo>
                  <a:lnTo>
                    <a:pt x="550151" y="1049274"/>
                  </a:lnTo>
                  <a:lnTo>
                    <a:pt x="572236" y="1052868"/>
                  </a:lnTo>
                  <a:lnTo>
                    <a:pt x="573557" y="1052969"/>
                  </a:lnTo>
                  <a:lnTo>
                    <a:pt x="854100" y="1052969"/>
                  </a:lnTo>
                  <a:lnTo>
                    <a:pt x="874102" y="1049108"/>
                  </a:lnTo>
                  <a:lnTo>
                    <a:pt x="890447" y="1038593"/>
                  </a:lnTo>
                  <a:lnTo>
                    <a:pt x="901471" y="1023010"/>
                  </a:lnTo>
                  <a:lnTo>
                    <a:pt x="902970" y="1015949"/>
                  </a:lnTo>
                  <a:lnTo>
                    <a:pt x="905522" y="1003935"/>
                  </a:lnTo>
                  <a:lnTo>
                    <a:pt x="905522" y="999744"/>
                  </a:lnTo>
                  <a:lnTo>
                    <a:pt x="904963" y="995667"/>
                  </a:lnTo>
                  <a:lnTo>
                    <a:pt x="903922" y="991781"/>
                  </a:lnTo>
                  <a:lnTo>
                    <a:pt x="922477" y="986917"/>
                  </a:lnTo>
                  <a:lnTo>
                    <a:pt x="937501" y="976236"/>
                  </a:lnTo>
                  <a:lnTo>
                    <a:pt x="947572" y="961110"/>
                  </a:lnTo>
                  <a:lnTo>
                    <a:pt x="951255" y="942898"/>
                  </a:lnTo>
                  <a:lnTo>
                    <a:pt x="951255" y="938758"/>
                  </a:lnTo>
                  <a:lnTo>
                    <a:pt x="950722" y="934720"/>
                  </a:lnTo>
                  <a:lnTo>
                    <a:pt x="949693" y="930884"/>
                  </a:lnTo>
                  <a:lnTo>
                    <a:pt x="964577" y="930884"/>
                  </a:lnTo>
                  <a:lnTo>
                    <a:pt x="984580" y="927023"/>
                  </a:lnTo>
                  <a:lnTo>
                    <a:pt x="1000925" y="916508"/>
                  </a:lnTo>
                  <a:lnTo>
                    <a:pt x="1011948" y="900925"/>
                  </a:lnTo>
                  <a:lnTo>
                    <a:pt x="1016000" y="881849"/>
                  </a:lnTo>
                  <a:lnTo>
                    <a:pt x="1011948" y="862787"/>
                  </a:lnTo>
                  <a:lnTo>
                    <a:pt x="1000925" y="847204"/>
                  </a:lnTo>
                  <a:lnTo>
                    <a:pt x="984580" y="836688"/>
                  </a:lnTo>
                  <a:lnTo>
                    <a:pt x="978979" y="835609"/>
                  </a:lnTo>
                  <a:lnTo>
                    <a:pt x="978979" y="875233"/>
                  </a:lnTo>
                  <a:lnTo>
                    <a:pt x="978979" y="888479"/>
                  </a:lnTo>
                  <a:lnTo>
                    <a:pt x="972515" y="893864"/>
                  </a:lnTo>
                  <a:lnTo>
                    <a:pt x="899845" y="893864"/>
                  </a:lnTo>
                  <a:lnTo>
                    <a:pt x="899591" y="893914"/>
                  </a:lnTo>
                  <a:lnTo>
                    <a:pt x="719670" y="893914"/>
                  </a:lnTo>
                  <a:lnTo>
                    <a:pt x="712470" y="895362"/>
                  </a:lnTo>
                  <a:lnTo>
                    <a:pt x="706589" y="899325"/>
                  </a:lnTo>
                  <a:lnTo>
                    <a:pt x="702614" y="905205"/>
                  </a:lnTo>
                  <a:lnTo>
                    <a:pt x="701167" y="912418"/>
                  </a:lnTo>
                  <a:lnTo>
                    <a:pt x="702614" y="919619"/>
                  </a:lnTo>
                  <a:lnTo>
                    <a:pt x="706589" y="925499"/>
                  </a:lnTo>
                  <a:lnTo>
                    <a:pt x="712470" y="929474"/>
                  </a:lnTo>
                  <a:lnTo>
                    <a:pt x="719670" y="930935"/>
                  </a:lnTo>
                  <a:lnTo>
                    <a:pt x="899845" y="930935"/>
                  </a:lnTo>
                  <a:lnTo>
                    <a:pt x="900087" y="930884"/>
                  </a:lnTo>
                  <a:lnTo>
                    <a:pt x="907783" y="930884"/>
                  </a:lnTo>
                  <a:lnTo>
                    <a:pt x="914234" y="936269"/>
                  </a:lnTo>
                  <a:lnTo>
                    <a:pt x="914234" y="949528"/>
                  </a:lnTo>
                  <a:lnTo>
                    <a:pt x="907783" y="954913"/>
                  </a:lnTo>
                  <a:lnTo>
                    <a:pt x="900404" y="954913"/>
                  </a:lnTo>
                  <a:lnTo>
                    <a:pt x="899845" y="954798"/>
                  </a:lnTo>
                  <a:lnTo>
                    <a:pt x="719670" y="954798"/>
                  </a:lnTo>
                  <a:lnTo>
                    <a:pt x="712470" y="956246"/>
                  </a:lnTo>
                  <a:lnTo>
                    <a:pt x="706589" y="960208"/>
                  </a:lnTo>
                  <a:lnTo>
                    <a:pt x="702614" y="966101"/>
                  </a:lnTo>
                  <a:lnTo>
                    <a:pt x="701167" y="973302"/>
                  </a:lnTo>
                  <a:lnTo>
                    <a:pt x="702614" y="980503"/>
                  </a:lnTo>
                  <a:lnTo>
                    <a:pt x="706589" y="986396"/>
                  </a:lnTo>
                  <a:lnTo>
                    <a:pt x="712470" y="990358"/>
                  </a:lnTo>
                  <a:lnTo>
                    <a:pt x="719670" y="991819"/>
                  </a:lnTo>
                  <a:lnTo>
                    <a:pt x="853528" y="991819"/>
                  </a:lnTo>
                  <a:lnTo>
                    <a:pt x="854100" y="991933"/>
                  </a:lnTo>
                  <a:lnTo>
                    <a:pt x="862037" y="991933"/>
                  </a:lnTo>
                  <a:lnTo>
                    <a:pt x="868502" y="997318"/>
                  </a:lnTo>
                  <a:lnTo>
                    <a:pt x="868464" y="1010589"/>
                  </a:lnTo>
                  <a:lnTo>
                    <a:pt x="862037" y="1015949"/>
                  </a:lnTo>
                  <a:lnTo>
                    <a:pt x="575259" y="1015949"/>
                  </a:lnTo>
                  <a:lnTo>
                    <a:pt x="546252" y="1010564"/>
                  </a:lnTo>
                  <a:lnTo>
                    <a:pt x="508850" y="998804"/>
                  </a:lnTo>
                  <a:lnTo>
                    <a:pt x="471665" y="979474"/>
                  </a:lnTo>
                  <a:lnTo>
                    <a:pt x="443725" y="951496"/>
                  </a:lnTo>
                  <a:lnTo>
                    <a:pt x="443725" y="817626"/>
                  </a:lnTo>
                  <a:lnTo>
                    <a:pt x="451929" y="817626"/>
                  </a:lnTo>
                  <a:lnTo>
                    <a:pt x="456361" y="815924"/>
                  </a:lnTo>
                  <a:lnTo>
                    <a:pt x="520801" y="757580"/>
                  </a:lnTo>
                  <a:lnTo>
                    <a:pt x="524522" y="755269"/>
                  </a:lnTo>
                  <a:lnTo>
                    <a:pt x="525487" y="755065"/>
                  </a:lnTo>
                  <a:lnTo>
                    <a:pt x="531368" y="751103"/>
                  </a:lnTo>
                  <a:lnTo>
                    <a:pt x="570814" y="735495"/>
                  </a:lnTo>
                  <a:lnTo>
                    <a:pt x="571563" y="735457"/>
                  </a:lnTo>
                  <a:lnTo>
                    <a:pt x="572312" y="735368"/>
                  </a:lnTo>
                  <a:lnTo>
                    <a:pt x="626821" y="723925"/>
                  </a:lnTo>
                  <a:lnTo>
                    <a:pt x="681151" y="704837"/>
                  </a:lnTo>
                  <a:lnTo>
                    <a:pt x="690765" y="698411"/>
                  </a:lnTo>
                  <a:lnTo>
                    <a:pt x="692543" y="698461"/>
                  </a:lnTo>
                  <a:lnTo>
                    <a:pt x="695566" y="699033"/>
                  </a:lnTo>
                  <a:lnTo>
                    <a:pt x="697750" y="700824"/>
                  </a:lnTo>
                  <a:lnTo>
                    <a:pt x="699020" y="701827"/>
                  </a:lnTo>
                  <a:lnTo>
                    <a:pt x="700303" y="703414"/>
                  </a:lnTo>
                  <a:lnTo>
                    <a:pt x="700303" y="707440"/>
                  </a:lnTo>
                  <a:lnTo>
                    <a:pt x="649465" y="740524"/>
                  </a:lnTo>
                  <a:lnTo>
                    <a:pt x="600405" y="753503"/>
                  </a:lnTo>
                  <a:lnTo>
                    <a:pt x="585190" y="757047"/>
                  </a:lnTo>
                  <a:lnTo>
                    <a:pt x="579221" y="764641"/>
                  </a:lnTo>
                  <a:lnTo>
                    <a:pt x="667321" y="806488"/>
                  </a:lnTo>
                  <a:lnTo>
                    <a:pt x="715822" y="808799"/>
                  </a:lnTo>
                  <a:lnTo>
                    <a:pt x="907783" y="808799"/>
                  </a:lnTo>
                  <a:lnTo>
                    <a:pt x="914234" y="814197"/>
                  </a:lnTo>
                  <a:lnTo>
                    <a:pt x="914234" y="827430"/>
                  </a:lnTo>
                  <a:lnTo>
                    <a:pt x="907783" y="832827"/>
                  </a:lnTo>
                  <a:lnTo>
                    <a:pt x="899845" y="832827"/>
                  </a:lnTo>
                  <a:lnTo>
                    <a:pt x="898906" y="833018"/>
                  </a:lnTo>
                  <a:lnTo>
                    <a:pt x="719670" y="833018"/>
                  </a:lnTo>
                  <a:lnTo>
                    <a:pt x="712470" y="834478"/>
                  </a:lnTo>
                  <a:lnTo>
                    <a:pt x="706589" y="838441"/>
                  </a:lnTo>
                  <a:lnTo>
                    <a:pt x="702614" y="844321"/>
                  </a:lnTo>
                  <a:lnTo>
                    <a:pt x="701167" y="851522"/>
                  </a:lnTo>
                  <a:lnTo>
                    <a:pt x="702614" y="858735"/>
                  </a:lnTo>
                  <a:lnTo>
                    <a:pt x="706589" y="864616"/>
                  </a:lnTo>
                  <a:lnTo>
                    <a:pt x="712470" y="868591"/>
                  </a:lnTo>
                  <a:lnTo>
                    <a:pt x="719670" y="870038"/>
                  </a:lnTo>
                  <a:lnTo>
                    <a:pt x="899845" y="870038"/>
                  </a:lnTo>
                  <a:lnTo>
                    <a:pt x="900785" y="869848"/>
                  </a:lnTo>
                  <a:lnTo>
                    <a:pt x="972515" y="869848"/>
                  </a:lnTo>
                  <a:lnTo>
                    <a:pt x="978979" y="875233"/>
                  </a:lnTo>
                  <a:lnTo>
                    <a:pt x="978979" y="835609"/>
                  </a:lnTo>
                  <a:lnTo>
                    <a:pt x="964577" y="832827"/>
                  </a:lnTo>
                  <a:lnTo>
                    <a:pt x="949693" y="832827"/>
                  </a:lnTo>
                  <a:lnTo>
                    <a:pt x="950722" y="828979"/>
                  </a:lnTo>
                  <a:lnTo>
                    <a:pt x="951255" y="824953"/>
                  </a:lnTo>
                  <a:lnTo>
                    <a:pt x="951255" y="820813"/>
                  </a:lnTo>
                  <a:lnTo>
                    <a:pt x="947204" y="801751"/>
                  </a:lnTo>
                  <a:lnTo>
                    <a:pt x="936180" y="786155"/>
                  </a:lnTo>
                  <a:lnTo>
                    <a:pt x="919835" y="775639"/>
                  </a:lnTo>
                  <a:lnTo>
                    <a:pt x="899972" y="771804"/>
                  </a:lnTo>
                  <a:lnTo>
                    <a:pt x="899845" y="771779"/>
                  </a:lnTo>
                  <a:lnTo>
                    <a:pt x="716686" y="771804"/>
                  </a:lnTo>
                  <a:lnTo>
                    <a:pt x="676795" y="769950"/>
                  </a:lnTo>
                  <a:lnTo>
                    <a:pt x="696937" y="760742"/>
                  </a:lnTo>
                  <a:lnTo>
                    <a:pt x="716559" y="747674"/>
                  </a:lnTo>
                  <a:lnTo>
                    <a:pt x="731431" y="730123"/>
                  </a:lnTo>
                  <a:lnTo>
                    <a:pt x="737323" y="707440"/>
                  </a:lnTo>
                  <a:lnTo>
                    <a:pt x="736092" y="698411"/>
                  </a:lnTo>
                  <a:lnTo>
                    <a:pt x="710323" y="665543"/>
                  </a:lnTo>
                  <a:lnTo>
                    <a:pt x="686917" y="661543"/>
                  </a:lnTo>
                  <a:lnTo>
                    <a:pt x="676389" y="663956"/>
                  </a:lnTo>
                  <a:lnTo>
                    <a:pt x="667880" y="669226"/>
                  </a:lnTo>
                  <a:lnTo>
                    <a:pt x="658063" y="674992"/>
                  </a:lnTo>
                  <a:lnTo>
                    <a:pt x="638619" y="682155"/>
                  </a:lnTo>
                  <a:lnTo>
                    <a:pt x="608723" y="690194"/>
                  </a:lnTo>
                  <a:lnTo>
                    <a:pt x="567550" y="698614"/>
                  </a:lnTo>
                  <a:lnTo>
                    <a:pt x="545020" y="703719"/>
                  </a:lnTo>
                  <a:lnTo>
                    <a:pt x="536790" y="707301"/>
                  </a:lnTo>
                  <a:lnTo>
                    <a:pt x="536790" y="543191"/>
                  </a:lnTo>
                  <a:lnTo>
                    <a:pt x="745388" y="543191"/>
                  </a:lnTo>
                  <a:lnTo>
                    <a:pt x="745388" y="628662"/>
                  </a:lnTo>
                  <a:lnTo>
                    <a:pt x="746836" y="635876"/>
                  </a:lnTo>
                  <a:lnTo>
                    <a:pt x="750798" y="641756"/>
                  </a:lnTo>
                  <a:lnTo>
                    <a:pt x="756678" y="645731"/>
                  </a:lnTo>
                  <a:lnTo>
                    <a:pt x="763892" y="647179"/>
                  </a:lnTo>
                  <a:lnTo>
                    <a:pt x="997496" y="647179"/>
                  </a:lnTo>
                  <a:lnTo>
                    <a:pt x="1004697" y="645731"/>
                  </a:lnTo>
                  <a:lnTo>
                    <a:pt x="1010577" y="641756"/>
                  </a:lnTo>
                  <a:lnTo>
                    <a:pt x="1014552" y="635876"/>
                  </a:lnTo>
                  <a:lnTo>
                    <a:pt x="1016012" y="628662"/>
                  </a:lnTo>
                  <a:lnTo>
                    <a:pt x="1016012" y="610158"/>
                  </a:lnTo>
                  <a:lnTo>
                    <a:pt x="1016012" y="543191"/>
                  </a:lnTo>
                  <a:lnTo>
                    <a:pt x="1224584" y="543191"/>
                  </a:lnTo>
                  <a:lnTo>
                    <a:pt x="1224584" y="506171"/>
                  </a:lnTo>
                  <a:lnTo>
                    <a:pt x="997546" y="506171"/>
                  </a:lnTo>
                  <a:lnTo>
                    <a:pt x="978992" y="506158"/>
                  </a:lnTo>
                  <a:lnTo>
                    <a:pt x="978992" y="543191"/>
                  </a:lnTo>
                  <a:lnTo>
                    <a:pt x="978992" y="610158"/>
                  </a:lnTo>
                  <a:lnTo>
                    <a:pt x="782408" y="610158"/>
                  </a:lnTo>
                  <a:lnTo>
                    <a:pt x="782408" y="543191"/>
                  </a:lnTo>
                  <a:lnTo>
                    <a:pt x="978992" y="543191"/>
                  </a:lnTo>
                  <a:lnTo>
                    <a:pt x="978992" y="506158"/>
                  </a:lnTo>
                  <a:lnTo>
                    <a:pt x="763892" y="506158"/>
                  </a:lnTo>
                  <a:lnTo>
                    <a:pt x="518287" y="506171"/>
                  </a:lnTo>
                  <a:lnTo>
                    <a:pt x="511073" y="507619"/>
                  </a:lnTo>
                  <a:lnTo>
                    <a:pt x="505193" y="511594"/>
                  </a:lnTo>
                  <a:lnTo>
                    <a:pt x="501218" y="517474"/>
                  </a:lnTo>
                  <a:lnTo>
                    <a:pt x="499770" y="524687"/>
                  </a:lnTo>
                  <a:lnTo>
                    <a:pt x="499770" y="727163"/>
                  </a:lnTo>
                  <a:lnTo>
                    <a:pt x="498741" y="727824"/>
                  </a:lnTo>
                  <a:lnTo>
                    <a:pt x="498081" y="728281"/>
                  </a:lnTo>
                  <a:lnTo>
                    <a:pt x="497459" y="728764"/>
                  </a:lnTo>
                  <a:lnTo>
                    <a:pt x="440207" y="780605"/>
                  </a:lnTo>
                  <a:lnTo>
                    <a:pt x="440029" y="780605"/>
                  </a:lnTo>
                  <a:lnTo>
                    <a:pt x="440029" y="756513"/>
                  </a:lnTo>
                  <a:lnTo>
                    <a:pt x="440029" y="738009"/>
                  </a:lnTo>
                  <a:lnTo>
                    <a:pt x="438569" y="730808"/>
                  </a:lnTo>
                  <a:lnTo>
                    <a:pt x="434594" y="724928"/>
                  </a:lnTo>
                  <a:lnTo>
                    <a:pt x="428713" y="720953"/>
                  </a:lnTo>
                  <a:lnTo>
                    <a:pt x="421513" y="719493"/>
                  </a:lnTo>
                  <a:lnTo>
                    <a:pt x="402996" y="719493"/>
                  </a:lnTo>
                  <a:lnTo>
                    <a:pt x="402996" y="756513"/>
                  </a:lnTo>
                  <a:lnTo>
                    <a:pt x="402996" y="1002550"/>
                  </a:lnTo>
                  <a:lnTo>
                    <a:pt x="336029" y="1002550"/>
                  </a:lnTo>
                  <a:lnTo>
                    <a:pt x="336029" y="756513"/>
                  </a:lnTo>
                  <a:lnTo>
                    <a:pt x="402996" y="756513"/>
                  </a:lnTo>
                  <a:lnTo>
                    <a:pt x="402996" y="719493"/>
                  </a:lnTo>
                  <a:lnTo>
                    <a:pt x="317525" y="719493"/>
                  </a:lnTo>
                  <a:lnTo>
                    <a:pt x="310311" y="720953"/>
                  </a:lnTo>
                  <a:lnTo>
                    <a:pt x="304431" y="724928"/>
                  </a:lnTo>
                  <a:lnTo>
                    <a:pt x="300456" y="730808"/>
                  </a:lnTo>
                  <a:lnTo>
                    <a:pt x="299008" y="738009"/>
                  </a:lnTo>
                  <a:lnTo>
                    <a:pt x="299008" y="1021067"/>
                  </a:lnTo>
                  <a:lnTo>
                    <a:pt x="300456" y="1028280"/>
                  </a:lnTo>
                  <a:lnTo>
                    <a:pt x="304431" y="1034161"/>
                  </a:lnTo>
                  <a:lnTo>
                    <a:pt x="310311" y="1038136"/>
                  </a:lnTo>
                  <a:lnTo>
                    <a:pt x="317525" y="1039583"/>
                  </a:lnTo>
                  <a:lnTo>
                    <a:pt x="421513" y="1039583"/>
                  </a:lnTo>
                  <a:lnTo>
                    <a:pt x="428713" y="1038136"/>
                  </a:lnTo>
                  <a:lnTo>
                    <a:pt x="434594" y="1034161"/>
                  </a:lnTo>
                  <a:lnTo>
                    <a:pt x="438569" y="1028280"/>
                  </a:lnTo>
                  <a:lnTo>
                    <a:pt x="440029" y="1021067"/>
                  </a:lnTo>
                  <a:lnTo>
                    <a:pt x="440029" y="1002550"/>
                  </a:lnTo>
                  <a:lnTo>
                    <a:pt x="440029" y="998689"/>
                  </a:lnTo>
                  <a:lnTo>
                    <a:pt x="450418" y="1009840"/>
                  </a:lnTo>
                  <a:lnTo>
                    <a:pt x="499770" y="1034516"/>
                  </a:lnTo>
                  <a:lnTo>
                    <a:pt x="499770" y="1234401"/>
                  </a:lnTo>
                  <a:lnTo>
                    <a:pt x="501218" y="1241602"/>
                  </a:lnTo>
                  <a:lnTo>
                    <a:pt x="505193" y="1247482"/>
                  </a:lnTo>
                  <a:lnTo>
                    <a:pt x="511073" y="1251458"/>
                  </a:lnTo>
                  <a:lnTo>
                    <a:pt x="518287" y="1252918"/>
                  </a:lnTo>
                  <a:lnTo>
                    <a:pt x="759777" y="1252918"/>
                  </a:lnTo>
                  <a:lnTo>
                    <a:pt x="763892" y="1253744"/>
                  </a:lnTo>
                  <a:lnTo>
                    <a:pt x="997496" y="1253744"/>
                  </a:lnTo>
                  <a:lnTo>
                    <a:pt x="1001598" y="1252918"/>
                  </a:lnTo>
                  <a:lnTo>
                    <a:pt x="1243101" y="1252918"/>
                  </a:lnTo>
                  <a:lnTo>
                    <a:pt x="1250302" y="1251458"/>
                  </a:lnTo>
                  <a:lnTo>
                    <a:pt x="1256182" y="1247482"/>
                  </a:lnTo>
                  <a:lnTo>
                    <a:pt x="1260157" y="1241602"/>
                  </a:lnTo>
                  <a:lnTo>
                    <a:pt x="1261618" y="1234401"/>
                  </a:lnTo>
                  <a:lnTo>
                    <a:pt x="1261618" y="524687"/>
                  </a:lnTo>
                  <a:close/>
                </a:path>
                <a:path w="10571480" h="1711960">
                  <a:moveTo>
                    <a:pt x="1666036" y="878344"/>
                  </a:moveTo>
                  <a:lnTo>
                    <a:pt x="1664627" y="829475"/>
                  </a:lnTo>
                  <a:lnTo>
                    <a:pt x="1660423" y="781342"/>
                  </a:lnTo>
                  <a:lnTo>
                    <a:pt x="1653527" y="734009"/>
                  </a:lnTo>
                  <a:lnTo>
                    <a:pt x="1644002" y="687578"/>
                  </a:lnTo>
                  <a:lnTo>
                    <a:pt x="1631937" y="642112"/>
                  </a:lnTo>
                  <a:lnTo>
                    <a:pt x="1629016" y="633196"/>
                  </a:lnTo>
                  <a:lnTo>
                    <a:pt x="1629016" y="878344"/>
                  </a:lnTo>
                  <a:lnTo>
                    <a:pt x="1627568" y="926769"/>
                  </a:lnTo>
                  <a:lnTo>
                    <a:pt x="1623250" y="974432"/>
                  </a:lnTo>
                  <a:lnTo>
                    <a:pt x="1616176" y="1021245"/>
                  </a:lnTo>
                  <a:lnTo>
                    <a:pt x="1606397" y="1067142"/>
                  </a:lnTo>
                  <a:lnTo>
                    <a:pt x="1594027" y="1112024"/>
                  </a:lnTo>
                  <a:lnTo>
                    <a:pt x="1579143" y="1155827"/>
                  </a:lnTo>
                  <a:lnTo>
                    <a:pt x="1561807" y="1198435"/>
                  </a:lnTo>
                  <a:lnTo>
                    <a:pt x="1542135" y="1239786"/>
                  </a:lnTo>
                  <a:lnTo>
                    <a:pt x="1520190" y="1279804"/>
                  </a:lnTo>
                  <a:lnTo>
                    <a:pt x="1496060" y="1318374"/>
                  </a:lnTo>
                  <a:lnTo>
                    <a:pt x="1469821" y="1355445"/>
                  </a:lnTo>
                  <a:lnTo>
                    <a:pt x="1441577" y="1390916"/>
                  </a:lnTo>
                  <a:lnTo>
                    <a:pt x="1411401" y="1424711"/>
                  </a:lnTo>
                  <a:lnTo>
                    <a:pt x="1379372" y="1456728"/>
                  </a:lnTo>
                  <a:lnTo>
                    <a:pt x="1345590" y="1486916"/>
                  </a:lnTo>
                  <a:lnTo>
                    <a:pt x="1310119" y="1515160"/>
                  </a:lnTo>
                  <a:lnTo>
                    <a:pt x="1273048" y="1541386"/>
                  </a:lnTo>
                  <a:lnTo>
                    <a:pt x="1234465" y="1565516"/>
                  </a:lnTo>
                  <a:lnTo>
                    <a:pt x="1194460" y="1587461"/>
                  </a:lnTo>
                  <a:lnTo>
                    <a:pt x="1153109" y="1607146"/>
                  </a:lnTo>
                  <a:lnTo>
                    <a:pt x="1110488" y="1624469"/>
                  </a:lnTo>
                  <a:lnTo>
                    <a:pt x="1066698" y="1639366"/>
                  </a:lnTo>
                  <a:lnTo>
                    <a:pt x="1021816" y="1651736"/>
                  </a:lnTo>
                  <a:lnTo>
                    <a:pt x="975918" y="1661502"/>
                  </a:lnTo>
                  <a:lnTo>
                    <a:pt x="929106" y="1668576"/>
                  </a:lnTo>
                  <a:lnTo>
                    <a:pt x="881443" y="1672894"/>
                  </a:lnTo>
                  <a:lnTo>
                    <a:pt x="833018" y="1674342"/>
                  </a:lnTo>
                  <a:lnTo>
                    <a:pt x="784606" y="1672894"/>
                  </a:lnTo>
                  <a:lnTo>
                    <a:pt x="736942" y="1668576"/>
                  </a:lnTo>
                  <a:lnTo>
                    <a:pt x="690130" y="1661502"/>
                  </a:lnTo>
                  <a:lnTo>
                    <a:pt x="644232" y="1651736"/>
                  </a:lnTo>
                  <a:lnTo>
                    <a:pt x="599351" y="1639366"/>
                  </a:lnTo>
                  <a:lnTo>
                    <a:pt x="555561" y="1624469"/>
                  </a:lnTo>
                  <a:lnTo>
                    <a:pt x="512940" y="1607146"/>
                  </a:lnTo>
                  <a:lnTo>
                    <a:pt x="471589" y="1587461"/>
                  </a:lnTo>
                  <a:lnTo>
                    <a:pt x="431584" y="1565516"/>
                  </a:lnTo>
                  <a:lnTo>
                    <a:pt x="393001" y="1541386"/>
                  </a:lnTo>
                  <a:lnTo>
                    <a:pt x="355930" y="1515160"/>
                  </a:lnTo>
                  <a:lnTo>
                    <a:pt x="320459" y="1486916"/>
                  </a:lnTo>
                  <a:lnTo>
                    <a:pt x="286664" y="1456728"/>
                  </a:lnTo>
                  <a:lnTo>
                    <a:pt x="254647" y="1424711"/>
                  </a:lnTo>
                  <a:lnTo>
                    <a:pt x="224459" y="1390916"/>
                  </a:lnTo>
                  <a:lnTo>
                    <a:pt x="196215" y="1355445"/>
                  </a:lnTo>
                  <a:lnTo>
                    <a:pt x="169989" y="1318374"/>
                  </a:lnTo>
                  <a:lnTo>
                    <a:pt x="145859" y="1279804"/>
                  </a:lnTo>
                  <a:lnTo>
                    <a:pt x="123913" y="1239786"/>
                  </a:lnTo>
                  <a:lnTo>
                    <a:pt x="104228" y="1198435"/>
                  </a:lnTo>
                  <a:lnTo>
                    <a:pt x="86906" y="1155827"/>
                  </a:lnTo>
                  <a:lnTo>
                    <a:pt x="72009" y="1112024"/>
                  </a:lnTo>
                  <a:lnTo>
                    <a:pt x="59639" y="1067142"/>
                  </a:lnTo>
                  <a:lnTo>
                    <a:pt x="49872" y="1021245"/>
                  </a:lnTo>
                  <a:lnTo>
                    <a:pt x="42786" y="974432"/>
                  </a:lnTo>
                  <a:lnTo>
                    <a:pt x="38481" y="926769"/>
                  </a:lnTo>
                  <a:lnTo>
                    <a:pt x="37020" y="878344"/>
                  </a:lnTo>
                  <a:lnTo>
                    <a:pt x="38481" y="829932"/>
                  </a:lnTo>
                  <a:lnTo>
                    <a:pt x="42786" y="782269"/>
                  </a:lnTo>
                  <a:lnTo>
                    <a:pt x="49872" y="735457"/>
                  </a:lnTo>
                  <a:lnTo>
                    <a:pt x="59639" y="689559"/>
                  </a:lnTo>
                  <a:lnTo>
                    <a:pt x="72009" y="644677"/>
                  </a:lnTo>
                  <a:lnTo>
                    <a:pt x="86906" y="600887"/>
                  </a:lnTo>
                  <a:lnTo>
                    <a:pt x="104228" y="558266"/>
                  </a:lnTo>
                  <a:lnTo>
                    <a:pt x="123913" y="516915"/>
                  </a:lnTo>
                  <a:lnTo>
                    <a:pt x="145859" y="476910"/>
                  </a:lnTo>
                  <a:lnTo>
                    <a:pt x="169989" y="438327"/>
                  </a:lnTo>
                  <a:lnTo>
                    <a:pt x="196215" y="401256"/>
                  </a:lnTo>
                  <a:lnTo>
                    <a:pt x="224459" y="365785"/>
                  </a:lnTo>
                  <a:lnTo>
                    <a:pt x="254647" y="332003"/>
                  </a:lnTo>
                  <a:lnTo>
                    <a:pt x="286664" y="299974"/>
                  </a:lnTo>
                  <a:lnTo>
                    <a:pt x="320459" y="269798"/>
                  </a:lnTo>
                  <a:lnTo>
                    <a:pt x="355930" y="241554"/>
                  </a:lnTo>
                  <a:lnTo>
                    <a:pt x="393001" y="215315"/>
                  </a:lnTo>
                  <a:lnTo>
                    <a:pt x="431584" y="191185"/>
                  </a:lnTo>
                  <a:lnTo>
                    <a:pt x="471589" y="169240"/>
                  </a:lnTo>
                  <a:lnTo>
                    <a:pt x="512940" y="149555"/>
                  </a:lnTo>
                  <a:lnTo>
                    <a:pt x="555561" y="132232"/>
                  </a:lnTo>
                  <a:lnTo>
                    <a:pt x="599351" y="117348"/>
                  </a:lnTo>
                  <a:lnTo>
                    <a:pt x="644232" y="104965"/>
                  </a:lnTo>
                  <a:lnTo>
                    <a:pt x="690130" y="95199"/>
                  </a:lnTo>
                  <a:lnTo>
                    <a:pt x="736942" y="88125"/>
                  </a:lnTo>
                  <a:lnTo>
                    <a:pt x="784606" y="83807"/>
                  </a:lnTo>
                  <a:lnTo>
                    <a:pt x="833018" y="82346"/>
                  </a:lnTo>
                  <a:lnTo>
                    <a:pt x="881443" y="83807"/>
                  </a:lnTo>
                  <a:lnTo>
                    <a:pt x="929106" y="88125"/>
                  </a:lnTo>
                  <a:lnTo>
                    <a:pt x="975918" y="95199"/>
                  </a:lnTo>
                  <a:lnTo>
                    <a:pt x="1021816" y="104965"/>
                  </a:lnTo>
                  <a:lnTo>
                    <a:pt x="1066698" y="117348"/>
                  </a:lnTo>
                  <a:lnTo>
                    <a:pt x="1110488" y="132232"/>
                  </a:lnTo>
                  <a:lnTo>
                    <a:pt x="1153109" y="149555"/>
                  </a:lnTo>
                  <a:lnTo>
                    <a:pt x="1194460" y="169240"/>
                  </a:lnTo>
                  <a:lnTo>
                    <a:pt x="1234465" y="191185"/>
                  </a:lnTo>
                  <a:lnTo>
                    <a:pt x="1273048" y="215315"/>
                  </a:lnTo>
                  <a:lnTo>
                    <a:pt x="1310119" y="241554"/>
                  </a:lnTo>
                  <a:lnTo>
                    <a:pt x="1345590" y="269798"/>
                  </a:lnTo>
                  <a:lnTo>
                    <a:pt x="1379372" y="299974"/>
                  </a:lnTo>
                  <a:lnTo>
                    <a:pt x="1411401" y="332003"/>
                  </a:lnTo>
                  <a:lnTo>
                    <a:pt x="1441577" y="365785"/>
                  </a:lnTo>
                  <a:lnTo>
                    <a:pt x="1469821" y="401256"/>
                  </a:lnTo>
                  <a:lnTo>
                    <a:pt x="1496060" y="438327"/>
                  </a:lnTo>
                  <a:lnTo>
                    <a:pt x="1520190" y="476910"/>
                  </a:lnTo>
                  <a:lnTo>
                    <a:pt x="1542135" y="516915"/>
                  </a:lnTo>
                  <a:lnTo>
                    <a:pt x="1561807" y="558266"/>
                  </a:lnTo>
                  <a:lnTo>
                    <a:pt x="1579143" y="600887"/>
                  </a:lnTo>
                  <a:lnTo>
                    <a:pt x="1594027" y="644677"/>
                  </a:lnTo>
                  <a:lnTo>
                    <a:pt x="1606397" y="689559"/>
                  </a:lnTo>
                  <a:lnTo>
                    <a:pt x="1616176" y="735457"/>
                  </a:lnTo>
                  <a:lnTo>
                    <a:pt x="1623250" y="782269"/>
                  </a:lnTo>
                  <a:lnTo>
                    <a:pt x="1627568" y="829932"/>
                  </a:lnTo>
                  <a:lnTo>
                    <a:pt x="1629016" y="878344"/>
                  </a:lnTo>
                  <a:lnTo>
                    <a:pt x="1629016" y="633196"/>
                  </a:lnTo>
                  <a:lnTo>
                    <a:pt x="1600479" y="554418"/>
                  </a:lnTo>
                  <a:lnTo>
                    <a:pt x="1581238" y="512330"/>
                  </a:lnTo>
                  <a:lnTo>
                    <a:pt x="1559775" y="471538"/>
                  </a:lnTo>
                  <a:lnTo>
                    <a:pt x="1536166" y="432104"/>
                  </a:lnTo>
                  <a:lnTo>
                    <a:pt x="1510487" y="394119"/>
                  </a:lnTo>
                  <a:lnTo>
                    <a:pt x="1482801" y="357657"/>
                  </a:lnTo>
                  <a:lnTo>
                    <a:pt x="1453210" y="322783"/>
                  </a:lnTo>
                  <a:lnTo>
                    <a:pt x="1421777" y="289598"/>
                  </a:lnTo>
                  <a:lnTo>
                    <a:pt x="1388592" y="258165"/>
                  </a:lnTo>
                  <a:lnTo>
                    <a:pt x="1353731" y="228574"/>
                  </a:lnTo>
                  <a:lnTo>
                    <a:pt x="1317256" y="200888"/>
                  </a:lnTo>
                  <a:lnTo>
                    <a:pt x="1279271" y="175209"/>
                  </a:lnTo>
                  <a:lnTo>
                    <a:pt x="1239837" y="151587"/>
                  </a:lnTo>
                  <a:lnTo>
                    <a:pt x="1199045" y="130136"/>
                  </a:lnTo>
                  <a:lnTo>
                    <a:pt x="1156957" y="110896"/>
                  </a:lnTo>
                  <a:lnTo>
                    <a:pt x="1113675" y="93980"/>
                  </a:lnTo>
                  <a:lnTo>
                    <a:pt x="1069263" y="79438"/>
                  </a:lnTo>
                  <a:lnTo>
                    <a:pt x="1023797" y="67373"/>
                  </a:lnTo>
                  <a:lnTo>
                    <a:pt x="977353" y="57848"/>
                  </a:lnTo>
                  <a:lnTo>
                    <a:pt x="930033" y="50952"/>
                  </a:lnTo>
                  <a:lnTo>
                    <a:pt x="881900" y="46748"/>
                  </a:lnTo>
                  <a:lnTo>
                    <a:pt x="833018" y="45326"/>
                  </a:lnTo>
                  <a:lnTo>
                    <a:pt x="784148" y="46748"/>
                  </a:lnTo>
                  <a:lnTo>
                    <a:pt x="736003" y="50952"/>
                  </a:lnTo>
                  <a:lnTo>
                    <a:pt x="688682" y="57848"/>
                  </a:lnTo>
                  <a:lnTo>
                    <a:pt x="642251" y="67373"/>
                  </a:lnTo>
                  <a:lnTo>
                    <a:pt x="596785" y="79438"/>
                  </a:lnTo>
                  <a:lnTo>
                    <a:pt x="552373" y="93980"/>
                  </a:lnTo>
                  <a:lnTo>
                    <a:pt x="509079" y="110896"/>
                  </a:lnTo>
                  <a:lnTo>
                    <a:pt x="467004" y="130136"/>
                  </a:lnTo>
                  <a:lnTo>
                    <a:pt x="426199" y="151587"/>
                  </a:lnTo>
                  <a:lnTo>
                    <a:pt x="386778" y="175209"/>
                  </a:lnTo>
                  <a:lnTo>
                    <a:pt x="348780" y="200888"/>
                  </a:lnTo>
                  <a:lnTo>
                    <a:pt x="312318" y="228574"/>
                  </a:lnTo>
                  <a:lnTo>
                    <a:pt x="277444" y="258165"/>
                  </a:lnTo>
                  <a:lnTo>
                    <a:pt x="244259" y="289598"/>
                  </a:lnTo>
                  <a:lnTo>
                    <a:pt x="212826" y="322783"/>
                  </a:lnTo>
                  <a:lnTo>
                    <a:pt x="183235" y="357657"/>
                  </a:lnTo>
                  <a:lnTo>
                    <a:pt x="155562" y="394119"/>
                  </a:lnTo>
                  <a:lnTo>
                    <a:pt x="129870" y="432104"/>
                  </a:lnTo>
                  <a:lnTo>
                    <a:pt x="106260" y="471538"/>
                  </a:lnTo>
                  <a:lnTo>
                    <a:pt x="84797" y="512330"/>
                  </a:lnTo>
                  <a:lnTo>
                    <a:pt x="65570" y="554418"/>
                  </a:lnTo>
                  <a:lnTo>
                    <a:pt x="48641" y="597700"/>
                  </a:lnTo>
                  <a:lnTo>
                    <a:pt x="34112" y="642112"/>
                  </a:lnTo>
                  <a:lnTo>
                    <a:pt x="22047" y="687578"/>
                  </a:lnTo>
                  <a:lnTo>
                    <a:pt x="12522" y="734009"/>
                  </a:lnTo>
                  <a:lnTo>
                    <a:pt x="5613" y="781342"/>
                  </a:lnTo>
                  <a:lnTo>
                    <a:pt x="1422" y="829475"/>
                  </a:lnTo>
                  <a:lnTo>
                    <a:pt x="0" y="878344"/>
                  </a:lnTo>
                  <a:lnTo>
                    <a:pt x="1422" y="927227"/>
                  </a:lnTo>
                  <a:lnTo>
                    <a:pt x="5613" y="975360"/>
                  </a:lnTo>
                  <a:lnTo>
                    <a:pt x="12522" y="1022692"/>
                  </a:lnTo>
                  <a:lnTo>
                    <a:pt x="22047" y="1069124"/>
                  </a:lnTo>
                  <a:lnTo>
                    <a:pt x="34112" y="1114590"/>
                  </a:lnTo>
                  <a:lnTo>
                    <a:pt x="48641" y="1159002"/>
                  </a:lnTo>
                  <a:lnTo>
                    <a:pt x="65570" y="1202296"/>
                  </a:lnTo>
                  <a:lnTo>
                    <a:pt x="84797" y="1244371"/>
                  </a:lnTo>
                  <a:lnTo>
                    <a:pt x="106260" y="1285163"/>
                  </a:lnTo>
                  <a:lnTo>
                    <a:pt x="129870" y="1324597"/>
                  </a:lnTo>
                  <a:lnTo>
                    <a:pt x="155562" y="1362583"/>
                  </a:lnTo>
                  <a:lnTo>
                    <a:pt x="183235" y="1399057"/>
                  </a:lnTo>
                  <a:lnTo>
                    <a:pt x="212826" y="1433918"/>
                  </a:lnTo>
                  <a:lnTo>
                    <a:pt x="244259" y="1467104"/>
                  </a:lnTo>
                  <a:lnTo>
                    <a:pt x="277444" y="1498536"/>
                  </a:lnTo>
                  <a:lnTo>
                    <a:pt x="312318" y="1528140"/>
                  </a:lnTo>
                  <a:lnTo>
                    <a:pt x="348780" y="1555813"/>
                  </a:lnTo>
                  <a:lnTo>
                    <a:pt x="386778" y="1581492"/>
                  </a:lnTo>
                  <a:lnTo>
                    <a:pt x="426199" y="1605114"/>
                  </a:lnTo>
                  <a:lnTo>
                    <a:pt x="467004" y="1626577"/>
                  </a:lnTo>
                  <a:lnTo>
                    <a:pt x="509079" y="1645805"/>
                  </a:lnTo>
                  <a:lnTo>
                    <a:pt x="552373" y="1662722"/>
                  </a:lnTo>
                  <a:lnTo>
                    <a:pt x="596785" y="1677263"/>
                  </a:lnTo>
                  <a:lnTo>
                    <a:pt x="642251" y="1689328"/>
                  </a:lnTo>
                  <a:lnTo>
                    <a:pt x="688682" y="1698853"/>
                  </a:lnTo>
                  <a:lnTo>
                    <a:pt x="736003" y="1705749"/>
                  </a:lnTo>
                  <a:lnTo>
                    <a:pt x="784148" y="1709953"/>
                  </a:lnTo>
                  <a:lnTo>
                    <a:pt x="833018" y="1711363"/>
                  </a:lnTo>
                  <a:lnTo>
                    <a:pt x="881900" y="1709953"/>
                  </a:lnTo>
                  <a:lnTo>
                    <a:pt x="930033" y="1705749"/>
                  </a:lnTo>
                  <a:lnTo>
                    <a:pt x="977353" y="1698853"/>
                  </a:lnTo>
                  <a:lnTo>
                    <a:pt x="1023797" y="1689328"/>
                  </a:lnTo>
                  <a:lnTo>
                    <a:pt x="1069263" y="1677263"/>
                  </a:lnTo>
                  <a:lnTo>
                    <a:pt x="1078153" y="1674342"/>
                  </a:lnTo>
                  <a:lnTo>
                    <a:pt x="1113675" y="1662722"/>
                  </a:lnTo>
                  <a:lnTo>
                    <a:pt x="1156957" y="1645805"/>
                  </a:lnTo>
                  <a:lnTo>
                    <a:pt x="1199045" y="1626577"/>
                  </a:lnTo>
                  <a:lnTo>
                    <a:pt x="1239837" y="1605114"/>
                  </a:lnTo>
                  <a:lnTo>
                    <a:pt x="1279271" y="1581492"/>
                  </a:lnTo>
                  <a:lnTo>
                    <a:pt x="1317256" y="1555813"/>
                  </a:lnTo>
                  <a:lnTo>
                    <a:pt x="1353731" y="1528140"/>
                  </a:lnTo>
                  <a:lnTo>
                    <a:pt x="1388592" y="1498536"/>
                  </a:lnTo>
                  <a:lnTo>
                    <a:pt x="1421777" y="1467104"/>
                  </a:lnTo>
                  <a:lnTo>
                    <a:pt x="1453210" y="1433918"/>
                  </a:lnTo>
                  <a:lnTo>
                    <a:pt x="1482801" y="1399057"/>
                  </a:lnTo>
                  <a:lnTo>
                    <a:pt x="1510487" y="1362583"/>
                  </a:lnTo>
                  <a:lnTo>
                    <a:pt x="1536166" y="1324597"/>
                  </a:lnTo>
                  <a:lnTo>
                    <a:pt x="1559775" y="1285163"/>
                  </a:lnTo>
                  <a:lnTo>
                    <a:pt x="1581238" y="1244371"/>
                  </a:lnTo>
                  <a:lnTo>
                    <a:pt x="1600479" y="1202296"/>
                  </a:lnTo>
                  <a:lnTo>
                    <a:pt x="1617395" y="1159002"/>
                  </a:lnTo>
                  <a:lnTo>
                    <a:pt x="1631937" y="1114590"/>
                  </a:lnTo>
                  <a:lnTo>
                    <a:pt x="1644002" y="1069124"/>
                  </a:lnTo>
                  <a:lnTo>
                    <a:pt x="1653527" y="1022692"/>
                  </a:lnTo>
                  <a:lnTo>
                    <a:pt x="1660423" y="975360"/>
                  </a:lnTo>
                  <a:lnTo>
                    <a:pt x="1664627" y="927227"/>
                  </a:lnTo>
                  <a:lnTo>
                    <a:pt x="1666036" y="878344"/>
                  </a:lnTo>
                  <a:close/>
                </a:path>
                <a:path w="10571480" h="1711960">
                  <a:moveTo>
                    <a:pt x="10366654" y="649617"/>
                  </a:moveTo>
                  <a:lnTo>
                    <a:pt x="10363517" y="624217"/>
                  </a:lnTo>
                  <a:lnTo>
                    <a:pt x="10360622" y="600722"/>
                  </a:lnTo>
                  <a:lnTo>
                    <a:pt x="10343604" y="556742"/>
                  </a:lnTo>
                  <a:lnTo>
                    <a:pt x="10317226" y="519468"/>
                  </a:lnTo>
                  <a:lnTo>
                    <a:pt x="10315854" y="518312"/>
                  </a:lnTo>
                  <a:lnTo>
                    <a:pt x="10315854" y="870419"/>
                  </a:lnTo>
                  <a:lnTo>
                    <a:pt x="10315854" y="1040409"/>
                  </a:lnTo>
                  <a:lnTo>
                    <a:pt x="10306583" y="1092263"/>
                  </a:lnTo>
                  <a:lnTo>
                    <a:pt x="10281323" y="1134643"/>
                  </a:lnTo>
                  <a:lnTo>
                    <a:pt x="10243896" y="1163243"/>
                  </a:lnTo>
                  <a:lnTo>
                    <a:pt x="10198100" y="1173746"/>
                  </a:lnTo>
                  <a:lnTo>
                    <a:pt x="9277909" y="1173746"/>
                  </a:lnTo>
                  <a:lnTo>
                    <a:pt x="9232125" y="1163243"/>
                  </a:lnTo>
                  <a:lnTo>
                    <a:pt x="9194698" y="1134643"/>
                  </a:lnTo>
                  <a:lnTo>
                    <a:pt x="9169451" y="1092263"/>
                  </a:lnTo>
                  <a:lnTo>
                    <a:pt x="9160180" y="1040409"/>
                  </a:lnTo>
                  <a:lnTo>
                    <a:pt x="9160180" y="870419"/>
                  </a:lnTo>
                  <a:lnTo>
                    <a:pt x="10315854" y="870419"/>
                  </a:lnTo>
                  <a:lnTo>
                    <a:pt x="10315854" y="518312"/>
                  </a:lnTo>
                  <a:lnTo>
                    <a:pt x="10313708" y="516496"/>
                  </a:lnTo>
                  <a:lnTo>
                    <a:pt x="10313708" y="624217"/>
                  </a:lnTo>
                  <a:lnTo>
                    <a:pt x="10309581" y="624217"/>
                  </a:lnTo>
                  <a:lnTo>
                    <a:pt x="10309581" y="675017"/>
                  </a:lnTo>
                  <a:lnTo>
                    <a:pt x="10309581" y="819619"/>
                  </a:lnTo>
                  <a:lnTo>
                    <a:pt x="9160180" y="819619"/>
                  </a:lnTo>
                  <a:lnTo>
                    <a:pt x="9160180" y="675017"/>
                  </a:lnTo>
                  <a:lnTo>
                    <a:pt x="10309581" y="675017"/>
                  </a:lnTo>
                  <a:lnTo>
                    <a:pt x="10309581" y="624217"/>
                  </a:lnTo>
                  <a:lnTo>
                    <a:pt x="9162326" y="624217"/>
                  </a:lnTo>
                  <a:lnTo>
                    <a:pt x="9176766" y="581444"/>
                  </a:lnTo>
                  <a:lnTo>
                    <a:pt x="9202585" y="547217"/>
                  </a:lnTo>
                  <a:lnTo>
                    <a:pt x="9237167" y="524510"/>
                  </a:lnTo>
                  <a:lnTo>
                    <a:pt x="9277909" y="516280"/>
                  </a:lnTo>
                  <a:lnTo>
                    <a:pt x="10198100" y="516280"/>
                  </a:lnTo>
                  <a:lnTo>
                    <a:pt x="10238842" y="524510"/>
                  </a:lnTo>
                  <a:lnTo>
                    <a:pt x="10273436" y="547217"/>
                  </a:lnTo>
                  <a:lnTo>
                    <a:pt x="10299268" y="581444"/>
                  </a:lnTo>
                  <a:lnTo>
                    <a:pt x="10313708" y="624217"/>
                  </a:lnTo>
                  <a:lnTo>
                    <a:pt x="10313708" y="516496"/>
                  </a:lnTo>
                  <a:lnTo>
                    <a:pt x="10313454" y="516280"/>
                  </a:lnTo>
                  <a:lnTo>
                    <a:pt x="10283101" y="490651"/>
                  </a:lnTo>
                  <a:lnTo>
                    <a:pt x="10242855" y="472071"/>
                  </a:lnTo>
                  <a:lnTo>
                    <a:pt x="10198100" y="465480"/>
                  </a:lnTo>
                  <a:lnTo>
                    <a:pt x="9277909" y="465480"/>
                  </a:lnTo>
                  <a:lnTo>
                    <a:pt x="9233319" y="472020"/>
                  </a:lnTo>
                  <a:lnTo>
                    <a:pt x="9193212" y="490461"/>
                  </a:lnTo>
                  <a:lnTo>
                    <a:pt x="9159151" y="519074"/>
                  </a:lnTo>
                  <a:lnTo>
                    <a:pt x="9132773" y="556094"/>
                  </a:lnTo>
                  <a:lnTo>
                    <a:pt x="9115641" y="599782"/>
                  </a:lnTo>
                  <a:lnTo>
                    <a:pt x="9109380" y="648398"/>
                  </a:lnTo>
                  <a:lnTo>
                    <a:pt x="9109380" y="1040409"/>
                  </a:lnTo>
                  <a:lnTo>
                    <a:pt x="9115412" y="1089304"/>
                  </a:lnTo>
                  <a:lnTo>
                    <a:pt x="9132418" y="1133271"/>
                  </a:lnTo>
                  <a:lnTo>
                    <a:pt x="9158795" y="1170546"/>
                  </a:lnTo>
                  <a:lnTo>
                    <a:pt x="9192920" y="1199362"/>
                  </a:lnTo>
                  <a:lnTo>
                    <a:pt x="9233167" y="1217955"/>
                  </a:lnTo>
                  <a:lnTo>
                    <a:pt x="9277909" y="1224546"/>
                  </a:lnTo>
                  <a:lnTo>
                    <a:pt x="10198100" y="1224546"/>
                  </a:lnTo>
                  <a:lnTo>
                    <a:pt x="10242855" y="1217955"/>
                  </a:lnTo>
                  <a:lnTo>
                    <a:pt x="10283101" y="1199362"/>
                  </a:lnTo>
                  <a:lnTo>
                    <a:pt x="10313454" y="1173746"/>
                  </a:lnTo>
                  <a:lnTo>
                    <a:pt x="10343604" y="1133271"/>
                  </a:lnTo>
                  <a:lnTo>
                    <a:pt x="10360622" y="1089304"/>
                  </a:lnTo>
                  <a:lnTo>
                    <a:pt x="10366654" y="1040409"/>
                  </a:lnTo>
                  <a:lnTo>
                    <a:pt x="10366654" y="870419"/>
                  </a:lnTo>
                  <a:lnTo>
                    <a:pt x="10366654" y="819619"/>
                  </a:lnTo>
                  <a:lnTo>
                    <a:pt x="10366654" y="675017"/>
                  </a:lnTo>
                  <a:lnTo>
                    <a:pt x="10366654" y="649617"/>
                  </a:lnTo>
                  <a:close/>
                </a:path>
                <a:path w="10571480" h="1711960">
                  <a:moveTo>
                    <a:pt x="10571023" y="833018"/>
                  </a:moveTo>
                  <a:lnTo>
                    <a:pt x="10569613" y="784148"/>
                  </a:lnTo>
                  <a:lnTo>
                    <a:pt x="10565409" y="736003"/>
                  </a:lnTo>
                  <a:lnTo>
                    <a:pt x="10558513" y="688682"/>
                  </a:lnTo>
                  <a:lnTo>
                    <a:pt x="10548988" y="642251"/>
                  </a:lnTo>
                  <a:lnTo>
                    <a:pt x="10536923" y="596785"/>
                  </a:lnTo>
                  <a:lnTo>
                    <a:pt x="10534002" y="587870"/>
                  </a:lnTo>
                  <a:lnTo>
                    <a:pt x="10534002" y="833018"/>
                  </a:lnTo>
                  <a:lnTo>
                    <a:pt x="10532555" y="881443"/>
                  </a:lnTo>
                  <a:lnTo>
                    <a:pt x="10528237" y="929106"/>
                  </a:lnTo>
                  <a:lnTo>
                    <a:pt x="10521163" y="975918"/>
                  </a:lnTo>
                  <a:lnTo>
                    <a:pt x="10511384" y="1021816"/>
                  </a:lnTo>
                  <a:lnTo>
                    <a:pt x="10499014" y="1066698"/>
                  </a:lnTo>
                  <a:lnTo>
                    <a:pt x="10484129" y="1110488"/>
                  </a:lnTo>
                  <a:lnTo>
                    <a:pt x="10466794" y="1153109"/>
                  </a:lnTo>
                  <a:lnTo>
                    <a:pt x="10447122" y="1194460"/>
                  </a:lnTo>
                  <a:lnTo>
                    <a:pt x="10425176" y="1234465"/>
                  </a:lnTo>
                  <a:lnTo>
                    <a:pt x="10401046" y="1273048"/>
                  </a:lnTo>
                  <a:lnTo>
                    <a:pt x="10374808" y="1310119"/>
                  </a:lnTo>
                  <a:lnTo>
                    <a:pt x="10346563" y="1345590"/>
                  </a:lnTo>
                  <a:lnTo>
                    <a:pt x="10316388" y="1379372"/>
                  </a:lnTo>
                  <a:lnTo>
                    <a:pt x="10284358" y="1411401"/>
                  </a:lnTo>
                  <a:lnTo>
                    <a:pt x="10250576" y="1441577"/>
                  </a:lnTo>
                  <a:lnTo>
                    <a:pt x="10215105" y="1469821"/>
                  </a:lnTo>
                  <a:lnTo>
                    <a:pt x="10178034" y="1496060"/>
                  </a:lnTo>
                  <a:lnTo>
                    <a:pt x="10139451" y="1520190"/>
                  </a:lnTo>
                  <a:lnTo>
                    <a:pt x="10099446" y="1542135"/>
                  </a:lnTo>
                  <a:lnTo>
                    <a:pt x="10058095" y="1561807"/>
                  </a:lnTo>
                  <a:lnTo>
                    <a:pt x="10015474" y="1579143"/>
                  </a:lnTo>
                  <a:lnTo>
                    <a:pt x="9971684" y="1594027"/>
                  </a:lnTo>
                  <a:lnTo>
                    <a:pt x="9926803" y="1606397"/>
                  </a:lnTo>
                  <a:lnTo>
                    <a:pt x="9880905" y="1616176"/>
                  </a:lnTo>
                  <a:lnTo>
                    <a:pt x="9834093" y="1623250"/>
                  </a:lnTo>
                  <a:lnTo>
                    <a:pt x="9786429" y="1627568"/>
                  </a:lnTo>
                  <a:lnTo>
                    <a:pt x="9738004" y="1629016"/>
                  </a:lnTo>
                  <a:lnTo>
                    <a:pt x="9689592" y="1627568"/>
                  </a:lnTo>
                  <a:lnTo>
                    <a:pt x="9641929" y="1623250"/>
                  </a:lnTo>
                  <a:lnTo>
                    <a:pt x="9595104" y="1616176"/>
                  </a:lnTo>
                  <a:lnTo>
                    <a:pt x="9549219" y="1606397"/>
                  </a:lnTo>
                  <a:lnTo>
                    <a:pt x="9504324" y="1594027"/>
                  </a:lnTo>
                  <a:lnTo>
                    <a:pt x="9460535" y="1579143"/>
                  </a:lnTo>
                  <a:lnTo>
                    <a:pt x="9417926" y="1561807"/>
                  </a:lnTo>
                  <a:lnTo>
                    <a:pt x="9376562" y="1542135"/>
                  </a:lnTo>
                  <a:lnTo>
                    <a:pt x="9336557" y="1520190"/>
                  </a:lnTo>
                  <a:lnTo>
                    <a:pt x="9297975" y="1496060"/>
                  </a:lnTo>
                  <a:lnTo>
                    <a:pt x="9260916" y="1469821"/>
                  </a:lnTo>
                  <a:lnTo>
                    <a:pt x="9225445" y="1441577"/>
                  </a:lnTo>
                  <a:lnTo>
                    <a:pt x="9191650" y="1411401"/>
                  </a:lnTo>
                  <a:lnTo>
                    <a:pt x="9159621" y="1379372"/>
                  </a:lnTo>
                  <a:lnTo>
                    <a:pt x="9129446" y="1345590"/>
                  </a:lnTo>
                  <a:lnTo>
                    <a:pt x="9101201" y="1310119"/>
                  </a:lnTo>
                  <a:lnTo>
                    <a:pt x="9074975" y="1273048"/>
                  </a:lnTo>
                  <a:lnTo>
                    <a:pt x="9050845" y="1234465"/>
                  </a:lnTo>
                  <a:lnTo>
                    <a:pt x="9028900" y="1194460"/>
                  </a:lnTo>
                  <a:lnTo>
                    <a:pt x="9009215" y="1153109"/>
                  </a:lnTo>
                  <a:lnTo>
                    <a:pt x="8991892" y="1110488"/>
                  </a:lnTo>
                  <a:lnTo>
                    <a:pt x="8976995" y="1066698"/>
                  </a:lnTo>
                  <a:lnTo>
                    <a:pt x="8964625" y="1021816"/>
                  </a:lnTo>
                  <a:lnTo>
                    <a:pt x="8954859" y="975918"/>
                  </a:lnTo>
                  <a:lnTo>
                    <a:pt x="8947772" y="929106"/>
                  </a:lnTo>
                  <a:lnTo>
                    <a:pt x="8943467" y="881443"/>
                  </a:lnTo>
                  <a:lnTo>
                    <a:pt x="8942006" y="833018"/>
                  </a:lnTo>
                  <a:lnTo>
                    <a:pt x="8943467" y="784606"/>
                  </a:lnTo>
                  <a:lnTo>
                    <a:pt x="8947772" y="736942"/>
                  </a:lnTo>
                  <a:lnTo>
                    <a:pt x="8954859" y="690130"/>
                  </a:lnTo>
                  <a:lnTo>
                    <a:pt x="8964625" y="644232"/>
                  </a:lnTo>
                  <a:lnTo>
                    <a:pt x="8976995" y="599351"/>
                  </a:lnTo>
                  <a:lnTo>
                    <a:pt x="8991892" y="555561"/>
                  </a:lnTo>
                  <a:lnTo>
                    <a:pt x="9009215" y="512940"/>
                  </a:lnTo>
                  <a:lnTo>
                    <a:pt x="9028900" y="471589"/>
                  </a:lnTo>
                  <a:lnTo>
                    <a:pt x="9050845" y="431584"/>
                  </a:lnTo>
                  <a:lnTo>
                    <a:pt x="9074975" y="393001"/>
                  </a:lnTo>
                  <a:lnTo>
                    <a:pt x="9101201" y="355930"/>
                  </a:lnTo>
                  <a:lnTo>
                    <a:pt x="9129446" y="320459"/>
                  </a:lnTo>
                  <a:lnTo>
                    <a:pt x="9159621" y="286664"/>
                  </a:lnTo>
                  <a:lnTo>
                    <a:pt x="9191650" y="254647"/>
                  </a:lnTo>
                  <a:lnTo>
                    <a:pt x="9225445" y="224459"/>
                  </a:lnTo>
                  <a:lnTo>
                    <a:pt x="9260916" y="196215"/>
                  </a:lnTo>
                  <a:lnTo>
                    <a:pt x="9297975" y="169989"/>
                  </a:lnTo>
                  <a:lnTo>
                    <a:pt x="9336557" y="145859"/>
                  </a:lnTo>
                  <a:lnTo>
                    <a:pt x="9376562" y="123913"/>
                  </a:lnTo>
                  <a:lnTo>
                    <a:pt x="9417926" y="104228"/>
                  </a:lnTo>
                  <a:lnTo>
                    <a:pt x="9460535" y="86906"/>
                  </a:lnTo>
                  <a:lnTo>
                    <a:pt x="9504324" y="72009"/>
                  </a:lnTo>
                  <a:lnTo>
                    <a:pt x="9549219" y="59639"/>
                  </a:lnTo>
                  <a:lnTo>
                    <a:pt x="9595104" y="49872"/>
                  </a:lnTo>
                  <a:lnTo>
                    <a:pt x="9641929" y="42786"/>
                  </a:lnTo>
                  <a:lnTo>
                    <a:pt x="9689592" y="38481"/>
                  </a:lnTo>
                  <a:lnTo>
                    <a:pt x="9738004" y="37020"/>
                  </a:lnTo>
                  <a:lnTo>
                    <a:pt x="9786429" y="38481"/>
                  </a:lnTo>
                  <a:lnTo>
                    <a:pt x="9834093" y="42786"/>
                  </a:lnTo>
                  <a:lnTo>
                    <a:pt x="9880905" y="49872"/>
                  </a:lnTo>
                  <a:lnTo>
                    <a:pt x="9926803" y="59639"/>
                  </a:lnTo>
                  <a:lnTo>
                    <a:pt x="9971684" y="72009"/>
                  </a:lnTo>
                  <a:lnTo>
                    <a:pt x="10015474" y="86906"/>
                  </a:lnTo>
                  <a:lnTo>
                    <a:pt x="10058095" y="104228"/>
                  </a:lnTo>
                  <a:lnTo>
                    <a:pt x="10099446" y="123913"/>
                  </a:lnTo>
                  <a:lnTo>
                    <a:pt x="10139451" y="145859"/>
                  </a:lnTo>
                  <a:lnTo>
                    <a:pt x="10178034" y="169989"/>
                  </a:lnTo>
                  <a:lnTo>
                    <a:pt x="10215105" y="196215"/>
                  </a:lnTo>
                  <a:lnTo>
                    <a:pt x="10250576" y="224459"/>
                  </a:lnTo>
                  <a:lnTo>
                    <a:pt x="10284358" y="254647"/>
                  </a:lnTo>
                  <a:lnTo>
                    <a:pt x="10316388" y="286664"/>
                  </a:lnTo>
                  <a:lnTo>
                    <a:pt x="10346563" y="320459"/>
                  </a:lnTo>
                  <a:lnTo>
                    <a:pt x="10374808" y="355930"/>
                  </a:lnTo>
                  <a:lnTo>
                    <a:pt x="10401046" y="393001"/>
                  </a:lnTo>
                  <a:lnTo>
                    <a:pt x="10425176" y="431584"/>
                  </a:lnTo>
                  <a:lnTo>
                    <a:pt x="10447122" y="471589"/>
                  </a:lnTo>
                  <a:lnTo>
                    <a:pt x="10466794" y="512940"/>
                  </a:lnTo>
                  <a:lnTo>
                    <a:pt x="10484129" y="555561"/>
                  </a:lnTo>
                  <a:lnTo>
                    <a:pt x="10499014" y="599351"/>
                  </a:lnTo>
                  <a:lnTo>
                    <a:pt x="10511384" y="644232"/>
                  </a:lnTo>
                  <a:lnTo>
                    <a:pt x="10521163" y="690130"/>
                  </a:lnTo>
                  <a:lnTo>
                    <a:pt x="10528237" y="736942"/>
                  </a:lnTo>
                  <a:lnTo>
                    <a:pt x="10532555" y="784606"/>
                  </a:lnTo>
                  <a:lnTo>
                    <a:pt x="10534002" y="833018"/>
                  </a:lnTo>
                  <a:lnTo>
                    <a:pt x="10534002" y="587870"/>
                  </a:lnTo>
                  <a:lnTo>
                    <a:pt x="10505465" y="509079"/>
                  </a:lnTo>
                  <a:lnTo>
                    <a:pt x="10486225" y="467004"/>
                  </a:lnTo>
                  <a:lnTo>
                    <a:pt x="10464762" y="426199"/>
                  </a:lnTo>
                  <a:lnTo>
                    <a:pt x="10441153" y="386778"/>
                  </a:lnTo>
                  <a:lnTo>
                    <a:pt x="10415473" y="348780"/>
                  </a:lnTo>
                  <a:lnTo>
                    <a:pt x="10387787" y="312318"/>
                  </a:lnTo>
                  <a:lnTo>
                    <a:pt x="10358196" y="277444"/>
                  </a:lnTo>
                  <a:lnTo>
                    <a:pt x="10326764" y="244259"/>
                  </a:lnTo>
                  <a:lnTo>
                    <a:pt x="10293579" y="212826"/>
                  </a:lnTo>
                  <a:lnTo>
                    <a:pt x="10258717" y="183235"/>
                  </a:lnTo>
                  <a:lnTo>
                    <a:pt x="10222243" y="155562"/>
                  </a:lnTo>
                  <a:lnTo>
                    <a:pt x="10184257" y="129870"/>
                  </a:lnTo>
                  <a:lnTo>
                    <a:pt x="10144823" y="106260"/>
                  </a:lnTo>
                  <a:lnTo>
                    <a:pt x="10104031" y="84797"/>
                  </a:lnTo>
                  <a:lnTo>
                    <a:pt x="10061943" y="65570"/>
                  </a:lnTo>
                  <a:lnTo>
                    <a:pt x="10018662" y="48641"/>
                  </a:lnTo>
                  <a:lnTo>
                    <a:pt x="9983140" y="37020"/>
                  </a:lnTo>
                  <a:lnTo>
                    <a:pt x="9974250" y="34112"/>
                  </a:lnTo>
                  <a:lnTo>
                    <a:pt x="9928784" y="22047"/>
                  </a:lnTo>
                  <a:lnTo>
                    <a:pt x="9882340" y="12522"/>
                  </a:lnTo>
                  <a:lnTo>
                    <a:pt x="9835020" y="5613"/>
                  </a:lnTo>
                  <a:lnTo>
                    <a:pt x="9786887" y="1422"/>
                  </a:lnTo>
                  <a:lnTo>
                    <a:pt x="9738004" y="0"/>
                  </a:lnTo>
                  <a:lnTo>
                    <a:pt x="9689135" y="1422"/>
                  </a:lnTo>
                  <a:lnTo>
                    <a:pt x="9640989" y="5613"/>
                  </a:lnTo>
                  <a:lnTo>
                    <a:pt x="9593669" y="12522"/>
                  </a:lnTo>
                  <a:lnTo>
                    <a:pt x="9547238" y="22047"/>
                  </a:lnTo>
                  <a:lnTo>
                    <a:pt x="9501772" y="34112"/>
                  </a:lnTo>
                  <a:lnTo>
                    <a:pt x="9457360" y="48641"/>
                  </a:lnTo>
                  <a:lnTo>
                    <a:pt x="9414065" y="65570"/>
                  </a:lnTo>
                  <a:lnTo>
                    <a:pt x="9371990" y="84797"/>
                  </a:lnTo>
                  <a:lnTo>
                    <a:pt x="9331185" y="106260"/>
                  </a:lnTo>
                  <a:lnTo>
                    <a:pt x="9291764" y="129870"/>
                  </a:lnTo>
                  <a:lnTo>
                    <a:pt x="9253766" y="155562"/>
                  </a:lnTo>
                  <a:lnTo>
                    <a:pt x="9217304" y="183235"/>
                  </a:lnTo>
                  <a:lnTo>
                    <a:pt x="9182430" y="212826"/>
                  </a:lnTo>
                  <a:lnTo>
                    <a:pt x="9149245" y="244259"/>
                  </a:lnTo>
                  <a:lnTo>
                    <a:pt x="9117813" y="277444"/>
                  </a:lnTo>
                  <a:lnTo>
                    <a:pt x="9088222" y="312318"/>
                  </a:lnTo>
                  <a:lnTo>
                    <a:pt x="9060548" y="348780"/>
                  </a:lnTo>
                  <a:lnTo>
                    <a:pt x="9034856" y="386778"/>
                  </a:lnTo>
                  <a:lnTo>
                    <a:pt x="9011247" y="426199"/>
                  </a:lnTo>
                  <a:lnTo>
                    <a:pt x="8989784" y="467004"/>
                  </a:lnTo>
                  <a:lnTo>
                    <a:pt x="8970556" y="509079"/>
                  </a:lnTo>
                  <a:lnTo>
                    <a:pt x="8953627" y="552373"/>
                  </a:lnTo>
                  <a:lnTo>
                    <a:pt x="8939098" y="596785"/>
                  </a:lnTo>
                  <a:lnTo>
                    <a:pt x="8927033" y="642251"/>
                  </a:lnTo>
                  <a:lnTo>
                    <a:pt x="8917508" y="688682"/>
                  </a:lnTo>
                  <a:lnTo>
                    <a:pt x="8910599" y="736003"/>
                  </a:lnTo>
                  <a:lnTo>
                    <a:pt x="8906408" y="784148"/>
                  </a:lnTo>
                  <a:lnTo>
                    <a:pt x="8904986" y="833018"/>
                  </a:lnTo>
                  <a:lnTo>
                    <a:pt x="8906408" y="881900"/>
                  </a:lnTo>
                  <a:lnTo>
                    <a:pt x="8910599" y="930033"/>
                  </a:lnTo>
                  <a:lnTo>
                    <a:pt x="8917508" y="977353"/>
                  </a:lnTo>
                  <a:lnTo>
                    <a:pt x="8927033" y="1023797"/>
                  </a:lnTo>
                  <a:lnTo>
                    <a:pt x="8939098" y="1069263"/>
                  </a:lnTo>
                  <a:lnTo>
                    <a:pt x="8953627" y="1113675"/>
                  </a:lnTo>
                  <a:lnTo>
                    <a:pt x="8970556" y="1156957"/>
                  </a:lnTo>
                  <a:lnTo>
                    <a:pt x="8989784" y="1199045"/>
                  </a:lnTo>
                  <a:lnTo>
                    <a:pt x="9011247" y="1239837"/>
                  </a:lnTo>
                  <a:lnTo>
                    <a:pt x="9034856" y="1279271"/>
                  </a:lnTo>
                  <a:lnTo>
                    <a:pt x="9060548" y="1317256"/>
                  </a:lnTo>
                  <a:lnTo>
                    <a:pt x="9088222" y="1353731"/>
                  </a:lnTo>
                  <a:lnTo>
                    <a:pt x="9117813" y="1388592"/>
                  </a:lnTo>
                  <a:lnTo>
                    <a:pt x="9149245" y="1421777"/>
                  </a:lnTo>
                  <a:lnTo>
                    <a:pt x="9182430" y="1453210"/>
                  </a:lnTo>
                  <a:lnTo>
                    <a:pt x="9217304" y="1482801"/>
                  </a:lnTo>
                  <a:lnTo>
                    <a:pt x="9253766" y="1510487"/>
                  </a:lnTo>
                  <a:lnTo>
                    <a:pt x="9291764" y="1536166"/>
                  </a:lnTo>
                  <a:lnTo>
                    <a:pt x="9331185" y="1559775"/>
                  </a:lnTo>
                  <a:lnTo>
                    <a:pt x="9371990" y="1581238"/>
                  </a:lnTo>
                  <a:lnTo>
                    <a:pt x="9414065" y="1600479"/>
                  </a:lnTo>
                  <a:lnTo>
                    <a:pt x="9457360" y="1617395"/>
                  </a:lnTo>
                  <a:lnTo>
                    <a:pt x="9501772" y="1631937"/>
                  </a:lnTo>
                  <a:lnTo>
                    <a:pt x="9547238" y="1644002"/>
                  </a:lnTo>
                  <a:lnTo>
                    <a:pt x="9593669" y="1653527"/>
                  </a:lnTo>
                  <a:lnTo>
                    <a:pt x="9640989" y="1660423"/>
                  </a:lnTo>
                  <a:lnTo>
                    <a:pt x="9689135" y="1664627"/>
                  </a:lnTo>
                  <a:lnTo>
                    <a:pt x="9738004" y="1666036"/>
                  </a:lnTo>
                  <a:lnTo>
                    <a:pt x="9786887" y="1664627"/>
                  </a:lnTo>
                  <a:lnTo>
                    <a:pt x="9835020" y="1660423"/>
                  </a:lnTo>
                  <a:lnTo>
                    <a:pt x="9882340" y="1653527"/>
                  </a:lnTo>
                  <a:lnTo>
                    <a:pt x="9928784" y="1644002"/>
                  </a:lnTo>
                  <a:lnTo>
                    <a:pt x="9974250" y="1631937"/>
                  </a:lnTo>
                  <a:lnTo>
                    <a:pt x="9983140" y="1629016"/>
                  </a:lnTo>
                  <a:lnTo>
                    <a:pt x="10018662" y="1617395"/>
                  </a:lnTo>
                  <a:lnTo>
                    <a:pt x="10061943" y="1600479"/>
                  </a:lnTo>
                  <a:lnTo>
                    <a:pt x="10104031" y="1581238"/>
                  </a:lnTo>
                  <a:lnTo>
                    <a:pt x="10144823" y="1559775"/>
                  </a:lnTo>
                  <a:lnTo>
                    <a:pt x="10184257" y="1536166"/>
                  </a:lnTo>
                  <a:lnTo>
                    <a:pt x="10222243" y="1510487"/>
                  </a:lnTo>
                  <a:lnTo>
                    <a:pt x="10258717" y="1482801"/>
                  </a:lnTo>
                  <a:lnTo>
                    <a:pt x="10293579" y="1453210"/>
                  </a:lnTo>
                  <a:lnTo>
                    <a:pt x="10326764" y="1421777"/>
                  </a:lnTo>
                  <a:lnTo>
                    <a:pt x="10358196" y="1388592"/>
                  </a:lnTo>
                  <a:lnTo>
                    <a:pt x="10387787" y="1353731"/>
                  </a:lnTo>
                  <a:lnTo>
                    <a:pt x="10415473" y="1317256"/>
                  </a:lnTo>
                  <a:lnTo>
                    <a:pt x="10441153" y="1279271"/>
                  </a:lnTo>
                  <a:lnTo>
                    <a:pt x="10464762" y="1239837"/>
                  </a:lnTo>
                  <a:lnTo>
                    <a:pt x="10486225" y="1199045"/>
                  </a:lnTo>
                  <a:lnTo>
                    <a:pt x="10505465" y="1156957"/>
                  </a:lnTo>
                  <a:lnTo>
                    <a:pt x="10522382" y="1113675"/>
                  </a:lnTo>
                  <a:lnTo>
                    <a:pt x="10536923" y="1069263"/>
                  </a:lnTo>
                  <a:lnTo>
                    <a:pt x="10548988" y="1023797"/>
                  </a:lnTo>
                  <a:lnTo>
                    <a:pt x="10558513" y="977353"/>
                  </a:lnTo>
                  <a:lnTo>
                    <a:pt x="10565409" y="930033"/>
                  </a:lnTo>
                  <a:lnTo>
                    <a:pt x="10569613" y="881900"/>
                  </a:lnTo>
                  <a:lnTo>
                    <a:pt x="10571023" y="833018"/>
                  </a:lnTo>
                  <a:close/>
                </a:path>
              </a:pathLst>
            </a:custGeom>
            <a:solidFill>
              <a:srgbClr val="E849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65883" y="3978231"/>
            <a:ext cx="1864995" cy="6604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1950" i="1" spc="-20" dirty="0">
                <a:latin typeface="Formular"/>
                <a:cs typeface="Formular"/>
              </a:rPr>
              <a:t>Забор</a:t>
            </a:r>
            <a:endParaRPr sz="1950">
              <a:latin typeface="Formular"/>
              <a:cs typeface="Formular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1950" i="1" dirty="0">
                <a:latin typeface="Formular"/>
                <a:cs typeface="Formular"/>
              </a:rPr>
              <a:t>от</a:t>
            </a:r>
            <a:r>
              <a:rPr sz="1950" i="1" spc="25" dirty="0">
                <a:latin typeface="Formular"/>
                <a:cs typeface="Formular"/>
              </a:rPr>
              <a:t> </a:t>
            </a:r>
            <a:r>
              <a:rPr sz="1950" i="1" spc="-10" dirty="0">
                <a:latin typeface="Formular"/>
                <a:cs typeface="Formular"/>
              </a:rPr>
              <a:t>поставщика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84292" y="3978231"/>
            <a:ext cx="1557020" cy="6604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R="62230" algn="ctr">
              <a:lnSpc>
                <a:spcPct val="100000"/>
              </a:lnSpc>
              <a:spcBef>
                <a:spcPts val="250"/>
              </a:spcBef>
            </a:pPr>
            <a:r>
              <a:rPr sz="1950" i="1" spc="-10" dirty="0">
                <a:latin typeface="Formular"/>
                <a:cs typeface="Formular"/>
              </a:rPr>
              <a:t>Приём</a:t>
            </a:r>
            <a:endParaRPr sz="1950">
              <a:latin typeface="Formular"/>
              <a:cs typeface="Formular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1950" i="1" dirty="0">
                <a:latin typeface="Formular"/>
                <a:cs typeface="Formular"/>
              </a:rPr>
              <a:t>и</a:t>
            </a:r>
            <a:r>
              <a:rPr sz="1950" i="1" spc="15" dirty="0">
                <a:latin typeface="Formular"/>
                <a:cs typeface="Formular"/>
              </a:rPr>
              <a:t> </a:t>
            </a:r>
            <a:r>
              <a:rPr sz="1950" i="1" spc="-10" dirty="0">
                <a:latin typeface="Formular"/>
                <a:cs typeface="Formular"/>
              </a:rPr>
              <a:t>обработка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185451" y="8955874"/>
            <a:ext cx="2855595" cy="660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9380" marR="5080" indent="-107314">
              <a:lnSpc>
                <a:spcPct val="106800"/>
              </a:lnSpc>
              <a:spcBef>
                <a:spcPts val="90"/>
              </a:spcBef>
            </a:pP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Минимальные</a:t>
            </a:r>
            <a:r>
              <a:rPr sz="1950" i="1" spc="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10" dirty="0">
                <a:solidFill>
                  <a:srgbClr val="FFFFFF"/>
                </a:solidFill>
                <a:latin typeface="Formular"/>
                <a:cs typeface="Formular"/>
              </a:rPr>
              <a:t>затраты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на</a:t>
            </a:r>
            <a:r>
              <a:rPr sz="1950" i="1" spc="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хранение</a:t>
            </a:r>
            <a:r>
              <a:rPr sz="1950" i="1" spc="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10" dirty="0">
                <a:solidFill>
                  <a:srgbClr val="FFFFFF"/>
                </a:solidFill>
                <a:latin typeface="Formular"/>
                <a:cs typeface="Formular"/>
              </a:rPr>
              <a:t>товаров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08196" y="8955874"/>
            <a:ext cx="3103245" cy="97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6800"/>
              </a:lnSpc>
              <a:spcBef>
                <a:spcPts val="90"/>
              </a:spcBef>
            </a:pP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Более</a:t>
            </a:r>
            <a:r>
              <a:rPr sz="1950" i="1" spc="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быстрая</a:t>
            </a:r>
            <a:r>
              <a:rPr sz="1950" i="1" spc="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10" dirty="0">
                <a:solidFill>
                  <a:srgbClr val="FFFFFF"/>
                </a:solidFill>
                <a:latin typeface="Formular"/>
                <a:cs typeface="Formular"/>
              </a:rPr>
              <a:t>доставка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продукции</a:t>
            </a:r>
            <a:r>
              <a:rPr sz="1950" i="1" spc="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1950" i="1" spc="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10" dirty="0">
                <a:solidFill>
                  <a:srgbClr val="FFFFFF"/>
                </a:solidFill>
                <a:latin typeface="Formular"/>
                <a:cs typeface="Formular"/>
              </a:rPr>
              <a:t>пункты назначения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689664" y="8946812"/>
            <a:ext cx="3179445" cy="1295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6800"/>
              </a:lnSpc>
              <a:spcBef>
                <a:spcPts val="90"/>
              </a:spcBef>
            </a:pP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Комплектация</a:t>
            </a:r>
            <a:r>
              <a:rPr sz="1950" i="1" spc="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«с</a:t>
            </a:r>
            <a:r>
              <a:rPr sz="1950" i="1" spc="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10" dirty="0">
                <a:solidFill>
                  <a:srgbClr val="FFFFFF"/>
                </a:solidFill>
                <a:latin typeface="Formular"/>
                <a:cs typeface="Formular"/>
              </a:rPr>
              <a:t>колёс»: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1950" i="1" spc="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результате</a:t>
            </a:r>
            <a:r>
              <a:rPr sz="1950" i="1" spc="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10" dirty="0">
                <a:solidFill>
                  <a:srgbClr val="FFFFFF"/>
                </a:solidFill>
                <a:latin typeface="Formular"/>
                <a:cs typeface="Formular"/>
              </a:rPr>
              <a:t>продукция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доставляется</a:t>
            </a:r>
            <a:r>
              <a:rPr sz="1950" i="1" spc="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25" dirty="0">
                <a:solidFill>
                  <a:srgbClr val="FFFFFF"/>
                </a:solidFill>
                <a:latin typeface="Formular"/>
                <a:cs typeface="Formular"/>
              </a:rPr>
              <a:t>за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минимальный</a:t>
            </a:r>
            <a:r>
              <a:rPr sz="1950" i="1" spc="13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20" dirty="0">
                <a:solidFill>
                  <a:srgbClr val="FFFFFF"/>
                </a:solidFill>
                <a:latin typeface="Formular"/>
                <a:cs typeface="Formular"/>
              </a:rPr>
              <a:t>срок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44569" y="3977979"/>
            <a:ext cx="1830705" cy="660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31775" marR="5080" indent="-219710">
              <a:lnSpc>
                <a:spcPct val="106800"/>
              </a:lnSpc>
              <a:spcBef>
                <a:spcPts val="90"/>
              </a:spcBef>
            </a:pPr>
            <a:r>
              <a:rPr sz="1950" i="1" spc="-10" dirty="0">
                <a:latin typeface="Formular"/>
                <a:cs typeface="Formular"/>
              </a:rPr>
              <a:t>Комплектация </a:t>
            </a:r>
            <a:r>
              <a:rPr sz="1950" i="1" dirty="0">
                <a:latin typeface="Formular"/>
                <a:cs typeface="Formular"/>
              </a:rPr>
              <a:t>и</a:t>
            </a:r>
            <a:r>
              <a:rPr sz="1950" i="1" spc="15" dirty="0">
                <a:latin typeface="Formular"/>
                <a:cs typeface="Formular"/>
              </a:rPr>
              <a:t> </a:t>
            </a:r>
            <a:r>
              <a:rPr sz="1950" i="1" spc="-10" dirty="0">
                <a:latin typeface="Formular"/>
                <a:cs typeface="Formular"/>
              </a:rPr>
              <a:t>упаковка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393782" y="3993335"/>
            <a:ext cx="1193165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i="1" spc="-10" dirty="0">
                <a:latin typeface="Formular"/>
                <a:cs typeface="Formular"/>
              </a:rPr>
              <a:t>Доставка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356331" y="3977979"/>
            <a:ext cx="2953385" cy="97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algn="ctr">
              <a:lnSpc>
                <a:spcPct val="106800"/>
              </a:lnSpc>
              <a:spcBef>
                <a:spcPts val="90"/>
              </a:spcBef>
            </a:pPr>
            <a:r>
              <a:rPr sz="1950" i="1" dirty="0">
                <a:latin typeface="Formular"/>
                <a:cs typeface="Formular"/>
              </a:rPr>
              <a:t>Гибкий</a:t>
            </a:r>
            <a:r>
              <a:rPr sz="1950" i="1" spc="75" dirty="0">
                <a:latin typeface="Formular"/>
                <a:cs typeface="Formular"/>
              </a:rPr>
              <a:t> </a:t>
            </a:r>
            <a:r>
              <a:rPr sz="1950" i="1" spc="-10" dirty="0">
                <a:latin typeface="Formular"/>
                <a:cs typeface="Formular"/>
              </a:rPr>
              <a:t>график </a:t>
            </a:r>
            <a:r>
              <a:rPr sz="1950" i="1" dirty="0">
                <a:latin typeface="Formular"/>
                <a:cs typeface="Formular"/>
              </a:rPr>
              <a:t>перевода</a:t>
            </a:r>
            <a:r>
              <a:rPr sz="1950" i="1" spc="95" dirty="0">
                <a:latin typeface="Formular"/>
                <a:cs typeface="Formular"/>
              </a:rPr>
              <a:t> </a:t>
            </a:r>
            <a:r>
              <a:rPr sz="1950" i="1" spc="-10" dirty="0">
                <a:latin typeface="Formular"/>
                <a:cs typeface="Formular"/>
              </a:rPr>
              <a:t>наложенного платежа</a:t>
            </a:r>
            <a:endParaRPr sz="1950">
              <a:latin typeface="Formular"/>
              <a:cs typeface="Formular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6591294"/>
            <a:ext cx="13129894" cy="2117090"/>
            <a:chOff x="0" y="6591294"/>
            <a:chExt cx="13129894" cy="2117090"/>
          </a:xfrm>
        </p:grpSpPr>
        <p:sp>
          <p:nvSpPr>
            <p:cNvPr id="22" name="object 22"/>
            <p:cNvSpPr/>
            <p:nvPr/>
          </p:nvSpPr>
          <p:spPr>
            <a:xfrm>
              <a:off x="0" y="6603994"/>
              <a:ext cx="6299200" cy="0"/>
            </a:xfrm>
            <a:custGeom>
              <a:avLst/>
              <a:gdLst/>
              <a:ahLst/>
              <a:cxnLst/>
              <a:rect l="l" t="t" r="r" b="b"/>
              <a:pathLst>
                <a:path w="6299200">
                  <a:moveTo>
                    <a:pt x="0" y="0"/>
                  </a:moveTo>
                  <a:lnTo>
                    <a:pt x="6299200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788018" y="6993813"/>
              <a:ext cx="10342245" cy="1714500"/>
            </a:xfrm>
            <a:custGeom>
              <a:avLst/>
              <a:gdLst/>
              <a:ahLst/>
              <a:cxnLst/>
              <a:rect l="l" t="t" r="r" b="b"/>
              <a:pathLst>
                <a:path w="10342244" h="1714500">
                  <a:moveTo>
                    <a:pt x="1133017" y="963117"/>
                  </a:moveTo>
                  <a:lnTo>
                    <a:pt x="1095222" y="963117"/>
                  </a:lnTo>
                  <a:lnTo>
                    <a:pt x="1095222" y="1188897"/>
                  </a:lnTo>
                  <a:lnTo>
                    <a:pt x="1133017" y="1188897"/>
                  </a:lnTo>
                  <a:lnTo>
                    <a:pt x="1133017" y="963117"/>
                  </a:lnTo>
                  <a:close/>
                </a:path>
                <a:path w="10342244" h="1714500">
                  <a:moveTo>
                    <a:pt x="1285252" y="687298"/>
                  </a:moveTo>
                  <a:lnTo>
                    <a:pt x="1282547" y="681774"/>
                  </a:lnTo>
                  <a:lnTo>
                    <a:pt x="1247457" y="654672"/>
                  </a:lnTo>
                  <a:lnTo>
                    <a:pt x="1247457" y="702437"/>
                  </a:lnTo>
                  <a:lnTo>
                    <a:pt x="1247457" y="1188910"/>
                  </a:lnTo>
                  <a:lnTo>
                    <a:pt x="869442" y="1188910"/>
                  </a:lnTo>
                  <a:lnTo>
                    <a:pt x="869442" y="963117"/>
                  </a:lnTo>
                  <a:lnTo>
                    <a:pt x="1001229" y="963041"/>
                  </a:lnTo>
                  <a:lnTo>
                    <a:pt x="1133017" y="963041"/>
                  </a:lnTo>
                  <a:lnTo>
                    <a:pt x="1133017" y="924941"/>
                  </a:lnTo>
                  <a:lnTo>
                    <a:pt x="1001229" y="924941"/>
                  </a:lnTo>
                  <a:lnTo>
                    <a:pt x="1001229" y="700151"/>
                  </a:lnTo>
                  <a:lnTo>
                    <a:pt x="1001229" y="699554"/>
                  </a:lnTo>
                  <a:lnTo>
                    <a:pt x="1001229" y="662051"/>
                  </a:lnTo>
                  <a:lnTo>
                    <a:pt x="963434" y="662051"/>
                  </a:lnTo>
                  <a:lnTo>
                    <a:pt x="963434" y="700151"/>
                  </a:lnTo>
                  <a:lnTo>
                    <a:pt x="963434" y="924941"/>
                  </a:lnTo>
                  <a:lnTo>
                    <a:pt x="869442" y="924941"/>
                  </a:lnTo>
                  <a:lnTo>
                    <a:pt x="831634" y="924941"/>
                  </a:lnTo>
                  <a:lnTo>
                    <a:pt x="831634" y="963041"/>
                  </a:lnTo>
                  <a:lnTo>
                    <a:pt x="831634" y="1188910"/>
                  </a:lnTo>
                  <a:lnTo>
                    <a:pt x="605866" y="1188910"/>
                  </a:lnTo>
                  <a:lnTo>
                    <a:pt x="605866" y="963041"/>
                  </a:lnTo>
                  <a:lnTo>
                    <a:pt x="699846" y="963041"/>
                  </a:lnTo>
                  <a:lnTo>
                    <a:pt x="831634" y="963041"/>
                  </a:lnTo>
                  <a:lnTo>
                    <a:pt x="831634" y="924941"/>
                  </a:lnTo>
                  <a:lnTo>
                    <a:pt x="737654" y="924941"/>
                  </a:lnTo>
                  <a:lnTo>
                    <a:pt x="737654" y="700151"/>
                  </a:lnTo>
                  <a:lnTo>
                    <a:pt x="963434" y="700151"/>
                  </a:lnTo>
                  <a:lnTo>
                    <a:pt x="963434" y="662051"/>
                  </a:lnTo>
                  <a:lnTo>
                    <a:pt x="699846" y="662051"/>
                  </a:lnTo>
                  <a:lnTo>
                    <a:pt x="699846" y="700151"/>
                  </a:lnTo>
                  <a:lnTo>
                    <a:pt x="699846" y="924941"/>
                  </a:lnTo>
                  <a:lnTo>
                    <a:pt x="568058" y="924941"/>
                  </a:lnTo>
                  <a:lnTo>
                    <a:pt x="568058" y="963041"/>
                  </a:lnTo>
                  <a:lnTo>
                    <a:pt x="568058" y="1188910"/>
                  </a:lnTo>
                  <a:lnTo>
                    <a:pt x="453618" y="1188910"/>
                  </a:lnTo>
                  <a:lnTo>
                    <a:pt x="453618" y="702437"/>
                  </a:lnTo>
                  <a:lnTo>
                    <a:pt x="850531" y="395744"/>
                  </a:lnTo>
                  <a:lnTo>
                    <a:pt x="1247457" y="702437"/>
                  </a:lnTo>
                  <a:lnTo>
                    <a:pt x="1247457" y="654672"/>
                  </a:lnTo>
                  <a:lnTo>
                    <a:pt x="912368" y="395744"/>
                  </a:lnTo>
                  <a:lnTo>
                    <a:pt x="855281" y="351637"/>
                  </a:lnTo>
                  <a:lnTo>
                    <a:pt x="845794" y="351637"/>
                  </a:lnTo>
                  <a:lnTo>
                    <a:pt x="418528" y="681774"/>
                  </a:lnTo>
                  <a:lnTo>
                    <a:pt x="415810" y="687298"/>
                  </a:lnTo>
                  <a:lnTo>
                    <a:pt x="415810" y="1207808"/>
                  </a:lnTo>
                  <a:lnTo>
                    <a:pt x="417296" y="1215161"/>
                  </a:lnTo>
                  <a:lnTo>
                    <a:pt x="421347" y="1221181"/>
                  </a:lnTo>
                  <a:lnTo>
                    <a:pt x="427355" y="1225232"/>
                  </a:lnTo>
                  <a:lnTo>
                    <a:pt x="434721" y="1226718"/>
                  </a:lnTo>
                  <a:lnTo>
                    <a:pt x="568058" y="1226718"/>
                  </a:lnTo>
                  <a:lnTo>
                    <a:pt x="568058" y="1227201"/>
                  </a:lnTo>
                  <a:lnTo>
                    <a:pt x="831634" y="1227201"/>
                  </a:lnTo>
                  <a:lnTo>
                    <a:pt x="869442" y="1227201"/>
                  </a:lnTo>
                  <a:lnTo>
                    <a:pt x="1133017" y="1227201"/>
                  </a:lnTo>
                  <a:lnTo>
                    <a:pt x="1133017" y="1226718"/>
                  </a:lnTo>
                  <a:lnTo>
                    <a:pt x="1266355" y="1226718"/>
                  </a:lnTo>
                  <a:lnTo>
                    <a:pt x="1273708" y="1225232"/>
                  </a:lnTo>
                  <a:lnTo>
                    <a:pt x="1279715" y="1221181"/>
                  </a:lnTo>
                  <a:lnTo>
                    <a:pt x="1283766" y="1215161"/>
                  </a:lnTo>
                  <a:lnTo>
                    <a:pt x="1285252" y="1207808"/>
                  </a:lnTo>
                  <a:lnTo>
                    <a:pt x="1285252" y="1188910"/>
                  </a:lnTo>
                  <a:lnTo>
                    <a:pt x="1285252" y="687298"/>
                  </a:lnTo>
                  <a:close/>
                </a:path>
                <a:path w="10342244" h="1714500">
                  <a:moveTo>
                    <a:pt x="1701076" y="863612"/>
                  </a:moveTo>
                  <a:lnTo>
                    <a:pt x="1699729" y="815428"/>
                  </a:lnTo>
                  <a:lnTo>
                    <a:pt x="1695729" y="767930"/>
                  </a:lnTo>
                  <a:lnTo>
                    <a:pt x="1689150" y="721194"/>
                  </a:lnTo>
                  <a:lnTo>
                    <a:pt x="1680070" y="675309"/>
                  </a:lnTo>
                  <a:lnTo>
                    <a:pt x="1668564" y="630339"/>
                  </a:lnTo>
                  <a:lnTo>
                    <a:pt x="1663268" y="613562"/>
                  </a:lnTo>
                  <a:lnTo>
                    <a:pt x="1663268" y="863612"/>
                  </a:lnTo>
                  <a:lnTo>
                    <a:pt x="1661883" y="911301"/>
                  </a:lnTo>
                  <a:lnTo>
                    <a:pt x="1657794" y="958265"/>
                  </a:lnTo>
                  <a:lnTo>
                    <a:pt x="1651063" y="1004443"/>
                  </a:lnTo>
                  <a:lnTo>
                    <a:pt x="1641767" y="1049743"/>
                  </a:lnTo>
                  <a:lnTo>
                    <a:pt x="1629994" y="1094105"/>
                  </a:lnTo>
                  <a:lnTo>
                    <a:pt x="1615808" y="1137437"/>
                  </a:lnTo>
                  <a:lnTo>
                    <a:pt x="1599298" y="1179664"/>
                  </a:lnTo>
                  <a:lnTo>
                    <a:pt x="1580540" y="1220724"/>
                  </a:lnTo>
                  <a:lnTo>
                    <a:pt x="1559598" y="1260525"/>
                  </a:lnTo>
                  <a:lnTo>
                    <a:pt x="1536560" y="1298994"/>
                  </a:lnTo>
                  <a:lnTo>
                    <a:pt x="1511503" y="1336065"/>
                  </a:lnTo>
                  <a:lnTo>
                    <a:pt x="1484490" y="1371638"/>
                  </a:lnTo>
                  <a:lnTo>
                    <a:pt x="1455623" y="1405661"/>
                  </a:lnTo>
                  <a:lnTo>
                    <a:pt x="1424952" y="1438033"/>
                  </a:lnTo>
                  <a:lnTo>
                    <a:pt x="1392580" y="1468704"/>
                  </a:lnTo>
                  <a:lnTo>
                    <a:pt x="1358557" y="1497571"/>
                  </a:lnTo>
                  <a:lnTo>
                    <a:pt x="1322984" y="1524584"/>
                  </a:lnTo>
                  <a:lnTo>
                    <a:pt x="1285913" y="1549641"/>
                  </a:lnTo>
                  <a:lnTo>
                    <a:pt x="1247444" y="1572679"/>
                  </a:lnTo>
                  <a:lnTo>
                    <a:pt x="1207643" y="1593621"/>
                  </a:lnTo>
                  <a:lnTo>
                    <a:pt x="1166583" y="1612379"/>
                  </a:lnTo>
                  <a:lnTo>
                    <a:pt x="1124356" y="1628889"/>
                  </a:lnTo>
                  <a:lnTo>
                    <a:pt x="1081024" y="1643075"/>
                  </a:lnTo>
                  <a:lnTo>
                    <a:pt x="1036662" y="1654848"/>
                  </a:lnTo>
                  <a:lnTo>
                    <a:pt x="991362" y="1664144"/>
                  </a:lnTo>
                  <a:lnTo>
                    <a:pt x="945184" y="1670875"/>
                  </a:lnTo>
                  <a:lnTo>
                    <a:pt x="898220" y="1674964"/>
                  </a:lnTo>
                  <a:lnTo>
                    <a:pt x="850531" y="1676349"/>
                  </a:lnTo>
                  <a:lnTo>
                    <a:pt x="802855" y="1674964"/>
                  </a:lnTo>
                  <a:lnTo>
                    <a:pt x="755878" y="1670875"/>
                  </a:lnTo>
                  <a:lnTo>
                    <a:pt x="709714" y="1664144"/>
                  </a:lnTo>
                  <a:lnTo>
                    <a:pt x="664413" y="1654848"/>
                  </a:lnTo>
                  <a:lnTo>
                    <a:pt x="620052" y="1643075"/>
                  </a:lnTo>
                  <a:lnTo>
                    <a:pt x="576719" y="1628889"/>
                  </a:lnTo>
                  <a:lnTo>
                    <a:pt x="534479" y="1612379"/>
                  </a:lnTo>
                  <a:lnTo>
                    <a:pt x="493433" y="1593621"/>
                  </a:lnTo>
                  <a:lnTo>
                    <a:pt x="453618" y="1572679"/>
                  </a:lnTo>
                  <a:lnTo>
                    <a:pt x="415150" y="1549641"/>
                  </a:lnTo>
                  <a:lnTo>
                    <a:pt x="378091" y="1524584"/>
                  </a:lnTo>
                  <a:lnTo>
                    <a:pt x="342506" y="1497571"/>
                  </a:lnTo>
                  <a:lnTo>
                    <a:pt x="308495" y="1468704"/>
                  </a:lnTo>
                  <a:lnTo>
                    <a:pt x="276110" y="1438033"/>
                  </a:lnTo>
                  <a:lnTo>
                    <a:pt x="245440" y="1405661"/>
                  </a:lnTo>
                  <a:lnTo>
                    <a:pt x="216573" y="1371638"/>
                  </a:lnTo>
                  <a:lnTo>
                    <a:pt x="189572" y="1336065"/>
                  </a:lnTo>
                  <a:lnTo>
                    <a:pt x="164503" y="1298994"/>
                  </a:lnTo>
                  <a:lnTo>
                    <a:pt x="141465" y="1260525"/>
                  </a:lnTo>
                  <a:lnTo>
                    <a:pt x="120535" y="1220724"/>
                  </a:lnTo>
                  <a:lnTo>
                    <a:pt x="101765" y="1179664"/>
                  </a:lnTo>
                  <a:lnTo>
                    <a:pt x="85255" y="1137437"/>
                  </a:lnTo>
                  <a:lnTo>
                    <a:pt x="71069" y="1094105"/>
                  </a:lnTo>
                  <a:lnTo>
                    <a:pt x="59296" y="1049743"/>
                  </a:lnTo>
                  <a:lnTo>
                    <a:pt x="50012" y="1004443"/>
                  </a:lnTo>
                  <a:lnTo>
                    <a:pt x="43281" y="958265"/>
                  </a:lnTo>
                  <a:lnTo>
                    <a:pt x="39179" y="911301"/>
                  </a:lnTo>
                  <a:lnTo>
                    <a:pt x="37795" y="863612"/>
                  </a:lnTo>
                  <a:lnTo>
                    <a:pt x="39179" y="815936"/>
                  </a:lnTo>
                  <a:lnTo>
                    <a:pt x="43281" y="768959"/>
                  </a:lnTo>
                  <a:lnTo>
                    <a:pt x="50012" y="722795"/>
                  </a:lnTo>
                  <a:lnTo>
                    <a:pt x="59296" y="677494"/>
                  </a:lnTo>
                  <a:lnTo>
                    <a:pt x="71069" y="633133"/>
                  </a:lnTo>
                  <a:lnTo>
                    <a:pt x="85255" y="589800"/>
                  </a:lnTo>
                  <a:lnTo>
                    <a:pt x="101765" y="547560"/>
                  </a:lnTo>
                  <a:lnTo>
                    <a:pt x="120535" y="506514"/>
                  </a:lnTo>
                  <a:lnTo>
                    <a:pt x="141465" y="466699"/>
                  </a:lnTo>
                  <a:lnTo>
                    <a:pt x="164503" y="428231"/>
                  </a:lnTo>
                  <a:lnTo>
                    <a:pt x="189572" y="391172"/>
                  </a:lnTo>
                  <a:lnTo>
                    <a:pt x="216573" y="355587"/>
                  </a:lnTo>
                  <a:lnTo>
                    <a:pt x="245440" y="321576"/>
                  </a:lnTo>
                  <a:lnTo>
                    <a:pt x="276110" y="289191"/>
                  </a:lnTo>
                  <a:lnTo>
                    <a:pt x="308495" y="258521"/>
                  </a:lnTo>
                  <a:lnTo>
                    <a:pt x="342506" y="229654"/>
                  </a:lnTo>
                  <a:lnTo>
                    <a:pt x="378091" y="202653"/>
                  </a:lnTo>
                  <a:lnTo>
                    <a:pt x="415150" y="177584"/>
                  </a:lnTo>
                  <a:lnTo>
                    <a:pt x="453618" y="154546"/>
                  </a:lnTo>
                  <a:lnTo>
                    <a:pt x="493433" y="133616"/>
                  </a:lnTo>
                  <a:lnTo>
                    <a:pt x="534479" y="114846"/>
                  </a:lnTo>
                  <a:lnTo>
                    <a:pt x="576719" y="98336"/>
                  </a:lnTo>
                  <a:lnTo>
                    <a:pt x="620052" y="84150"/>
                  </a:lnTo>
                  <a:lnTo>
                    <a:pt x="664413" y="72377"/>
                  </a:lnTo>
                  <a:lnTo>
                    <a:pt x="709714" y="63093"/>
                  </a:lnTo>
                  <a:lnTo>
                    <a:pt x="755878" y="56362"/>
                  </a:lnTo>
                  <a:lnTo>
                    <a:pt x="802855" y="52260"/>
                  </a:lnTo>
                  <a:lnTo>
                    <a:pt x="850531" y="50876"/>
                  </a:lnTo>
                  <a:lnTo>
                    <a:pt x="898220" y="52260"/>
                  </a:lnTo>
                  <a:lnTo>
                    <a:pt x="945184" y="56362"/>
                  </a:lnTo>
                  <a:lnTo>
                    <a:pt x="991362" y="63093"/>
                  </a:lnTo>
                  <a:lnTo>
                    <a:pt x="1036662" y="72377"/>
                  </a:lnTo>
                  <a:lnTo>
                    <a:pt x="1081024" y="84150"/>
                  </a:lnTo>
                  <a:lnTo>
                    <a:pt x="1124356" y="98336"/>
                  </a:lnTo>
                  <a:lnTo>
                    <a:pt x="1166583" y="114846"/>
                  </a:lnTo>
                  <a:lnTo>
                    <a:pt x="1207643" y="133616"/>
                  </a:lnTo>
                  <a:lnTo>
                    <a:pt x="1247444" y="154546"/>
                  </a:lnTo>
                  <a:lnTo>
                    <a:pt x="1285913" y="177584"/>
                  </a:lnTo>
                  <a:lnTo>
                    <a:pt x="1322984" y="202653"/>
                  </a:lnTo>
                  <a:lnTo>
                    <a:pt x="1358557" y="229654"/>
                  </a:lnTo>
                  <a:lnTo>
                    <a:pt x="1392580" y="258521"/>
                  </a:lnTo>
                  <a:lnTo>
                    <a:pt x="1424952" y="289191"/>
                  </a:lnTo>
                  <a:lnTo>
                    <a:pt x="1455623" y="321576"/>
                  </a:lnTo>
                  <a:lnTo>
                    <a:pt x="1484490" y="355587"/>
                  </a:lnTo>
                  <a:lnTo>
                    <a:pt x="1511503" y="391172"/>
                  </a:lnTo>
                  <a:lnTo>
                    <a:pt x="1536560" y="428231"/>
                  </a:lnTo>
                  <a:lnTo>
                    <a:pt x="1559598" y="466699"/>
                  </a:lnTo>
                  <a:lnTo>
                    <a:pt x="1580540" y="506514"/>
                  </a:lnTo>
                  <a:lnTo>
                    <a:pt x="1599298" y="547560"/>
                  </a:lnTo>
                  <a:lnTo>
                    <a:pt x="1615808" y="589800"/>
                  </a:lnTo>
                  <a:lnTo>
                    <a:pt x="1629994" y="633133"/>
                  </a:lnTo>
                  <a:lnTo>
                    <a:pt x="1641767" y="677494"/>
                  </a:lnTo>
                  <a:lnTo>
                    <a:pt x="1651063" y="722795"/>
                  </a:lnTo>
                  <a:lnTo>
                    <a:pt x="1657794" y="768959"/>
                  </a:lnTo>
                  <a:lnTo>
                    <a:pt x="1661883" y="815936"/>
                  </a:lnTo>
                  <a:lnTo>
                    <a:pt x="1663268" y="863612"/>
                  </a:lnTo>
                  <a:lnTo>
                    <a:pt x="1663268" y="613562"/>
                  </a:lnTo>
                  <a:lnTo>
                    <a:pt x="1638515" y="543420"/>
                  </a:lnTo>
                  <a:lnTo>
                    <a:pt x="1620139" y="501624"/>
                  </a:lnTo>
                  <a:lnTo>
                    <a:pt x="1599615" y="461022"/>
                  </a:lnTo>
                  <a:lnTo>
                    <a:pt x="1577035" y="421703"/>
                  </a:lnTo>
                  <a:lnTo>
                    <a:pt x="1552435" y="383730"/>
                  </a:lnTo>
                  <a:lnTo>
                    <a:pt x="1525917" y="347179"/>
                  </a:lnTo>
                  <a:lnTo>
                    <a:pt x="1497545" y="312115"/>
                  </a:lnTo>
                  <a:lnTo>
                    <a:pt x="1467396" y="278612"/>
                  </a:lnTo>
                  <a:lnTo>
                    <a:pt x="1435531" y="246748"/>
                  </a:lnTo>
                  <a:lnTo>
                    <a:pt x="1402041" y="216598"/>
                  </a:lnTo>
                  <a:lnTo>
                    <a:pt x="1366977" y="188226"/>
                  </a:lnTo>
                  <a:lnTo>
                    <a:pt x="1330413" y="161709"/>
                  </a:lnTo>
                  <a:lnTo>
                    <a:pt x="1292440" y="137121"/>
                  </a:lnTo>
                  <a:lnTo>
                    <a:pt x="1253121" y="114528"/>
                  </a:lnTo>
                  <a:lnTo>
                    <a:pt x="1212519" y="94005"/>
                  </a:lnTo>
                  <a:lnTo>
                    <a:pt x="1170724" y="75628"/>
                  </a:lnTo>
                  <a:lnTo>
                    <a:pt x="1127798" y="59461"/>
                  </a:lnTo>
                  <a:lnTo>
                    <a:pt x="1083805" y="45593"/>
                  </a:lnTo>
                  <a:lnTo>
                    <a:pt x="1038834" y="34074"/>
                  </a:lnTo>
                  <a:lnTo>
                    <a:pt x="992949" y="24993"/>
                  </a:lnTo>
                  <a:lnTo>
                    <a:pt x="946226" y="18415"/>
                  </a:lnTo>
                  <a:lnTo>
                    <a:pt x="898728" y="14414"/>
                  </a:lnTo>
                  <a:lnTo>
                    <a:pt x="850531" y="13068"/>
                  </a:lnTo>
                  <a:lnTo>
                    <a:pt x="802347" y="14414"/>
                  </a:lnTo>
                  <a:lnTo>
                    <a:pt x="754849" y="18415"/>
                  </a:lnTo>
                  <a:lnTo>
                    <a:pt x="708113" y="24993"/>
                  </a:lnTo>
                  <a:lnTo>
                    <a:pt x="662228" y="34074"/>
                  </a:lnTo>
                  <a:lnTo>
                    <a:pt x="617258" y="45593"/>
                  </a:lnTo>
                  <a:lnTo>
                    <a:pt x="573278" y="59461"/>
                  </a:lnTo>
                  <a:lnTo>
                    <a:pt x="530339" y="75628"/>
                  </a:lnTo>
                  <a:lnTo>
                    <a:pt x="488543" y="94005"/>
                  </a:lnTo>
                  <a:lnTo>
                    <a:pt x="447954" y="114528"/>
                  </a:lnTo>
                  <a:lnTo>
                    <a:pt x="408622" y="137121"/>
                  </a:lnTo>
                  <a:lnTo>
                    <a:pt x="370649" y="161709"/>
                  </a:lnTo>
                  <a:lnTo>
                    <a:pt x="334098" y="188226"/>
                  </a:lnTo>
                  <a:lnTo>
                    <a:pt x="299034" y="216598"/>
                  </a:lnTo>
                  <a:lnTo>
                    <a:pt x="265544" y="246748"/>
                  </a:lnTo>
                  <a:lnTo>
                    <a:pt x="233680" y="278612"/>
                  </a:lnTo>
                  <a:lnTo>
                    <a:pt x="203530" y="312115"/>
                  </a:lnTo>
                  <a:lnTo>
                    <a:pt x="175158" y="347179"/>
                  </a:lnTo>
                  <a:lnTo>
                    <a:pt x="148640" y="383730"/>
                  </a:lnTo>
                  <a:lnTo>
                    <a:pt x="124053" y="421703"/>
                  </a:lnTo>
                  <a:lnTo>
                    <a:pt x="101460" y="461022"/>
                  </a:lnTo>
                  <a:lnTo>
                    <a:pt x="80937" y="501624"/>
                  </a:lnTo>
                  <a:lnTo>
                    <a:pt x="62560" y="543420"/>
                  </a:lnTo>
                  <a:lnTo>
                    <a:pt x="46393" y="586359"/>
                  </a:lnTo>
                  <a:lnTo>
                    <a:pt x="32524" y="630339"/>
                  </a:lnTo>
                  <a:lnTo>
                    <a:pt x="21005" y="675309"/>
                  </a:lnTo>
                  <a:lnTo>
                    <a:pt x="11925" y="721194"/>
                  </a:lnTo>
                  <a:lnTo>
                    <a:pt x="5346" y="767930"/>
                  </a:lnTo>
                  <a:lnTo>
                    <a:pt x="1346" y="815428"/>
                  </a:lnTo>
                  <a:lnTo>
                    <a:pt x="0" y="863612"/>
                  </a:lnTo>
                  <a:lnTo>
                    <a:pt x="1346" y="911809"/>
                  </a:lnTo>
                  <a:lnTo>
                    <a:pt x="5346" y="959307"/>
                  </a:lnTo>
                  <a:lnTo>
                    <a:pt x="11925" y="1006030"/>
                  </a:lnTo>
                  <a:lnTo>
                    <a:pt x="21005" y="1051915"/>
                  </a:lnTo>
                  <a:lnTo>
                    <a:pt x="32524" y="1096886"/>
                  </a:lnTo>
                  <a:lnTo>
                    <a:pt x="46393" y="1140879"/>
                  </a:lnTo>
                  <a:lnTo>
                    <a:pt x="62560" y="1183805"/>
                  </a:lnTo>
                  <a:lnTo>
                    <a:pt x="80937" y="1225600"/>
                  </a:lnTo>
                  <a:lnTo>
                    <a:pt x="101460" y="1266202"/>
                  </a:lnTo>
                  <a:lnTo>
                    <a:pt x="124053" y="1305521"/>
                  </a:lnTo>
                  <a:lnTo>
                    <a:pt x="148640" y="1343494"/>
                  </a:lnTo>
                  <a:lnTo>
                    <a:pt x="175158" y="1380058"/>
                  </a:lnTo>
                  <a:lnTo>
                    <a:pt x="203530" y="1415122"/>
                  </a:lnTo>
                  <a:lnTo>
                    <a:pt x="233680" y="1448612"/>
                  </a:lnTo>
                  <a:lnTo>
                    <a:pt x="265544" y="1480477"/>
                  </a:lnTo>
                  <a:lnTo>
                    <a:pt x="299034" y="1510626"/>
                  </a:lnTo>
                  <a:lnTo>
                    <a:pt x="334098" y="1538998"/>
                  </a:lnTo>
                  <a:lnTo>
                    <a:pt x="370649" y="1565516"/>
                  </a:lnTo>
                  <a:lnTo>
                    <a:pt x="408622" y="1590116"/>
                  </a:lnTo>
                  <a:lnTo>
                    <a:pt x="447954" y="1612696"/>
                  </a:lnTo>
                  <a:lnTo>
                    <a:pt x="488543" y="1633220"/>
                  </a:lnTo>
                  <a:lnTo>
                    <a:pt x="530339" y="1651596"/>
                  </a:lnTo>
                  <a:lnTo>
                    <a:pt x="573278" y="1667764"/>
                  </a:lnTo>
                  <a:lnTo>
                    <a:pt x="617258" y="1681645"/>
                  </a:lnTo>
                  <a:lnTo>
                    <a:pt x="662228" y="1693151"/>
                  </a:lnTo>
                  <a:lnTo>
                    <a:pt x="708113" y="1702231"/>
                  </a:lnTo>
                  <a:lnTo>
                    <a:pt x="754849" y="1708810"/>
                  </a:lnTo>
                  <a:lnTo>
                    <a:pt x="802347" y="1712810"/>
                  </a:lnTo>
                  <a:lnTo>
                    <a:pt x="850531" y="1714157"/>
                  </a:lnTo>
                  <a:lnTo>
                    <a:pt x="898728" y="1712810"/>
                  </a:lnTo>
                  <a:lnTo>
                    <a:pt x="946226" y="1708810"/>
                  </a:lnTo>
                  <a:lnTo>
                    <a:pt x="992949" y="1702231"/>
                  </a:lnTo>
                  <a:lnTo>
                    <a:pt x="1038834" y="1693151"/>
                  </a:lnTo>
                  <a:lnTo>
                    <a:pt x="1083805" y="1681645"/>
                  </a:lnTo>
                  <a:lnTo>
                    <a:pt x="1100569" y="1676349"/>
                  </a:lnTo>
                  <a:lnTo>
                    <a:pt x="1127798" y="1667764"/>
                  </a:lnTo>
                  <a:lnTo>
                    <a:pt x="1170724" y="1651596"/>
                  </a:lnTo>
                  <a:lnTo>
                    <a:pt x="1212519" y="1633220"/>
                  </a:lnTo>
                  <a:lnTo>
                    <a:pt x="1253121" y="1612696"/>
                  </a:lnTo>
                  <a:lnTo>
                    <a:pt x="1292440" y="1590116"/>
                  </a:lnTo>
                  <a:lnTo>
                    <a:pt x="1330413" y="1565516"/>
                  </a:lnTo>
                  <a:lnTo>
                    <a:pt x="1366977" y="1538998"/>
                  </a:lnTo>
                  <a:lnTo>
                    <a:pt x="1402041" y="1510626"/>
                  </a:lnTo>
                  <a:lnTo>
                    <a:pt x="1435531" y="1480477"/>
                  </a:lnTo>
                  <a:lnTo>
                    <a:pt x="1467396" y="1448612"/>
                  </a:lnTo>
                  <a:lnTo>
                    <a:pt x="1497545" y="1415122"/>
                  </a:lnTo>
                  <a:lnTo>
                    <a:pt x="1525917" y="1380058"/>
                  </a:lnTo>
                  <a:lnTo>
                    <a:pt x="1552435" y="1343494"/>
                  </a:lnTo>
                  <a:lnTo>
                    <a:pt x="1577035" y="1305521"/>
                  </a:lnTo>
                  <a:lnTo>
                    <a:pt x="1599615" y="1266202"/>
                  </a:lnTo>
                  <a:lnTo>
                    <a:pt x="1620139" y="1225600"/>
                  </a:lnTo>
                  <a:lnTo>
                    <a:pt x="1638515" y="1183805"/>
                  </a:lnTo>
                  <a:lnTo>
                    <a:pt x="1654683" y="1140879"/>
                  </a:lnTo>
                  <a:lnTo>
                    <a:pt x="1668564" y="1096886"/>
                  </a:lnTo>
                  <a:lnTo>
                    <a:pt x="1680070" y="1051915"/>
                  </a:lnTo>
                  <a:lnTo>
                    <a:pt x="1689150" y="1006030"/>
                  </a:lnTo>
                  <a:lnTo>
                    <a:pt x="1695729" y="959307"/>
                  </a:lnTo>
                  <a:lnTo>
                    <a:pt x="1699729" y="911809"/>
                  </a:lnTo>
                  <a:lnTo>
                    <a:pt x="1701076" y="863612"/>
                  </a:lnTo>
                  <a:close/>
                </a:path>
                <a:path w="10342244" h="1714500">
                  <a:moveTo>
                    <a:pt x="5610847" y="489445"/>
                  </a:moveTo>
                  <a:lnTo>
                    <a:pt x="5609361" y="482092"/>
                  </a:lnTo>
                  <a:lnTo>
                    <a:pt x="5605310" y="476084"/>
                  </a:lnTo>
                  <a:lnTo>
                    <a:pt x="5599303" y="472033"/>
                  </a:lnTo>
                  <a:lnTo>
                    <a:pt x="5591949" y="470547"/>
                  </a:lnTo>
                  <a:lnTo>
                    <a:pt x="5573052" y="470547"/>
                  </a:lnTo>
                  <a:lnTo>
                    <a:pt x="5573052" y="508342"/>
                  </a:lnTo>
                  <a:lnTo>
                    <a:pt x="5573052" y="1195184"/>
                  </a:lnTo>
                  <a:lnTo>
                    <a:pt x="5360086" y="1195184"/>
                  </a:lnTo>
                  <a:lnTo>
                    <a:pt x="5360086" y="1127671"/>
                  </a:lnTo>
                  <a:lnTo>
                    <a:pt x="5360086" y="1108760"/>
                  </a:lnTo>
                  <a:lnTo>
                    <a:pt x="5358587" y="1101420"/>
                  </a:lnTo>
                  <a:lnTo>
                    <a:pt x="5354536" y="1095413"/>
                  </a:lnTo>
                  <a:lnTo>
                    <a:pt x="5348529" y="1091361"/>
                  </a:lnTo>
                  <a:lnTo>
                    <a:pt x="5341175" y="1089863"/>
                  </a:lnTo>
                  <a:lnTo>
                    <a:pt x="5322278" y="1089863"/>
                  </a:lnTo>
                  <a:lnTo>
                    <a:pt x="5322278" y="1127671"/>
                  </a:lnTo>
                  <a:lnTo>
                    <a:pt x="5322278" y="1195184"/>
                  </a:lnTo>
                  <a:lnTo>
                    <a:pt x="5121567" y="1195184"/>
                  </a:lnTo>
                  <a:lnTo>
                    <a:pt x="5121567" y="1127671"/>
                  </a:lnTo>
                  <a:lnTo>
                    <a:pt x="5322278" y="1127671"/>
                  </a:lnTo>
                  <a:lnTo>
                    <a:pt x="5322278" y="1089863"/>
                  </a:lnTo>
                  <a:lnTo>
                    <a:pt x="5102669" y="1089863"/>
                  </a:lnTo>
                  <a:lnTo>
                    <a:pt x="5095303" y="1091361"/>
                  </a:lnTo>
                  <a:lnTo>
                    <a:pt x="5089296" y="1095413"/>
                  </a:lnTo>
                  <a:lnTo>
                    <a:pt x="5085245" y="1101420"/>
                  </a:lnTo>
                  <a:lnTo>
                    <a:pt x="5083772" y="1108760"/>
                  </a:lnTo>
                  <a:lnTo>
                    <a:pt x="5083772" y="1195184"/>
                  </a:lnTo>
                  <a:lnTo>
                    <a:pt x="4870793" y="1195184"/>
                  </a:lnTo>
                  <a:lnTo>
                    <a:pt x="4870793" y="1021283"/>
                  </a:lnTo>
                  <a:lnTo>
                    <a:pt x="4884445" y="1025055"/>
                  </a:lnTo>
                  <a:lnTo>
                    <a:pt x="4906988" y="1028738"/>
                  </a:lnTo>
                  <a:lnTo>
                    <a:pt x="4907661" y="1028814"/>
                  </a:lnTo>
                  <a:lnTo>
                    <a:pt x="4908334" y="1028852"/>
                  </a:lnTo>
                  <a:lnTo>
                    <a:pt x="5194782" y="1028852"/>
                  </a:lnTo>
                  <a:lnTo>
                    <a:pt x="5231892" y="1014158"/>
                  </a:lnTo>
                  <a:lnTo>
                    <a:pt x="5247284" y="978789"/>
                  </a:lnTo>
                  <a:lnTo>
                    <a:pt x="5247284" y="974509"/>
                  </a:lnTo>
                  <a:lnTo>
                    <a:pt x="5246713" y="970343"/>
                  </a:lnTo>
                  <a:lnTo>
                    <a:pt x="5245646" y="966368"/>
                  </a:lnTo>
                  <a:lnTo>
                    <a:pt x="5264582" y="961402"/>
                  </a:lnTo>
                  <a:lnTo>
                    <a:pt x="5279936" y="950506"/>
                  </a:lnTo>
                  <a:lnTo>
                    <a:pt x="5290223" y="935050"/>
                  </a:lnTo>
                  <a:lnTo>
                    <a:pt x="5293982" y="916470"/>
                  </a:lnTo>
                  <a:lnTo>
                    <a:pt x="5293982" y="912228"/>
                  </a:lnTo>
                  <a:lnTo>
                    <a:pt x="5293423" y="908126"/>
                  </a:lnTo>
                  <a:lnTo>
                    <a:pt x="5292382" y="904189"/>
                  </a:lnTo>
                  <a:lnTo>
                    <a:pt x="5307584" y="904189"/>
                  </a:lnTo>
                  <a:lnTo>
                    <a:pt x="5327993" y="900239"/>
                  </a:lnTo>
                  <a:lnTo>
                    <a:pt x="5344680" y="889495"/>
                  </a:lnTo>
                  <a:lnTo>
                    <a:pt x="5355945" y="873582"/>
                  </a:lnTo>
                  <a:lnTo>
                    <a:pt x="5360073" y="854125"/>
                  </a:lnTo>
                  <a:lnTo>
                    <a:pt x="5355945" y="834656"/>
                  </a:lnTo>
                  <a:lnTo>
                    <a:pt x="5344680" y="818730"/>
                  </a:lnTo>
                  <a:lnTo>
                    <a:pt x="5327993" y="807999"/>
                  </a:lnTo>
                  <a:lnTo>
                    <a:pt x="5322278" y="806907"/>
                  </a:lnTo>
                  <a:lnTo>
                    <a:pt x="5322278" y="847369"/>
                  </a:lnTo>
                  <a:lnTo>
                    <a:pt x="5322278" y="860894"/>
                  </a:lnTo>
                  <a:lnTo>
                    <a:pt x="5315686" y="866394"/>
                  </a:lnTo>
                  <a:lnTo>
                    <a:pt x="5241480" y="866394"/>
                  </a:lnTo>
                  <a:lnTo>
                    <a:pt x="5241290" y="866432"/>
                  </a:lnTo>
                  <a:lnTo>
                    <a:pt x="5057533" y="866432"/>
                  </a:lnTo>
                  <a:lnTo>
                    <a:pt x="5050167" y="867918"/>
                  </a:lnTo>
                  <a:lnTo>
                    <a:pt x="5044160" y="871969"/>
                  </a:lnTo>
                  <a:lnTo>
                    <a:pt x="5040109" y="877989"/>
                  </a:lnTo>
                  <a:lnTo>
                    <a:pt x="5038623" y="885342"/>
                  </a:lnTo>
                  <a:lnTo>
                    <a:pt x="5040109" y="892695"/>
                  </a:lnTo>
                  <a:lnTo>
                    <a:pt x="5044160" y="898702"/>
                  </a:lnTo>
                  <a:lnTo>
                    <a:pt x="5050167" y="902754"/>
                  </a:lnTo>
                  <a:lnTo>
                    <a:pt x="5057533" y="904240"/>
                  </a:lnTo>
                  <a:lnTo>
                    <a:pt x="5241480" y="904240"/>
                  </a:lnTo>
                  <a:lnTo>
                    <a:pt x="5241722" y="904189"/>
                  </a:lnTo>
                  <a:lnTo>
                    <a:pt x="5249583" y="904189"/>
                  </a:lnTo>
                  <a:lnTo>
                    <a:pt x="5256174" y="909701"/>
                  </a:lnTo>
                  <a:lnTo>
                    <a:pt x="5256174" y="923226"/>
                  </a:lnTo>
                  <a:lnTo>
                    <a:pt x="5249583" y="928725"/>
                  </a:lnTo>
                  <a:lnTo>
                    <a:pt x="5242103" y="928725"/>
                  </a:lnTo>
                  <a:lnTo>
                    <a:pt x="5241480" y="928598"/>
                  </a:lnTo>
                  <a:lnTo>
                    <a:pt x="5057533" y="928598"/>
                  </a:lnTo>
                  <a:lnTo>
                    <a:pt x="5050167" y="930084"/>
                  </a:lnTo>
                  <a:lnTo>
                    <a:pt x="5044160" y="934135"/>
                  </a:lnTo>
                  <a:lnTo>
                    <a:pt x="5040109" y="940155"/>
                  </a:lnTo>
                  <a:lnTo>
                    <a:pt x="5038623" y="947508"/>
                  </a:lnTo>
                  <a:lnTo>
                    <a:pt x="5040109" y="954862"/>
                  </a:lnTo>
                  <a:lnTo>
                    <a:pt x="5044160" y="960869"/>
                  </a:lnTo>
                  <a:lnTo>
                    <a:pt x="5050167" y="964920"/>
                  </a:lnTo>
                  <a:lnTo>
                    <a:pt x="5057533" y="966406"/>
                  </a:lnTo>
                  <a:lnTo>
                    <a:pt x="5194211" y="966406"/>
                  </a:lnTo>
                  <a:lnTo>
                    <a:pt x="5194782" y="966520"/>
                  </a:lnTo>
                  <a:lnTo>
                    <a:pt x="5202885" y="966520"/>
                  </a:lnTo>
                  <a:lnTo>
                    <a:pt x="5209476" y="972019"/>
                  </a:lnTo>
                  <a:lnTo>
                    <a:pt x="5209438" y="985570"/>
                  </a:lnTo>
                  <a:lnTo>
                    <a:pt x="5202885" y="991044"/>
                  </a:lnTo>
                  <a:lnTo>
                    <a:pt x="4910074" y="991044"/>
                  </a:lnTo>
                  <a:lnTo>
                    <a:pt x="4880559" y="985570"/>
                  </a:lnTo>
                  <a:lnTo>
                    <a:pt x="4842268" y="973531"/>
                  </a:lnTo>
                  <a:lnTo>
                    <a:pt x="4804308" y="953795"/>
                  </a:lnTo>
                  <a:lnTo>
                    <a:pt x="4775771" y="925245"/>
                  </a:lnTo>
                  <a:lnTo>
                    <a:pt x="4775771" y="788555"/>
                  </a:lnTo>
                  <a:lnTo>
                    <a:pt x="4784153" y="788555"/>
                  </a:lnTo>
                  <a:lnTo>
                    <a:pt x="4788674" y="786803"/>
                  </a:lnTo>
                  <a:lnTo>
                    <a:pt x="4854473" y="727240"/>
                  </a:lnTo>
                  <a:lnTo>
                    <a:pt x="4858270" y="724877"/>
                  </a:lnTo>
                  <a:lnTo>
                    <a:pt x="4859248" y="724674"/>
                  </a:lnTo>
                  <a:lnTo>
                    <a:pt x="4865255" y="720623"/>
                  </a:lnTo>
                  <a:lnTo>
                    <a:pt x="4905527" y="704697"/>
                  </a:lnTo>
                  <a:lnTo>
                    <a:pt x="4907051" y="704570"/>
                  </a:lnTo>
                  <a:lnTo>
                    <a:pt x="4907813" y="704430"/>
                  </a:lnTo>
                  <a:lnTo>
                    <a:pt x="4962728" y="692873"/>
                  </a:lnTo>
                  <a:lnTo>
                    <a:pt x="4997970" y="682294"/>
                  </a:lnTo>
                  <a:lnTo>
                    <a:pt x="5018189" y="673392"/>
                  </a:lnTo>
                  <a:lnTo>
                    <a:pt x="5028006" y="666838"/>
                  </a:lnTo>
                  <a:lnTo>
                    <a:pt x="5029822" y="666889"/>
                  </a:lnTo>
                  <a:lnTo>
                    <a:pt x="5032908" y="667473"/>
                  </a:lnTo>
                  <a:lnTo>
                    <a:pt x="5036439" y="670318"/>
                  </a:lnTo>
                  <a:lnTo>
                    <a:pt x="5037747" y="671931"/>
                  </a:lnTo>
                  <a:lnTo>
                    <a:pt x="5037747" y="676046"/>
                  </a:lnTo>
                  <a:lnTo>
                    <a:pt x="4985842" y="709828"/>
                  </a:lnTo>
                  <a:lnTo>
                    <a:pt x="4920208" y="726706"/>
                  </a:lnTo>
                  <a:lnTo>
                    <a:pt x="4914112" y="734453"/>
                  </a:lnTo>
                  <a:lnTo>
                    <a:pt x="5004066" y="777176"/>
                  </a:lnTo>
                  <a:lnTo>
                    <a:pt x="5053596" y="779551"/>
                  </a:lnTo>
                  <a:lnTo>
                    <a:pt x="5249583" y="779551"/>
                  </a:lnTo>
                  <a:lnTo>
                    <a:pt x="5256174" y="785050"/>
                  </a:lnTo>
                  <a:lnTo>
                    <a:pt x="5256174" y="798563"/>
                  </a:lnTo>
                  <a:lnTo>
                    <a:pt x="5249583" y="804062"/>
                  </a:lnTo>
                  <a:lnTo>
                    <a:pt x="5241480" y="804062"/>
                  </a:lnTo>
                  <a:lnTo>
                    <a:pt x="5240528" y="804252"/>
                  </a:lnTo>
                  <a:lnTo>
                    <a:pt x="5057533" y="804252"/>
                  </a:lnTo>
                  <a:lnTo>
                    <a:pt x="5050167" y="805738"/>
                  </a:lnTo>
                  <a:lnTo>
                    <a:pt x="5044160" y="809802"/>
                  </a:lnTo>
                  <a:lnTo>
                    <a:pt x="5040109" y="815809"/>
                  </a:lnTo>
                  <a:lnTo>
                    <a:pt x="5038623" y="823163"/>
                  </a:lnTo>
                  <a:lnTo>
                    <a:pt x="5040109" y="830529"/>
                  </a:lnTo>
                  <a:lnTo>
                    <a:pt x="5044160" y="836536"/>
                  </a:lnTo>
                  <a:lnTo>
                    <a:pt x="5050167" y="840574"/>
                  </a:lnTo>
                  <a:lnTo>
                    <a:pt x="5057533" y="842060"/>
                  </a:lnTo>
                  <a:lnTo>
                    <a:pt x="5241480" y="842060"/>
                  </a:lnTo>
                  <a:lnTo>
                    <a:pt x="5242420" y="841870"/>
                  </a:lnTo>
                  <a:lnTo>
                    <a:pt x="5315686" y="841870"/>
                  </a:lnTo>
                  <a:lnTo>
                    <a:pt x="5322278" y="847369"/>
                  </a:lnTo>
                  <a:lnTo>
                    <a:pt x="5322278" y="806907"/>
                  </a:lnTo>
                  <a:lnTo>
                    <a:pt x="5307584" y="804062"/>
                  </a:lnTo>
                  <a:lnTo>
                    <a:pt x="5292395" y="804062"/>
                  </a:lnTo>
                  <a:lnTo>
                    <a:pt x="5293423" y="800138"/>
                  </a:lnTo>
                  <a:lnTo>
                    <a:pt x="5293982" y="796036"/>
                  </a:lnTo>
                  <a:lnTo>
                    <a:pt x="5293982" y="791806"/>
                  </a:lnTo>
                  <a:lnTo>
                    <a:pt x="5289842" y="772337"/>
                  </a:lnTo>
                  <a:lnTo>
                    <a:pt x="5278590" y="756424"/>
                  </a:lnTo>
                  <a:lnTo>
                    <a:pt x="5261889" y="745680"/>
                  </a:lnTo>
                  <a:lnTo>
                    <a:pt x="5241544" y="741756"/>
                  </a:lnTo>
                  <a:lnTo>
                    <a:pt x="5054473" y="741756"/>
                  </a:lnTo>
                  <a:lnTo>
                    <a:pt x="5013744" y="739863"/>
                  </a:lnTo>
                  <a:lnTo>
                    <a:pt x="5034318" y="730453"/>
                  </a:lnTo>
                  <a:lnTo>
                    <a:pt x="5054358" y="717118"/>
                  </a:lnTo>
                  <a:lnTo>
                    <a:pt x="5069535" y="699198"/>
                  </a:lnTo>
                  <a:lnTo>
                    <a:pt x="5075555" y="676046"/>
                  </a:lnTo>
                  <a:lnTo>
                    <a:pt x="5074297" y="666838"/>
                  </a:lnTo>
                  <a:lnTo>
                    <a:pt x="5047996" y="633298"/>
                  </a:lnTo>
                  <a:lnTo>
                    <a:pt x="5024082" y="629170"/>
                  </a:lnTo>
                  <a:lnTo>
                    <a:pt x="5013325" y="631647"/>
                  </a:lnTo>
                  <a:lnTo>
                    <a:pt x="5004625" y="637044"/>
                  </a:lnTo>
                  <a:lnTo>
                    <a:pt x="4994605" y="642912"/>
                  </a:lnTo>
                  <a:lnTo>
                    <a:pt x="4974755" y="650214"/>
                  </a:lnTo>
                  <a:lnTo>
                    <a:pt x="4944237" y="658431"/>
                  </a:lnTo>
                  <a:lnTo>
                    <a:pt x="4902187" y="667029"/>
                  </a:lnTo>
                  <a:lnTo>
                    <a:pt x="4879200" y="672249"/>
                  </a:lnTo>
                  <a:lnTo>
                    <a:pt x="4870793" y="675906"/>
                  </a:lnTo>
                  <a:lnTo>
                    <a:pt x="4870793" y="508342"/>
                  </a:lnTo>
                  <a:lnTo>
                    <a:pt x="5083772" y="508342"/>
                  </a:lnTo>
                  <a:lnTo>
                    <a:pt x="5083772" y="595604"/>
                  </a:lnTo>
                  <a:lnTo>
                    <a:pt x="5085245" y="602970"/>
                  </a:lnTo>
                  <a:lnTo>
                    <a:pt x="5089296" y="608977"/>
                  </a:lnTo>
                  <a:lnTo>
                    <a:pt x="5095303" y="613029"/>
                  </a:lnTo>
                  <a:lnTo>
                    <a:pt x="5102669" y="614514"/>
                  </a:lnTo>
                  <a:lnTo>
                    <a:pt x="5341175" y="614514"/>
                  </a:lnTo>
                  <a:lnTo>
                    <a:pt x="5348529" y="613029"/>
                  </a:lnTo>
                  <a:lnTo>
                    <a:pt x="5354536" y="608977"/>
                  </a:lnTo>
                  <a:lnTo>
                    <a:pt x="5358587" y="602970"/>
                  </a:lnTo>
                  <a:lnTo>
                    <a:pt x="5360086" y="595604"/>
                  </a:lnTo>
                  <a:lnTo>
                    <a:pt x="5360086" y="576707"/>
                  </a:lnTo>
                  <a:lnTo>
                    <a:pt x="5360086" y="508342"/>
                  </a:lnTo>
                  <a:lnTo>
                    <a:pt x="5573052" y="508342"/>
                  </a:lnTo>
                  <a:lnTo>
                    <a:pt x="5573052" y="470547"/>
                  </a:lnTo>
                  <a:lnTo>
                    <a:pt x="5341226" y="470547"/>
                  </a:lnTo>
                  <a:lnTo>
                    <a:pt x="5322278" y="470535"/>
                  </a:lnTo>
                  <a:lnTo>
                    <a:pt x="5322278" y="508342"/>
                  </a:lnTo>
                  <a:lnTo>
                    <a:pt x="5322278" y="576707"/>
                  </a:lnTo>
                  <a:lnTo>
                    <a:pt x="5121567" y="576707"/>
                  </a:lnTo>
                  <a:lnTo>
                    <a:pt x="5121567" y="508342"/>
                  </a:lnTo>
                  <a:lnTo>
                    <a:pt x="5322278" y="508342"/>
                  </a:lnTo>
                  <a:lnTo>
                    <a:pt x="5322278" y="470535"/>
                  </a:lnTo>
                  <a:lnTo>
                    <a:pt x="5102669" y="470535"/>
                  </a:lnTo>
                  <a:lnTo>
                    <a:pt x="4851895" y="470547"/>
                  </a:lnTo>
                  <a:lnTo>
                    <a:pt x="4844542" y="472033"/>
                  </a:lnTo>
                  <a:lnTo>
                    <a:pt x="4838522" y="476084"/>
                  </a:lnTo>
                  <a:lnTo>
                    <a:pt x="4834471" y="482092"/>
                  </a:lnTo>
                  <a:lnTo>
                    <a:pt x="4832985" y="489445"/>
                  </a:lnTo>
                  <a:lnTo>
                    <a:pt x="4832985" y="696188"/>
                  </a:lnTo>
                  <a:lnTo>
                    <a:pt x="4831943" y="696861"/>
                  </a:lnTo>
                  <a:lnTo>
                    <a:pt x="4831283" y="697318"/>
                  </a:lnTo>
                  <a:lnTo>
                    <a:pt x="4830635" y="697826"/>
                  </a:lnTo>
                  <a:lnTo>
                    <a:pt x="4772190" y="750747"/>
                  </a:lnTo>
                  <a:lnTo>
                    <a:pt x="4771999" y="750747"/>
                  </a:lnTo>
                  <a:lnTo>
                    <a:pt x="4771999" y="726160"/>
                  </a:lnTo>
                  <a:lnTo>
                    <a:pt x="4771999" y="707250"/>
                  </a:lnTo>
                  <a:lnTo>
                    <a:pt x="4770501" y="699897"/>
                  </a:lnTo>
                  <a:lnTo>
                    <a:pt x="4766449" y="693889"/>
                  </a:lnTo>
                  <a:lnTo>
                    <a:pt x="4760442" y="689838"/>
                  </a:lnTo>
                  <a:lnTo>
                    <a:pt x="4753089" y="688352"/>
                  </a:lnTo>
                  <a:lnTo>
                    <a:pt x="4734191" y="688352"/>
                  </a:lnTo>
                  <a:lnTo>
                    <a:pt x="4734191" y="726160"/>
                  </a:lnTo>
                  <a:lnTo>
                    <a:pt x="4734191" y="977366"/>
                  </a:lnTo>
                  <a:lnTo>
                    <a:pt x="4665815" y="977366"/>
                  </a:lnTo>
                  <a:lnTo>
                    <a:pt x="4665815" y="726160"/>
                  </a:lnTo>
                  <a:lnTo>
                    <a:pt x="4734191" y="726160"/>
                  </a:lnTo>
                  <a:lnTo>
                    <a:pt x="4734191" y="688352"/>
                  </a:lnTo>
                  <a:lnTo>
                    <a:pt x="4646917" y="688352"/>
                  </a:lnTo>
                  <a:lnTo>
                    <a:pt x="4639551" y="689838"/>
                  </a:lnTo>
                  <a:lnTo>
                    <a:pt x="4633544" y="693889"/>
                  </a:lnTo>
                  <a:lnTo>
                    <a:pt x="4629493" y="699897"/>
                  </a:lnTo>
                  <a:lnTo>
                    <a:pt x="4628019" y="707250"/>
                  </a:lnTo>
                  <a:lnTo>
                    <a:pt x="4628019" y="996264"/>
                  </a:lnTo>
                  <a:lnTo>
                    <a:pt x="4629493" y="1003630"/>
                  </a:lnTo>
                  <a:lnTo>
                    <a:pt x="4633544" y="1009637"/>
                  </a:lnTo>
                  <a:lnTo>
                    <a:pt x="4639551" y="1013688"/>
                  </a:lnTo>
                  <a:lnTo>
                    <a:pt x="4646917" y="1015161"/>
                  </a:lnTo>
                  <a:lnTo>
                    <a:pt x="4753089" y="1015161"/>
                  </a:lnTo>
                  <a:lnTo>
                    <a:pt x="4760442" y="1013688"/>
                  </a:lnTo>
                  <a:lnTo>
                    <a:pt x="4766449" y="1009637"/>
                  </a:lnTo>
                  <a:lnTo>
                    <a:pt x="4770501" y="1003630"/>
                  </a:lnTo>
                  <a:lnTo>
                    <a:pt x="4771999" y="996264"/>
                  </a:lnTo>
                  <a:lnTo>
                    <a:pt x="4771999" y="977366"/>
                  </a:lnTo>
                  <a:lnTo>
                    <a:pt x="4771999" y="973416"/>
                  </a:lnTo>
                  <a:lnTo>
                    <a:pt x="4782604" y="984796"/>
                  </a:lnTo>
                  <a:lnTo>
                    <a:pt x="4832985" y="1009980"/>
                  </a:lnTo>
                  <a:lnTo>
                    <a:pt x="4832985" y="1214094"/>
                  </a:lnTo>
                  <a:lnTo>
                    <a:pt x="4834471" y="1221447"/>
                  </a:lnTo>
                  <a:lnTo>
                    <a:pt x="4838522" y="1227455"/>
                  </a:lnTo>
                  <a:lnTo>
                    <a:pt x="4844542" y="1231506"/>
                  </a:lnTo>
                  <a:lnTo>
                    <a:pt x="4851895" y="1232992"/>
                  </a:lnTo>
                  <a:lnTo>
                    <a:pt x="5098415" y="1232992"/>
                  </a:lnTo>
                  <a:lnTo>
                    <a:pt x="5102669" y="1233843"/>
                  </a:lnTo>
                  <a:lnTo>
                    <a:pt x="5341175" y="1233843"/>
                  </a:lnTo>
                  <a:lnTo>
                    <a:pt x="5345417" y="1232992"/>
                  </a:lnTo>
                  <a:lnTo>
                    <a:pt x="5591949" y="1232992"/>
                  </a:lnTo>
                  <a:lnTo>
                    <a:pt x="5599303" y="1231506"/>
                  </a:lnTo>
                  <a:lnTo>
                    <a:pt x="5605310" y="1227455"/>
                  </a:lnTo>
                  <a:lnTo>
                    <a:pt x="5609361" y="1221447"/>
                  </a:lnTo>
                  <a:lnTo>
                    <a:pt x="5610847" y="1214094"/>
                  </a:lnTo>
                  <a:lnTo>
                    <a:pt x="5610847" y="489445"/>
                  </a:lnTo>
                  <a:close/>
                </a:path>
                <a:path w="10342244" h="1714500">
                  <a:moveTo>
                    <a:pt x="6023788" y="850544"/>
                  </a:moveTo>
                  <a:lnTo>
                    <a:pt x="6022441" y="802360"/>
                  </a:lnTo>
                  <a:lnTo>
                    <a:pt x="6018441" y="754862"/>
                  </a:lnTo>
                  <a:lnTo>
                    <a:pt x="6011862" y="708139"/>
                  </a:lnTo>
                  <a:lnTo>
                    <a:pt x="6002782" y="662241"/>
                  </a:lnTo>
                  <a:lnTo>
                    <a:pt x="5991263" y="617270"/>
                  </a:lnTo>
                  <a:lnTo>
                    <a:pt x="5985992" y="600557"/>
                  </a:lnTo>
                  <a:lnTo>
                    <a:pt x="5985992" y="850544"/>
                  </a:lnTo>
                  <a:lnTo>
                    <a:pt x="5984608" y="898232"/>
                  </a:lnTo>
                  <a:lnTo>
                    <a:pt x="5980506" y="945197"/>
                  </a:lnTo>
                  <a:lnTo>
                    <a:pt x="5973775" y="991374"/>
                  </a:lnTo>
                  <a:lnTo>
                    <a:pt x="5964491" y="1036675"/>
                  </a:lnTo>
                  <a:lnTo>
                    <a:pt x="5952718" y="1081036"/>
                  </a:lnTo>
                  <a:lnTo>
                    <a:pt x="5938532" y="1124369"/>
                  </a:lnTo>
                  <a:lnTo>
                    <a:pt x="5922022" y="1166596"/>
                  </a:lnTo>
                  <a:lnTo>
                    <a:pt x="5903252" y="1207655"/>
                  </a:lnTo>
                  <a:lnTo>
                    <a:pt x="5882322" y="1247457"/>
                  </a:lnTo>
                  <a:lnTo>
                    <a:pt x="5859284" y="1285925"/>
                  </a:lnTo>
                  <a:lnTo>
                    <a:pt x="5834215" y="1322997"/>
                  </a:lnTo>
                  <a:lnTo>
                    <a:pt x="5807214" y="1358569"/>
                  </a:lnTo>
                  <a:lnTo>
                    <a:pt x="5778347" y="1392593"/>
                  </a:lnTo>
                  <a:lnTo>
                    <a:pt x="5747677" y="1424965"/>
                  </a:lnTo>
                  <a:lnTo>
                    <a:pt x="5715292" y="1455635"/>
                  </a:lnTo>
                  <a:lnTo>
                    <a:pt x="5681281" y="1484515"/>
                  </a:lnTo>
                  <a:lnTo>
                    <a:pt x="5645696" y="1511515"/>
                  </a:lnTo>
                  <a:lnTo>
                    <a:pt x="5608637" y="1536573"/>
                  </a:lnTo>
                  <a:lnTo>
                    <a:pt x="5570169" y="1559610"/>
                  </a:lnTo>
                  <a:lnTo>
                    <a:pt x="5530354" y="1580553"/>
                  </a:lnTo>
                  <a:lnTo>
                    <a:pt x="5489308" y="1599311"/>
                  </a:lnTo>
                  <a:lnTo>
                    <a:pt x="5447068" y="1615821"/>
                  </a:lnTo>
                  <a:lnTo>
                    <a:pt x="5403735" y="1630006"/>
                  </a:lnTo>
                  <a:lnTo>
                    <a:pt x="5359374" y="1641779"/>
                  </a:lnTo>
                  <a:lnTo>
                    <a:pt x="5314073" y="1651076"/>
                  </a:lnTo>
                  <a:lnTo>
                    <a:pt x="5267909" y="1657807"/>
                  </a:lnTo>
                  <a:lnTo>
                    <a:pt x="5220932" y="1661896"/>
                  </a:lnTo>
                  <a:lnTo>
                    <a:pt x="5173256" y="1663280"/>
                  </a:lnTo>
                  <a:lnTo>
                    <a:pt x="5125567" y="1661896"/>
                  </a:lnTo>
                  <a:lnTo>
                    <a:pt x="5078603" y="1657807"/>
                  </a:lnTo>
                  <a:lnTo>
                    <a:pt x="5032426" y="1651076"/>
                  </a:lnTo>
                  <a:lnTo>
                    <a:pt x="4987125" y="1641779"/>
                  </a:lnTo>
                  <a:lnTo>
                    <a:pt x="4942764" y="1630006"/>
                  </a:lnTo>
                  <a:lnTo>
                    <a:pt x="4899431" y="1615821"/>
                  </a:lnTo>
                  <a:lnTo>
                    <a:pt x="4857204" y="1599311"/>
                  </a:lnTo>
                  <a:lnTo>
                    <a:pt x="4816145" y="1580553"/>
                  </a:lnTo>
                  <a:lnTo>
                    <a:pt x="4776343" y="1559610"/>
                  </a:lnTo>
                  <a:lnTo>
                    <a:pt x="4737874" y="1536573"/>
                  </a:lnTo>
                  <a:lnTo>
                    <a:pt x="4700803" y="1511515"/>
                  </a:lnTo>
                  <a:lnTo>
                    <a:pt x="4665230" y="1484515"/>
                  </a:lnTo>
                  <a:lnTo>
                    <a:pt x="4631207" y="1455635"/>
                  </a:lnTo>
                  <a:lnTo>
                    <a:pt x="4598835" y="1424965"/>
                  </a:lnTo>
                  <a:lnTo>
                    <a:pt x="4568164" y="1392593"/>
                  </a:lnTo>
                  <a:lnTo>
                    <a:pt x="4539297" y="1358569"/>
                  </a:lnTo>
                  <a:lnTo>
                    <a:pt x="4512284" y="1322997"/>
                  </a:lnTo>
                  <a:lnTo>
                    <a:pt x="4487227" y="1285925"/>
                  </a:lnTo>
                  <a:lnTo>
                    <a:pt x="4464189" y="1247457"/>
                  </a:lnTo>
                  <a:lnTo>
                    <a:pt x="4443247" y="1207655"/>
                  </a:lnTo>
                  <a:lnTo>
                    <a:pt x="4424489" y="1166596"/>
                  </a:lnTo>
                  <a:lnTo>
                    <a:pt x="4407979" y="1124369"/>
                  </a:lnTo>
                  <a:lnTo>
                    <a:pt x="4393793" y="1081036"/>
                  </a:lnTo>
                  <a:lnTo>
                    <a:pt x="4382020" y="1036675"/>
                  </a:lnTo>
                  <a:lnTo>
                    <a:pt x="4372724" y="991374"/>
                  </a:lnTo>
                  <a:lnTo>
                    <a:pt x="4365993" y="945197"/>
                  </a:lnTo>
                  <a:lnTo>
                    <a:pt x="4361904" y="898232"/>
                  </a:lnTo>
                  <a:lnTo>
                    <a:pt x="4360519" y="850544"/>
                  </a:lnTo>
                  <a:lnTo>
                    <a:pt x="4361904" y="802868"/>
                  </a:lnTo>
                  <a:lnTo>
                    <a:pt x="4365993" y="755904"/>
                  </a:lnTo>
                  <a:lnTo>
                    <a:pt x="4372724" y="709726"/>
                  </a:lnTo>
                  <a:lnTo>
                    <a:pt x="4382020" y="664425"/>
                  </a:lnTo>
                  <a:lnTo>
                    <a:pt x="4393793" y="620064"/>
                  </a:lnTo>
                  <a:lnTo>
                    <a:pt x="4407979" y="576732"/>
                  </a:lnTo>
                  <a:lnTo>
                    <a:pt x="4424489" y="534492"/>
                  </a:lnTo>
                  <a:lnTo>
                    <a:pt x="4443247" y="493445"/>
                  </a:lnTo>
                  <a:lnTo>
                    <a:pt x="4464189" y="453644"/>
                  </a:lnTo>
                  <a:lnTo>
                    <a:pt x="4487227" y="415163"/>
                  </a:lnTo>
                  <a:lnTo>
                    <a:pt x="4512284" y="378104"/>
                  </a:lnTo>
                  <a:lnTo>
                    <a:pt x="4539297" y="342519"/>
                  </a:lnTo>
                  <a:lnTo>
                    <a:pt x="4568164" y="308508"/>
                  </a:lnTo>
                  <a:lnTo>
                    <a:pt x="4598835" y="276123"/>
                  </a:lnTo>
                  <a:lnTo>
                    <a:pt x="4631207" y="245465"/>
                  </a:lnTo>
                  <a:lnTo>
                    <a:pt x="4665230" y="216585"/>
                  </a:lnTo>
                  <a:lnTo>
                    <a:pt x="4700803" y="189585"/>
                  </a:lnTo>
                  <a:lnTo>
                    <a:pt x="4737874" y="164515"/>
                  </a:lnTo>
                  <a:lnTo>
                    <a:pt x="4776343" y="141478"/>
                  </a:lnTo>
                  <a:lnTo>
                    <a:pt x="4816145" y="120548"/>
                  </a:lnTo>
                  <a:lnTo>
                    <a:pt x="4857204" y="101777"/>
                  </a:lnTo>
                  <a:lnTo>
                    <a:pt x="4899431" y="85267"/>
                  </a:lnTo>
                  <a:lnTo>
                    <a:pt x="4942764" y="71094"/>
                  </a:lnTo>
                  <a:lnTo>
                    <a:pt x="4987125" y="59309"/>
                  </a:lnTo>
                  <a:lnTo>
                    <a:pt x="5032426" y="50025"/>
                  </a:lnTo>
                  <a:lnTo>
                    <a:pt x="5078603" y="43294"/>
                  </a:lnTo>
                  <a:lnTo>
                    <a:pt x="5125567" y="39192"/>
                  </a:lnTo>
                  <a:lnTo>
                    <a:pt x="5173256" y="37807"/>
                  </a:lnTo>
                  <a:lnTo>
                    <a:pt x="5220932" y="39192"/>
                  </a:lnTo>
                  <a:lnTo>
                    <a:pt x="5267909" y="43294"/>
                  </a:lnTo>
                  <a:lnTo>
                    <a:pt x="5314073" y="50025"/>
                  </a:lnTo>
                  <a:lnTo>
                    <a:pt x="5359374" y="59309"/>
                  </a:lnTo>
                  <a:lnTo>
                    <a:pt x="5403735" y="71094"/>
                  </a:lnTo>
                  <a:lnTo>
                    <a:pt x="5447068" y="85267"/>
                  </a:lnTo>
                  <a:lnTo>
                    <a:pt x="5489308" y="101777"/>
                  </a:lnTo>
                  <a:lnTo>
                    <a:pt x="5530354" y="120548"/>
                  </a:lnTo>
                  <a:lnTo>
                    <a:pt x="5570169" y="141478"/>
                  </a:lnTo>
                  <a:lnTo>
                    <a:pt x="5608637" y="164515"/>
                  </a:lnTo>
                  <a:lnTo>
                    <a:pt x="5645696" y="189585"/>
                  </a:lnTo>
                  <a:lnTo>
                    <a:pt x="5681281" y="216585"/>
                  </a:lnTo>
                  <a:lnTo>
                    <a:pt x="5715292" y="245465"/>
                  </a:lnTo>
                  <a:lnTo>
                    <a:pt x="5747677" y="276123"/>
                  </a:lnTo>
                  <a:lnTo>
                    <a:pt x="5778347" y="308508"/>
                  </a:lnTo>
                  <a:lnTo>
                    <a:pt x="5807214" y="342519"/>
                  </a:lnTo>
                  <a:lnTo>
                    <a:pt x="5834215" y="378104"/>
                  </a:lnTo>
                  <a:lnTo>
                    <a:pt x="5859284" y="415163"/>
                  </a:lnTo>
                  <a:lnTo>
                    <a:pt x="5882322" y="453644"/>
                  </a:lnTo>
                  <a:lnTo>
                    <a:pt x="5903252" y="493445"/>
                  </a:lnTo>
                  <a:lnTo>
                    <a:pt x="5922022" y="534492"/>
                  </a:lnTo>
                  <a:lnTo>
                    <a:pt x="5938532" y="576732"/>
                  </a:lnTo>
                  <a:lnTo>
                    <a:pt x="5952718" y="620064"/>
                  </a:lnTo>
                  <a:lnTo>
                    <a:pt x="5964491" y="664425"/>
                  </a:lnTo>
                  <a:lnTo>
                    <a:pt x="5973775" y="709726"/>
                  </a:lnTo>
                  <a:lnTo>
                    <a:pt x="5980506" y="755904"/>
                  </a:lnTo>
                  <a:lnTo>
                    <a:pt x="5984608" y="802868"/>
                  </a:lnTo>
                  <a:lnTo>
                    <a:pt x="5985992" y="850544"/>
                  </a:lnTo>
                  <a:lnTo>
                    <a:pt x="5985992" y="600557"/>
                  </a:lnTo>
                  <a:lnTo>
                    <a:pt x="5961227" y="530352"/>
                  </a:lnTo>
                  <a:lnTo>
                    <a:pt x="5942850" y="488556"/>
                  </a:lnTo>
                  <a:lnTo>
                    <a:pt x="5922327" y="447954"/>
                  </a:lnTo>
                  <a:lnTo>
                    <a:pt x="5899734" y="408635"/>
                  </a:lnTo>
                  <a:lnTo>
                    <a:pt x="5875147" y="370662"/>
                  </a:lnTo>
                  <a:lnTo>
                    <a:pt x="5848629" y="334111"/>
                  </a:lnTo>
                  <a:lnTo>
                    <a:pt x="5820257" y="299046"/>
                  </a:lnTo>
                  <a:lnTo>
                    <a:pt x="5790108" y="265544"/>
                  </a:lnTo>
                  <a:lnTo>
                    <a:pt x="5758243" y="233680"/>
                  </a:lnTo>
                  <a:lnTo>
                    <a:pt x="5724753" y="203530"/>
                  </a:lnTo>
                  <a:lnTo>
                    <a:pt x="5689689" y="175158"/>
                  </a:lnTo>
                  <a:lnTo>
                    <a:pt x="5653138" y="148640"/>
                  </a:lnTo>
                  <a:lnTo>
                    <a:pt x="5615165" y="124053"/>
                  </a:lnTo>
                  <a:lnTo>
                    <a:pt x="5575833" y="101460"/>
                  </a:lnTo>
                  <a:lnTo>
                    <a:pt x="5535244" y="80937"/>
                  </a:lnTo>
                  <a:lnTo>
                    <a:pt x="5493448" y="62560"/>
                  </a:lnTo>
                  <a:lnTo>
                    <a:pt x="5450510" y="46393"/>
                  </a:lnTo>
                  <a:lnTo>
                    <a:pt x="5406529" y="32524"/>
                  </a:lnTo>
                  <a:lnTo>
                    <a:pt x="5361559" y="21005"/>
                  </a:lnTo>
                  <a:lnTo>
                    <a:pt x="5315674" y="11925"/>
                  </a:lnTo>
                  <a:lnTo>
                    <a:pt x="5268938" y="5346"/>
                  </a:lnTo>
                  <a:lnTo>
                    <a:pt x="5221440" y="1358"/>
                  </a:lnTo>
                  <a:lnTo>
                    <a:pt x="5173256" y="0"/>
                  </a:lnTo>
                  <a:lnTo>
                    <a:pt x="5125059" y="1358"/>
                  </a:lnTo>
                  <a:lnTo>
                    <a:pt x="5077561" y="5346"/>
                  </a:lnTo>
                  <a:lnTo>
                    <a:pt x="5030838" y="11925"/>
                  </a:lnTo>
                  <a:lnTo>
                    <a:pt x="4984953" y="21005"/>
                  </a:lnTo>
                  <a:lnTo>
                    <a:pt x="4939982" y="32524"/>
                  </a:lnTo>
                  <a:lnTo>
                    <a:pt x="4895989" y="46393"/>
                  </a:lnTo>
                  <a:lnTo>
                    <a:pt x="4853063" y="62560"/>
                  </a:lnTo>
                  <a:lnTo>
                    <a:pt x="4811268" y="80937"/>
                  </a:lnTo>
                  <a:lnTo>
                    <a:pt x="4770666" y="101460"/>
                  </a:lnTo>
                  <a:lnTo>
                    <a:pt x="4731347" y="124053"/>
                  </a:lnTo>
                  <a:lnTo>
                    <a:pt x="4693374" y="148640"/>
                  </a:lnTo>
                  <a:lnTo>
                    <a:pt x="4656823" y="175158"/>
                  </a:lnTo>
                  <a:lnTo>
                    <a:pt x="4621758" y="203530"/>
                  </a:lnTo>
                  <a:lnTo>
                    <a:pt x="4588256" y="233680"/>
                  </a:lnTo>
                  <a:lnTo>
                    <a:pt x="4556391" y="265544"/>
                  </a:lnTo>
                  <a:lnTo>
                    <a:pt x="4526242" y="299046"/>
                  </a:lnTo>
                  <a:lnTo>
                    <a:pt x="4497870" y="334111"/>
                  </a:lnTo>
                  <a:lnTo>
                    <a:pt x="4471352" y="370662"/>
                  </a:lnTo>
                  <a:lnTo>
                    <a:pt x="4446765" y="408635"/>
                  </a:lnTo>
                  <a:lnTo>
                    <a:pt x="4424172" y="447954"/>
                  </a:lnTo>
                  <a:lnTo>
                    <a:pt x="4403649" y="488556"/>
                  </a:lnTo>
                  <a:lnTo>
                    <a:pt x="4385272" y="530352"/>
                  </a:lnTo>
                  <a:lnTo>
                    <a:pt x="4369117" y="573290"/>
                  </a:lnTo>
                  <a:lnTo>
                    <a:pt x="4355236" y="617270"/>
                  </a:lnTo>
                  <a:lnTo>
                    <a:pt x="4343730" y="662241"/>
                  </a:lnTo>
                  <a:lnTo>
                    <a:pt x="4334649" y="708139"/>
                  </a:lnTo>
                  <a:lnTo>
                    <a:pt x="4328071" y="754862"/>
                  </a:lnTo>
                  <a:lnTo>
                    <a:pt x="4324070" y="802360"/>
                  </a:lnTo>
                  <a:lnTo>
                    <a:pt x="4322724" y="850544"/>
                  </a:lnTo>
                  <a:lnTo>
                    <a:pt x="4324070" y="898740"/>
                  </a:lnTo>
                  <a:lnTo>
                    <a:pt x="4328071" y="946238"/>
                  </a:lnTo>
                  <a:lnTo>
                    <a:pt x="4334649" y="992962"/>
                  </a:lnTo>
                  <a:lnTo>
                    <a:pt x="4343730" y="1038847"/>
                  </a:lnTo>
                  <a:lnTo>
                    <a:pt x="4355236" y="1083818"/>
                  </a:lnTo>
                  <a:lnTo>
                    <a:pt x="4369117" y="1127810"/>
                  </a:lnTo>
                  <a:lnTo>
                    <a:pt x="4385272" y="1170736"/>
                  </a:lnTo>
                  <a:lnTo>
                    <a:pt x="4403649" y="1212532"/>
                  </a:lnTo>
                  <a:lnTo>
                    <a:pt x="4424172" y="1253134"/>
                  </a:lnTo>
                  <a:lnTo>
                    <a:pt x="4446765" y="1292453"/>
                  </a:lnTo>
                  <a:lnTo>
                    <a:pt x="4471352" y="1330426"/>
                  </a:lnTo>
                  <a:lnTo>
                    <a:pt x="4497870" y="1366989"/>
                  </a:lnTo>
                  <a:lnTo>
                    <a:pt x="4526242" y="1402041"/>
                  </a:lnTo>
                  <a:lnTo>
                    <a:pt x="4556391" y="1435544"/>
                  </a:lnTo>
                  <a:lnTo>
                    <a:pt x="4588256" y="1467408"/>
                  </a:lnTo>
                  <a:lnTo>
                    <a:pt x="4621758" y="1497558"/>
                  </a:lnTo>
                  <a:lnTo>
                    <a:pt x="4656823" y="1525930"/>
                  </a:lnTo>
                  <a:lnTo>
                    <a:pt x="4693374" y="1552448"/>
                  </a:lnTo>
                  <a:lnTo>
                    <a:pt x="4731347" y="1577035"/>
                  </a:lnTo>
                  <a:lnTo>
                    <a:pt x="4770666" y="1599628"/>
                  </a:lnTo>
                  <a:lnTo>
                    <a:pt x="4811268" y="1620151"/>
                  </a:lnTo>
                  <a:lnTo>
                    <a:pt x="4853063" y="1638528"/>
                  </a:lnTo>
                  <a:lnTo>
                    <a:pt x="4895989" y="1654683"/>
                  </a:lnTo>
                  <a:lnTo>
                    <a:pt x="4939982" y="1668564"/>
                  </a:lnTo>
                  <a:lnTo>
                    <a:pt x="4984953" y="1680070"/>
                  </a:lnTo>
                  <a:lnTo>
                    <a:pt x="5030838" y="1689150"/>
                  </a:lnTo>
                  <a:lnTo>
                    <a:pt x="5077561" y="1695729"/>
                  </a:lnTo>
                  <a:lnTo>
                    <a:pt x="5125059" y="1699729"/>
                  </a:lnTo>
                  <a:lnTo>
                    <a:pt x="5173256" y="1701076"/>
                  </a:lnTo>
                  <a:lnTo>
                    <a:pt x="5221440" y="1699729"/>
                  </a:lnTo>
                  <a:lnTo>
                    <a:pt x="5268938" y="1695729"/>
                  </a:lnTo>
                  <a:lnTo>
                    <a:pt x="5315674" y="1689150"/>
                  </a:lnTo>
                  <a:lnTo>
                    <a:pt x="5361559" y="1680070"/>
                  </a:lnTo>
                  <a:lnTo>
                    <a:pt x="5406529" y="1668564"/>
                  </a:lnTo>
                  <a:lnTo>
                    <a:pt x="5423255" y="1663280"/>
                  </a:lnTo>
                  <a:lnTo>
                    <a:pt x="5450510" y="1654683"/>
                  </a:lnTo>
                  <a:lnTo>
                    <a:pt x="5493448" y="1638528"/>
                  </a:lnTo>
                  <a:lnTo>
                    <a:pt x="5535244" y="1620151"/>
                  </a:lnTo>
                  <a:lnTo>
                    <a:pt x="5575833" y="1599628"/>
                  </a:lnTo>
                  <a:lnTo>
                    <a:pt x="5615165" y="1577035"/>
                  </a:lnTo>
                  <a:lnTo>
                    <a:pt x="5653138" y="1552448"/>
                  </a:lnTo>
                  <a:lnTo>
                    <a:pt x="5689689" y="1525930"/>
                  </a:lnTo>
                  <a:lnTo>
                    <a:pt x="5724753" y="1497558"/>
                  </a:lnTo>
                  <a:lnTo>
                    <a:pt x="5758243" y="1467408"/>
                  </a:lnTo>
                  <a:lnTo>
                    <a:pt x="5790108" y="1435544"/>
                  </a:lnTo>
                  <a:lnTo>
                    <a:pt x="5820257" y="1402041"/>
                  </a:lnTo>
                  <a:lnTo>
                    <a:pt x="5848629" y="1366989"/>
                  </a:lnTo>
                  <a:lnTo>
                    <a:pt x="5875147" y="1330426"/>
                  </a:lnTo>
                  <a:lnTo>
                    <a:pt x="5899734" y="1292453"/>
                  </a:lnTo>
                  <a:lnTo>
                    <a:pt x="5922327" y="1253134"/>
                  </a:lnTo>
                  <a:lnTo>
                    <a:pt x="5942850" y="1212532"/>
                  </a:lnTo>
                  <a:lnTo>
                    <a:pt x="5961227" y="1170736"/>
                  </a:lnTo>
                  <a:lnTo>
                    <a:pt x="5977394" y="1127810"/>
                  </a:lnTo>
                  <a:lnTo>
                    <a:pt x="5991263" y="1083818"/>
                  </a:lnTo>
                  <a:lnTo>
                    <a:pt x="6002782" y="1038847"/>
                  </a:lnTo>
                  <a:lnTo>
                    <a:pt x="6011862" y="992962"/>
                  </a:lnTo>
                  <a:lnTo>
                    <a:pt x="6018441" y="946238"/>
                  </a:lnTo>
                  <a:lnTo>
                    <a:pt x="6022441" y="898740"/>
                  </a:lnTo>
                  <a:lnTo>
                    <a:pt x="6023788" y="850544"/>
                  </a:lnTo>
                  <a:close/>
                </a:path>
                <a:path w="10342244" h="1714500">
                  <a:moveTo>
                    <a:pt x="10341623" y="851522"/>
                  </a:moveTo>
                  <a:lnTo>
                    <a:pt x="10340264" y="803325"/>
                  </a:lnTo>
                  <a:lnTo>
                    <a:pt x="10336276" y="755827"/>
                  </a:lnTo>
                  <a:lnTo>
                    <a:pt x="10329697" y="709104"/>
                  </a:lnTo>
                  <a:lnTo>
                    <a:pt x="10320617" y="663219"/>
                  </a:lnTo>
                  <a:lnTo>
                    <a:pt x="10309098" y="618248"/>
                  </a:lnTo>
                  <a:lnTo>
                    <a:pt x="10303827" y="601535"/>
                  </a:lnTo>
                  <a:lnTo>
                    <a:pt x="10303827" y="851522"/>
                  </a:lnTo>
                  <a:lnTo>
                    <a:pt x="10302443" y="899198"/>
                  </a:lnTo>
                  <a:lnTo>
                    <a:pt x="10298341" y="946162"/>
                  </a:lnTo>
                  <a:lnTo>
                    <a:pt x="10291610" y="992339"/>
                  </a:lnTo>
                  <a:lnTo>
                    <a:pt x="10282314" y="1037640"/>
                  </a:lnTo>
                  <a:lnTo>
                    <a:pt x="10270541" y="1082001"/>
                  </a:lnTo>
                  <a:lnTo>
                    <a:pt x="10256368" y="1125334"/>
                  </a:lnTo>
                  <a:lnTo>
                    <a:pt x="10239858" y="1167574"/>
                  </a:lnTo>
                  <a:lnTo>
                    <a:pt x="10221087" y="1208620"/>
                  </a:lnTo>
                  <a:lnTo>
                    <a:pt x="10200145" y="1248422"/>
                  </a:lnTo>
                  <a:lnTo>
                    <a:pt x="10177107" y="1286903"/>
                  </a:lnTo>
                  <a:lnTo>
                    <a:pt x="10152050" y="1323962"/>
                  </a:lnTo>
                  <a:lnTo>
                    <a:pt x="10125050" y="1359547"/>
                  </a:lnTo>
                  <a:lnTo>
                    <a:pt x="10096170" y="1393558"/>
                  </a:lnTo>
                  <a:lnTo>
                    <a:pt x="10065512" y="1425943"/>
                  </a:lnTo>
                  <a:lnTo>
                    <a:pt x="10033127" y="1456601"/>
                  </a:lnTo>
                  <a:lnTo>
                    <a:pt x="9999116" y="1485480"/>
                  </a:lnTo>
                  <a:lnTo>
                    <a:pt x="9963531" y="1512481"/>
                  </a:lnTo>
                  <a:lnTo>
                    <a:pt x="9926472" y="1537538"/>
                  </a:lnTo>
                  <a:lnTo>
                    <a:pt x="9887991" y="1560576"/>
                  </a:lnTo>
                  <a:lnTo>
                    <a:pt x="9848190" y="1581518"/>
                  </a:lnTo>
                  <a:lnTo>
                    <a:pt x="9807143" y="1600288"/>
                  </a:lnTo>
                  <a:lnTo>
                    <a:pt x="9764903" y="1616798"/>
                  </a:lnTo>
                  <a:lnTo>
                    <a:pt x="9721571" y="1630972"/>
                  </a:lnTo>
                  <a:lnTo>
                    <a:pt x="9677209" y="1642745"/>
                  </a:lnTo>
                  <a:lnTo>
                    <a:pt x="9631909" y="1652041"/>
                  </a:lnTo>
                  <a:lnTo>
                    <a:pt x="9585731" y="1658772"/>
                  </a:lnTo>
                  <a:lnTo>
                    <a:pt x="9538767" y="1662874"/>
                  </a:lnTo>
                  <a:lnTo>
                    <a:pt x="9491091" y="1664258"/>
                  </a:lnTo>
                  <a:lnTo>
                    <a:pt x="9443402" y="1662874"/>
                  </a:lnTo>
                  <a:lnTo>
                    <a:pt x="9396438" y="1658772"/>
                  </a:lnTo>
                  <a:lnTo>
                    <a:pt x="9350261" y="1652041"/>
                  </a:lnTo>
                  <a:lnTo>
                    <a:pt x="9304960" y="1642745"/>
                  </a:lnTo>
                  <a:lnTo>
                    <a:pt x="9260599" y="1630972"/>
                  </a:lnTo>
                  <a:lnTo>
                    <a:pt x="9217266" y="1616798"/>
                  </a:lnTo>
                  <a:lnTo>
                    <a:pt x="9175039" y="1600288"/>
                  </a:lnTo>
                  <a:lnTo>
                    <a:pt x="9133980" y="1581518"/>
                  </a:lnTo>
                  <a:lnTo>
                    <a:pt x="9094178" y="1560576"/>
                  </a:lnTo>
                  <a:lnTo>
                    <a:pt x="9055710" y="1537538"/>
                  </a:lnTo>
                  <a:lnTo>
                    <a:pt x="9018638" y="1512481"/>
                  </a:lnTo>
                  <a:lnTo>
                    <a:pt x="8983066" y="1485480"/>
                  </a:lnTo>
                  <a:lnTo>
                    <a:pt x="8949042" y="1456601"/>
                  </a:lnTo>
                  <a:lnTo>
                    <a:pt x="8916657" y="1425943"/>
                  </a:lnTo>
                  <a:lnTo>
                    <a:pt x="8885999" y="1393558"/>
                  </a:lnTo>
                  <a:lnTo>
                    <a:pt x="8857120" y="1359547"/>
                  </a:lnTo>
                  <a:lnTo>
                    <a:pt x="8830119" y="1323962"/>
                  </a:lnTo>
                  <a:lnTo>
                    <a:pt x="8805062" y="1286903"/>
                  </a:lnTo>
                  <a:lnTo>
                    <a:pt x="8782025" y="1248422"/>
                  </a:lnTo>
                  <a:lnTo>
                    <a:pt x="8761082" y="1208620"/>
                  </a:lnTo>
                  <a:lnTo>
                    <a:pt x="8742324" y="1167574"/>
                  </a:lnTo>
                  <a:lnTo>
                    <a:pt x="8725814" y="1125334"/>
                  </a:lnTo>
                  <a:lnTo>
                    <a:pt x="8711628" y="1082001"/>
                  </a:lnTo>
                  <a:lnTo>
                    <a:pt x="8699856" y="1037640"/>
                  </a:lnTo>
                  <a:lnTo>
                    <a:pt x="8690559" y="992339"/>
                  </a:lnTo>
                  <a:lnTo>
                    <a:pt x="8683828" y="946162"/>
                  </a:lnTo>
                  <a:lnTo>
                    <a:pt x="8679726" y="899198"/>
                  </a:lnTo>
                  <a:lnTo>
                    <a:pt x="8678354" y="851522"/>
                  </a:lnTo>
                  <a:lnTo>
                    <a:pt x="8679726" y="803833"/>
                  </a:lnTo>
                  <a:lnTo>
                    <a:pt x="8683828" y="756869"/>
                  </a:lnTo>
                  <a:lnTo>
                    <a:pt x="8690559" y="710692"/>
                  </a:lnTo>
                  <a:lnTo>
                    <a:pt x="8699856" y="665391"/>
                  </a:lnTo>
                  <a:lnTo>
                    <a:pt x="8711628" y="621030"/>
                  </a:lnTo>
                  <a:lnTo>
                    <a:pt x="8725814" y="577697"/>
                  </a:lnTo>
                  <a:lnTo>
                    <a:pt x="8742324" y="535470"/>
                  </a:lnTo>
                  <a:lnTo>
                    <a:pt x="8761082" y="494411"/>
                  </a:lnTo>
                  <a:lnTo>
                    <a:pt x="8782025" y="454609"/>
                  </a:lnTo>
                  <a:lnTo>
                    <a:pt x="8805062" y="416140"/>
                  </a:lnTo>
                  <a:lnTo>
                    <a:pt x="8830119" y="379069"/>
                  </a:lnTo>
                  <a:lnTo>
                    <a:pt x="8857120" y="343496"/>
                  </a:lnTo>
                  <a:lnTo>
                    <a:pt x="8885999" y="309473"/>
                  </a:lnTo>
                  <a:lnTo>
                    <a:pt x="8916657" y="277088"/>
                  </a:lnTo>
                  <a:lnTo>
                    <a:pt x="8949042" y="246430"/>
                  </a:lnTo>
                  <a:lnTo>
                    <a:pt x="8983066" y="217551"/>
                  </a:lnTo>
                  <a:lnTo>
                    <a:pt x="9018638" y="190550"/>
                  </a:lnTo>
                  <a:lnTo>
                    <a:pt x="9055710" y="165493"/>
                  </a:lnTo>
                  <a:lnTo>
                    <a:pt x="9094178" y="142455"/>
                  </a:lnTo>
                  <a:lnTo>
                    <a:pt x="9133980" y="121513"/>
                  </a:lnTo>
                  <a:lnTo>
                    <a:pt x="9175039" y="102755"/>
                  </a:lnTo>
                  <a:lnTo>
                    <a:pt x="9217266" y="86245"/>
                  </a:lnTo>
                  <a:lnTo>
                    <a:pt x="9260599" y="72059"/>
                  </a:lnTo>
                  <a:lnTo>
                    <a:pt x="9304960" y="60286"/>
                  </a:lnTo>
                  <a:lnTo>
                    <a:pt x="9350261" y="50990"/>
                  </a:lnTo>
                  <a:lnTo>
                    <a:pt x="9396438" y="44259"/>
                  </a:lnTo>
                  <a:lnTo>
                    <a:pt x="9443402" y="40157"/>
                  </a:lnTo>
                  <a:lnTo>
                    <a:pt x="9491091" y="38785"/>
                  </a:lnTo>
                  <a:lnTo>
                    <a:pt x="9538767" y="40157"/>
                  </a:lnTo>
                  <a:lnTo>
                    <a:pt x="9585731" y="44259"/>
                  </a:lnTo>
                  <a:lnTo>
                    <a:pt x="9631909" y="50990"/>
                  </a:lnTo>
                  <a:lnTo>
                    <a:pt x="9677209" y="60286"/>
                  </a:lnTo>
                  <a:lnTo>
                    <a:pt x="9721571" y="72059"/>
                  </a:lnTo>
                  <a:lnTo>
                    <a:pt x="9764903" y="86245"/>
                  </a:lnTo>
                  <a:lnTo>
                    <a:pt x="9807143" y="102755"/>
                  </a:lnTo>
                  <a:lnTo>
                    <a:pt x="9848190" y="121513"/>
                  </a:lnTo>
                  <a:lnTo>
                    <a:pt x="9887991" y="142455"/>
                  </a:lnTo>
                  <a:lnTo>
                    <a:pt x="9926472" y="165493"/>
                  </a:lnTo>
                  <a:lnTo>
                    <a:pt x="9963531" y="190550"/>
                  </a:lnTo>
                  <a:lnTo>
                    <a:pt x="9999116" y="217551"/>
                  </a:lnTo>
                  <a:lnTo>
                    <a:pt x="10033127" y="246430"/>
                  </a:lnTo>
                  <a:lnTo>
                    <a:pt x="10065512" y="277088"/>
                  </a:lnTo>
                  <a:lnTo>
                    <a:pt x="10096170" y="309473"/>
                  </a:lnTo>
                  <a:lnTo>
                    <a:pt x="10125050" y="343496"/>
                  </a:lnTo>
                  <a:lnTo>
                    <a:pt x="10152050" y="379069"/>
                  </a:lnTo>
                  <a:lnTo>
                    <a:pt x="10177107" y="416140"/>
                  </a:lnTo>
                  <a:lnTo>
                    <a:pt x="10200145" y="454609"/>
                  </a:lnTo>
                  <a:lnTo>
                    <a:pt x="10221087" y="494411"/>
                  </a:lnTo>
                  <a:lnTo>
                    <a:pt x="10239858" y="535470"/>
                  </a:lnTo>
                  <a:lnTo>
                    <a:pt x="10256368" y="577697"/>
                  </a:lnTo>
                  <a:lnTo>
                    <a:pt x="10270541" y="621030"/>
                  </a:lnTo>
                  <a:lnTo>
                    <a:pt x="10282314" y="665391"/>
                  </a:lnTo>
                  <a:lnTo>
                    <a:pt x="10291610" y="710692"/>
                  </a:lnTo>
                  <a:lnTo>
                    <a:pt x="10298341" y="756869"/>
                  </a:lnTo>
                  <a:lnTo>
                    <a:pt x="10302443" y="803833"/>
                  </a:lnTo>
                  <a:lnTo>
                    <a:pt x="10303827" y="851522"/>
                  </a:lnTo>
                  <a:lnTo>
                    <a:pt x="10303827" y="601535"/>
                  </a:lnTo>
                  <a:lnTo>
                    <a:pt x="10279062" y="531329"/>
                  </a:lnTo>
                  <a:lnTo>
                    <a:pt x="10260686" y="489521"/>
                  </a:lnTo>
                  <a:lnTo>
                    <a:pt x="10240162" y="448932"/>
                  </a:lnTo>
                  <a:lnTo>
                    <a:pt x="10217569" y="409600"/>
                  </a:lnTo>
                  <a:lnTo>
                    <a:pt x="10192982" y="371627"/>
                  </a:lnTo>
                  <a:lnTo>
                    <a:pt x="10166464" y="335076"/>
                  </a:lnTo>
                  <a:lnTo>
                    <a:pt x="10138092" y="300012"/>
                  </a:lnTo>
                  <a:lnTo>
                    <a:pt x="10107943" y="266509"/>
                  </a:lnTo>
                  <a:lnTo>
                    <a:pt x="10076078" y="234657"/>
                  </a:lnTo>
                  <a:lnTo>
                    <a:pt x="10042588" y="204495"/>
                  </a:lnTo>
                  <a:lnTo>
                    <a:pt x="10007524" y="176136"/>
                  </a:lnTo>
                  <a:lnTo>
                    <a:pt x="9970973" y="149618"/>
                  </a:lnTo>
                  <a:lnTo>
                    <a:pt x="9932987" y="125018"/>
                  </a:lnTo>
                  <a:lnTo>
                    <a:pt x="9893668" y="102425"/>
                  </a:lnTo>
                  <a:lnTo>
                    <a:pt x="9853079" y="81902"/>
                  </a:lnTo>
                  <a:lnTo>
                    <a:pt x="9811271" y="63525"/>
                  </a:lnTo>
                  <a:lnTo>
                    <a:pt x="9768345" y="47371"/>
                  </a:lnTo>
                  <a:lnTo>
                    <a:pt x="9741129" y="38785"/>
                  </a:lnTo>
                  <a:lnTo>
                    <a:pt x="9724365" y="33489"/>
                  </a:lnTo>
                  <a:lnTo>
                    <a:pt x="9679381" y="21983"/>
                  </a:lnTo>
                  <a:lnTo>
                    <a:pt x="9633496" y="12903"/>
                  </a:lnTo>
                  <a:lnTo>
                    <a:pt x="9586773" y="6324"/>
                  </a:lnTo>
                  <a:lnTo>
                    <a:pt x="9539275" y="2324"/>
                  </a:lnTo>
                  <a:lnTo>
                    <a:pt x="9491091" y="977"/>
                  </a:lnTo>
                  <a:lnTo>
                    <a:pt x="9442894" y="2324"/>
                  </a:lnTo>
                  <a:lnTo>
                    <a:pt x="9395396" y="6324"/>
                  </a:lnTo>
                  <a:lnTo>
                    <a:pt x="9348673" y="12903"/>
                  </a:lnTo>
                  <a:lnTo>
                    <a:pt x="9302788" y="21983"/>
                  </a:lnTo>
                  <a:lnTo>
                    <a:pt x="9257817" y="33489"/>
                  </a:lnTo>
                  <a:lnTo>
                    <a:pt x="9213825" y="47371"/>
                  </a:lnTo>
                  <a:lnTo>
                    <a:pt x="9170899" y="63525"/>
                  </a:lnTo>
                  <a:lnTo>
                    <a:pt x="9129090" y="81902"/>
                  </a:lnTo>
                  <a:lnTo>
                    <a:pt x="9088501" y="102425"/>
                  </a:lnTo>
                  <a:lnTo>
                    <a:pt x="9049182" y="125018"/>
                  </a:lnTo>
                  <a:lnTo>
                    <a:pt x="9011209" y="149618"/>
                  </a:lnTo>
                  <a:lnTo>
                    <a:pt x="8974645" y="176136"/>
                  </a:lnTo>
                  <a:lnTo>
                    <a:pt x="8939593" y="204495"/>
                  </a:lnTo>
                  <a:lnTo>
                    <a:pt x="8906091" y="234657"/>
                  </a:lnTo>
                  <a:lnTo>
                    <a:pt x="8874227" y="266509"/>
                  </a:lnTo>
                  <a:lnTo>
                    <a:pt x="8844077" y="300012"/>
                  </a:lnTo>
                  <a:lnTo>
                    <a:pt x="8815705" y="335076"/>
                  </a:lnTo>
                  <a:lnTo>
                    <a:pt x="8789187" y="371627"/>
                  </a:lnTo>
                  <a:lnTo>
                    <a:pt x="8764600" y="409600"/>
                  </a:lnTo>
                  <a:lnTo>
                    <a:pt x="8742007" y="448932"/>
                  </a:lnTo>
                  <a:lnTo>
                    <a:pt x="8721484" y="489521"/>
                  </a:lnTo>
                  <a:lnTo>
                    <a:pt x="8703107" y="531329"/>
                  </a:lnTo>
                  <a:lnTo>
                    <a:pt x="8686952" y="574255"/>
                  </a:lnTo>
                  <a:lnTo>
                    <a:pt x="8673071" y="618248"/>
                  </a:lnTo>
                  <a:lnTo>
                    <a:pt x="8661565" y="663219"/>
                  </a:lnTo>
                  <a:lnTo>
                    <a:pt x="8652472" y="709104"/>
                  </a:lnTo>
                  <a:lnTo>
                    <a:pt x="8645906" y="755827"/>
                  </a:lnTo>
                  <a:lnTo>
                    <a:pt x="8641905" y="803325"/>
                  </a:lnTo>
                  <a:lnTo>
                    <a:pt x="8640559" y="851522"/>
                  </a:lnTo>
                  <a:lnTo>
                    <a:pt x="8641905" y="899706"/>
                  </a:lnTo>
                  <a:lnTo>
                    <a:pt x="8645906" y="947204"/>
                  </a:lnTo>
                  <a:lnTo>
                    <a:pt x="8652472" y="993927"/>
                  </a:lnTo>
                  <a:lnTo>
                    <a:pt x="8661565" y="1039812"/>
                  </a:lnTo>
                  <a:lnTo>
                    <a:pt x="8673071" y="1084795"/>
                  </a:lnTo>
                  <a:lnTo>
                    <a:pt x="8686952" y="1128776"/>
                  </a:lnTo>
                  <a:lnTo>
                    <a:pt x="8703107" y="1171702"/>
                  </a:lnTo>
                  <a:lnTo>
                    <a:pt x="8721484" y="1213510"/>
                  </a:lnTo>
                  <a:lnTo>
                    <a:pt x="8742007" y="1254099"/>
                  </a:lnTo>
                  <a:lnTo>
                    <a:pt x="8764600" y="1293418"/>
                  </a:lnTo>
                  <a:lnTo>
                    <a:pt x="8789187" y="1331404"/>
                  </a:lnTo>
                  <a:lnTo>
                    <a:pt x="8815705" y="1367955"/>
                  </a:lnTo>
                  <a:lnTo>
                    <a:pt x="8844077" y="1403019"/>
                  </a:lnTo>
                  <a:lnTo>
                    <a:pt x="8874227" y="1436509"/>
                  </a:lnTo>
                  <a:lnTo>
                    <a:pt x="8906091" y="1468374"/>
                  </a:lnTo>
                  <a:lnTo>
                    <a:pt x="8939593" y="1498523"/>
                  </a:lnTo>
                  <a:lnTo>
                    <a:pt x="8974645" y="1526895"/>
                  </a:lnTo>
                  <a:lnTo>
                    <a:pt x="9011209" y="1553413"/>
                  </a:lnTo>
                  <a:lnTo>
                    <a:pt x="9049182" y="1578000"/>
                  </a:lnTo>
                  <a:lnTo>
                    <a:pt x="9088501" y="1600593"/>
                  </a:lnTo>
                  <a:lnTo>
                    <a:pt x="9129090" y="1621116"/>
                  </a:lnTo>
                  <a:lnTo>
                    <a:pt x="9170899" y="1639493"/>
                  </a:lnTo>
                  <a:lnTo>
                    <a:pt x="9213825" y="1655660"/>
                  </a:lnTo>
                  <a:lnTo>
                    <a:pt x="9257817" y="1669529"/>
                  </a:lnTo>
                  <a:lnTo>
                    <a:pt x="9302788" y="1681048"/>
                  </a:lnTo>
                  <a:lnTo>
                    <a:pt x="9348673" y="1690128"/>
                  </a:lnTo>
                  <a:lnTo>
                    <a:pt x="9395396" y="1696707"/>
                  </a:lnTo>
                  <a:lnTo>
                    <a:pt x="9442894" y="1700695"/>
                  </a:lnTo>
                  <a:lnTo>
                    <a:pt x="9491091" y="1702054"/>
                  </a:lnTo>
                  <a:lnTo>
                    <a:pt x="9539275" y="1700695"/>
                  </a:lnTo>
                  <a:lnTo>
                    <a:pt x="9586773" y="1696707"/>
                  </a:lnTo>
                  <a:lnTo>
                    <a:pt x="9633496" y="1690128"/>
                  </a:lnTo>
                  <a:lnTo>
                    <a:pt x="9679381" y="1681048"/>
                  </a:lnTo>
                  <a:lnTo>
                    <a:pt x="9724365" y="1669529"/>
                  </a:lnTo>
                  <a:lnTo>
                    <a:pt x="9768345" y="1655660"/>
                  </a:lnTo>
                  <a:lnTo>
                    <a:pt x="9811271" y="1639493"/>
                  </a:lnTo>
                  <a:lnTo>
                    <a:pt x="9853079" y="1621116"/>
                  </a:lnTo>
                  <a:lnTo>
                    <a:pt x="9893668" y="1600593"/>
                  </a:lnTo>
                  <a:lnTo>
                    <a:pt x="9932987" y="1578000"/>
                  </a:lnTo>
                  <a:lnTo>
                    <a:pt x="9970973" y="1553413"/>
                  </a:lnTo>
                  <a:lnTo>
                    <a:pt x="10007524" y="1526895"/>
                  </a:lnTo>
                  <a:lnTo>
                    <a:pt x="10042588" y="1498523"/>
                  </a:lnTo>
                  <a:lnTo>
                    <a:pt x="10076078" y="1468374"/>
                  </a:lnTo>
                  <a:lnTo>
                    <a:pt x="10107943" y="1436509"/>
                  </a:lnTo>
                  <a:lnTo>
                    <a:pt x="10138092" y="1403019"/>
                  </a:lnTo>
                  <a:lnTo>
                    <a:pt x="10166464" y="1367955"/>
                  </a:lnTo>
                  <a:lnTo>
                    <a:pt x="10192982" y="1331404"/>
                  </a:lnTo>
                  <a:lnTo>
                    <a:pt x="10217569" y="1293418"/>
                  </a:lnTo>
                  <a:lnTo>
                    <a:pt x="10240162" y="1254099"/>
                  </a:lnTo>
                  <a:lnTo>
                    <a:pt x="10260686" y="1213510"/>
                  </a:lnTo>
                  <a:lnTo>
                    <a:pt x="10279062" y="1171702"/>
                  </a:lnTo>
                  <a:lnTo>
                    <a:pt x="10295230" y="1128776"/>
                  </a:lnTo>
                  <a:lnTo>
                    <a:pt x="10309098" y="1084795"/>
                  </a:lnTo>
                  <a:lnTo>
                    <a:pt x="10320617" y="1039812"/>
                  </a:lnTo>
                  <a:lnTo>
                    <a:pt x="10329697" y="993927"/>
                  </a:lnTo>
                  <a:lnTo>
                    <a:pt x="10336276" y="947204"/>
                  </a:lnTo>
                  <a:lnTo>
                    <a:pt x="10340264" y="899706"/>
                  </a:lnTo>
                  <a:lnTo>
                    <a:pt x="10341623" y="8515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937625" y="7924299"/>
              <a:ext cx="226542" cy="22656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419203" y="8029415"/>
              <a:ext cx="225107" cy="12145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816270" y="7563420"/>
              <a:ext cx="950594" cy="504190"/>
            </a:xfrm>
            <a:custGeom>
              <a:avLst/>
              <a:gdLst/>
              <a:ahLst/>
              <a:cxnLst/>
              <a:rect l="l" t="t" r="r" b="b"/>
              <a:pathLst>
                <a:path w="950595" h="504190">
                  <a:moveTo>
                    <a:pt x="950226" y="268516"/>
                  </a:moveTo>
                  <a:lnTo>
                    <a:pt x="947877" y="256921"/>
                  </a:lnTo>
                  <a:lnTo>
                    <a:pt x="941476" y="247434"/>
                  </a:lnTo>
                  <a:lnTo>
                    <a:pt x="931989" y="241033"/>
                  </a:lnTo>
                  <a:lnTo>
                    <a:pt x="920394" y="238683"/>
                  </a:lnTo>
                  <a:lnTo>
                    <a:pt x="864527" y="238734"/>
                  </a:lnTo>
                  <a:lnTo>
                    <a:pt x="828700" y="27838"/>
                  </a:lnTo>
                  <a:lnTo>
                    <a:pt x="826185" y="18300"/>
                  </a:lnTo>
                  <a:lnTo>
                    <a:pt x="826185" y="238760"/>
                  </a:lnTo>
                  <a:lnTo>
                    <a:pt x="640003" y="238899"/>
                  </a:lnTo>
                  <a:lnTo>
                    <a:pt x="640003" y="37795"/>
                  </a:lnTo>
                  <a:lnTo>
                    <a:pt x="792048" y="37795"/>
                  </a:lnTo>
                  <a:lnTo>
                    <a:pt x="826185" y="238760"/>
                  </a:lnTo>
                  <a:lnTo>
                    <a:pt x="826185" y="18300"/>
                  </a:lnTo>
                  <a:lnTo>
                    <a:pt x="825830" y="16941"/>
                  </a:lnTo>
                  <a:lnTo>
                    <a:pt x="819353" y="8102"/>
                  </a:lnTo>
                  <a:lnTo>
                    <a:pt x="810107" y="2171"/>
                  </a:lnTo>
                  <a:lnTo>
                    <a:pt x="798944" y="0"/>
                  </a:lnTo>
                  <a:lnTo>
                    <a:pt x="621106" y="0"/>
                  </a:lnTo>
                  <a:lnTo>
                    <a:pt x="29819" y="0"/>
                  </a:lnTo>
                  <a:lnTo>
                    <a:pt x="18211" y="2349"/>
                  </a:lnTo>
                  <a:lnTo>
                    <a:pt x="8737" y="8737"/>
                  </a:lnTo>
                  <a:lnTo>
                    <a:pt x="2336" y="18224"/>
                  </a:lnTo>
                  <a:lnTo>
                    <a:pt x="0" y="29819"/>
                  </a:lnTo>
                  <a:lnTo>
                    <a:pt x="0" y="473862"/>
                  </a:lnTo>
                  <a:lnTo>
                    <a:pt x="2336" y="485457"/>
                  </a:lnTo>
                  <a:lnTo>
                    <a:pt x="8737" y="494944"/>
                  </a:lnTo>
                  <a:lnTo>
                    <a:pt x="18211" y="501332"/>
                  </a:lnTo>
                  <a:lnTo>
                    <a:pt x="29819" y="503682"/>
                  </a:lnTo>
                  <a:lnTo>
                    <a:pt x="140843" y="503682"/>
                  </a:lnTo>
                  <a:lnTo>
                    <a:pt x="148196" y="502196"/>
                  </a:lnTo>
                  <a:lnTo>
                    <a:pt x="154203" y="498144"/>
                  </a:lnTo>
                  <a:lnTo>
                    <a:pt x="158254" y="492137"/>
                  </a:lnTo>
                  <a:lnTo>
                    <a:pt x="159740" y="484784"/>
                  </a:lnTo>
                  <a:lnTo>
                    <a:pt x="158254" y="477418"/>
                  </a:lnTo>
                  <a:lnTo>
                    <a:pt x="154203" y="471411"/>
                  </a:lnTo>
                  <a:lnTo>
                    <a:pt x="148196" y="467360"/>
                  </a:lnTo>
                  <a:lnTo>
                    <a:pt x="140843" y="465874"/>
                  </a:lnTo>
                  <a:lnTo>
                    <a:pt x="37795" y="465874"/>
                  </a:lnTo>
                  <a:lnTo>
                    <a:pt x="37795" y="37807"/>
                  </a:lnTo>
                  <a:lnTo>
                    <a:pt x="602208" y="37807"/>
                  </a:lnTo>
                  <a:lnTo>
                    <a:pt x="602208" y="246888"/>
                  </a:lnTo>
                  <a:lnTo>
                    <a:pt x="604545" y="258483"/>
                  </a:lnTo>
                  <a:lnTo>
                    <a:pt x="610946" y="267970"/>
                  </a:lnTo>
                  <a:lnTo>
                    <a:pt x="620420" y="274358"/>
                  </a:lnTo>
                  <a:lnTo>
                    <a:pt x="632040" y="276707"/>
                  </a:lnTo>
                  <a:lnTo>
                    <a:pt x="912418" y="276491"/>
                  </a:lnTo>
                  <a:lnTo>
                    <a:pt x="912418" y="465874"/>
                  </a:lnTo>
                  <a:lnTo>
                    <a:pt x="828459" y="465874"/>
                  </a:lnTo>
                  <a:lnTo>
                    <a:pt x="817397" y="424751"/>
                  </a:lnTo>
                  <a:lnTo>
                    <a:pt x="792746" y="391414"/>
                  </a:lnTo>
                  <a:lnTo>
                    <a:pt x="757707" y="369062"/>
                  </a:lnTo>
                  <a:lnTo>
                    <a:pt x="715479" y="360895"/>
                  </a:lnTo>
                  <a:lnTo>
                    <a:pt x="673252" y="369062"/>
                  </a:lnTo>
                  <a:lnTo>
                    <a:pt x="638213" y="391414"/>
                  </a:lnTo>
                  <a:lnTo>
                    <a:pt x="613562" y="424751"/>
                  </a:lnTo>
                  <a:lnTo>
                    <a:pt x="602513" y="465874"/>
                  </a:lnTo>
                  <a:lnTo>
                    <a:pt x="328993" y="465874"/>
                  </a:lnTo>
                  <a:lnTo>
                    <a:pt x="321640" y="467360"/>
                  </a:lnTo>
                  <a:lnTo>
                    <a:pt x="315633" y="471411"/>
                  </a:lnTo>
                  <a:lnTo>
                    <a:pt x="311581" y="477418"/>
                  </a:lnTo>
                  <a:lnTo>
                    <a:pt x="310095" y="484784"/>
                  </a:lnTo>
                  <a:lnTo>
                    <a:pt x="311581" y="492137"/>
                  </a:lnTo>
                  <a:lnTo>
                    <a:pt x="315633" y="498144"/>
                  </a:lnTo>
                  <a:lnTo>
                    <a:pt x="321640" y="502196"/>
                  </a:lnTo>
                  <a:lnTo>
                    <a:pt x="328993" y="503682"/>
                  </a:lnTo>
                  <a:lnTo>
                    <a:pt x="627087" y="503682"/>
                  </a:lnTo>
                  <a:lnTo>
                    <a:pt x="632218" y="501396"/>
                  </a:lnTo>
                  <a:lnTo>
                    <a:pt x="639381" y="493382"/>
                  </a:lnTo>
                  <a:lnTo>
                    <a:pt x="641096" y="488035"/>
                  </a:lnTo>
                  <a:lnTo>
                    <a:pt x="640194" y="479894"/>
                  </a:lnTo>
                  <a:lnTo>
                    <a:pt x="640003" y="474167"/>
                  </a:lnTo>
                  <a:lnTo>
                    <a:pt x="645934" y="444817"/>
                  </a:lnTo>
                  <a:lnTo>
                    <a:pt x="662127" y="420827"/>
                  </a:lnTo>
                  <a:lnTo>
                    <a:pt x="686130" y="404634"/>
                  </a:lnTo>
                  <a:lnTo>
                    <a:pt x="715479" y="398691"/>
                  </a:lnTo>
                  <a:lnTo>
                    <a:pt x="744829" y="404634"/>
                  </a:lnTo>
                  <a:lnTo>
                    <a:pt x="768819" y="420827"/>
                  </a:lnTo>
                  <a:lnTo>
                    <a:pt x="785012" y="444817"/>
                  </a:lnTo>
                  <a:lnTo>
                    <a:pt x="790956" y="474167"/>
                  </a:lnTo>
                  <a:lnTo>
                    <a:pt x="790956" y="477062"/>
                  </a:lnTo>
                  <a:lnTo>
                    <a:pt x="789876" y="488035"/>
                  </a:lnTo>
                  <a:lnTo>
                    <a:pt x="791578" y="493382"/>
                  </a:lnTo>
                  <a:lnTo>
                    <a:pt x="798753" y="501396"/>
                  </a:lnTo>
                  <a:lnTo>
                    <a:pt x="803871" y="503682"/>
                  </a:lnTo>
                  <a:lnTo>
                    <a:pt x="920407" y="503682"/>
                  </a:lnTo>
                  <a:lnTo>
                    <a:pt x="932002" y="501332"/>
                  </a:lnTo>
                  <a:lnTo>
                    <a:pt x="941476" y="494944"/>
                  </a:lnTo>
                  <a:lnTo>
                    <a:pt x="947877" y="485457"/>
                  </a:lnTo>
                  <a:lnTo>
                    <a:pt x="950226" y="473862"/>
                  </a:lnTo>
                  <a:lnTo>
                    <a:pt x="950226" y="2685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1491" y="428538"/>
            <a:ext cx="9598660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>
                <a:solidFill>
                  <a:srgbClr val="E84910"/>
                </a:solidFill>
              </a:rPr>
              <a:t>09.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dirty="0">
                <a:solidFill>
                  <a:srgbClr val="E84910"/>
                </a:solidFill>
              </a:rPr>
              <a:t>Для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spc="-10" dirty="0">
                <a:solidFill>
                  <a:srgbClr val="E84910"/>
                </a:solidFill>
              </a:rPr>
              <a:t>маркетплейсов</a:t>
            </a:r>
          </a:p>
        </p:txBody>
      </p:sp>
      <p:sp>
        <p:nvSpPr>
          <p:cNvPr id="3" name="object 3"/>
          <p:cNvSpPr/>
          <p:nvPr/>
        </p:nvSpPr>
        <p:spPr>
          <a:xfrm>
            <a:off x="1374101" y="4960175"/>
            <a:ext cx="17741900" cy="5768340"/>
          </a:xfrm>
          <a:custGeom>
            <a:avLst/>
            <a:gdLst/>
            <a:ahLst/>
            <a:cxnLst/>
            <a:rect l="l" t="t" r="r" b="b"/>
            <a:pathLst>
              <a:path w="17741900" h="5768340">
                <a:moveTo>
                  <a:pt x="17741900" y="0"/>
                </a:moveTo>
                <a:lnTo>
                  <a:pt x="0" y="0"/>
                </a:lnTo>
                <a:lnTo>
                  <a:pt x="0" y="5767819"/>
                </a:lnTo>
                <a:lnTo>
                  <a:pt x="17741900" y="5767819"/>
                </a:lnTo>
                <a:lnTo>
                  <a:pt x="17741900" y="0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28199" y="1904478"/>
            <a:ext cx="1666239" cy="1666239"/>
          </a:xfrm>
          <a:custGeom>
            <a:avLst/>
            <a:gdLst/>
            <a:ahLst/>
            <a:cxnLst/>
            <a:rect l="l" t="t" r="r" b="b"/>
            <a:pathLst>
              <a:path w="1666240" h="1666239">
                <a:moveTo>
                  <a:pt x="1176197" y="595515"/>
                </a:moveTo>
                <a:lnTo>
                  <a:pt x="1174750" y="588302"/>
                </a:lnTo>
                <a:lnTo>
                  <a:pt x="1170774" y="582422"/>
                </a:lnTo>
                <a:lnTo>
                  <a:pt x="1164894" y="578459"/>
                </a:lnTo>
                <a:lnTo>
                  <a:pt x="1157693" y="576999"/>
                </a:lnTo>
                <a:lnTo>
                  <a:pt x="1139177" y="576999"/>
                </a:lnTo>
                <a:lnTo>
                  <a:pt x="1139177" y="614032"/>
                </a:lnTo>
                <a:lnTo>
                  <a:pt x="1139177" y="1234173"/>
                </a:lnTo>
                <a:lnTo>
                  <a:pt x="937602" y="1234173"/>
                </a:lnTo>
                <a:lnTo>
                  <a:pt x="937602" y="1176464"/>
                </a:lnTo>
                <a:lnTo>
                  <a:pt x="937602" y="1157947"/>
                </a:lnTo>
                <a:lnTo>
                  <a:pt x="936142" y="1150747"/>
                </a:lnTo>
                <a:lnTo>
                  <a:pt x="932180" y="1144866"/>
                </a:lnTo>
                <a:lnTo>
                  <a:pt x="926287" y="1140891"/>
                </a:lnTo>
                <a:lnTo>
                  <a:pt x="919086" y="1139444"/>
                </a:lnTo>
                <a:lnTo>
                  <a:pt x="900569" y="1139444"/>
                </a:lnTo>
                <a:lnTo>
                  <a:pt x="900569" y="1176464"/>
                </a:lnTo>
                <a:lnTo>
                  <a:pt x="900569" y="1234173"/>
                </a:lnTo>
                <a:lnTo>
                  <a:pt x="766889" y="1234173"/>
                </a:lnTo>
                <a:lnTo>
                  <a:pt x="766889" y="1176464"/>
                </a:lnTo>
                <a:lnTo>
                  <a:pt x="900569" y="1176464"/>
                </a:lnTo>
                <a:lnTo>
                  <a:pt x="900569" y="1139444"/>
                </a:lnTo>
                <a:lnTo>
                  <a:pt x="748385" y="1139444"/>
                </a:lnTo>
                <a:lnTo>
                  <a:pt x="741184" y="1140891"/>
                </a:lnTo>
                <a:lnTo>
                  <a:pt x="735291" y="1144866"/>
                </a:lnTo>
                <a:lnTo>
                  <a:pt x="731329" y="1150747"/>
                </a:lnTo>
                <a:lnTo>
                  <a:pt x="729869" y="1157947"/>
                </a:lnTo>
                <a:lnTo>
                  <a:pt x="729869" y="1234173"/>
                </a:lnTo>
                <a:lnTo>
                  <a:pt x="528294" y="1234173"/>
                </a:lnTo>
                <a:lnTo>
                  <a:pt x="528294" y="614032"/>
                </a:lnTo>
                <a:lnTo>
                  <a:pt x="729869" y="614032"/>
                </a:lnTo>
                <a:lnTo>
                  <a:pt x="729869" y="690257"/>
                </a:lnTo>
                <a:lnTo>
                  <a:pt x="731329" y="697458"/>
                </a:lnTo>
                <a:lnTo>
                  <a:pt x="735291" y="703338"/>
                </a:lnTo>
                <a:lnTo>
                  <a:pt x="741184" y="707301"/>
                </a:lnTo>
                <a:lnTo>
                  <a:pt x="748385" y="708761"/>
                </a:lnTo>
                <a:lnTo>
                  <a:pt x="919086" y="708761"/>
                </a:lnTo>
                <a:lnTo>
                  <a:pt x="926287" y="707301"/>
                </a:lnTo>
                <a:lnTo>
                  <a:pt x="932180" y="703338"/>
                </a:lnTo>
                <a:lnTo>
                  <a:pt x="936142" y="697458"/>
                </a:lnTo>
                <a:lnTo>
                  <a:pt x="937602" y="690257"/>
                </a:lnTo>
                <a:lnTo>
                  <a:pt x="937602" y="671741"/>
                </a:lnTo>
                <a:lnTo>
                  <a:pt x="937602" y="614032"/>
                </a:lnTo>
                <a:lnTo>
                  <a:pt x="1139177" y="614032"/>
                </a:lnTo>
                <a:lnTo>
                  <a:pt x="1139177" y="576999"/>
                </a:lnTo>
                <a:lnTo>
                  <a:pt x="994981" y="576999"/>
                </a:lnTo>
                <a:lnTo>
                  <a:pt x="1001064" y="574230"/>
                </a:lnTo>
                <a:lnTo>
                  <a:pt x="1044511" y="554443"/>
                </a:lnTo>
                <a:lnTo>
                  <a:pt x="1087043" y="524941"/>
                </a:lnTo>
                <a:lnTo>
                  <a:pt x="1116812" y="487667"/>
                </a:lnTo>
                <a:lnTo>
                  <a:pt x="1128014" y="441833"/>
                </a:lnTo>
                <a:lnTo>
                  <a:pt x="1120762" y="406234"/>
                </a:lnTo>
                <a:lnTo>
                  <a:pt x="1109980" y="391744"/>
                </a:lnTo>
                <a:lnTo>
                  <a:pt x="1100302" y="378739"/>
                </a:lnTo>
                <a:lnTo>
                  <a:pt x="1090993" y="373545"/>
                </a:lnTo>
                <a:lnTo>
                  <a:pt x="1090993" y="441833"/>
                </a:lnTo>
                <a:lnTo>
                  <a:pt x="1079334" y="478472"/>
                </a:lnTo>
                <a:lnTo>
                  <a:pt x="1048524" y="508825"/>
                </a:lnTo>
                <a:lnTo>
                  <a:pt x="1004760" y="533247"/>
                </a:lnTo>
                <a:lnTo>
                  <a:pt x="954290" y="552069"/>
                </a:lnTo>
                <a:lnTo>
                  <a:pt x="903325" y="565619"/>
                </a:lnTo>
                <a:lnTo>
                  <a:pt x="900582" y="566153"/>
                </a:lnTo>
                <a:lnTo>
                  <a:pt x="900582" y="614032"/>
                </a:lnTo>
                <a:lnTo>
                  <a:pt x="900582" y="671741"/>
                </a:lnTo>
                <a:lnTo>
                  <a:pt x="766889" y="671741"/>
                </a:lnTo>
                <a:lnTo>
                  <a:pt x="766889" y="614032"/>
                </a:lnTo>
                <a:lnTo>
                  <a:pt x="900582" y="614032"/>
                </a:lnTo>
                <a:lnTo>
                  <a:pt x="900582" y="566153"/>
                </a:lnTo>
                <a:lnTo>
                  <a:pt x="858100" y="574230"/>
                </a:lnTo>
                <a:lnTo>
                  <a:pt x="865898" y="528332"/>
                </a:lnTo>
                <a:lnTo>
                  <a:pt x="876338" y="500710"/>
                </a:lnTo>
                <a:lnTo>
                  <a:pt x="897572" y="462280"/>
                </a:lnTo>
                <a:lnTo>
                  <a:pt x="941362" y="420154"/>
                </a:lnTo>
                <a:lnTo>
                  <a:pt x="998245" y="395084"/>
                </a:lnTo>
                <a:lnTo>
                  <a:pt x="1027468" y="391744"/>
                </a:lnTo>
                <a:lnTo>
                  <a:pt x="1043686" y="393026"/>
                </a:lnTo>
                <a:lnTo>
                  <a:pt x="1064818" y="399351"/>
                </a:lnTo>
                <a:lnTo>
                  <a:pt x="1083170" y="414401"/>
                </a:lnTo>
                <a:lnTo>
                  <a:pt x="1090993" y="441833"/>
                </a:lnTo>
                <a:lnTo>
                  <a:pt x="1090993" y="373545"/>
                </a:lnTo>
                <a:lnTo>
                  <a:pt x="1068552" y="361010"/>
                </a:lnTo>
                <a:lnTo>
                  <a:pt x="1027468" y="354723"/>
                </a:lnTo>
                <a:lnTo>
                  <a:pt x="991133" y="358787"/>
                </a:lnTo>
                <a:lnTo>
                  <a:pt x="920965" y="389305"/>
                </a:lnTo>
                <a:lnTo>
                  <a:pt x="890257" y="414401"/>
                </a:lnTo>
                <a:lnTo>
                  <a:pt x="861085" y="449834"/>
                </a:lnTo>
                <a:lnTo>
                  <a:pt x="835748" y="500710"/>
                </a:lnTo>
                <a:lnTo>
                  <a:pt x="824001" y="473240"/>
                </a:lnTo>
                <a:lnTo>
                  <a:pt x="813384" y="454977"/>
                </a:lnTo>
                <a:lnTo>
                  <a:pt x="813384" y="574230"/>
                </a:lnTo>
                <a:lnTo>
                  <a:pt x="768159" y="565607"/>
                </a:lnTo>
                <a:lnTo>
                  <a:pt x="717194" y="552056"/>
                </a:lnTo>
                <a:lnTo>
                  <a:pt x="666724" y="533247"/>
                </a:lnTo>
                <a:lnTo>
                  <a:pt x="622973" y="508825"/>
                </a:lnTo>
                <a:lnTo>
                  <a:pt x="592162" y="478459"/>
                </a:lnTo>
                <a:lnTo>
                  <a:pt x="580504" y="441833"/>
                </a:lnTo>
                <a:lnTo>
                  <a:pt x="588340" y="414388"/>
                </a:lnTo>
                <a:lnTo>
                  <a:pt x="606679" y="399351"/>
                </a:lnTo>
                <a:lnTo>
                  <a:pt x="627811" y="393026"/>
                </a:lnTo>
                <a:lnTo>
                  <a:pt x="644029" y="391744"/>
                </a:lnTo>
                <a:lnTo>
                  <a:pt x="673239" y="395084"/>
                </a:lnTo>
                <a:lnTo>
                  <a:pt x="730110" y="420154"/>
                </a:lnTo>
                <a:lnTo>
                  <a:pt x="773912" y="462280"/>
                </a:lnTo>
                <a:lnTo>
                  <a:pt x="805599" y="528332"/>
                </a:lnTo>
                <a:lnTo>
                  <a:pt x="813384" y="574230"/>
                </a:lnTo>
                <a:lnTo>
                  <a:pt x="813384" y="454977"/>
                </a:lnTo>
                <a:lnTo>
                  <a:pt x="781215" y="414388"/>
                </a:lnTo>
                <a:lnTo>
                  <a:pt x="750519" y="389305"/>
                </a:lnTo>
                <a:lnTo>
                  <a:pt x="716381" y="370547"/>
                </a:lnTo>
                <a:lnTo>
                  <a:pt x="644029" y="354723"/>
                </a:lnTo>
                <a:lnTo>
                  <a:pt x="602945" y="361010"/>
                </a:lnTo>
                <a:lnTo>
                  <a:pt x="571207" y="378739"/>
                </a:lnTo>
                <a:lnTo>
                  <a:pt x="550735" y="406234"/>
                </a:lnTo>
                <a:lnTo>
                  <a:pt x="543483" y="441833"/>
                </a:lnTo>
                <a:lnTo>
                  <a:pt x="554685" y="487667"/>
                </a:lnTo>
                <a:lnTo>
                  <a:pt x="584454" y="524941"/>
                </a:lnTo>
                <a:lnTo>
                  <a:pt x="626986" y="554443"/>
                </a:lnTo>
                <a:lnTo>
                  <a:pt x="676516" y="576999"/>
                </a:lnTo>
                <a:lnTo>
                  <a:pt x="509790" y="576999"/>
                </a:lnTo>
                <a:lnTo>
                  <a:pt x="502589" y="578459"/>
                </a:lnTo>
                <a:lnTo>
                  <a:pt x="496697" y="582422"/>
                </a:lnTo>
                <a:lnTo>
                  <a:pt x="492734" y="588302"/>
                </a:lnTo>
                <a:lnTo>
                  <a:pt x="491274" y="595515"/>
                </a:lnTo>
                <a:lnTo>
                  <a:pt x="491274" y="1252689"/>
                </a:lnTo>
                <a:lnTo>
                  <a:pt x="492734" y="1259890"/>
                </a:lnTo>
                <a:lnTo>
                  <a:pt x="496697" y="1265770"/>
                </a:lnTo>
                <a:lnTo>
                  <a:pt x="502589" y="1269733"/>
                </a:lnTo>
                <a:lnTo>
                  <a:pt x="509790" y="1271193"/>
                </a:lnTo>
                <a:lnTo>
                  <a:pt x="1157693" y="1271193"/>
                </a:lnTo>
                <a:lnTo>
                  <a:pt x="1164894" y="1269733"/>
                </a:lnTo>
                <a:lnTo>
                  <a:pt x="1170774" y="1265770"/>
                </a:lnTo>
                <a:lnTo>
                  <a:pt x="1174750" y="1259890"/>
                </a:lnTo>
                <a:lnTo>
                  <a:pt x="1176197" y="1252689"/>
                </a:lnTo>
                <a:lnTo>
                  <a:pt x="1176197" y="1234173"/>
                </a:lnTo>
                <a:lnTo>
                  <a:pt x="1176197" y="614032"/>
                </a:lnTo>
                <a:lnTo>
                  <a:pt x="1176197" y="595515"/>
                </a:lnTo>
                <a:close/>
              </a:path>
              <a:path w="1666240" h="1666239">
                <a:moveTo>
                  <a:pt x="1666036" y="833018"/>
                </a:moveTo>
                <a:lnTo>
                  <a:pt x="1664614" y="784148"/>
                </a:lnTo>
                <a:lnTo>
                  <a:pt x="1660423" y="736003"/>
                </a:lnTo>
                <a:lnTo>
                  <a:pt x="1653514" y="688682"/>
                </a:lnTo>
                <a:lnTo>
                  <a:pt x="1643989" y="642251"/>
                </a:lnTo>
                <a:lnTo>
                  <a:pt x="1631924" y="596785"/>
                </a:lnTo>
                <a:lnTo>
                  <a:pt x="1629016" y="587895"/>
                </a:lnTo>
                <a:lnTo>
                  <a:pt x="1629016" y="833018"/>
                </a:lnTo>
                <a:lnTo>
                  <a:pt x="1627555" y="881443"/>
                </a:lnTo>
                <a:lnTo>
                  <a:pt x="1623250" y="929093"/>
                </a:lnTo>
                <a:lnTo>
                  <a:pt x="1616163" y="975918"/>
                </a:lnTo>
                <a:lnTo>
                  <a:pt x="1606397" y="1021816"/>
                </a:lnTo>
                <a:lnTo>
                  <a:pt x="1594027" y="1066698"/>
                </a:lnTo>
                <a:lnTo>
                  <a:pt x="1579130" y="1110488"/>
                </a:lnTo>
                <a:lnTo>
                  <a:pt x="1561807" y="1153109"/>
                </a:lnTo>
                <a:lnTo>
                  <a:pt x="1542122" y="1194460"/>
                </a:lnTo>
                <a:lnTo>
                  <a:pt x="1520177" y="1234465"/>
                </a:lnTo>
                <a:lnTo>
                  <a:pt x="1496047" y="1273048"/>
                </a:lnTo>
                <a:lnTo>
                  <a:pt x="1469821" y="1310119"/>
                </a:lnTo>
                <a:lnTo>
                  <a:pt x="1441577" y="1345590"/>
                </a:lnTo>
                <a:lnTo>
                  <a:pt x="1411389" y="1379372"/>
                </a:lnTo>
                <a:lnTo>
                  <a:pt x="1379372" y="1411401"/>
                </a:lnTo>
                <a:lnTo>
                  <a:pt x="1345577" y="1441577"/>
                </a:lnTo>
                <a:lnTo>
                  <a:pt x="1310106" y="1469821"/>
                </a:lnTo>
                <a:lnTo>
                  <a:pt x="1273035" y="1496060"/>
                </a:lnTo>
                <a:lnTo>
                  <a:pt x="1234452" y="1520190"/>
                </a:lnTo>
                <a:lnTo>
                  <a:pt x="1194447" y="1542135"/>
                </a:lnTo>
                <a:lnTo>
                  <a:pt x="1153096" y="1561807"/>
                </a:lnTo>
                <a:lnTo>
                  <a:pt x="1110475" y="1579143"/>
                </a:lnTo>
                <a:lnTo>
                  <a:pt x="1066685" y="1594027"/>
                </a:lnTo>
                <a:lnTo>
                  <a:pt x="1021803" y="1606397"/>
                </a:lnTo>
                <a:lnTo>
                  <a:pt x="975906" y="1616163"/>
                </a:lnTo>
                <a:lnTo>
                  <a:pt x="929093" y="1623250"/>
                </a:lnTo>
                <a:lnTo>
                  <a:pt x="881430" y="1627555"/>
                </a:lnTo>
                <a:lnTo>
                  <a:pt x="833018" y="1629016"/>
                </a:lnTo>
                <a:lnTo>
                  <a:pt x="784593" y="1627555"/>
                </a:lnTo>
                <a:lnTo>
                  <a:pt x="736942" y="1623250"/>
                </a:lnTo>
                <a:lnTo>
                  <a:pt x="690118" y="1616163"/>
                </a:lnTo>
                <a:lnTo>
                  <a:pt x="644220" y="1606397"/>
                </a:lnTo>
                <a:lnTo>
                  <a:pt x="599338" y="1594027"/>
                </a:lnTo>
                <a:lnTo>
                  <a:pt x="555548" y="1579143"/>
                </a:lnTo>
                <a:lnTo>
                  <a:pt x="512940" y="1561807"/>
                </a:lnTo>
                <a:lnTo>
                  <a:pt x="471576" y="1542135"/>
                </a:lnTo>
                <a:lnTo>
                  <a:pt x="431571" y="1520190"/>
                </a:lnTo>
                <a:lnTo>
                  <a:pt x="392988" y="1496060"/>
                </a:lnTo>
                <a:lnTo>
                  <a:pt x="355930" y="1469821"/>
                </a:lnTo>
                <a:lnTo>
                  <a:pt x="320459" y="1441577"/>
                </a:lnTo>
                <a:lnTo>
                  <a:pt x="286664" y="1411401"/>
                </a:lnTo>
                <a:lnTo>
                  <a:pt x="254635" y="1379372"/>
                </a:lnTo>
                <a:lnTo>
                  <a:pt x="224459" y="1345590"/>
                </a:lnTo>
                <a:lnTo>
                  <a:pt x="196215" y="1310119"/>
                </a:lnTo>
                <a:lnTo>
                  <a:pt x="169976" y="1273048"/>
                </a:lnTo>
                <a:lnTo>
                  <a:pt x="145846" y="1234465"/>
                </a:lnTo>
                <a:lnTo>
                  <a:pt x="123901" y="1194460"/>
                </a:lnTo>
                <a:lnTo>
                  <a:pt x="104228" y="1153109"/>
                </a:lnTo>
                <a:lnTo>
                  <a:pt x="86893" y="1110488"/>
                </a:lnTo>
                <a:lnTo>
                  <a:pt x="72009" y="1066698"/>
                </a:lnTo>
                <a:lnTo>
                  <a:pt x="59639" y="1021816"/>
                </a:lnTo>
                <a:lnTo>
                  <a:pt x="49860" y="975918"/>
                </a:lnTo>
                <a:lnTo>
                  <a:pt x="42786" y="929093"/>
                </a:lnTo>
                <a:lnTo>
                  <a:pt x="38468" y="881443"/>
                </a:lnTo>
                <a:lnTo>
                  <a:pt x="37020" y="833018"/>
                </a:lnTo>
                <a:lnTo>
                  <a:pt x="38468" y="784606"/>
                </a:lnTo>
                <a:lnTo>
                  <a:pt x="42786" y="736942"/>
                </a:lnTo>
                <a:lnTo>
                  <a:pt x="49860" y="690118"/>
                </a:lnTo>
                <a:lnTo>
                  <a:pt x="59639" y="644232"/>
                </a:lnTo>
                <a:lnTo>
                  <a:pt x="72009" y="599351"/>
                </a:lnTo>
                <a:lnTo>
                  <a:pt x="86893" y="555548"/>
                </a:lnTo>
                <a:lnTo>
                  <a:pt x="104228" y="512940"/>
                </a:lnTo>
                <a:lnTo>
                  <a:pt x="123901" y="471589"/>
                </a:lnTo>
                <a:lnTo>
                  <a:pt x="145846" y="431584"/>
                </a:lnTo>
                <a:lnTo>
                  <a:pt x="169976" y="393001"/>
                </a:lnTo>
                <a:lnTo>
                  <a:pt x="196215" y="355930"/>
                </a:lnTo>
                <a:lnTo>
                  <a:pt x="224459" y="320459"/>
                </a:lnTo>
                <a:lnTo>
                  <a:pt x="254635" y="286664"/>
                </a:lnTo>
                <a:lnTo>
                  <a:pt x="286664" y="254635"/>
                </a:lnTo>
                <a:lnTo>
                  <a:pt x="320459" y="224459"/>
                </a:lnTo>
                <a:lnTo>
                  <a:pt x="355930" y="196215"/>
                </a:lnTo>
                <a:lnTo>
                  <a:pt x="392988" y="169989"/>
                </a:lnTo>
                <a:lnTo>
                  <a:pt x="431571" y="145859"/>
                </a:lnTo>
                <a:lnTo>
                  <a:pt x="471576" y="123913"/>
                </a:lnTo>
                <a:lnTo>
                  <a:pt x="512940" y="104228"/>
                </a:lnTo>
                <a:lnTo>
                  <a:pt x="555548" y="86906"/>
                </a:lnTo>
                <a:lnTo>
                  <a:pt x="599338" y="72009"/>
                </a:lnTo>
                <a:lnTo>
                  <a:pt x="644220" y="59639"/>
                </a:lnTo>
                <a:lnTo>
                  <a:pt x="690118" y="49872"/>
                </a:lnTo>
                <a:lnTo>
                  <a:pt x="736942" y="42786"/>
                </a:lnTo>
                <a:lnTo>
                  <a:pt x="784593" y="38481"/>
                </a:lnTo>
                <a:lnTo>
                  <a:pt x="833018" y="37020"/>
                </a:lnTo>
                <a:lnTo>
                  <a:pt x="881430" y="38481"/>
                </a:lnTo>
                <a:lnTo>
                  <a:pt x="929093" y="42786"/>
                </a:lnTo>
                <a:lnTo>
                  <a:pt x="975906" y="49872"/>
                </a:lnTo>
                <a:lnTo>
                  <a:pt x="1021803" y="59639"/>
                </a:lnTo>
                <a:lnTo>
                  <a:pt x="1066685" y="72009"/>
                </a:lnTo>
                <a:lnTo>
                  <a:pt x="1110475" y="86906"/>
                </a:lnTo>
                <a:lnTo>
                  <a:pt x="1153096" y="104228"/>
                </a:lnTo>
                <a:lnTo>
                  <a:pt x="1194447" y="123913"/>
                </a:lnTo>
                <a:lnTo>
                  <a:pt x="1234452" y="145859"/>
                </a:lnTo>
                <a:lnTo>
                  <a:pt x="1273035" y="169989"/>
                </a:lnTo>
                <a:lnTo>
                  <a:pt x="1310106" y="196215"/>
                </a:lnTo>
                <a:lnTo>
                  <a:pt x="1345577" y="224459"/>
                </a:lnTo>
                <a:lnTo>
                  <a:pt x="1379372" y="254635"/>
                </a:lnTo>
                <a:lnTo>
                  <a:pt x="1411389" y="286664"/>
                </a:lnTo>
                <a:lnTo>
                  <a:pt x="1441577" y="320459"/>
                </a:lnTo>
                <a:lnTo>
                  <a:pt x="1469821" y="355930"/>
                </a:lnTo>
                <a:lnTo>
                  <a:pt x="1496047" y="393001"/>
                </a:lnTo>
                <a:lnTo>
                  <a:pt x="1520177" y="431584"/>
                </a:lnTo>
                <a:lnTo>
                  <a:pt x="1542122" y="471589"/>
                </a:lnTo>
                <a:lnTo>
                  <a:pt x="1561807" y="512940"/>
                </a:lnTo>
                <a:lnTo>
                  <a:pt x="1579130" y="555548"/>
                </a:lnTo>
                <a:lnTo>
                  <a:pt x="1594027" y="599351"/>
                </a:lnTo>
                <a:lnTo>
                  <a:pt x="1606397" y="644232"/>
                </a:lnTo>
                <a:lnTo>
                  <a:pt x="1616163" y="690118"/>
                </a:lnTo>
                <a:lnTo>
                  <a:pt x="1623250" y="736942"/>
                </a:lnTo>
                <a:lnTo>
                  <a:pt x="1627555" y="784606"/>
                </a:lnTo>
                <a:lnTo>
                  <a:pt x="1629016" y="833018"/>
                </a:lnTo>
                <a:lnTo>
                  <a:pt x="1629016" y="587895"/>
                </a:lnTo>
                <a:lnTo>
                  <a:pt x="1600466" y="509079"/>
                </a:lnTo>
                <a:lnTo>
                  <a:pt x="1581238" y="467004"/>
                </a:lnTo>
                <a:lnTo>
                  <a:pt x="1559775" y="426212"/>
                </a:lnTo>
                <a:lnTo>
                  <a:pt x="1536166" y="386778"/>
                </a:lnTo>
                <a:lnTo>
                  <a:pt x="1510474" y="348792"/>
                </a:lnTo>
                <a:lnTo>
                  <a:pt x="1482801" y="312318"/>
                </a:lnTo>
                <a:lnTo>
                  <a:pt x="1453210" y="277456"/>
                </a:lnTo>
                <a:lnTo>
                  <a:pt x="1421777" y="244259"/>
                </a:lnTo>
                <a:lnTo>
                  <a:pt x="1388579" y="212839"/>
                </a:lnTo>
                <a:lnTo>
                  <a:pt x="1353718" y="183235"/>
                </a:lnTo>
                <a:lnTo>
                  <a:pt x="1317256" y="155562"/>
                </a:lnTo>
                <a:lnTo>
                  <a:pt x="1279258" y="129870"/>
                </a:lnTo>
                <a:lnTo>
                  <a:pt x="1239837" y="106260"/>
                </a:lnTo>
                <a:lnTo>
                  <a:pt x="1199032" y="84797"/>
                </a:lnTo>
                <a:lnTo>
                  <a:pt x="1156957" y="65570"/>
                </a:lnTo>
                <a:lnTo>
                  <a:pt x="1113663" y="48641"/>
                </a:lnTo>
                <a:lnTo>
                  <a:pt x="1069251" y="34112"/>
                </a:lnTo>
                <a:lnTo>
                  <a:pt x="1023785" y="22034"/>
                </a:lnTo>
                <a:lnTo>
                  <a:pt x="977353" y="12522"/>
                </a:lnTo>
                <a:lnTo>
                  <a:pt x="930021" y="5613"/>
                </a:lnTo>
                <a:lnTo>
                  <a:pt x="881888" y="1422"/>
                </a:lnTo>
                <a:lnTo>
                  <a:pt x="833018" y="0"/>
                </a:lnTo>
                <a:lnTo>
                  <a:pt x="784136" y="1422"/>
                </a:lnTo>
                <a:lnTo>
                  <a:pt x="736003" y="5613"/>
                </a:lnTo>
                <a:lnTo>
                  <a:pt x="688670" y="12522"/>
                </a:lnTo>
                <a:lnTo>
                  <a:pt x="642239" y="22034"/>
                </a:lnTo>
                <a:lnTo>
                  <a:pt x="596773" y="34112"/>
                </a:lnTo>
                <a:lnTo>
                  <a:pt x="552361" y="48641"/>
                </a:lnTo>
                <a:lnTo>
                  <a:pt x="509079" y="65570"/>
                </a:lnTo>
                <a:lnTo>
                  <a:pt x="466991" y="84797"/>
                </a:lnTo>
                <a:lnTo>
                  <a:pt x="426199" y="106260"/>
                </a:lnTo>
                <a:lnTo>
                  <a:pt x="386765" y="129870"/>
                </a:lnTo>
                <a:lnTo>
                  <a:pt x="348780" y="155562"/>
                </a:lnTo>
                <a:lnTo>
                  <a:pt x="312305" y="183235"/>
                </a:lnTo>
                <a:lnTo>
                  <a:pt x="277444" y="212839"/>
                </a:lnTo>
                <a:lnTo>
                  <a:pt x="244259" y="244259"/>
                </a:lnTo>
                <a:lnTo>
                  <a:pt x="212826" y="277456"/>
                </a:lnTo>
                <a:lnTo>
                  <a:pt x="183235" y="312318"/>
                </a:lnTo>
                <a:lnTo>
                  <a:pt x="155549" y="348792"/>
                </a:lnTo>
                <a:lnTo>
                  <a:pt x="129870" y="386778"/>
                </a:lnTo>
                <a:lnTo>
                  <a:pt x="106248" y="426212"/>
                </a:lnTo>
                <a:lnTo>
                  <a:pt x="84797" y="467004"/>
                </a:lnTo>
                <a:lnTo>
                  <a:pt x="65557" y="509079"/>
                </a:lnTo>
                <a:lnTo>
                  <a:pt x="48641" y="552373"/>
                </a:lnTo>
                <a:lnTo>
                  <a:pt x="34099" y="596785"/>
                </a:lnTo>
                <a:lnTo>
                  <a:pt x="22034" y="642251"/>
                </a:lnTo>
                <a:lnTo>
                  <a:pt x="12509" y="688682"/>
                </a:lnTo>
                <a:lnTo>
                  <a:pt x="5613" y="736003"/>
                </a:lnTo>
                <a:lnTo>
                  <a:pt x="1409" y="784148"/>
                </a:lnTo>
                <a:lnTo>
                  <a:pt x="0" y="833018"/>
                </a:lnTo>
                <a:lnTo>
                  <a:pt x="1409" y="881888"/>
                </a:lnTo>
                <a:lnTo>
                  <a:pt x="5613" y="930033"/>
                </a:lnTo>
                <a:lnTo>
                  <a:pt x="12509" y="977353"/>
                </a:lnTo>
                <a:lnTo>
                  <a:pt x="22034" y="1023797"/>
                </a:lnTo>
                <a:lnTo>
                  <a:pt x="34099" y="1069263"/>
                </a:lnTo>
                <a:lnTo>
                  <a:pt x="48641" y="1113675"/>
                </a:lnTo>
                <a:lnTo>
                  <a:pt x="65557" y="1156957"/>
                </a:lnTo>
                <a:lnTo>
                  <a:pt x="84797" y="1199045"/>
                </a:lnTo>
                <a:lnTo>
                  <a:pt x="106248" y="1239837"/>
                </a:lnTo>
                <a:lnTo>
                  <a:pt x="129870" y="1279271"/>
                </a:lnTo>
                <a:lnTo>
                  <a:pt x="155549" y="1317256"/>
                </a:lnTo>
                <a:lnTo>
                  <a:pt x="183235" y="1353718"/>
                </a:lnTo>
                <a:lnTo>
                  <a:pt x="212826" y="1388592"/>
                </a:lnTo>
                <a:lnTo>
                  <a:pt x="244259" y="1421777"/>
                </a:lnTo>
                <a:lnTo>
                  <a:pt x="277444" y="1453210"/>
                </a:lnTo>
                <a:lnTo>
                  <a:pt x="312305" y="1482801"/>
                </a:lnTo>
                <a:lnTo>
                  <a:pt x="348780" y="1510487"/>
                </a:lnTo>
                <a:lnTo>
                  <a:pt x="386765" y="1536166"/>
                </a:lnTo>
                <a:lnTo>
                  <a:pt x="426199" y="1559775"/>
                </a:lnTo>
                <a:lnTo>
                  <a:pt x="466991" y="1581238"/>
                </a:lnTo>
                <a:lnTo>
                  <a:pt x="509079" y="1600466"/>
                </a:lnTo>
                <a:lnTo>
                  <a:pt x="552361" y="1617395"/>
                </a:lnTo>
                <a:lnTo>
                  <a:pt x="596773" y="1631924"/>
                </a:lnTo>
                <a:lnTo>
                  <a:pt x="642239" y="1644002"/>
                </a:lnTo>
                <a:lnTo>
                  <a:pt x="688670" y="1653527"/>
                </a:lnTo>
                <a:lnTo>
                  <a:pt x="736003" y="1660423"/>
                </a:lnTo>
                <a:lnTo>
                  <a:pt x="784136" y="1664627"/>
                </a:lnTo>
                <a:lnTo>
                  <a:pt x="833018" y="1666036"/>
                </a:lnTo>
                <a:lnTo>
                  <a:pt x="881888" y="1664627"/>
                </a:lnTo>
                <a:lnTo>
                  <a:pt x="930021" y="1660423"/>
                </a:lnTo>
                <a:lnTo>
                  <a:pt x="977353" y="1653527"/>
                </a:lnTo>
                <a:lnTo>
                  <a:pt x="1023785" y="1644002"/>
                </a:lnTo>
                <a:lnTo>
                  <a:pt x="1069251" y="1631924"/>
                </a:lnTo>
                <a:lnTo>
                  <a:pt x="1113663" y="1617395"/>
                </a:lnTo>
                <a:lnTo>
                  <a:pt x="1156957" y="1600466"/>
                </a:lnTo>
                <a:lnTo>
                  <a:pt x="1199032" y="1581238"/>
                </a:lnTo>
                <a:lnTo>
                  <a:pt x="1239837" y="1559775"/>
                </a:lnTo>
                <a:lnTo>
                  <a:pt x="1279258" y="1536166"/>
                </a:lnTo>
                <a:lnTo>
                  <a:pt x="1317256" y="1510487"/>
                </a:lnTo>
                <a:lnTo>
                  <a:pt x="1353718" y="1482801"/>
                </a:lnTo>
                <a:lnTo>
                  <a:pt x="1388579" y="1453210"/>
                </a:lnTo>
                <a:lnTo>
                  <a:pt x="1421777" y="1421777"/>
                </a:lnTo>
                <a:lnTo>
                  <a:pt x="1453210" y="1388592"/>
                </a:lnTo>
                <a:lnTo>
                  <a:pt x="1482801" y="1353718"/>
                </a:lnTo>
                <a:lnTo>
                  <a:pt x="1510474" y="1317256"/>
                </a:lnTo>
                <a:lnTo>
                  <a:pt x="1536166" y="1279271"/>
                </a:lnTo>
                <a:lnTo>
                  <a:pt x="1559775" y="1239837"/>
                </a:lnTo>
                <a:lnTo>
                  <a:pt x="1581238" y="1199045"/>
                </a:lnTo>
                <a:lnTo>
                  <a:pt x="1600466" y="1156957"/>
                </a:lnTo>
                <a:lnTo>
                  <a:pt x="1617395" y="1113675"/>
                </a:lnTo>
                <a:lnTo>
                  <a:pt x="1631924" y="1069263"/>
                </a:lnTo>
                <a:lnTo>
                  <a:pt x="1643989" y="1023797"/>
                </a:lnTo>
                <a:lnTo>
                  <a:pt x="1653514" y="977353"/>
                </a:lnTo>
                <a:lnTo>
                  <a:pt x="1660423" y="930033"/>
                </a:lnTo>
                <a:lnTo>
                  <a:pt x="1664614" y="881888"/>
                </a:lnTo>
                <a:lnTo>
                  <a:pt x="1666036" y="833018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3218114" y="1895067"/>
            <a:ext cx="1666239" cy="1666239"/>
            <a:chOff x="13218114" y="1895067"/>
            <a:chExt cx="1666239" cy="1666239"/>
          </a:xfrm>
        </p:grpSpPr>
        <p:sp>
          <p:nvSpPr>
            <p:cNvPr id="6" name="object 6"/>
            <p:cNvSpPr/>
            <p:nvPr/>
          </p:nvSpPr>
          <p:spPr>
            <a:xfrm>
              <a:off x="13218109" y="1895068"/>
              <a:ext cx="1666239" cy="1666239"/>
            </a:xfrm>
            <a:custGeom>
              <a:avLst/>
              <a:gdLst/>
              <a:ahLst/>
              <a:cxnLst/>
              <a:rect l="l" t="t" r="r" b="b"/>
              <a:pathLst>
                <a:path w="1666240" h="1666239">
                  <a:moveTo>
                    <a:pt x="1291183" y="697458"/>
                  </a:moveTo>
                  <a:lnTo>
                    <a:pt x="1283296" y="648754"/>
                  </a:lnTo>
                  <a:lnTo>
                    <a:pt x="1261376" y="606412"/>
                  </a:lnTo>
                  <a:lnTo>
                    <a:pt x="1227963" y="572985"/>
                  </a:lnTo>
                  <a:lnTo>
                    <a:pt x="1185608" y="551065"/>
                  </a:lnTo>
                  <a:lnTo>
                    <a:pt x="1136904" y="543179"/>
                  </a:lnTo>
                  <a:lnTo>
                    <a:pt x="544271" y="543179"/>
                  </a:lnTo>
                  <a:lnTo>
                    <a:pt x="544271" y="580199"/>
                  </a:lnTo>
                  <a:lnTo>
                    <a:pt x="1136904" y="580199"/>
                  </a:lnTo>
                  <a:lnTo>
                    <a:pt x="1182497" y="589432"/>
                  </a:lnTo>
                  <a:lnTo>
                    <a:pt x="1219771" y="614591"/>
                  </a:lnTo>
                  <a:lnTo>
                    <a:pt x="1244930" y="651865"/>
                  </a:lnTo>
                  <a:lnTo>
                    <a:pt x="1254163" y="697458"/>
                  </a:lnTo>
                  <a:lnTo>
                    <a:pt x="1244930" y="743064"/>
                  </a:lnTo>
                  <a:lnTo>
                    <a:pt x="1219771" y="780326"/>
                  </a:lnTo>
                  <a:lnTo>
                    <a:pt x="1182497" y="805484"/>
                  </a:lnTo>
                  <a:lnTo>
                    <a:pt x="1136904" y="814705"/>
                  </a:lnTo>
                  <a:lnTo>
                    <a:pt x="530517" y="814705"/>
                  </a:lnTo>
                  <a:lnTo>
                    <a:pt x="481368" y="822655"/>
                  </a:lnTo>
                  <a:lnTo>
                    <a:pt x="438645" y="844778"/>
                  </a:lnTo>
                  <a:lnTo>
                    <a:pt x="404926" y="878497"/>
                  </a:lnTo>
                  <a:lnTo>
                    <a:pt x="382803" y="921219"/>
                  </a:lnTo>
                  <a:lnTo>
                    <a:pt x="374865" y="970356"/>
                  </a:lnTo>
                  <a:lnTo>
                    <a:pt x="382803" y="1019505"/>
                  </a:lnTo>
                  <a:lnTo>
                    <a:pt x="404926" y="1062228"/>
                  </a:lnTo>
                  <a:lnTo>
                    <a:pt x="438645" y="1095933"/>
                  </a:lnTo>
                  <a:lnTo>
                    <a:pt x="481368" y="1118057"/>
                  </a:lnTo>
                  <a:lnTo>
                    <a:pt x="530517" y="1126007"/>
                  </a:lnTo>
                  <a:lnTo>
                    <a:pt x="1124572" y="1126007"/>
                  </a:lnTo>
                  <a:lnTo>
                    <a:pt x="1124572" y="1088986"/>
                  </a:lnTo>
                  <a:lnTo>
                    <a:pt x="530517" y="1088986"/>
                  </a:lnTo>
                  <a:lnTo>
                    <a:pt x="484378" y="1079652"/>
                  </a:lnTo>
                  <a:lnTo>
                    <a:pt x="446659" y="1054201"/>
                  </a:lnTo>
                  <a:lnTo>
                    <a:pt x="421220" y="1016495"/>
                  </a:lnTo>
                  <a:lnTo>
                    <a:pt x="411886" y="970356"/>
                  </a:lnTo>
                  <a:lnTo>
                    <a:pt x="421220" y="924229"/>
                  </a:lnTo>
                  <a:lnTo>
                    <a:pt x="446659" y="886523"/>
                  </a:lnTo>
                  <a:lnTo>
                    <a:pt x="484378" y="861072"/>
                  </a:lnTo>
                  <a:lnTo>
                    <a:pt x="530517" y="851738"/>
                  </a:lnTo>
                  <a:lnTo>
                    <a:pt x="1136904" y="851738"/>
                  </a:lnTo>
                  <a:lnTo>
                    <a:pt x="1185608" y="843864"/>
                  </a:lnTo>
                  <a:lnTo>
                    <a:pt x="1227963" y="821931"/>
                  </a:lnTo>
                  <a:lnTo>
                    <a:pt x="1261376" y="788517"/>
                  </a:lnTo>
                  <a:lnTo>
                    <a:pt x="1283296" y="746175"/>
                  </a:lnTo>
                  <a:lnTo>
                    <a:pt x="1291183" y="697458"/>
                  </a:lnTo>
                  <a:close/>
                </a:path>
                <a:path w="1666240" h="1666239">
                  <a:moveTo>
                    <a:pt x="1666036" y="833018"/>
                  </a:moveTo>
                  <a:lnTo>
                    <a:pt x="1664614" y="784148"/>
                  </a:lnTo>
                  <a:lnTo>
                    <a:pt x="1660423" y="736015"/>
                  </a:lnTo>
                  <a:lnTo>
                    <a:pt x="1653514" y="688682"/>
                  </a:lnTo>
                  <a:lnTo>
                    <a:pt x="1644002" y="642251"/>
                  </a:lnTo>
                  <a:lnTo>
                    <a:pt x="1631924" y="596785"/>
                  </a:lnTo>
                  <a:lnTo>
                    <a:pt x="1629016" y="587895"/>
                  </a:lnTo>
                  <a:lnTo>
                    <a:pt x="1629016" y="833018"/>
                  </a:lnTo>
                  <a:lnTo>
                    <a:pt x="1627555" y="881443"/>
                  </a:lnTo>
                  <a:lnTo>
                    <a:pt x="1623250" y="929106"/>
                  </a:lnTo>
                  <a:lnTo>
                    <a:pt x="1616163" y="975918"/>
                  </a:lnTo>
                  <a:lnTo>
                    <a:pt x="1606397" y="1021816"/>
                  </a:lnTo>
                  <a:lnTo>
                    <a:pt x="1594027" y="1066698"/>
                  </a:lnTo>
                  <a:lnTo>
                    <a:pt x="1579130" y="1110488"/>
                  </a:lnTo>
                  <a:lnTo>
                    <a:pt x="1561807" y="1153109"/>
                  </a:lnTo>
                  <a:lnTo>
                    <a:pt x="1542122" y="1194460"/>
                  </a:lnTo>
                  <a:lnTo>
                    <a:pt x="1520177" y="1234465"/>
                  </a:lnTo>
                  <a:lnTo>
                    <a:pt x="1496047" y="1273048"/>
                  </a:lnTo>
                  <a:lnTo>
                    <a:pt x="1469821" y="1310119"/>
                  </a:lnTo>
                  <a:lnTo>
                    <a:pt x="1441577" y="1345590"/>
                  </a:lnTo>
                  <a:lnTo>
                    <a:pt x="1411401" y="1379385"/>
                  </a:lnTo>
                  <a:lnTo>
                    <a:pt x="1379372" y="1411401"/>
                  </a:lnTo>
                  <a:lnTo>
                    <a:pt x="1345577" y="1441589"/>
                  </a:lnTo>
                  <a:lnTo>
                    <a:pt x="1310106" y="1469834"/>
                  </a:lnTo>
                  <a:lnTo>
                    <a:pt x="1273035" y="1496060"/>
                  </a:lnTo>
                  <a:lnTo>
                    <a:pt x="1234452" y="1520190"/>
                  </a:lnTo>
                  <a:lnTo>
                    <a:pt x="1194447" y="1542135"/>
                  </a:lnTo>
                  <a:lnTo>
                    <a:pt x="1153096" y="1561820"/>
                  </a:lnTo>
                  <a:lnTo>
                    <a:pt x="1110488" y="1579143"/>
                  </a:lnTo>
                  <a:lnTo>
                    <a:pt x="1066685" y="1594027"/>
                  </a:lnTo>
                  <a:lnTo>
                    <a:pt x="1021803" y="1606410"/>
                  </a:lnTo>
                  <a:lnTo>
                    <a:pt x="975918" y="1616176"/>
                  </a:lnTo>
                  <a:lnTo>
                    <a:pt x="929093" y="1623250"/>
                  </a:lnTo>
                  <a:lnTo>
                    <a:pt x="881430" y="1627568"/>
                  </a:lnTo>
                  <a:lnTo>
                    <a:pt x="833018" y="1629016"/>
                  </a:lnTo>
                  <a:lnTo>
                    <a:pt x="784593" y="1627568"/>
                  </a:lnTo>
                  <a:lnTo>
                    <a:pt x="736942" y="1623250"/>
                  </a:lnTo>
                  <a:lnTo>
                    <a:pt x="690118" y="1616176"/>
                  </a:lnTo>
                  <a:lnTo>
                    <a:pt x="644220" y="1606410"/>
                  </a:lnTo>
                  <a:lnTo>
                    <a:pt x="599338" y="1594027"/>
                  </a:lnTo>
                  <a:lnTo>
                    <a:pt x="555548" y="1579143"/>
                  </a:lnTo>
                  <a:lnTo>
                    <a:pt x="512927" y="1561820"/>
                  </a:lnTo>
                  <a:lnTo>
                    <a:pt x="471576" y="1542135"/>
                  </a:lnTo>
                  <a:lnTo>
                    <a:pt x="431571" y="1520190"/>
                  </a:lnTo>
                  <a:lnTo>
                    <a:pt x="392988" y="1496060"/>
                  </a:lnTo>
                  <a:lnTo>
                    <a:pt x="355917" y="1469834"/>
                  </a:lnTo>
                  <a:lnTo>
                    <a:pt x="320446" y="1441589"/>
                  </a:lnTo>
                  <a:lnTo>
                    <a:pt x="286664" y="1411401"/>
                  </a:lnTo>
                  <a:lnTo>
                    <a:pt x="254635" y="1379385"/>
                  </a:lnTo>
                  <a:lnTo>
                    <a:pt x="224459" y="1345590"/>
                  </a:lnTo>
                  <a:lnTo>
                    <a:pt x="196215" y="1310119"/>
                  </a:lnTo>
                  <a:lnTo>
                    <a:pt x="169976" y="1273048"/>
                  </a:lnTo>
                  <a:lnTo>
                    <a:pt x="145846" y="1234465"/>
                  </a:lnTo>
                  <a:lnTo>
                    <a:pt x="123901" y="1194460"/>
                  </a:lnTo>
                  <a:lnTo>
                    <a:pt x="104228" y="1153109"/>
                  </a:lnTo>
                  <a:lnTo>
                    <a:pt x="86893" y="1110488"/>
                  </a:lnTo>
                  <a:lnTo>
                    <a:pt x="72009" y="1066698"/>
                  </a:lnTo>
                  <a:lnTo>
                    <a:pt x="59639" y="1021816"/>
                  </a:lnTo>
                  <a:lnTo>
                    <a:pt x="49872" y="975918"/>
                  </a:lnTo>
                  <a:lnTo>
                    <a:pt x="42786" y="929106"/>
                  </a:lnTo>
                  <a:lnTo>
                    <a:pt x="38481" y="881443"/>
                  </a:lnTo>
                  <a:lnTo>
                    <a:pt x="37020" y="833018"/>
                  </a:lnTo>
                  <a:lnTo>
                    <a:pt x="38481" y="784606"/>
                  </a:lnTo>
                  <a:lnTo>
                    <a:pt x="42786" y="736942"/>
                  </a:lnTo>
                  <a:lnTo>
                    <a:pt x="49872" y="690130"/>
                  </a:lnTo>
                  <a:lnTo>
                    <a:pt x="59639" y="644232"/>
                  </a:lnTo>
                  <a:lnTo>
                    <a:pt x="72009" y="599351"/>
                  </a:lnTo>
                  <a:lnTo>
                    <a:pt x="86893" y="555561"/>
                  </a:lnTo>
                  <a:lnTo>
                    <a:pt x="104228" y="512940"/>
                  </a:lnTo>
                  <a:lnTo>
                    <a:pt x="123901" y="471589"/>
                  </a:lnTo>
                  <a:lnTo>
                    <a:pt x="145846" y="431584"/>
                  </a:lnTo>
                  <a:lnTo>
                    <a:pt x="169976" y="393001"/>
                  </a:lnTo>
                  <a:lnTo>
                    <a:pt x="196215" y="355930"/>
                  </a:lnTo>
                  <a:lnTo>
                    <a:pt x="224459" y="320459"/>
                  </a:lnTo>
                  <a:lnTo>
                    <a:pt x="254635" y="286677"/>
                  </a:lnTo>
                  <a:lnTo>
                    <a:pt x="286664" y="254647"/>
                  </a:lnTo>
                  <a:lnTo>
                    <a:pt x="320446" y="224472"/>
                  </a:lnTo>
                  <a:lnTo>
                    <a:pt x="355917" y="196215"/>
                  </a:lnTo>
                  <a:lnTo>
                    <a:pt x="392988" y="169989"/>
                  </a:lnTo>
                  <a:lnTo>
                    <a:pt x="431571" y="145859"/>
                  </a:lnTo>
                  <a:lnTo>
                    <a:pt x="471576" y="123913"/>
                  </a:lnTo>
                  <a:lnTo>
                    <a:pt x="512927" y="104228"/>
                  </a:lnTo>
                  <a:lnTo>
                    <a:pt x="555548" y="86906"/>
                  </a:lnTo>
                  <a:lnTo>
                    <a:pt x="599338" y="72009"/>
                  </a:lnTo>
                  <a:lnTo>
                    <a:pt x="644220" y="59639"/>
                  </a:lnTo>
                  <a:lnTo>
                    <a:pt x="690118" y="49872"/>
                  </a:lnTo>
                  <a:lnTo>
                    <a:pt x="736942" y="42786"/>
                  </a:lnTo>
                  <a:lnTo>
                    <a:pt x="784593" y="38481"/>
                  </a:lnTo>
                  <a:lnTo>
                    <a:pt x="833018" y="37020"/>
                  </a:lnTo>
                  <a:lnTo>
                    <a:pt x="881430" y="38481"/>
                  </a:lnTo>
                  <a:lnTo>
                    <a:pt x="929093" y="42786"/>
                  </a:lnTo>
                  <a:lnTo>
                    <a:pt x="975918" y="49872"/>
                  </a:lnTo>
                  <a:lnTo>
                    <a:pt x="1021803" y="59639"/>
                  </a:lnTo>
                  <a:lnTo>
                    <a:pt x="1066685" y="72009"/>
                  </a:lnTo>
                  <a:lnTo>
                    <a:pt x="1110488" y="86906"/>
                  </a:lnTo>
                  <a:lnTo>
                    <a:pt x="1153096" y="104228"/>
                  </a:lnTo>
                  <a:lnTo>
                    <a:pt x="1194447" y="123913"/>
                  </a:lnTo>
                  <a:lnTo>
                    <a:pt x="1234452" y="145859"/>
                  </a:lnTo>
                  <a:lnTo>
                    <a:pt x="1273035" y="169989"/>
                  </a:lnTo>
                  <a:lnTo>
                    <a:pt x="1310106" y="196215"/>
                  </a:lnTo>
                  <a:lnTo>
                    <a:pt x="1345577" y="224472"/>
                  </a:lnTo>
                  <a:lnTo>
                    <a:pt x="1379372" y="254647"/>
                  </a:lnTo>
                  <a:lnTo>
                    <a:pt x="1411401" y="286677"/>
                  </a:lnTo>
                  <a:lnTo>
                    <a:pt x="1441577" y="320459"/>
                  </a:lnTo>
                  <a:lnTo>
                    <a:pt x="1469821" y="355930"/>
                  </a:lnTo>
                  <a:lnTo>
                    <a:pt x="1496047" y="393001"/>
                  </a:lnTo>
                  <a:lnTo>
                    <a:pt x="1520177" y="431584"/>
                  </a:lnTo>
                  <a:lnTo>
                    <a:pt x="1542122" y="471589"/>
                  </a:lnTo>
                  <a:lnTo>
                    <a:pt x="1561807" y="512940"/>
                  </a:lnTo>
                  <a:lnTo>
                    <a:pt x="1579130" y="555561"/>
                  </a:lnTo>
                  <a:lnTo>
                    <a:pt x="1594027" y="599351"/>
                  </a:lnTo>
                  <a:lnTo>
                    <a:pt x="1606397" y="644232"/>
                  </a:lnTo>
                  <a:lnTo>
                    <a:pt x="1616163" y="690130"/>
                  </a:lnTo>
                  <a:lnTo>
                    <a:pt x="1623250" y="736942"/>
                  </a:lnTo>
                  <a:lnTo>
                    <a:pt x="1627555" y="784606"/>
                  </a:lnTo>
                  <a:lnTo>
                    <a:pt x="1629016" y="833018"/>
                  </a:lnTo>
                  <a:lnTo>
                    <a:pt x="1629016" y="587895"/>
                  </a:lnTo>
                  <a:lnTo>
                    <a:pt x="1600466" y="509092"/>
                  </a:lnTo>
                  <a:lnTo>
                    <a:pt x="1581238" y="467004"/>
                  </a:lnTo>
                  <a:lnTo>
                    <a:pt x="1559775" y="426212"/>
                  </a:lnTo>
                  <a:lnTo>
                    <a:pt x="1536166" y="386778"/>
                  </a:lnTo>
                  <a:lnTo>
                    <a:pt x="1510474" y="348792"/>
                  </a:lnTo>
                  <a:lnTo>
                    <a:pt x="1482801" y="312318"/>
                  </a:lnTo>
                  <a:lnTo>
                    <a:pt x="1453197" y="277456"/>
                  </a:lnTo>
                  <a:lnTo>
                    <a:pt x="1421777" y="244271"/>
                  </a:lnTo>
                  <a:lnTo>
                    <a:pt x="1388579" y="212839"/>
                  </a:lnTo>
                  <a:lnTo>
                    <a:pt x="1353718" y="183248"/>
                  </a:lnTo>
                  <a:lnTo>
                    <a:pt x="1317244" y="155562"/>
                  </a:lnTo>
                  <a:lnTo>
                    <a:pt x="1279258" y="129882"/>
                  </a:lnTo>
                  <a:lnTo>
                    <a:pt x="1239824" y="106260"/>
                  </a:lnTo>
                  <a:lnTo>
                    <a:pt x="1199032" y="84797"/>
                  </a:lnTo>
                  <a:lnTo>
                    <a:pt x="1156957" y="65570"/>
                  </a:lnTo>
                  <a:lnTo>
                    <a:pt x="1113663" y="48653"/>
                  </a:lnTo>
                  <a:lnTo>
                    <a:pt x="1069251" y="34112"/>
                  </a:lnTo>
                  <a:lnTo>
                    <a:pt x="1023785" y="22047"/>
                  </a:lnTo>
                  <a:lnTo>
                    <a:pt x="977353" y="12522"/>
                  </a:lnTo>
                  <a:lnTo>
                    <a:pt x="930033" y="5626"/>
                  </a:lnTo>
                  <a:lnTo>
                    <a:pt x="881888" y="1422"/>
                  </a:lnTo>
                  <a:lnTo>
                    <a:pt x="833018" y="0"/>
                  </a:lnTo>
                  <a:lnTo>
                    <a:pt x="784148" y="1422"/>
                  </a:lnTo>
                  <a:lnTo>
                    <a:pt x="736003" y="5626"/>
                  </a:lnTo>
                  <a:lnTo>
                    <a:pt x="688682" y="12522"/>
                  </a:lnTo>
                  <a:lnTo>
                    <a:pt x="642239" y="22047"/>
                  </a:lnTo>
                  <a:lnTo>
                    <a:pt x="596773" y="34112"/>
                  </a:lnTo>
                  <a:lnTo>
                    <a:pt x="552361" y="48653"/>
                  </a:lnTo>
                  <a:lnTo>
                    <a:pt x="509079" y="65570"/>
                  </a:lnTo>
                  <a:lnTo>
                    <a:pt x="466991" y="84797"/>
                  </a:lnTo>
                  <a:lnTo>
                    <a:pt x="426199" y="106260"/>
                  </a:lnTo>
                  <a:lnTo>
                    <a:pt x="386765" y="129882"/>
                  </a:lnTo>
                  <a:lnTo>
                    <a:pt x="348780" y="155562"/>
                  </a:lnTo>
                  <a:lnTo>
                    <a:pt x="312318" y="183248"/>
                  </a:lnTo>
                  <a:lnTo>
                    <a:pt x="277444" y="212839"/>
                  </a:lnTo>
                  <a:lnTo>
                    <a:pt x="244259" y="244271"/>
                  </a:lnTo>
                  <a:lnTo>
                    <a:pt x="212826" y="277456"/>
                  </a:lnTo>
                  <a:lnTo>
                    <a:pt x="183235" y="312318"/>
                  </a:lnTo>
                  <a:lnTo>
                    <a:pt x="155549" y="348792"/>
                  </a:lnTo>
                  <a:lnTo>
                    <a:pt x="129870" y="386778"/>
                  </a:lnTo>
                  <a:lnTo>
                    <a:pt x="106260" y="426212"/>
                  </a:lnTo>
                  <a:lnTo>
                    <a:pt x="84797" y="467004"/>
                  </a:lnTo>
                  <a:lnTo>
                    <a:pt x="65570" y="509092"/>
                  </a:lnTo>
                  <a:lnTo>
                    <a:pt x="48641" y="552373"/>
                  </a:lnTo>
                  <a:lnTo>
                    <a:pt x="34112" y="596785"/>
                  </a:lnTo>
                  <a:lnTo>
                    <a:pt x="22034" y="642251"/>
                  </a:lnTo>
                  <a:lnTo>
                    <a:pt x="12509" y="688682"/>
                  </a:lnTo>
                  <a:lnTo>
                    <a:pt x="5613" y="736015"/>
                  </a:lnTo>
                  <a:lnTo>
                    <a:pt x="1409" y="784148"/>
                  </a:lnTo>
                  <a:lnTo>
                    <a:pt x="0" y="833018"/>
                  </a:lnTo>
                  <a:lnTo>
                    <a:pt x="1409" y="881900"/>
                  </a:lnTo>
                  <a:lnTo>
                    <a:pt x="5613" y="930033"/>
                  </a:lnTo>
                  <a:lnTo>
                    <a:pt x="12509" y="977366"/>
                  </a:lnTo>
                  <a:lnTo>
                    <a:pt x="22034" y="1023797"/>
                  </a:lnTo>
                  <a:lnTo>
                    <a:pt x="34112" y="1069263"/>
                  </a:lnTo>
                  <a:lnTo>
                    <a:pt x="48641" y="1113675"/>
                  </a:lnTo>
                  <a:lnTo>
                    <a:pt x="65570" y="1156970"/>
                  </a:lnTo>
                  <a:lnTo>
                    <a:pt x="84797" y="1199045"/>
                  </a:lnTo>
                  <a:lnTo>
                    <a:pt x="106260" y="1239837"/>
                  </a:lnTo>
                  <a:lnTo>
                    <a:pt x="129870" y="1279271"/>
                  </a:lnTo>
                  <a:lnTo>
                    <a:pt x="155549" y="1317256"/>
                  </a:lnTo>
                  <a:lnTo>
                    <a:pt x="183235" y="1353731"/>
                  </a:lnTo>
                  <a:lnTo>
                    <a:pt x="212826" y="1388592"/>
                  </a:lnTo>
                  <a:lnTo>
                    <a:pt x="244259" y="1421777"/>
                  </a:lnTo>
                  <a:lnTo>
                    <a:pt x="277444" y="1453210"/>
                  </a:lnTo>
                  <a:lnTo>
                    <a:pt x="312318" y="1482801"/>
                  </a:lnTo>
                  <a:lnTo>
                    <a:pt x="348780" y="1510487"/>
                  </a:lnTo>
                  <a:lnTo>
                    <a:pt x="386765" y="1536166"/>
                  </a:lnTo>
                  <a:lnTo>
                    <a:pt x="426199" y="1559788"/>
                  </a:lnTo>
                  <a:lnTo>
                    <a:pt x="466991" y="1581251"/>
                  </a:lnTo>
                  <a:lnTo>
                    <a:pt x="509079" y="1600479"/>
                  </a:lnTo>
                  <a:lnTo>
                    <a:pt x="552361" y="1617395"/>
                  </a:lnTo>
                  <a:lnTo>
                    <a:pt x="596773" y="1631937"/>
                  </a:lnTo>
                  <a:lnTo>
                    <a:pt x="642239" y="1644002"/>
                  </a:lnTo>
                  <a:lnTo>
                    <a:pt x="688682" y="1653527"/>
                  </a:lnTo>
                  <a:lnTo>
                    <a:pt x="736003" y="1660423"/>
                  </a:lnTo>
                  <a:lnTo>
                    <a:pt x="784148" y="1664627"/>
                  </a:lnTo>
                  <a:lnTo>
                    <a:pt x="833018" y="1666036"/>
                  </a:lnTo>
                  <a:lnTo>
                    <a:pt x="881888" y="1664627"/>
                  </a:lnTo>
                  <a:lnTo>
                    <a:pt x="930033" y="1660423"/>
                  </a:lnTo>
                  <a:lnTo>
                    <a:pt x="977353" y="1653527"/>
                  </a:lnTo>
                  <a:lnTo>
                    <a:pt x="1023785" y="1644002"/>
                  </a:lnTo>
                  <a:lnTo>
                    <a:pt x="1069251" y="1631937"/>
                  </a:lnTo>
                  <a:lnTo>
                    <a:pt x="1078153" y="1629016"/>
                  </a:lnTo>
                  <a:lnTo>
                    <a:pt x="1113663" y="1617395"/>
                  </a:lnTo>
                  <a:lnTo>
                    <a:pt x="1156957" y="1600479"/>
                  </a:lnTo>
                  <a:lnTo>
                    <a:pt x="1199032" y="1581251"/>
                  </a:lnTo>
                  <a:lnTo>
                    <a:pt x="1239824" y="1559788"/>
                  </a:lnTo>
                  <a:lnTo>
                    <a:pt x="1279258" y="1536166"/>
                  </a:lnTo>
                  <a:lnTo>
                    <a:pt x="1317244" y="1510487"/>
                  </a:lnTo>
                  <a:lnTo>
                    <a:pt x="1353718" y="1482801"/>
                  </a:lnTo>
                  <a:lnTo>
                    <a:pt x="1388579" y="1453210"/>
                  </a:lnTo>
                  <a:lnTo>
                    <a:pt x="1421777" y="1421777"/>
                  </a:lnTo>
                  <a:lnTo>
                    <a:pt x="1453197" y="1388592"/>
                  </a:lnTo>
                  <a:lnTo>
                    <a:pt x="1482801" y="1353731"/>
                  </a:lnTo>
                  <a:lnTo>
                    <a:pt x="1510474" y="1317256"/>
                  </a:lnTo>
                  <a:lnTo>
                    <a:pt x="1536166" y="1279271"/>
                  </a:lnTo>
                  <a:lnTo>
                    <a:pt x="1559775" y="1239837"/>
                  </a:lnTo>
                  <a:lnTo>
                    <a:pt x="1581238" y="1199045"/>
                  </a:lnTo>
                  <a:lnTo>
                    <a:pt x="1600466" y="1156970"/>
                  </a:lnTo>
                  <a:lnTo>
                    <a:pt x="1617395" y="1113675"/>
                  </a:lnTo>
                  <a:lnTo>
                    <a:pt x="1631924" y="1069263"/>
                  </a:lnTo>
                  <a:lnTo>
                    <a:pt x="1644002" y="1023797"/>
                  </a:lnTo>
                  <a:lnTo>
                    <a:pt x="1653514" y="977366"/>
                  </a:lnTo>
                  <a:lnTo>
                    <a:pt x="1660423" y="930033"/>
                  </a:lnTo>
                  <a:lnTo>
                    <a:pt x="1664614" y="881900"/>
                  </a:lnTo>
                  <a:lnTo>
                    <a:pt x="1666036" y="833018"/>
                  </a:lnTo>
                  <a:close/>
                </a:path>
              </a:pathLst>
            </a:custGeom>
            <a:solidFill>
              <a:srgbClr val="E849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12238" y="2370259"/>
              <a:ext cx="173024" cy="1730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21312" y="2916053"/>
              <a:ext cx="173012" cy="173024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7226465" y="1883206"/>
            <a:ext cx="1666239" cy="1666239"/>
          </a:xfrm>
          <a:custGeom>
            <a:avLst/>
            <a:gdLst/>
            <a:ahLst/>
            <a:cxnLst/>
            <a:rect l="l" t="t" r="r" b="b"/>
            <a:pathLst>
              <a:path w="1666240" h="1666239">
                <a:moveTo>
                  <a:pt x="1261605" y="479348"/>
                </a:moveTo>
                <a:lnTo>
                  <a:pt x="1260157" y="472147"/>
                </a:lnTo>
                <a:lnTo>
                  <a:pt x="1256182" y="466255"/>
                </a:lnTo>
                <a:lnTo>
                  <a:pt x="1250302" y="462292"/>
                </a:lnTo>
                <a:lnTo>
                  <a:pt x="1243088" y="460832"/>
                </a:lnTo>
                <a:lnTo>
                  <a:pt x="1224572" y="460832"/>
                </a:lnTo>
                <a:lnTo>
                  <a:pt x="1224572" y="497852"/>
                </a:lnTo>
                <a:lnTo>
                  <a:pt x="1224572" y="1170559"/>
                </a:lnTo>
                <a:lnTo>
                  <a:pt x="1016000" y="1170559"/>
                </a:lnTo>
                <a:lnTo>
                  <a:pt x="1016000" y="1104442"/>
                </a:lnTo>
                <a:lnTo>
                  <a:pt x="1016000" y="1085926"/>
                </a:lnTo>
                <a:lnTo>
                  <a:pt x="1014539" y="1078725"/>
                </a:lnTo>
                <a:lnTo>
                  <a:pt x="1010577" y="1072845"/>
                </a:lnTo>
                <a:lnTo>
                  <a:pt x="1004697" y="1068870"/>
                </a:lnTo>
                <a:lnTo>
                  <a:pt x="997496" y="1067409"/>
                </a:lnTo>
                <a:lnTo>
                  <a:pt x="978992" y="1067409"/>
                </a:lnTo>
                <a:lnTo>
                  <a:pt x="978992" y="1104442"/>
                </a:lnTo>
                <a:lnTo>
                  <a:pt x="978992" y="1170559"/>
                </a:lnTo>
                <a:lnTo>
                  <a:pt x="782408" y="1170559"/>
                </a:lnTo>
                <a:lnTo>
                  <a:pt x="782408" y="1104442"/>
                </a:lnTo>
                <a:lnTo>
                  <a:pt x="978992" y="1104442"/>
                </a:lnTo>
                <a:lnTo>
                  <a:pt x="978992" y="1067409"/>
                </a:lnTo>
                <a:lnTo>
                  <a:pt x="763892" y="1067409"/>
                </a:lnTo>
                <a:lnTo>
                  <a:pt x="756678" y="1068870"/>
                </a:lnTo>
                <a:lnTo>
                  <a:pt x="750798" y="1072845"/>
                </a:lnTo>
                <a:lnTo>
                  <a:pt x="746823" y="1078725"/>
                </a:lnTo>
                <a:lnTo>
                  <a:pt x="745375" y="1085926"/>
                </a:lnTo>
                <a:lnTo>
                  <a:pt x="745375" y="1170559"/>
                </a:lnTo>
                <a:lnTo>
                  <a:pt x="536778" y="1170559"/>
                </a:lnTo>
                <a:lnTo>
                  <a:pt x="536778" y="1000252"/>
                </a:lnTo>
                <a:lnTo>
                  <a:pt x="550151" y="1003947"/>
                </a:lnTo>
                <a:lnTo>
                  <a:pt x="572236" y="1007541"/>
                </a:lnTo>
                <a:lnTo>
                  <a:pt x="573557" y="1007643"/>
                </a:lnTo>
                <a:lnTo>
                  <a:pt x="854100" y="1007643"/>
                </a:lnTo>
                <a:lnTo>
                  <a:pt x="890435" y="993267"/>
                </a:lnTo>
                <a:lnTo>
                  <a:pt x="905522" y="958608"/>
                </a:lnTo>
                <a:lnTo>
                  <a:pt x="905522" y="954417"/>
                </a:lnTo>
                <a:lnTo>
                  <a:pt x="904963" y="950341"/>
                </a:lnTo>
                <a:lnTo>
                  <a:pt x="903922" y="946454"/>
                </a:lnTo>
                <a:lnTo>
                  <a:pt x="922464" y="941590"/>
                </a:lnTo>
                <a:lnTo>
                  <a:pt x="937501" y="930910"/>
                </a:lnTo>
                <a:lnTo>
                  <a:pt x="947572" y="915784"/>
                </a:lnTo>
                <a:lnTo>
                  <a:pt x="951255" y="897572"/>
                </a:lnTo>
                <a:lnTo>
                  <a:pt x="951255" y="893432"/>
                </a:lnTo>
                <a:lnTo>
                  <a:pt x="950709" y="889393"/>
                </a:lnTo>
                <a:lnTo>
                  <a:pt x="949693" y="885558"/>
                </a:lnTo>
                <a:lnTo>
                  <a:pt x="964577" y="885558"/>
                </a:lnTo>
                <a:lnTo>
                  <a:pt x="984567" y="881697"/>
                </a:lnTo>
                <a:lnTo>
                  <a:pt x="1000912" y="871181"/>
                </a:lnTo>
                <a:lnTo>
                  <a:pt x="1011948" y="855586"/>
                </a:lnTo>
                <a:lnTo>
                  <a:pt x="1016000" y="836523"/>
                </a:lnTo>
                <a:lnTo>
                  <a:pt x="1011948" y="817460"/>
                </a:lnTo>
                <a:lnTo>
                  <a:pt x="1000912" y="801865"/>
                </a:lnTo>
                <a:lnTo>
                  <a:pt x="984567" y="791362"/>
                </a:lnTo>
                <a:lnTo>
                  <a:pt x="978979" y="790295"/>
                </a:lnTo>
                <a:lnTo>
                  <a:pt x="978979" y="829906"/>
                </a:lnTo>
                <a:lnTo>
                  <a:pt x="978979" y="843153"/>
                </a:lnTo>
                <a:lnTo>
                  <a:pt x="972515" y="848537"/>
                </a:lnTo>
                <a:lnTo>
                  <a:pt x="899845" y="848537"/>
                </a:lnTo>
                <a:lnTo>
                  <a:pt x="899655" y="848575"/>
                </a:lnTo>
                <a:lnTo>
                  <a:pt x="719670" y="848575"/>
                </a:lnTo>
                <a:lnTo>
                  <a:pt x="712457" y="850036"/>
                </a:lnTo>
                <a:lnTo>
                  <a:pt x="706577" y="853998"/>
                </a:lnTo>
                <a:lnTo>
                  <a:pt x="702614" y="859878"/>
                </a:lnTo>
                <a:lnTo>
                  <a:pt x="701167" y="867079"/>
                </a:lnTo>
                <a:lnTo>
                  <a:pt x="702614" y="874293"/>
                </a:lnTo>
                <a:lnTo>
                  <a:pt x="706577" y="880173"/>
                </a:lnTo>
                <a:lnTo>
                  <a:pt x="712457" y="884148"/>
                </a:lnTo>
                <a:lnTo>
                  <a:pt x="719670" y="885596"/>
                </a:lnTo>
                <a:lnTo>
                  <a:pt x="899845" y="885596"/>
                </a:lnTo>
                <a:lnTo>
                  <a:pt x="900023" y="885558"/>
                </a:lnTo>
                <a:lnTo>
                  <a:pt x="907783" y="885558"/>
                </a:lnTo>
                <a:lnTo>
                  <a:pt x="914234" y="890943"/>
                </a:lnTo>
                <a:lnTo>
                  <a:pt x="914234" y="904201"/>
                </a:lnTo>
                <a:lnTo>
                  <a:pt x="907783" y="909586"/>
                </a:lnTo>
                <a:lnTo>
                  <a:pt x="900468" y="909586"/>
                </a:lnTo>
                <a:lnTo>
                  <a:pt x="899845" y="909459"/>
                </a:lnTo>
                <a:lnTo>
                  <a:pt x="719670" y="909459"/>
                </a:lnTo>
                <a:lnTo>
                  <a:pt x="712457" y="910920"/>
                </a:lnTo>
                <a:lnTo>
                  <a:pt x="706577" y="914882"/>
                </a:lnTo>
                <a:lnTo>
                  <a:pt x="702614" y="920762"/>
                </a:lnTo>
                <a:lnTo>
                  <a:pt x="701167" y="927963"/>
                </a:lnTo>
                <a:lnTo>
                  <a:pt x="702614" y="935177"/>
                </a:lnTo>
                <a:lnTo>
                  <a:pt x="706577" y="941057"/>
                </a:lnTo>
                <a:lnTo>
                  <a:pt x="712457" y="945032"/>
                </a:lnTo>
                <a:lnTo>
                  <a:pt x="719670" y="946480"/>
                </a:lnTo>
                <a:lnTo>
                  <a:pt x="853465" y="946480"/>
                </a:lnTo>
                <a:lnTo>
                  <a:pt x="854100" y="946607"/>
                </a:lnTo>
                <a:lnTo>
                  <a:pt x="862037" y="946607"/>
                </a:lnTo>
                <a:lnTo>
                  <a:pt x="868502" y="951992"/>
                </a:lnTo>
                <a:lnTo>
                  <a:pt x="868464" y="965263"/>
                </a:lnTo>
                <a:lnTo>
                  <a:pt x="862037" y="970622"/>
                </a:lnTo>
                <a:lnTo>
                  <a:pt x="575259" y="970622"/>
                </a:lnTo>
                <a:lnTo>
                  <a:pt x="546252" y="965238"/>
                </a:lnTo>
                <a:lnTo>
                  <a:pt x="508838" y="953477"/>
                </a:lnTo>
                <a:lnTo>
                  <a:pt x="471665" y="934135"/>
                </a:lnTo>
                <a:lnTo>
                  <a:pt x="443725" y="906170"/>
                </a:lnTo>
                <a:lnTo>
                  <a:pt x="443725" y="772299"/>
                </a:lnTo>
                <a:lnTo>
                  <a:pt x="451929" y="772299"/>
                </a:lnTo>
                <a:lnTo>
                  <a:pt x="456361" y="770597"/>
                </a:lnTo>
                <a:lnTo>
                  <a:pt x="520801" y="712254"/>
                </a:lnTo>
                <a:lnTo>
                  <a:pt x="524522" y="709930"/>
                </a:lnTo>
                <a:lnTo>
                  <a:pt x="525475" y="709739"/>
                </a:lnTo>
                <a:lnTo>
                  <a:pt x="531368" y="705777"/>
                </a:lnTo>
                <a:lnTo>
                  <a:pt x="570814" y="690168"/>
                </a:lnTo>
                <a:lnTo>
                  <a:pt x="571563" y="690130"/>
                </a:lnTo>
                <a:lnTo>
                  <a:pt x="572312" y="690041"/>
                </a:lnTo>
                <a:lnTo>
                  <a:pt x="626808" y="678599"/>
                </a:lnTo>
                <a:lnTo>
                  <a:pt x="681139" y="659511"/>
                </a:lnTo>
                <a:lnTo>
                  <a:pt x="690765" y="653084"/>
                </a:lnTo>
                <a:lnTo>
                  <a:pt x="692543" y="653135"/>
                </a:lnTo>
                <a:lnTo>
                  <a:pt x="695566" y="653707"/>
                </a:lnTo>
                <a:lnTo>
                  <a:pt x="697750" y="655497"/>
                </a:lnTo>
                <a:lnTo>
                  <a:pt x="699020" y="656501"/>
                </a:lnTo>
                <a:lnTo>
                  <a:pt x="700303" y="658088"/>
                </a:lnTo>
                <a:lnTo>
                  <a:pt x="700303" y="662114"/>
                </a:lnTo>
                <a:lnTo>
                  <a:pt x="649465" y="695198"/>
                </a:lnTo>
                <a:lnTo>
                  <a:pt x="600405" y="708164"/>
                </a:lnTo>
                <a:lnTo>
                  <a:pt x="585190" y="711720"/>
                </a:lnTo>
                <a:lnTo>
                  <a:pt x="579221" y="719315"/>
                </a:lnTo>
                <a:lnTo>
                  <a:pt x="667321" y="761161"/>
                </a:lnTo>
                <a:lnTo>
                  <a:pt x="715822" y="763473"/>
                </a:lnTo>
                <a:lnTo>
                  <a:pt x="907783" y="763473"/>
                </a:lnTo>
                <a:lnTo>
                  <a:pt x="914234" y="768870"/>
                </a:lnTo>
                <a:lnTo>
                  <a:pt x="914234" y="782104"/>
                </a:lnTo>
                <a:lnTo>
                  <a:pt x="907783" y="787501"/>
                </a:lnTo>
                <a:lnTo>
                  <a:pt x="899845" y="787501"/>
                </a:lnTo>
                <a:lnTo>
                  <a:pt x="898893" y="787692"/>
                </a:lnTo>
                <a:lnTo>
                  <a:pt x="719670" y="787692"/>
                </a:lnTo>
                <a:lnTo>
                  <a:pt x="712457" y="789152"/>
                </a:lnTo>
                <a:lnTo>
                  <a:pt x="706577" y="793115"/>
                </a:lnTo>
                <a:lnTo>
                  <a:pt x="702614" y="798995"/>
                </a:lnTo>
                <a:lnTo>
                  <a:pt x="701167" y="806196"/>
                </a:lnTo>
                <a:lnTo>
                  <a:pt x="702614" y="813409"/>
                </a:lnTo>
                <a:lnTo>
                  <a:pt x="706577" y="819289"/>
                </a:lnTo>
                <a:lnTo>
                  <a:pt x="712457" y="823252"/>
                </a:lnTo>
                <a:lnTo>
                  <a:pt x="719670" y="824712"/>
                </a:lnTo>
                <a:lnTo>
                  <a:pt x="899845" y="824712"/>
                </a:lnTo>
                <a:lnTo>
                  <a:pt x="900772" y="824522"/>
                </a:lnTo>
                <a:lnTo>
                  <a:pt x="972515" y="824522"/>
                </a:lnTo>
                <a:lnTo>
                  <a:pt x="978979" y="829906"/>
                </a:lnTo>
                <a:lnTo>
                  <a:pt x="978979" y="790295"/>
                </a:lnTo>
                <a:lnTo>
                  <a:pt x="964577" y="787501"/>
                </a:lnTo>
                <a:lnTo>
                  <a:pt x="949693" y="787501"/>
                </a:lnTo>
                <a:lnTo>
                  <a:pt x="950709" y="783653"/>
                </a:lnTo>
                <a:lnTo>
                  <a:pt x="951255" y="779627"/>
                </a:lnTo>
                <a:lnTo>
                  <a:pt x="951255" y="775487"/>
                </a:lnTo>
                <a:lnTo>
                  <a:pt x="947204" y="756412"/>
                </a:lnTo>
                <a:lnTo>
                  <a:pt x="936180" y="740829"/>
                </a:lnTo>
                <a:lnTo>
                  <a:pt x="919835" y="730313"/>
                </a:lnTo>
                <a:lnTo>
                  <a:pt x="899972" y="726478"/>
                </a:lnTo>
                <a:lnTo>
                  <a:pt x="899845" y="726452"/>
                </a:lnTo>
                <a:lnTo>
                  <a:pt x="716686" y="726478"/>
                </a:lnTo>
                <a:lnTo>
                  <a:pt x="676795" y="724623"/>
                </a:lnTo>
                <a:lnTo>
                  <a:pt x="696937" y="715403"/>
                </a:lnTo>
                <a:lnTo>
                  <a:pt x="716559" y="702348"/>
                </a:lnTo>
                <a:lnTo>
                  <a:pt x="731418" y="684784"/>
                </a:lnTo>
                <a:lnTo>
                  <a:pt x="737323" y="662114"/>
                </a:lnTo>
                <a:lnTo>
                  <a:pt x="736079" y="653084"/>
                </a:lnTo>
                <a:lnTo>
                  <a:pt x="735482" y="648652"/>
                </a:lnTo>
                <a:lnTo>
                  <a:pt x="698525" y="616712"/>
                </a:lnTo>
                <a:lnTo>
                  <a:pt x="686904" y="616204"/>
                </a:lnTo>
                <a:lnTo>
                  <a:pt x="676376" y="618629"/>
                </a:lnTo>
                <a:lnTo>
                  <a:pt x="667880" y="623900"/>
                </a:lnTo>
                <a:lnTo>
                  <a:pt x="658050" y="629666"/>
                </a:lnTo>
                <a:lnTo>
                  <a:pt x="638606" y="636816"/>
                </a:lnTo>
                <a:lnTo>
                  <a:pt x="608711" y="644855"/>
                </a:lnTo>
                <a:lnTo>
                  <a:pt x="567550" y="653288"/>
                </a:lnTo>
                <a:lnTo>
                  <a:pt x="545020" y="658393"/>
                </a:lnTo>
                <a:lnTo>
                  <a:pt x="536778" y="661987"/>
                </a:lnTo>
                <a:lnTo>
                  <a:pt x="536778" y="497852"/>
                </a:lnTo>
                <a:lnTo>
                  <a:pt x="745375" y="497852"/>
                </a:lnTo>
                <a:lnTo>
                  <a:pt x="745375" y="583336"/>
                </a:lnTo>
                <a:lnTo>
                  <a:pt x="746823" y="590550"/>
                </a:lnTo>
                <a:lnTo>
                  <a:pt x="750798" y="596430"/>
                </a:lnTo>
                <a:lnTo>
                  <a:pt x="756678" y="600392"/>
                </a:lnTo>
                <a:lnTo>
                  <a:pt x="763892" y="601840"/>
                </a:lnTo>
                <a:lnTo>
                  <a:pt x="997496" y="601840"/>
                </a:lnTo>
                <a:lnTo>
                  <a:pt x="1004697" y="600392"/>
                </a:lnTo>
                <a:lnTo>
                  <a:pt x="1010577" y="596430"/>
                </a:lnTo>
                <a:lnTo>
                  <a:pt x="1014539" y="590550"/>
                </a:lnTo>
                <a:lnTo>
                  <a:pt x="1016000" y="583336"/>
                </a:lnTo>
                <a:lnTo>
                  <a:pt x="1016000" y="564819"/>
                </a:lnTo>
                <a:lnTo>
                  <a:pt x="1016000" y="497852"/>
                </a:lnTo>
                <a:lnTo>
                  <a:pt x="1224572" y="497852"/>
                </a:lnTo>
                <a:lnTo>
                  <a:pt x="1224572" y="460832"/>
                </a:lnTo>
                <a:lnTo>
                  <a:pt x="997496" y="460832"/>
                </a:lnTo>
                <a:lnTo>
                  <a:pt x="978992" y="460832"/>
                </a:lnTo>
                <a:lnTo>
                  <a:pt x="978992" y="497852"/>
                </a:lnTo>
                <a:lnTo>
                  <a:pt x="978992" y="564819"/>
                </a:lnTo>
                <a:lnTo>
                  <a:pt x="782408" y="564819"/>
                </a:lnTo>
                <a:lnTo>
                  <a:pt x="782408" y="497852"/>
                </a:lnTo>
                <a:lnTo>
                  <a:pt x="978992" y="497852"/>
                </a:lnTo>
                <a:lnTo>
                  <a:pt x="978992" y="460832"/>
                </a:lnTo>
                <a:lnTo>
                  <a:pt x="763892" y="460832"/>
                </a:lnTo>
                <a:lnTo>
                  <a:pt x="518274" y="460832"/>
                </a:lnTo>
                <a:lnTo>
                  <a:pt x="511073" y="462292"/>
                </a:lnTo>
                <a:lnTo>
                  <a:pt x="505180" y="466255"/>
                </a:lnTo>
                <a:lnTo>
                  <a:pt x="501218" y="472147"/>
                </a:lnTo>
                <a:lnTo>
                  <a:pt x="499757" y="479348"/>
                </a:lnTo>
                <a:lnTo>
                  <a:pt x="499757" y="681837"/>
                </a:lnTo>
                <a:lnTo>
                  <a:pt x="498741" y="682498"/>
                </a:lnTo>
                <a:lnTo>
                  <a:pt x="498081" y="682955"/>
                </a:lnTo>
                <a:lnTo>
                  <a:pt x="497459" y="683437"/>
                </a:lnTo>
                <a:lnTo>
                  <a:pt x="440207" y="735279"/>
                </a:lnTo>
                <a:lnTo>
                  <a:pt x="440016" y="735279"/>
                </a:lnTo>
                <a:lnTo>
                  <a:pt x="440016" y="711187"/>
                </a:lnTo>
                <a:lnTo>
                  <a:pt x="440016" y="692683"/>
                </a:lnTo>
                <a:lnTo>
                  <a:pt x="438556" y="685482"/>
                </a:lnTo>
                <a:lnTo>
                  <a:pt x="434594" y="679602"/>
                </a:lnTo>
                <a:lnTo>
                  <a:pt x="428713" y="675627"/>
                </a:lnTo>
                <a:lnTo>
                  <a:pt x="421513" y="674166"/>
                </a:lnTo>
                <a:lnTo>
                  <a:pt x="402996" y="674166"/>
                </a:lnTo>
                <a:lnTo>
                  <a:pt x="402996" y="711187"/>
                </a:lnTo>
                <a:lnTo>
                  <a:pt x="402996" y="957224"/>
                </a:lnTo>
                <a:lnTo>
                  <a:pt x="336029" y="957224"/>
                </a:lnTo>
                <a:lnTo>
                  <a:pt x="336029" y="711187"/>
                </a:lnTo>
                <a:lnTo>
                  <a:pt x="402996" y="711187"/>
                </a:lnTo>
                <a:lnTo>
                  <a:pt x="402996" y="674166"/>
                </a:lnTo>
                <a:lnTo>
                  <a:pt x="317512" y="674166"/>
                </a:lnTo>
                <a:lnTo>
                  <a:pt x="310299" y="675627"/>
                </a:lnTo>
                <a:lnTo>
                  <a:pt x="304419" y="679602"/>
                </a:lnTo>
                <a:lnTo>
                  <a:pt x="300456" y="685482"/>
                </a:lnTo>
                <a:lnTo>
                  <a:pt x="299008" y="692683"/>
                </a:lnTo>
                <a:lnTo>
                  <a:pt x="299008" y="975741"/>
                </a:lnTo>
                <a:lnTo>
                  <a:pt x="300456" y="982954"/>
                </a:lnTo>
                <a:lnTo>
                  <a:pt x="304419" y="988834"/>
                </a:lnTo>
                <a:lnTo>
                  <a:pt x="310299" y="992797"/>
                </a:lnTo>
                <a:lnTo>
                  <a:pt x="317512" y="994244"/>
                </a:lnTo>
                <a:lnTo>
                  <a:pt x="421513" y="994244"/>
                </a:lnTo>
                <a:lnTo>
                  <a:pt x="428713" y="992797"/>
                </a:lnTo>
                <a:lnTo>
                  <a:pt x="434594" y="988834"/>
                </a:lnTo>
                <a:lnTo>
                  <a:pt x="438556" y="982954"/>
                </a:lnTo>
                <a:lnTo>
                  <a:pt x="440016" y="975741"/>
                </a:lnTo>
                <a:lnTo>
                  <a:pt x="440016" y="957224"/>
                </a:lnTo>
                <a:lnTo>
                  <a:pt x="440016" y="953350"/>
                </a:lnTo>
                <a:lnTo>
                  <a:pt x="450418" y="964514"/>
                </a:lnTo>
                <a:lnTo>
                  <a:pt x="499757" y="989190"/>
                </a:lnTo>
                <a:lnTo>
                  <a:pt x="499757" y="1189062"/>
                </a:lnTo>
                <a:lnTo>
                  <a:pt x="501218" y="1196276"/>
                </a:lnTo>
                <a:lnTo>
                  <a:pt x="505180" y="1202156"/>
                </a:lnTo>
                <a:lnTo>
                  <a:pt x="511073" y="1206131"/>
                </a:lnTo>
                <a:lnTo>
                  <a:pt x="518274" y="1207579"/>
                </a:lnTo>
                <a:lnTo>
                  <a:pt x="759714" y="1207579"/>
                </a:lnTo>
                <a:lnTo>
                  <a:pt x="763892" y="1208417"/>
                </a:lnTo>
                <a:lnTo>
                  <a:pt x="997496" y="1208417"/>
                </a:lnTo>
                <a:lnTo>
                  <a:pt x="1001661" y="1207579"/>
                </a:lnTo>
                <a:lnTo>
                  <a:pt x="1243088" y="1207579"/>
                </a:lnTo>
                <a:lnTo>
                  <a:pt x="1250302" y="1206131"/>
                </a:lnTo>
                <a:lnTo>
                  <a:pt x="1256182" y="1202156"/>
                </a:lnTo>
                <a:lnTo>
                  <a:pt x="1260157" y="1196276"/>
                </a:lnTo>
                <a:lnTo>
                  <a:pt x="1261605" y="1189062"/>
                </a:lnTo>
                <a:lnTo>
                  <a:pt x="1261605" y="479348"/>
                </a:lnTo>
                <a:close/>
              </a:path>
              <a:path w="1666240" h="1666239">
                <a:moveTo>
                  <a:pt x="1666036" y="833018"/>
                </a:moveTo>
                <a:lnTo>
                  <a:pt x="1664614" y="784148"/>
                </a:lnTo>
                <a:lnTo>
                  <a:pt x="1660423" y="736003"/>
                </a:lnTo>
                <a:lnTo>
                  <a:pt x="1653514" y="688682"/>
                </a:lnTo>
                <a:lnTo>
                  <a:pt x="1643989" y="642251"/>
                </a:lnTo>
                <a:lnTo>
                  <a:pt x="1631924" y="596785"/>
                </a:lnTo>
                <a:lnTo>
                  <a:pt x="1629016" y="587895"/>
                </a:lnTo>
                <a:lnTo>
                  <a:pt x="1629016" y="833018"/>
                </a:lnTo>
                <a:lnTo>
                  <a:pt x="1627555" y="881443"/>
                </a:lnTo>
                <a:lnTo>
                  <a:pt x="1623250" y="929106"/>
                </a:lnTo>
                <a:lnTo>
                  <a:pt x="1616163" y="975918"/>
                </a:lnTo>
                <a:lnTo>
                  <a:pt x="1606397" y="1021816"/>
                </a:lnTo>
                <a:lnTo>
                  <a:pt x="1594027" y="1066698"/>
                </a:lnTo>
                <a:lnTo>
                  <a:pt x="1579130" y="1110488"/>
                </a:lnTo>
                <a:lnTo>
                  <a:pt x="1561807" y="1153109"/>
                </a:lnTo>
                <a:lnTo>
                  <a:pt x="1542122" y="1194460"/>
                </a:lnTo>
                <a:lnTo>
                  <a:pt x="1520177" y="1234465"/>
                </a:lnTo>
                <a:lnTo>
                  <a:pt x="1496047" y="1273048"/>
                </a:lnTo>
                <a:lnTo>
                  <a:pt x="1469821" y="1310119"/>
                </a:lnTo>
                <a:lnTo>
                  <a:pt x="1441577" y="1345590"/>
                </a:lnTo>
                <a:lnTo>
                  <a:pt x="1411389" y="1379372"/>
                </a:lnTo>
                <a:lnTo>
                  <a:pt x="1379372" y="1411401"/>
                </a:lnTo>
                <a:lnTo>
                  <a:pt x="1345577" y="1441577"/>
                </a:lnTo>
                <a:lnTo>
                  <a:pt x="1310106" y="1469821"/>
                </a:lnTo>
                <a:lnTo>
                  <a:pt x="1273035" y="1496060"/>
                </a:lnTo>
                <a:lnTo>
                  <a:pt x="1234452" y="1520190"/>
                </a:lnTo>
                <a:lnTo>
                  <a:pt x="1194447" y="1542135"/>
                </a:lnTo>
                <a:lnTo>
                  <a:pt x="1153096" y="1561807"/>
                </a:lnTo>
                <a:lnTo>
                  <a:pt x="1110475" y="1579143"/>
                </a:lnTo>
                <a:lnTo>
                  <a:pt x="1066685" y="1594027"/>
                </a:lnTo>
                <a:lnTo>
                  <a:pt x="1021803" y="1606397"/>
                </a:lnTo>
                <a:lnTo>
                  <a:pt x="975906" y="1616176"/>
                </a:lnTo>
                <a:lnTo>
                  <a:pt x="929093" y="1623250"/>
                </a:lnTo>
                <a:lnTo>
                  <a:pt x="881430" y="1627568"/>
                </a:lnTo>
                <a:lnTo>
                  <a:pt x="833018" y="1629016"/>
                </a:lnTo>
                <a:lnTo>
                  <a:pt x="784593" y="1627568"/>
                </a:lnTo>
                <a:lnTo>
                  <a:pt x="736942" y="1623250"/>
                </a:lnTo>
                <a:lnTo>
                  <a:pt x="690118" y="1616176"/>
                </a:lnTo>
                <a:lnTo>
                  <a:pt x="644232" y="1606397"/>
                </a:lnTo>
                <a:lnTo>
                  <a:pt x="599338" y="1594027"/>
                </a:lnTo>
                <a:lnTo>
                  <a:pt x="555548" y="1579143"/>
                </a:lnTo>
                <a:lnTo>
                  <a:pt x="512940" y="1561807"/>
                </a:lnTo>
                <a:lnTo>
                  <a:pt x="471589" y="1542135"/>
                </a:lnTo>
                <a:lnTo>
                  <a:pt x="431571" y="1520190"/>
                </a:lnTo>
                <a:lnTo>
                  <a:pt x="392988" y="1496060"/>
                </a:lnTo>
                <a:lnTo>
                  <a:pt x="355930" y="1469821"/>
                </a:lnTo>
                <a:lnTo>
                  <a:pt x="320459" y="1441577"/>
                </a:lnTo>
                <a:lnTo>
                  <a:pt x="286664" y="1411401"/>
                </a:lnTo>
                <a:lnTo>
                  <a:pt x="254635" y="1379372"/>
                </a:lnTo>
                <a:lnTo>
                  <a:pt x="224459" y="1345590"/>
                </a:lnTo>
                <a:lnTo>
                  <a:pt x="196215" y="1310119"/>
                </a:lnTo>
                <a:lnTo>
                  <a:pt x="169976" y="1273048"/>
                </a:lnTo>
                <a:lnTo>
                  <a:pt x="145846" y="1234465"/>
                </a:lnTo>
                <a:lnTo>
                  <a:pt x="123901" y="1194460"/>
                </a:lnTo>
                <a:lnTo>
                  <a:pt x="104228" y="1153109"/>
                </a:lnTo>
                <a:lnTo>
                  <a:pt x="86893" y="1110488"/>
                </a:lnTo>
                <a:lnTo>
                  <a:pt x="72009" y="1066698"/>
                </a:lnTo>
                <a:lnTo>
                  <a:pt x="59639" y="1021816"/>
                </a:lnTo>
                <a:lnTo>
                  <a:pt x="49860" y="975918"/>
                </a:lnTo>
                <a:lnTo>
                  <a:pt x="42786" y="929106"/>
                </a:lnTo>
                <a:lnTo>
                  <a:pt x="38468" y="881443"/>
                </a:lnTo>
                <a:lnTo>
                  <a:pt x="37020" y="833018"/>
                </a:lnTo>
                <a:lnTo>
                  <a:pt x="38468" y="784606"/>
                </a:lnTo>
                <a:lnTo>
                  <a:pt x="42786" y="736942"/>
                </a:lnTo>
                <a:lnTo>
                  <a:pt x="49860" y="690130"/>
                </a:lnTo>
                <a:lnTo>
                  <a:pt x="59639" y="644232"/>
                </a:lnTo>
                <a:lnTo>
                  <a:pt x="72009" y="599351"/>
                </a:lnTo>
                <a:lnTo>
                  <a:pt x="86893" y="555561"/>
                </a:lnTo>
                <a:lnTo>
                  <a:pt x="104228" y="512940"/>
                </a:lnTo>
                <a:lnTo>
                  <a:pt x="123901" y="471589"/>
                </a:lnTo>
                <a:lnTo>
                  <a:pt x="145846" y="431584"/>
                </a:lnTo>
                <a:lnTo>
                  <a:pt x="169976" y="393001"/>
                </a:lnTo>
                <a:lnTo>
                  <a:pt x="196215" y="355930"/>
                </a:lnTo>
                <a:lnTo>
                  <a:pt x="224459" y="320459"/>
                </a:lnTo>
                <a:lnTo>
                  <a:pt x="254635" y="286664"/>
                </a:lnTo>
                <a:lnTo>
                  <a:pt x="286664" y="254647"/>
                </a:lnTo>
                <a:lnTo>
                  <a:pt x="320459" y="224459"/>
                </a:lnTo>
                <a:lnTo>
                  <a:pt x="355930" y="196215"/>
                </a:lnTo>
                <a:lnTo>
                  <a:pt x="392988" y="169989"/>
                </a:lnTo>
                <a:lnTo>
                  <a:pt x="431571" y="145859"/>
                </a:lnTo>
                <a:lnTo>
                  <a:pt x="471589" y="123913"/>
                </a:lnTo>
                <a:lnTo>
                  <a:pt x="512940" y="104228"/>
                </a:lnTo>
                <a:lnTo>
                  <a:pt x="555548" y="86906"/>
                </a:lnTo>
                <a:lnTo>
                  <a:pt x="599338" y="72009"/>
                </a:lnTo>
                <a:lnTo>
                  <a:pt x="644232" y="59639"/>
                </a:lnTo>
                <a:lnTo>
                  <a:pt x="690118" y="49872"/>
                </a:lnTo>
                <a:lnTo>
                  <a:pt x="736942" y="42786"/>
                </a:lnTo>
                <a:lnTo>
                  <a:pt x="784593" y="38481"/>
                </a:lnTo>
                <a:lnTo>
                  <a:pt x="833018" y="37020"/>
                </a:lnTo>
                <a:lnTo>
                  <a:pt x="881430" y="38481"/>
                </a:lnTo>
                <a:lnTo>
                  <a:pt x="929093" y="42786"/>
                </a:lnTo>
                <a:lnTo>
                  <a:pt x="975906" y="49872"/>
                </a:lnTo>
                <a:lnTo>
                  <a:pt x="1021803" y="59639"/>
                </a:lnTo>
                <a:lnTo>
                  <a:pt x="1066685" y="72009"/>
                </a:lnTo>
                <a:lnTo>
                  <a:pt x="1110475" y="86906"/>
                </a:lnTo>
                <a:lnTo>
                  <a:pt x="1153096" y="104228"/>
                </a:lnTo>
                <a:lnTo>
                  <a:pt x="1194447" y="123913"/>
                </a:lnTo>
                <a:lnTo>
                  <a:pt x="1234452" y="145859"/>
                </a:lnTo>
                <a:lnTo>
                  <a:pt x="1273035" y="169989"/>
                </a:lnTo>
                <a:lnTo>
                  <a:pt x="1310106" y="196215"/>
                </a:lnTo>
                <a:lnTo>
                  <a:pt x="1345577" y="224459"/>
                </a:lnTo>
                <a:lnTo>
                  <a:pt x="1379372" y="254647"/>
                </a:lnTo>
                <a:lnTo>
                  <a:pt x="1411389" y="286664"/>
                </a:lnTo>
                <a:lnTo>
                  <a:pt x="1441577" y="320459"/>
                </a:lnTo>
                <a:lnTo>
                  <a:pt x="1469821" y="355930"/>
                </a:lnTo>
                <a:lnTo>
                  <a:pt x="1496047" y="393001"/>
                </a:lnTo>
                <a:lnTo>
                  <a:pt x="1520177" y="431584"/>
                </a:lnTo>
                <a:lnTo>
                  <a:pt x="1542122" y="471589"/>
                </a:lnTo>
                <a:lnTo>
                  <a:pt x="1561807" y="512940"/>
                </a:lnTo>
                <a:lnTo>
                  <a:pt x="1579130" y="555561"/>
                </a:lnTo>
                <a:lnTo>
                  <a:pt x="1594027" y="599351"/>
                </a:lnTo>
                <a:lnTo>
                  <a:pt x="1606397" y="644232"/>
                </a:lnTo>
                <a:lnTo>
                  <a:pt x="1616163" y="690130"/>
                </a:lnTo>
                <a:lnTo>
                  <a:pt x="1623250" y="736942"/>
                </a:lnTo>
                <a:lnTo>
                  <a:pt x="1627555" y="784606"/>
                </a:lnTo>
                <a:lnTo>
                  <a:pt x="1629016" y="833018"/>
                </a:lnTo>
                <a:lnTo>
                  <a:pt x="1629016" y="587895"/>
                </a:lnTo>
                <a:lnTo>
                  <a:pt x="1600466" y="509079"/>
                </a:lnTo>
                <a:lnTo>
                  <a:pt x="1581238" y="467004"/>
                </a:lnTo>
                <a:lnTo>
                  <a:pt x="1559775" y="426199"/>
                </a:lnTo>
                <a:lnTo>
                  <a:pt x="1536166" y="386778"/>
                </a:lnTo>
                <a:lnTo>
                  <a:pt x="1510474" y="348780"/>
                </a:lnTo>
                <a:lnTo>
                  <a:pt x="1482801" y="312318"/>
                </a:lnTo>
                <a:lnTo>
                  <a:pt x="1453210" y="277444"/>
                </a:lnTo>
                <a:lnTo>
                  <a:pt x="1421777" y="244259"/>
                </a:lnTo>
                <a:lnTo>
                  <a:pt x="1388592" y="212826"/>
                </a:lnTo>
                <a:lnTo>
                  <a:pt x="1353718" y="183235"/>
                </a:lnTo>
                <a:lnTo>
                  <a:pt x="1317256" y="155562"/>
                </a:lnTo>
                <a:lnTo>
                  <a:pt x="1279258" y="129870"/>
                </a:lnTo>
                <a:lnTo>
                  <a:pt x="1239837" y="106260"/>
                </a:lnTo>
                <a:lnTo>
                  <a:pt x="1199032" y="84797"/>
                </a:lnTo>
                <a:lnTo>
                  <a:pt x="1156957" y="65570"/>
                </a:lnTo>
                <a:lnTo>
                  <a:pt x="1113663" y="48641"/>
                </a:lnTo>
                <a:lnTo>
                  <a:pt x="1069251" y="34112"/>
                </a:lnTo>
                <a:lnTo>
                  <a:pt x="1023785" y="22047"/>
                </a:lnTo>
                <a:lnTo>
                  <a:pt x="977353" y="12522"/>
                </a:lnTo>
                <a:lnTo>
                  <a:pt x="930033" y="5613"/>
                </a:lnTo>
                <a:lnTo>
                  <a:pt x="881888" y="1422"/>
                </a:lnTo>
                <a:lnTo>
                  <a:pt x="833018" y="0"/>
                </a:lnTo>
                <a:lnTo>
                  <a:pt x="784136" y="1422"/>
                </a:lnTo>
                <a:lnTo>
                  <a:pt x="736003" y="5613"/>
                </a:lnTo>
                <a:lnTo>
                  <a:pt x="688682" y="12522"/>
                </a:lnTo>
                <a:lnTo>
                  <a:pt x="642239" y="22047"/>
                </a:lnTo>
                <a:lnTo>
                  <a:pt x="596773" y="34112"/>
                </a:lnTo>
                <a:lnTo>
                  <a:pt x="552361" y="48641"/>
                </a:lnTo>
                <a:lnTo>
                  <a:pt x="509079" y="65570"/>
                </a:lnTo>
                <a:lnTo>
                  <a:pt x="466991" y="84797"/>
                </a:lnTo>
                <a:lnTo>
                  <a:pt x="426199" y="106260"/>
                </a:lnTo>
                <a:lnTo>
                  <a:pt x="386765" y="129870"/>
                </a:lnTo>
                <a:lnTo>
                  <a:pt x="348780" y="155562"/>
                </a:lnTo>
                <a:lnTo>
                  <a:pt x="312305" y="183235"/>
                </a:lnTo>
                <a:lnTo>
                  <a:pt x="277444" y="212826"/>
                </a:lnTo>
                <a:lnTo>
                  <a:pt x="244259" y="244259"/>
                </a:lnTo>
                <a:lnTo>
                  <a:pt x="212826" y="277444"/>
                </a:lnTo>
                <a:lnTo>
                  <a:pt x="183235" y="312318"/>
                </a:lnTo>
                <a:lnTo>
                  <a:pt x="155549" y="348780"/>
                </a:lnTo>
                <a:lnTo>
                  <a:pt x="129870" y="386778"/>
                </a:lnTo>
                <a:lnTo>
                  <a:pt x="106260" y="426199"/>
                </a:lnTo>
                <a:lnTo>
                  <a:pt x="84797" y="467004"/>
                </a:lnTo>
                <a:lnTo>
                  <a:pt x="65557" y="509079"/>
                </a:lnTo>
                <a:lnTo>
                  <a:pt x="48641" y="552373"/>
                </a:lnTo>
                <a:lnTo>
                  <a:pt x="34099" y="596785"/>
                </a:lnTo>
                <a:lnTo>
                  <a:pt x="22034" y="642251"/>
                </a:lnTo>
                <a:lnTo>
                  <a:pt x="12509" y="688682"/>
                </a:lnTo>
                <a:lnTo>
                  <a:pt x="5613" y="736003"/>
                </a:lnTo>
                <a:lnTo>
                  <a:pt x="1409" y="784148"/>
                </a:lnTo>
                <a:lnTo>
                  <a:pt x="0" y="833018"/>
                </a:lnTo>
                <a:lnTo>
                  <a:pt x="1409" y="881900"/>
                </a:lnTo>
                <a:lnTo>
                  <a:pt x="5613" y="930033"/>
                </a:lnTo>
                <a:lnTo>
                  <a:pt x="12509" y="977353"/>
                </a:lnTo>
                <a:lnTo>
                  <a:pt x="22034" y="1023797"/>
                </a:lnTo>
                <a:lnTo>
                  <a:pt x="34099" y="1069263"/>
                </a:lnTo>
                <a:lnTo>
                  <a:pt x="48641" y="1113675"/>
                </a:lnTo>
                <a:lnTo>
                  <a:pt x="65557" y="1156957"/>
                </a:lnTo>
                <a:lnTo>
                  <a:pt x="84797" y="1199045"/>
                </a:lnTo>
                <a:lnTo>
                  <a:pt x="106260" y="1239837"/>
                </a:lnTo>
                <a:lnTo>
                  <a:pt x="129870" y="1279271"/>
                </a:lnTo>
                <a:lnTo>
                  <a:pt x="155549" y="1317256"/>
                </a:lnTo>
                <a:lnTo>
                  <a:pt x="183235" y="1353731"/>
                </a:lnTo>
                <a:lnTo>
                  <a:pt x="212826" y="1388592"/>
                </a:lnTo>
                <a:lnTo>
                  <a:pt x="244259" y="1421777"/>
                </a:lnTo>
                <a:lnTo>
                  <a:pt x="277444" y="1453210"/>
                </a:lnTo>
                <a:lnTo>
                  <a:pt x="312305" y="1482801"/>
                </a:lnTo>
                <a:lnTo>
                  <a:pt x="348780" y="1510487"/>
                </a:lnTo>
                <a:lnTo>
                  <a:pt x="386765" y="1536166"/>
                </a:lnTo>
                <a:lnTo>
                  <a:pt x="426199" y="1559775"/>
                </a:lnTo>
                <a:lnTo>
                  <a:pt x="466991" y="1581238"/>
                </a:lnTo>
                <a:lnTo>
                  <a:pt x="509079" y="1600479"/>
                </a:lnTo>
                <a:lnTo>
                  <a:pt x="552361" y="1617395"/>
                </a:lnTo>
                <a:lnTo>
                  <a:pt x="596773" y="1631937"/>
                </a:lnTo>
                <a:lnTo>
                  <a:pt x="642239" y="1644002"/>
                </a:lnTo>
                <a:lnTo>
                  <a:pt x="688682" y="1653527"/>
                </a:lnTo>
                <a:lnTo>
                  <a:pt x="736003" y="1660423"/>
                </a:lnTo>
                <a:lnTo>
                  <a:pt x="784136" y="1664627"/>
                </a:lnTo>
                <a:lnTo>
                  <a:pt x="833018" y="1666036"/>
                </a:lnTo>
                <a:lnTo>
                  <a:pt x="881888" y="1664627"/>
                </a:lnTo>
                <a:lnTo>
                  <a:pt x="930033" y="1660423"/>
                </a:lnTo>
                <a:lnTo>
                  <a:pt x="977353" y="1653527"/>
                </a:lnTo>
                <a:lnTo>
                  <a:pt x="1023785" y="1644002"/>
                </a:lnTo>
                <a:lnTo>
                  <a:pt x="1069251" y="1631937"/>
                </a:lnTo>
                <a:lnTo>
                  <a:pt x="1078153" y="1629016"/>
                </a:lnTo>
                <a:lnTo>
                  <a:pt x="1113663" y="1617395"/>
                </a:lnTo>
                <a:lnTo>
                  <a:pt x="1156957" y="1600479"/>
                </a:lnTo>
                <a:lnTo>
                  <a:pt x="1199032" y="1581238"/>
                </a:lnTo>
                <a:lnTo>
                  <a:pt x="1239837" y="1559775"/>
                </a:lnTo>
                <a:lnTo>
                  <a:pt x="1279258" y="1536166"/>
                </a:lnTo>
                <a:lnTo>
                  <a:pt x="1317256" y="1510487"/>
                </a:lnTo>
                <a:lnTo>
                  <a:pt x="1353718" y="1482801"/>
                </a:lnTo>
                <a:lnTo>
                  <a:pt x="1388592" y="1453210"/>
                </a:lnTo>
                <a:lnTo>
                  <a:pt x="1421777" y="1421777"/>
                </a:lnTo>
                <a:lnTo>
                  <a:pt x="1453210" y="1388592"/>
                </a:lnTo>
                <a:lnTo>
                  <a:pt x="1482801" y="1353731"/>
                </a:lnTo>
                <a:lnTo>
                  <a:pt x="1510474" y="1317256"/>
                </a:lnTo>
                <a:lnTo>
                  <a:pt x="1536166" y="1279271"/>
                </a:lnTo>
                <a:lnTo>
                  <a:pt x="1559775" y="1239837"/>
                </a:lnTo>
                <a:lnTo>
                  <a:pt x="1581238" y="1199045"/>
                </a:lnTo>
                <a:lnTo>
                  <a:pt x="1600466" y="1156957"/>
                </a:lnTo>
                <a:lnTo>
                  <a:pt x="1617395" y="1113675"/>
                </a:lnTo>
                <a:lnTo>
                  <a:pt x="1631924" y="1069263"/>
                </a:lnTo>
                <a:lnTo>
                  <a:pt x="1643989" y="1023797"/>
                </a:lnTo>
                <a:lnTo>
                  <a:pt x="1653514" y="977353"/>
                </a:lnTo>
                <a:lnTo>
                  <a:pt x="1660423" y="930033"/>
                </a:lnTo>
                <a:lnTo>
                  <a:pt x="1664614" y="881900"/>
                </a:lnTo>
                <a:lnTo>
                  <a:pt x="1666036" y="833018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198076" y="1904986"/>
            <a:ext cx="1666239" cy="1666239"/>
          </a:xfrm>
          <a:custGeom>
            <a:avLst/>
            <a:gdLst/>
            <a:ahLst/>
            <a:cxnLst/>
            <a:rect l="l" t="t" r="r" b="b"/>
            <a:pathLst>
              <a:path w="1666240" h="1666239">
                <a:moveTo>
                  <a:pt x="1461668" y="649617"/>
                </a:moveTo>
                <a:lnTo>
                  <a:pt x="1458531" y="624217"/>
                </a:lnTo>
                <a:lnTo>
                  <a:pt x="1455635" y="600722"/>
                </a:lnTo>
                <a:lnTo>
                  <a:pt x="1438617" y="556755"/>
                </a:lnTo>
                <a:lnTo>
                  <a:pt x="1412240" y="519468"/>
                </a:lnTo>
                <a:lnTo>
                  <a:pt x="1410868" y="518325"/>
                </a:lnTo>
                <a:lnTo>
                  <a:pt x="1410868" y="870419"/>
                </a:lnTo>
                <a:lnTo>
                  <a:pt x="1410868" y="1040409"/>
                </a:lnTo>
                <a:lnTo>
                  <a:pt x="1401597" y="1092263"/>
                </a:lnTo>
                <a:lnTo>
                  <a:pt x="1376337" y="1134643"/>
                </a:lnTo>
                <a:lnTo>
                  <a:pt x="1338910" y="1163256"/>
                </a:lnTo>
                <a:lnTo>
                  <a:pt x="1293114" y="1173746"/>
                </a:lnTo>
                <a:lnTo>
                  <a:pt x="372922" y="1173746"/>
                </a:lnTo>
                <a:lnTo>
                  <a:pt x="327139" y="1163256"/>
                </a:lnTo>
                <a:lnTo>
                  <a:pt x="289712" y="1134643"/>
                </a:lnTo>
                <a:lnTo>
                  <a:pt x="264452" y="1092263"/>
                </a:lnTo>
                <a:lnTo>
                  <a:pt x="255193" y="1040409"/>
                </a:lnTo>
                <a:lnTo>
                  <a:pt x="255193" y="870419"/>
                </a:lnTo>
                <a:lnTo>
                  <a:pt x="1410868" y="870419"/>
                </a:lnTo>
                <a:lnTo>
                  <a:pt x="1410868" y="518325"/>
                </a:lnTo>
                <a:lnTo>
                  <a:pt x="1408722" y="516509"/>
                </a:lnTo>
                <a:lnTo>
                  <a:pt x="1408722" y="624217"/>
                </a:lnTo>
                <a:lnTo>
                  <a:pt x="1404594" y="624217"/>
                </a:lnTo>
                <a:lnTo>
                  <a:pt x="1404594" y="675017"/>
                </a:lnTo>
                <a:lnTo>
                  <a:pt x="1404594" y="819619"/>
                </a:lnTo>
                <a:lnTo>
                  <a:pt x="255193" y="819619"/>
                </a:lnTo>
                <a:lnTo>
                  <a:pt x="255193" y="675017"/>
                </a:lnTo>
                <a:lnTo>
                  <a:pt x="1404594" y="675017"/>
                </a:lnTo>
                <a:lnTo>
                  <a:pt x="1404594" y="624217"/>
                </a:lnTo>
                <a:lnTo>
                  <a:pt x="257340" y="624217"/>
                </a:lnTo>
                <a:lnTo>
                  <a:pt x="271767" y="581444"/>
                </a:lnTo>
                <a:lnTo>
                  <a:pt x="297599" y="547217"/>
                </a:lnTo>
                <a:lnTo>
                  <a:pt x="332181" y="524510"/>
                </a:lnTo>
                <a:lnTo>
                  <a:pt x="372922" y="516280"/>
                </a:lnTo>
                <a:lnTo>
                  <a:pt x="1293114" y="516280"/>
                </a:lnTo>
                <a:lnTo>
                  <a:pt x="1333855" y="524510"/>
                </a:lnTo>
                <a:lnTo>
                  <a:pt x="1368450" y="547217"/>
                </a:lnTo>
                <a:lnTo>
                  <a:pt x="1394282" y="581444"/>
                </a:lnTo>
                <a:lnTo>
                  <a:pt x="1408722" y="624217"/>
                </a:lnTo>
                <a:lnTo>
                  <a:pt x="1408722" y="516509"/>
                </a:lnTo>
                <a:lnTo>
                  <a:pt x="1408455" y="516280"/>
                </a:lnTo>
                <a:lnTo>
                  <a:pt x="1378115" y="490651"/>
                </a:lnTo>
                <a:lnTo>
                  <a:pt x="1337868" y="472071"/>
                </a:lnTo>
                <a:lnTo>
                  <a:pt x="1293114" y="465480"/>
                </a:lnTo>
                <a:lnTo>
                  <a:pt x="372922" y="465480"/>
                </a:lnTo>
                <a:lnTo>
                  <a:pt x="328333" y="472020"/>
                </a:lnTo>
                <a:lnTo>
                  <a:pt x="288213" y="490461"/>
                </a:lnTo>
                <a:lnTo>
                  <a:pt x="254165" y="519074"/>
                </a:lnTo>
                <a:lnTo>
                  <a:pt x="227774" y="556094"/>
                </a:lnTo>
                <a:lnTo>
                  <a:pt x="210654" y="599782"/>
                </a:lnTo>
                <a:lnTo>
                  <a:pt x="204393" y="648398"/>
                </a:lnTo>
                <a:lnTo>
                  <a:pt x="204393" y="1040409"/>
                </a:lnTo>
                <a:lnTo>
                  <a:pt x="210426" y="1089304"/>
                </a:lnTo>
                <a:lnTo>
                  <a:pt x="227431" y="1133271"/>
                </a:lnTo>
                <a:lnTo>
                  <a:pt x="253809" y="1170559"/>
                </a:lnTo>
                <a:lnTo>
                  <a:pt x="287921" y="1199375"/>
                </a:lnTo>
                <a:lnTo>
                  <a:pt x="328168" y="1217955"/>
                </a:lnTo>
                <a:lnTo>
                  <a:pt x="372922" y="1224546"/>
                </a:lnTo>
                <a:lnTo>
                  <a:pt x="1293114" y="1224546"/>
                </a:lnTo>
                <a:lnTo>
                  <a:pt x="1337868" y="1217955"/>
                </a:lnTo>
                <a:lnTo>
                  <a:pt x="1378115" y="1199375"/>
                </a:lnTo>
                <a:lnTo>
                  <a:pt x="1408455" y="1173746"/>
                </a:lnTo>
                <a:lnTo>
                  <a:pt x="1412240" y="1170559"/>
                </a:lnTo>
                <a:lnTo>
                  <a:pt x="1438617" y="1133271"/>
                </a:lnTo>
                <a:lnTo>
                  <a:pt x="1455635" y="1089304"/>
                </a:lnTo>
                <a:lnTo>
                  <a:pt x="1461668" y="1040409"/>
                </a:lnTo>
                <a:lnTo>
                  <a:pt x="1461668" y="870419"/>
                </a:lnTo>
                <a:lnTo>
                  <a:pt x="1461668" y="819619"/>
                </a:lnTo>
                <a:lnTo>
                  <a:pt x="1461668" y="675017"/>
                </a:lnTo>
                <a:lnTo>
                  <a:pt x="1461668" y="649617"/>
                </a:lnTo>
                <a:close/>
              </a:path>
              <a:path w="1666240" h="1666239">
                <a:moveTo>
                  <a:pt x="1666036" y="833018"/>
                </a:moveTo>
                <a:lnTo>
                  <a:pt x="1664614" y="784148"/>
                </a:lnTo>
                <a:lnTo>
                  <a:pt x="1660423" y="736015"/>
                </a:lnTo>
                <a:lnTo>
                  <a:pt x="1653514" y="688682"/>
                </a:lnTo>
                <a:lnTo>
                  <a:pt x="1644002" y="642251"/>
                </a:lnTo>
                <a:lnTo>
                  <a:pt x="1631924" y="596785"/>
                </a:lnTo>
                <a:lnTo>
                  <a:pt x="1629016" y="587895"/>
                </a:lnTo>
                <a:lnTo>
                  <a:pt x="1629016" y="833018"/>
                </a:lnTo>
                <a:lnTo>
                  <a:pt x="1627555" y="881443"/>
                </a:lnTo>
                <a:lnTo>
                  <a:pt x="1623250" y="929106"/>
                </a:lnTo>
                <a:lnTo>
                  <a:pt x="1616163" y="975918"/>
                </a:lnTo>
                <a:lnTo>
                  <a:pt x="1606397" y="1021816"/>
                </a:lnTo>
                <a:lnTo>
                  <a:pt x="1594027" y="1066698"/>
                </a:lnTo>
                <a:lnTo>
                  <a:pt x="1579130" y="1110488"/>
                </a:lnTo>
                <a:lnTo>
                  <a:pt x="1561807" y="1153109"/>
                </a:lnTo>
                <a:lnTo>
                  <a:pt x="1542135" y="1194460"/>
                </a:lnTo>
                <a:lnTo>
                  <a:pt x="1520190" y="1234465"/>
                </a:lnTo>
                <a:lnTo>
                  <a:pt x="1496060" y="1273048"/>
                </a:lnTo>
                <a:lnTo>
                  <a:pt x="1469821" y="1310119"/>
                </a:lnTo>
                <a:lnTo>
                  <a:pt x="1441577" y="1345590"/>
                </a:lnTo>
                <a:lnTo>
                  <a:pt x="1411401" y="1379385"/>
                </a:lnTo>
                <a:lnTo>
                  <a:pt x="1379372" y="1411401"/>
                </a:lnTo>
                <a:lnTo>
                  <a:pt x="1345577" y="1441589"/>
                </a:lnTo>
                <a:lnTo>
                  <a:pt x="1310106" y="1469834"/>
                </a:lnTo>
                <a:lnTo>
                  <a:pt x="1273048" y="1496060"/>
                </a:lnTo>
                <a:lnTo>
                  <a:pt x="1234465" y="1520190"/>
                </a:lnTo>
                <a:lnTo>
                  <a:pt x="1194460" y="1542135"/>
                </a:lnTo>
                <a:lnTo>
                  <a:pt x="1153096" y="1561820"/>
                </a:lnTo>
                <a:lnTo>
                  <a:pt x="1110488" y="1579143"/>
                </a:lnTo>
                <a:lnTo>
                  <a:pt x="1066698" y="1594027"/>
                </a:lnTo>
                <a:lnTo>
                  <a:pt x="1021816" y="1606410"/>
                </a:lnTo>
                <a:lnTo>
                  <a:pt x="975918" y="1616176"/>
                </a:lnTo>
                <a:lnTo>
                  <a:pt x="929093" y="1623250"/>
                </a:lnTo>
                <a:lnTo>
                  <a:pt x="881430" y="1627568"/>
                </a:lnTo>
                <a:lnTo>
                  <a:pt x="833018" y="1629016"/>
                </a:lnTo>
                <a:lnTo>
                  <a:pt x="784593" y="1627568"/>
                </a:lnTo>
                <a:lnTo>
                  <a:pt x="736942" y="1623250"/>
                </a:lnTo>
                <a:lnTo>
                  <a:pt x="690118" y="1616176"/>
                </a:lnTo>
                <a:lnTo>
                  <a:pt x="644220" y="1606410"/>
                </a:lnTo>
                <a:lnTo>
                  <a:pt x="599338" y="1594027"/>
                </a:lnTo>
                <a:lnTo>
                  <a:pt x="555548" y="1579143"/>
                </a:lnTo>
                <a:lnTo>
                  <a:pt x="512927" y="1561820"/>
                </a:lnTo>
                <a:lnTo>
                  <a:pt x="471576" y="1542135"/>
                </a:lnTo>
                <a:lnTo>
                  <a:pt x="431571" y="1520190"/>
                </a:lnTo>
                <a:lnTo>
                  <a:pt x="392988" y="1496060"/>
                </a:lnTo>
                <a:lnTo>
                  <a:pt x="355917" y="1469834"/>
                </a:lnTo>
                <a:lnTo>
                  <a:pt x="320446" y="1441589"/>
                </a:lnTo>
                <a:lnTo>
                  <a:pt x="286664" y="1411401"/>
                </a:lnTo>
                <a:lnTo>
                  <a:pt x="254635" y="1379385"/>
                </a:lnTo>
                <a:lnTo>
                  <a:pt x="224459" y="1345590"/>
                </a:lnTo>
                <a:lnTo>
                  <a:pt x="196215" y="1310119"/>
                </a:lnTo>
                <a:lnTo>
                  <a:pt x="169976" y="1273048"/>
                </a:lnTo>
                <a:lnTo>
                  <a:pt x="145846" y="1234465"/>
                </a:lnTo>
                <a:lnTo>
                  <a:pt x="123901" y="1194460"/>
                </a:lnTo>
                <a:lnTo>
                  <a:pt x="104228" y="1153109"/>
                </a:lnTo>
                <a:lnTo>
                  <a:pt x="86893" y="1110488"/>
                </a:lnTo>
                <a:lnTo>
                  <a:pt x="72009" y="1066698"/>
                </a:lnTo>
                <a:lnTo>
                  <a:pt x="59639" y="1021816"/>
                </a:lnTo>
                <a:lnTo>
                  <a:pt x="49872" y="975918"/>
                </a:lnTo>
                <a:lnTo>
                  <a:pt x="42786" y="929106"/>
                </a:lnTo>
                <a:lnTo>
                  <a:pt x="38481" y="881443"/>
                </a:lnTo>
                <a:lnTo>
                  <a:pt x="37020" y="833018"/>
                </a:lnTo>
                <a:lnTo>
                  <a:pt x="38481" y="784606"/>
                </a:lnTo>
                <a:lnTo>
                  <a:pt x="42786" y="736942"/>
                </a:lnTo>
                <a:lnTo>
                  <a:pt x="49872" y="690130"/>
                </a:lnTo>
                <a:lnTo>
                  <a:pt x="59639" y="644232"/>
                </a:lnTo>
                <a:lnTo>
                  <a:pt x="72009" y="599351"/>
                </a:lnTo>
                <a:lnTo>
                  <a:pt x="86893" y="555561"/>
                </a:lnTo>
                <a:lnTo>
                  <a:pt x="104228" y="512940"/>
                </a:lnTo>
                <a:lnTo>
                  <a:pt x="123901" y="471589"/>
                </a:lnTo>
                <a:lnTo>
                  <a:pt x="145846" y="431584"/>
                </a:lnTo>
                <a:lnTo>
                  <a:pt x="169976" y="393001"/>
                </a:lnTo>
                <a:lnTo>
                  <a:pt x="196215" y="355930"/>
                </a:lnTo>
                <a:lnTo>
                  <a:pt x="224459" y="320459"/>
                </a:lnTo>
                <a:lnTo>
                  <a:pt x="254635" y="286677"/>
                </a:lnTo>
                <a:lnTo>
                  <a:pt x="286664" y="254647"/>
                </a:lnTo>
                <a:lnTo>
                  <a:pt x="320446" y="224472"/>
                </a:lnTo>
                <a:lnTo>
                  <a:pt x="355917" y="196215"/>
                </a:lnTo>
                <a:lnTo>
                  <a:pt x="392988" y="169989"/>
                </a:lnTo>
                <a:lnTo>
                  <a:pt x="431571" y="145859"/>
                </a:lnTo>
                <a:lnTo>
                  <a:pt x="471576" y="123913"/>
                </a:lnTo>
                <a:lnTo>
                  <a:pt x="512927" y="104228"/>
                </a:lnTo>
                <a:lnTo>
                  <a:pt x="555548" y="86906"/>
                </a:lnTo>
                <a:lnTo>
                  <a:pt x="599338" y="72009"/>
                </a:lnTo>
                <a:lnTo>
                  <a:pt x="644220" y="59639"/>
                </a:lnTo>
                <a:lnTo>
                  <a:pt x="690118" y="49872"/>
                </a:lnTo>
                <a:lnTo>
                  <a:pt x="736942" y="42786"/>
                </a:lnTo>
                <a:lnTo>
                  <a:pt x="784593" y="38481"/>
                </a:lnTo>
                <a:lnTo>
                  <a:pt x="833018" y="37020"/>
                </a:lnTo>
                <a:lnTo>
                  <a:pt x="881430" y="38481"/>
                </a:lnTo>
                <a:lnTo>
                  <a:pt x="929093" y="42786"/>
                </a:lnTo>
                <a:lnTo>
                  <a:pt x="975918" y="49872"/>
                </a:lnTo>
                <a:lnTo>
                  <a:pt x="1021816" y="59639"/>
                </a:lnTo>
                <a:lnTo>
                  <a:pt x="1066698" y="72009"/>
                </a:lnTo>
                <a:lnTo>
                  <a:pt x="1110488" y="86906"/>
                </a:lnTo>
                <a:lnTo>
                  <a:pt x="1153096" y="104228"/>
                </a:lnTo>
                <a:lnTo>
                  <a:pt x="1194460" y="123913"/>
                </a:lnTo>
                <a:lnTo>
                  <a:pt x="1234465" y="145859"/>
                </a:lnTo>
                <a:lnTo>
                  <a:pt x="1273048" y="169989"/>
                </a:lnTo>
                <a:lnTo>
                  <a:pt x="1310106" y="196215"/>
                </a:lnTo>
                <a:lnTo>
                  <a:pt x="1345577" y="224472"/>
                </a:lnTo>
                <a:lnTo>
                  <a:pt x="1379372" y="254647"/>
                </a:lnTo>
                <a:lnTo>
                  <a:pt x="1411401" y="286677"/>
                </a:lnTo>
                <a:lnTo>
                  <a:pt x="1441577" y="320459"/>
                </a:lnTo>
                <a:lnTo>
                  <a:pt x="1469821" y="355930"/>
                </a:lnTo>
                <a:lnTo>
                  <a:pt x="1496060" y="393001"/>
                </a:lnTo>
                <a:lnTo>
                  <a:pt x="1520190" y="431584"/>
                </a:lnTo>
                <a:lnTo>
                  <a:pt x="1542135" y="471589"/>
                </a:lnTo>
                <a:lnTo>
                  <a:pt x="1561807" y="512940"/>
                </a:lnTo>
                <a:lnTo>
                  <a:pt x="1579130" y="555561"/>
                </a:lnTo>
                <a:lnTo>
                  <a:pt x="1594027" y="599351"/>
                </a:lnTo>
                <a:lnTo>
                  <a:pt x="1606397" y="644232"/>
                </a:lnTo>
                <a:lnTo>
                  <a:pt x="1616163" y="690130"/>
                </a:lnTo>
                <a:lnTo>
                  <a:pt x="1623250" y="736942"/>
                </a:lnTo>
                <a:lnTo>
                  <a:pt x="1627555" y="784606"/>
                </a:lnTo>
                <a:lnTo>
                  <a:pt x="1629016" y="833018"/>
                </a:lnTo>
                <a:lnTo>
                  <a:pt x="1629016" y="587895"/>
                </a:lnTo>
                <a:lnTo>
                  <a:pt x="1600466" y="509092"/>
                </a:lnTo>
                <a:lnTo>
                  <a:pt x="1581238" y="467004"/>
                </a:lnTo>
                <a:lnTo>
                  <a:pt x="1559775" y="426212"/>
                </a:lnTo>
                <a:lnTo>
                  <a:pt x="1536166" y="386778"/>
                </a:lnTo>
                <a:lnTo>
                  <a:pt x="1510474" y="348792"/>
                </a:lnTo>
                <a:lnTo>
                  <a:pt x="1482801" y="312318"/>
                </a:lnTo>
                <a:lnTo>
                  <a:pt x="1453210" y="277456"/>
                </a:lnTo>
                <a:lnTo>
                  <a:pt x="1421777" y="244271"/>
                </a:lnTo>
                <a:lnTo>
                  <a:pt x="1388592" y="212839"/>
                </a:lnTo>
                <a:lnTo>
                  <a:pt x="1353718" y="183248"/>
                </a:lnTo>
                <a:lnTo>
                  <a:pt x="1317256" y="155562"/>
                </a:lnTo>
                <a:lnTo>
                  <a:pt x="1279271" y="129882"/>
                </a:lnTo>
                <a:lnTo>
                  <a:pt x="1239837" y="106260"/>
                </a:lnTo>
                <a:lnTo>
                  <a:pt x="1199032" y="84797"/>
                </a:lnTo>
                <a:lnTo>
                  <a:pt x="1156957" y="65570"/>
                </a:lnTo>
                <a:lnTo>
                  <a:pt x="1113675" y="48653"/>
                </a:lnTo>
                <a:lnTo>
                  <a:pt x="1069251" y="34112"/>
                </a:lnTo>
                <a:lnTo>
                  <a:pt x="1023785" y="22047"/>
                </a:lnTo>
                <a:lnTo>
                  <a:pt x="977353" y="12522"/>
                </a:lnTo>
                <a:lnTo>
                  <a:pt x="930033" y="5626"/>
                </a:lnTo>
                <a:lnTo>
                  <a:pt x="881888" y="1422"/>
                </a:lnTo>
                <a:lnTo>
                  <a:pt x="833018" y="0"/>
                </a:lnTo>
                <a:lnTo>
                  <a:pt x="784148" y="1422"/>
                </a:lnTo>
                <a:lnTo>
                  <a:pt x="736003" y="5626"/>
                </a:lnTo>
                <a:lnTo>
                  <a:pt x="688682" y="12522"/>
                </a:lnTo>
                <a:lnTo>
                  <a:pt x="642239" y="22047"/>
                </a:lnTo>
                <a:lnTo>
                  <a:pt x="596773" y="34112"/>
                </a:lnTo>
                <a:lnTo>
                  <a:pt x="552361" y="48653"/>
                </a:lnTo>
                <a:lnTo>
                  <a:pt x="509079" y="65570"/>
                </a:lnTo>
                <a:lnTo>
                  <a:pt x="466991" y="84797"/>
                </a:lnTo>
                <a:lnTo>
                  <a:pt x="426199" y="106260"/>
                </a:lnTo>
                <a:lnTo>
                  <a:pt x="386765" y="129882"/>
                </a:lnTo>
                <a:lnTo>
                  <a:pt x="348780" y="155562"/>
                </a:lnTo>
                <a:lnTo>
                  <a:pt x="312318" y="183248"/>
                </a:lnTo>
                <a:lnTo>
                  <a:pt x="277444" y="212839"/>
                </a:lnTo>
                <a:lnTo>
                  <a:pt x="244259" y="244271"/>
                </a:lnTo>
                <a:lnTo>
                  <a:pt x="212826" y="277456"/>
                </a:lnTo>
                <a:lnTo>
                  <a:pt x="183235" y="312318"/>
                </a:lnTo>
                <a:lnTo>
                  <a:pt x="155549" y="348792"/>
                </a:lnTo>
                <a:lnTo>
                  <a:pt x="129870" y="386778"/>
                </a:lnTo>
                <a:lnTo>
                  <a:pt x="106260" y="426212"/>
                </a:lnTo>
                <a:lnTo>
                  <a:pt x="84797" y="467004"/>
                </a:lnTo>
                <a:lnTo>
                  <a:pt x="65570" y="509092"/>
                </a:lnTo>
                <a:lnTo>
                  <a:pt x="48641" y="552373"/>
                </a:lnTo>
                <a:lnTo>
                  <a:pt x="34112" y="596785"/>
                </a:lnTo>
                <a:lnTo>
                  <a:pt x="22034" y="642251"/>
                </a:lnTo>
                <a:lnTo>
                  <a:pt x="12509" y="688682"/>
                </a:lnTo>
                <a:lnTo>
                  <a:pt x="5613" y="736015"/>
                </a:lnTo>
                <a:lnTo>
                  <a:pt x="1409" y="784148"/>
                </a:lnTo>
                <a:lnTo>
                  <a:pt x="0" y="833018"/>
                </a:lnTo>
                <a:lnTo>
                  <a:pt x="1409" y="881900"/>
                </a:lnTo>
                <a:lnTo>
                  <a:pt x="5613" y="930033"/>
                </a:lnTo>
                <a:lnTo>
                  <a:pt x="12509" y="977366"/>
                </a:lnTo>
                <a:lnTo>
                  <a:pt x="22034" y="1023797"/>
                </a:lnTo>
                <a:lnTo>
                  <a:pt x="34112" y="1069263"/>
                </a:lnTo>
                <a:lnTo>
                  <a:pt x="48641" y="1113675"/>
                </a:lnTo>
                <a:lnTo>
                  <a:pt x="65570" y="1156970"/>
                </a:lnTo>
                <a:lnTo>
                  <a:pt x="84797" y="1199045"/>
                </a:lnTo>
                <a:lnTo>
                  <a:pt x="106260" y="1239837"/>
                </a:lnTo>
                <a:lnTo>
                  <a:pt x="129870" y="1279271"/>
                </a:lnTo>
                <a:lnTo>
                  <a:pt x="155549" y="1317256"/>
                </a:lnTo>
                <a:lnTo>
                  <a:pt x="183235" y="1353731"/>
                </a:lnTo>
                <a:lnTo>
                  <a:pt x="212826" y="1388592"/>
                </a:lnTo>
                <a:lnTo>
                  <a:pt x="244259" y="1421777"/>
                </a:lnTo>
                <a:lnTo>
                  <a:pt x="277444" y="1453210"/>
                </a:lnTo>
                <a:lnTo>
                  <a:pt x="312318" y="1482801"/>
                </a:lnTo>
                <a:lnTo>
                  <a:pt x="348780" y="1510487"/>
                </a:lnTo>
                <a:lnTo>
                  <a:pt x="386765" y="1536166"/>
                </a:lnTo>
                <a:lnTo>
                  <a:pt x="426199" y="1559788"/>
                </a:lnTo>
                <a:lnTo>
                  <a:pt x="466991" y="1581251"/>
                </a:lnTo>
                <a:lnTo>
                  <a:pt x="509079" y="1600479"/>
                </a:lnTo>
                <a:lnTo>
                  <a:pt x="552361" y="1617395"/>
                </a:lnTo>
                <a:lnTo>
                  <a:pt x="596773" y="1631937"/>
                </a:lnTo>
                <a:lnTo>
                  <a:pt x="642239" y="1644002"/>
                </a:lnTo>
                <a:lnTo>
                  <a:pt x="688682" y="1653527"/>
                </a:lnTo>
                <a:lnTo>
                  <a:pt x="736003" y="1660423"/>
                </a:lnTo>
                <a:lnTo>
                  <a:pt x="784148" y="1664627"/>
                </a:lnTo>
                <a:lnTo>
                  <a:pt x="833018" y="1666036"/>
                </a:lnTo>
                <a:lnTo>
                  <a:pt x="881888" y="1664627"/>
                </a:lnTo>
                <a:lnTo>
                  <a:pt x="930033" y="1660423"/>
                </a:lnTo>
                <a:lnTo>
                  <a:pt x="977353" y="1653527"/>
                </a:lnTo>
                <a:lnTo>
                  <a:pt x="1023785" y="1644002"/>
                </a:lnTo>
                <a:lnTo>
                  <a:pt x="1069251" y="1631937"/>
                </a:lnTo>
                <a:lnTo>
                  <a:pt x="1078153" y="1629016"/>
                </a:lnTo>
                <a:lnTo>
                  <a:pt x="1113675" y="1617395"/>
                </a:lnTo>
                <a:lnTo>
                  <a:pt x="1156957" y="1600479"/>
                </a:lnTo>
                <a:lnTo>
                  <a:pt x="1199032" y="1581251"/>
                </a:lnTo>
                <a:lnTo>
                  <a:pt x="1239837" y="1559788"/>
                </a:lnTo>
                <a:lnTo>
                  <a:pt x="1279271" y="1536166"/>
                </a:lnTo>
                <a:lnTo>
                  <a:pt x="1317256" y="1510487"/>
                </a:lnTo>
                <a:lnTo>
                  <a:pt x="1353718" y="1482801"/>
                </a:lnTo>
                <a:lnTo>
                  <a:pt x="1388592" y="1453210"/>
                </a:lnTo>
                <a:lnTo>
                  <a:pt x="1421777" y="1421777"/>
                </a:lnTo>
                <a:lnTo>
                  <a:pt x="1453210" y="1388592"/>
                </a:lnTo>
                <a:lnTo>
                  <a:pt x="1482801" y="1353731"/>
                </a:lnTo>
                <a:lnTo>
                  <a:pt x="1510474" y="1317256"/>
                </a:lnTo>
                <a:lnTo>
                  <a:pt x="1536166" y="1279271"/>
                </a:lnTo>
                <a:lnTo>
                  <a:pt x="1559775" y="1239837"/>
                </a:lnTo>
                <a:lnTo>
                  <a:pt x="1581238" y="1199045"/>
                </a:lnTo>
                <a:lnTo>
                  <a:pt x="1600466" y="1156970"/>
                </a:lnTo>
                <a:lnTo>
                  <a:pt x="1617395" y="1113675"/>
                </a:lnTo>
                <a:lnTo>
                  <a:pt x="1631924" y="1069263"/>
                </a:lnTo>
                <a:lnTo>
                  <a:pt x="1644002" y="1023797"/>
                </a:lnTo>
                <a:lnTo>
                  <a:pt x="1653514" y="977366"/>
                </a:lnTo>
                <a:lnTo>
                  <a:pt x="1660423" y="930033"/>
                </a:lnTo>
                <a:lnTo>
                  <a:pt x="1664614" y="881900"/>
                </a:lnTo>
                <a:lnTo>
                  <a:pt x="1666036" y="833018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44242" y="3742985"/>
            <a:ext cx="2367280" cy="327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50" i="1" dirty="0">
                <a:latin typeface="Formular"/>
                <a:cs typeface="Formular"/>
              </a:rPr>
              <a:t>Заявка</a:t>
            </a:r>
            <a:r>
              <a:rPr sz="1950" i="1" spc="35" dirty="0">
                <a:latin typeface="Formular"/>
                <a:cs typeface="Formular"/>
              </a:rPr>
              <a:t> </a:t>
            </a:r>
            <a:r>
              <a:rPr sz="1950" i="1" dirty="0">
                <a:latin typeface="Formular"/>
                <a:cs typeface="Formular"/>
              </a:rPr>
              <a:t>от</a:t>
            </a:r>
            <a:r>
              <a:rPr sz="1950" i="1" spc="35" dirty="0">
                <a:latin typeface="Formular"/>
                <a:cs typeface="Formular"/>
              </a:rPr>
              <a:t> </a:t>
            </a:r>
            <a:r>
              <a:rPr sz="1950" i="1" dirty="0">
                <a:latin typeface="Formular"/>
                <a:cs typeface="Formular"/>
              </a:rPr>
              <a:t>МП</a:t>
            </a:r>
            <a:r>
              <a:rPr sz="1950" i="1" spc="40" dirty="0">
                <a:latin typeface="Formular"/>
                <a:cs typeface="Formular"/>
              </a:rPr>
              <a:t> </a:t>
            </a:r>
            <a:r>
              <a:rPr sz="1950" i="1" dirty="0">
                <a:latin typeface="Formular"/>
                <a:cs typeface="Formular"/>
              </a:rPr>
              <a:t>/</a:t>
            </a:r>
            <a:r>
              <a:rPr sz="1950" i="1" spc="35" dirty="0">
                <a:latin typeface="Formular"/>
                <a:cs typeface="Formular"/>
              </a:rPr>
              <a:t> </a:t>
            </a:r>
            <a:r>
              <a:rPr sz="1950" i="1" spc="-25" dirty="0">
                <a:latin typeface="Formular"/>
                <a:cs typeface="Formular"/>
              </a:rPr>
              <a:t>ИМ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25266" y="3727629"/>
            <a:ext cx="1557020" cy="6604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R="62230" algn="ctr">
              <a:lnSpc>
                <a:spcPct val="100000"/>
              </a:lnSpc>
              <a:spcBef>
                <a:spcPts val="250"/>
              </a:spcBef>
            </a:pPr>
            <a:r>
              <a:rPr sz="1950" i="1" spc="-10" dirty="0">
                <a:latin typeface="Formular"/>
                <a:cs typeface="Formular"/>
              </a:rPr>
              <a:t>Приём</a:t>
            </a:r>
            <a:endParaRPr sz="1950">
              <a:latin typeface="Formular"/>
              <a:cs typeface="Formular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1950" i="1" dirty="0">
                <a:latin typeface="Formular"/>
                <a:cs typeface="Formular"/>
              </a:rPr>
              <a:t>и</a:t>
            </a:r>
            <a:r>
              <a:rPr sz="1950" i="1" spc="15" dirty="0">
                <a:latin typeface="Formular"/>
                <a:cs typeface="Formular"/>
              </a:rPr>
              <a:t> </a:t>
            </a:r>
            <a:r>
              <a:rPr sz="1950" i="1" spc="-10" dirty="0">
                <a:latin typeface="Formular"/>
                <a:cs typeface="Formular"/>
              </a:rPr>
              <a:t>обработка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45975" y="3727629"/>
            <a:ext cx="1830705" cy="660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31775" marR="5080" indent="-219710">
              <a:lnSpc>
                <a:spcPct val="106800"/>
              </a:lnSpc>
              <a:spcBef>
                <a:spcPts val="90"/>
              </a:spcBef>
            </a:pPr>
            <a:r>
              <a:rPr sz="1950" i="1" spc="-10" dirty="0">
                <a:latin typeface="Formular"/>
                <a:cs typeface="Formular"/>
              </a:rPr>
              <a:t>Комплектация </a:t>
            </a:r>
            <a:r>
              <a:rPr sz="1950" i="1" dirty="0">
                <a:latin typeface="Formular"/>
                <a:cs typeface="Formular"/>
              </a:rPr>
              <a:t>и</a:t>
            </a:r>
            <a:r>
              <a:rPr sz="1950" i="1" spc="15" dirty="0">
                <a:latin typeface="Formular"/>
                <a:cs typeface="Formular"/>
              </a:rPr>
              <a:t> </a:t>
            </a:r>
            <a:r>
              <a:rPr sz="1950" i="1" spc="-10" dirty="0">
                <a:latin typeface="Formular"/>
                <a:cs typeface="Formular"/>
              </a:rPr>
              <a:t>упаковка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698524" y="3727629"/>
            <a:ext cx="2705100" cy="97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6040" algn="just">
              <a:lnSpc>
                <a:spcPct val="106800"/>
              </a:lnSpc>
              <a:spcBef>
                <a:spcPts val="90"/>
              </a:spcBef>
            </a:pPr>
            <a:r>
              <a:rPr sz="1950" i="1" dirty="0">
                <a:latin typeface="Formular"/>
                <a:cs typeface="Formular"/>
              </a:rPr>
              <a:t>Доставка</a:t>
            </a:r>
            <a:r>
              <a:rPr sz="1950" i="1" spc="60" dirty="0">
                <a:latin typeface="Formular"/>
                <a:cs typeface="Formular"/>
              </a:rPr>
              <a:t> </a:t>
            </a:r>
            <a:r>
              <a:rPr sz="1950" i="1" dirty="0">
                <a:latin typeface="Formular"/>
                <a:cs typeface="Formular"/>
              </a:rPr>
              <a:t>по</a:t>
            </a:r>
            <a:r>
              <a:rPr sz="1950" i="1" spc="60" dirty="0">
                <a:latin typeface="Formular"/>
                <a:cs typeface="Formular"/>
              </a:rPr>
              <a:t> </a:t>
            </a:r>
            <a:r>
              <a:rPr sz="1950" i="1" spc="-10" dirty="0">
                <a:latin typeface="Formular"/>
                <a:cs typeface="Formular"/>
              </a:rPr>
              <a:t>модели </a:t>
            </a:r>
            <a:r>
              <a:rPr sz="1950" i="1" dirty="0">
                <a:latin typeface="Formular"/>
                <a:cs typeface="Formular"/>
              </a:rPr>
              <a:t>FBS</a:t>
            </a:r>
            <a:r>
              <a:rPr sz="1950" i="1" spc="25" dirty="0">
                <a:latin typeface="Formular"/>
                <a:cs typeface="Formular"/>
              </a:rPr>
              <a:t> </a:t>
            </a:r>
            <a:r>
              <a:rPr sz="1950" i="1" dirty="0">
                <a:latin typeface="Formular"/>
                <a:cs typeface="Formular"/>
              </a:rPr>
              <a:t>/</a:t>
            </a:r>
            <a:r>
              <a:rPr sz="1950" i="1" spc="30" dirty="0">
                <a:latin typeface="Formular"/>
                <a:cs typeface="Formular"/>
              </a:rPr>
              <a:t> </a:t>
            </a:r>
            <a:r>
              <a:rPr sz="1950" i="1" dirty="0">
                <a:latin typeface="Formular"/>
                <a:cs typeface="Formular"/>
              </a:rPr>
              <a:t>FBO</a:t>
            </a:r>
            <a:r>
              <a:rPr sz="1950" i="1" spc="30" dirty="0">
                <a:latin typeface="Formular"/>
                <a:cs typeface="Formular"/>
              </a:rPr>
              <a:t> </a:t>
            </a:r>
            <a:r>
              <a:rPr sz="1950" i="1" dirty="0">
                <a:latin typeface="Formular"/>
                <a:cs typeface="Formular"/>
              </a:rPr>
              <a:t>/</a:t>
            </a:r>
            <a:r>
              <a:rPr sz="1950" i="1" spc="30" dirty="0">
                <a:latin typeface="Formular"/>
                <a:cs typeface="Formular"/>
              </a:rPr>
              <a:t> </a:t>
            </a:r>
            <a:r>
              <a:rPr sz="1950" i="1" spc="-10" dirty="0">
                <a:latin typeface="Formular"/>
                <a:cs typeface="Formular"/>
              </a:rPr>
              <a:t>Доставка </a:t>
            </a:r>
            <a:r>
              <a:rPr sz="1950" i="1" dirty="0">
                <a:latin typeface="Formular"/>
                <a:cs typeface="Formular"/>
              </a:rPr>
              <a:t>со</a:t>
            </a:r>
            <a:r>
              <a:rPr sz="1950" i="1" spc="40" dirty="0">
                <a:latin typeface="Formular"/>
                <a:cs typeface="Formular"/>
              </a:rPr>
              <a:t> </a:t>
            </a:r>
            <a:r>
              <a:rPr sz="1950" i="1" dirty="0">
                <a:latin typeface="Formular"/>
                <a:cs typeface="Formular"/>
              </a:rPr>
              <a:t>склада</a:t>
            </a:r>
            <a:r>
              <a:rPr sz="1950" i="1" spc="50" dirty="0">
                <a:latin typeface="Formular"/>
                <a:cs typeface="Formular"/>
              </a:rPr>
              <a:t> </a:t>
            </a:r>
            <a:r>
              <a:rPr sz="1950" i="1" spc="-10" dirty="0">
                <a:latin typeface="Formular"/>
                <a:cs typeface="Formular"/>
              </a:rPr>
              <a:t>продавца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831244" y="3727629"/>
            <a:ext cx="2400300" cy="97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6800"/>
              </a:lnSpc>
              <a:spcBef>
                <a:spcPts val="90"/>
              </a:spcBef>
            </a:pPr>
            <a:r>
              <a:rPr sz="1950" i="1" spc="-10" dirty="0">
                <a:latin typeface="Formular"/>
                <a:cs typeface="Formular"/>
              </a:rPr>
              <a:t>Подтверждение </a:t>
            </a:r>
            <a:r>
              <a:rPr sz="1950" i="1" dirty="0">
                <a:latin typeface="Formular"/>
                <a:cs typeface="Formular"/>
              </a:rPr>
              <a:t>поступления</a:t>
            </a:r>
            <a:r>
              <a:rPr sz="1950" i="1" spc="125" dirty="0">
                <a:latin typeface="Formular"/>
                <a:cs typeface="Formular"/>
              </a:rPr>
              <a:t> </a:t>
            </a:r>
            <a:r>
              <a:rPr sz="1950" i="1" spc="-10" dirty="0">
                <a:latin typeface="Formular"/>
                <a:cs typeface="Formular"/>
              </a:rPr>
              <a:t>через </a:t>
            </a:r>
            <a:r>
              <a:rPr sz="1950" i="1" dirty="0">
                <a:latin typeface="Formular"/>
                <a:cs typeface="Formular"/>
              </a:rPr>
              <a:t>ЛК</a:t>
            </a:r>
            <a:r>
              <a:rPr sz="1950" i="1" spc="30" dirty="0">
                <a:latin typeface="Formular"/>
                <a:cs typeface="Formular"/>
              </a:rPr>
              <a:t> </a:t>
            </a:r>
            <a:r>
              <a:rPr sz="1950" i="1" dirty="0">
                <a:latin typeface="Formular"/>
                <a:cs typeface="Formular"/>
              </a:rPr>
              <a:t>на</a:t>
            </a:r>
            <a:r>
              <a:rPr sz="1950" i="1" spc="30" dirty="0">
                <a:latin typeface="Formular"/>
                <a:cs typeface="Formular"/>
              </a:rPr>
              <a:t> </a:t>
            </a:r>
            <a:r>
              <a:rPr sz="1950" i="1" spc="-35" dirty="0">
                <a:latin typeface="Formular"/>
                <a:cs typeface="Formular"/>
              </a:rPr>
              <a:t>МП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99569" y="8067113"/>
            <a:ext cx="2606040" cy="977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6800"/>
              </a:lnSpc>
              <a:spcBef>
                <a:spcPts val="90"/>
              </a:spcBef>
            </a:pP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Онлайн</a:t>
            </a:r>
            <a:r>
              <a:rPr sz="1950" i="1" spc="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10" dirty="0">
                <a:solidFill>
                  <a:srgbClr val="FFFFFF"/>
                </a:solidFill>
                <a:latin typeface="Formular"/>
                <a:cs typeface="Formular"/>
              </a:rPr>
              <a:t>информация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об</a:t>
            </a:r>
            <a:r>
              <a:rPr sz="1950" i="1" spc="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остатках</a:t>
            </a:r>
            <a:r>
              <a:rPr sz="1950" i="1" spc="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на</a:t>
            </a:r>
            <a:r>
              <a:rPr sz="1950" i="1" spc="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25" dirty="0">
                <a:solidFill>
                  <a:srgbClr val="FFFFFF"/>
                </a:solidFill>
                <a:latin typeface="Formular"/>
                <a:cs typeface="Formular"/>
              </a:rPr>
              <a:t>МП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через</a:t>
            </a:r>
            <a:r>
              <a:rPr sz="1950" i="1" spc="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25" dirty="0">
                <a:solidFill>
                  <a:srgbClr val="FFFFFF"/>
                </a:solidFill>
                <a:latin typeface="Formular"/>
                <a:cs typeface="Formular"/>
              </a:rPr>
              <a:t>ЛК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15650" y="8067113"/>
            <a:ext cx="2943225" cy="9779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Доставка</a:t>
            </a:r>
            <a:r>
              <a:rPr sz="1950" i="1" spc="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10" dirty="0">
                <a:solidFill>
                  <a:srgbClr val="FFFFFF"/>
                </a:solidFill>
                <a:latin typeface="Formular"/>
                <a:cs typeface="Formular"/>
              </a:rPr>
              <a:t>товара</a:t>
            </a:r>
            <a:endParaRPr sz="1950">
              <a:latin typeface="Formular"/>
              <a:cs typeface="Formular"/>
            </a:endParaRPr>
          </a:p>
          <a:p>
            <a:pPr marL="12700" marR="5080" algn="ctr">
              <a:lnSpc>
                <a:spcPct val="106800"/>
              </a:lnSpc>
            </a:pP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на</a:t>
            </a:r>
            <a:r>
              <a:rPr sz="1950" i="1" spc="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склад</a:t>
            </a:r>
            <a:r>
              <a:rPr sz="1950" i="1" spc="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10" dirty="0">
                <a:solidFill>
                  <a:srgbClr val="FFFFFF"/>
                </a:solidFill>
                <a:latin typeface="Formular"/>
                <a:cs typeface="Formular"/>
              </a:rPr>
              <a:t>маркетплейса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1950" i="1" spc="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заданные</a:t>
            </a:r>
            <a:r>
              <a:rPr sz="1950" i="1" spc="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10" dirty="0">
                <a:solidFill>
                  <a:srgbClr val="FFFFFF"/>
                </a:solidFill>
                <a:latin typeface="Formular"/>
                <a:cs typeface="Formular"/>
              </a:rPr>
              <a:t>интервалы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770151" y="8067113"/>
            <a:ext cx="3152140" cy="1295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6800"/>
              </a:lnSpc>
              <a:spcBef>
                <a:spcPts val="90"/>
              </a:spcBef>
            </a:pP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Комплектация</a:t>
            </a:r>
            <a:r>
              <a:rPr sz="1950" i="1" spc="1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10" dirty="0">
                <a:solidFill>
                  <a:srgbClr val="FFFFFF"/>
                </a:solidFill>
                <a:latin typeface="Formular"/>
                <a:cs typeface="Formular"/>
              </a:rPr>
              <a:t>заказа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осуществляется</a:t>
            </a:r>
            <a:r>
              <a:rPr sz="1950" i="1" spc="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1950" i="1" spc="9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20" dirty="0">
                <a:solidFill>
                  <a:srgbClr val="FFFFFF"/>
                </a:solidFill>
                <a:latin typeface="Formular"/>
                <a:cs typeface="Formular"/>
              </a:rPr>
              <a:t>сутки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до</a:t>
            </a:r>
            <a:r>
              <a:rPr sz="1950" i="1" spc="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даты</a:t>
            </a:r>
            <a:r>
              <a:rPr sz="1950" i="1" spc="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10" dirty="0">
                <a:solidFill>
                  <a:srgbClr val="FFFFFF"/>
                </a:solidFill>
                <a:latin typeface="Formular"/>
                <a:cs typeface="Formular"/>
              </a:rPr>
              <a:t>доставки</a:t>
            </a:r>
            <a:endParaRPr sz="1950">
              <a:latin typeface="Formular"/>
              <a:cs typeface="Formular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1950" i="1" dirty="0">
                <a:solidFill>
                  <a:srgbClr val="FFFFFF"/>
                </a:solidFill>
                <a:latin typeface="Formular"/>
                <a:cs typeface="Formular"/>
              </a:rPr>
              <a:t>на</a:t>
            </a:r>
            <a:r>
              <a:rPr sz="1950" i="1" spc="2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950" i="1" spc="-10" dirty="0">
                <a:solidFill>
                  <a:srgbClr val="FFFFFF"/>
                </a:solidFill>
                <a:latin typeface="Formular"/>
                <a:cs typeface="Formular"/>
              </a:rPr>
              <a:t>маркетплейс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188321" y="5083252"/>
            <a:ext cx="5957654" cy="80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100" b="0" spc="-10" dirty="0">
                <a:solidFill>
                  <a:srgbClr val="FFFFFF"/>
                </a:solidFill>
                <a:latin typeface="Formular"/>
                <a:cs typeface="Formular"/>
              </a:rPr>
              <a:t>Преимущества</a:t>
            </a:r>
            <a:endParaRPr sz="5100" dirty="0">
              <a:latin typeface="Formular"/>
              <a:cs typeface="Formular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21162" y="1883663"/>
            <a:ext cx="1666239" cy="1666239"/>
          </a:xfrm>
          <a:custGeom>
            <a:avLst/>
            <a:gdLst/>
            <a:ahLst/>
            <a:cxnLst/>
            <a:rect l="l" t="t" r="r" b="b"/>
            <a:pathLst>
              <a:path w="1666239" h="1666239">
                <a:moveTo>
                  <a:pt x="842454" y="509422"/>
                </a:moveTo>
                <a:lnTo>
                  <a:pt x="840994" y="502221"/>
                </a:lnTo>
                <a:lnTo>
                  <a:pt x="837031" y="496341"/>
                </a:lnTo>
                <a:lnTo>
                  <a:pt x="831151" y="492379"/>
                </a:lnTo>
                <a:lnTo>
                  <a:pt x="823937" y="490918"/>
                </a:lnTo>
                <a:lnTo>
                  <a:pt x="751560" y="490956"/>
                </a:lnTo>
                <a:lnTo>
                  <a:pt x="744347" y="492417"/>
                </a:lnTo>
                <a:lnTo>
                  <a:pt x="738466" y="496379"/>
                </a:lnTo>
                <a:lnTo>
                  <a:pt x="734504" y="502272"/>
                </a:lnTo>
                <a:lnTo>
                  <a:pt x="733056" y="509473"/>
                </a:lnTo>
                <a:lnTo>
                  <a:pt x="734517" y="516686"/>
                </a:lnTo>
                <a:lnTo>
                  <a:pt x="738479" y="522566"/>
                </a:lnTo>
                <a:lnTo>
                  <a:pt x="744359" y="526529"/>
                </a:lnTo>
                <a:lnTo>
                  <a:pt x="751586" y="527977"/>
                </a:lnTo>
                <a:lnTo>
                  <a:pt x="823950" y="527939"/>
                </a:lnTo>
                <a:lnTo>
                  <a:pt x="831151" y="526478"/>
                </a:lnTo>
                <a:lnTo>
                  <a:pt x="837031" y="522516"/>
                </a:lnTo>
                <a:lnTo>
                  <a:pt x="841006" y="516636"/>
                </a:lnTo>
                <a:lnTo>
                  <a:pt x="842454" y="509422"/>
                </a:lnTo>
                <a:close/>
              </a:path>
              <a:path w="1666239" h="1666239">
                <a:moveTo>
                  <a:pt x="896620" y="1080033"/>
                </a:moveTo>
                <a:lnTo>
                  <a:pt x="895172" y="1072832"/>
                </a:lnTo>
                <a:lnTo>
                  <a:pt x="891197" y="1066939"/>
                </a:lnTo>
                <a:lnTo>
                  <a:pt x="885317" y="1062977"/>
                </a:lnTo>
                <a:lnTo>
                  <a:pt x="878116" y="1061516"/>
                </a:lnTo>
                <a:lnTo>
                  <a:pt x="697407" y="1061554"/>
                </a:lnTo>
                <a:lnTo>
                  <a:pt x="690206" y="1063015"/>
                </a:lnTo>
                <a:lnTo>
                  <a:pt x="684314" y="1066977"/>
                </a:lnTo>
                <a:lnTo>
                  <a:pt x="680351" y="1072857"/>
                </a:lnTo>
                <a:lnTo>
                  <a:pt x="678891" y="1080058"/>
                </a:lnTo>
                <a:lnTo>
                  <a:pt x="680351" y="1087272"/>
                </a:lnTo>
                <a:lnTo>
                  <a:pt x="684314" y="1093152"/>
                </a:lnTo>
                <a:lnTo>
                  <a:pt x="690206" y="1097127"/>
                </a:lnTo>
                <a:lnTo>
                  <a:pt x="697407" y="1098575"/>
                </a:lnTo>
                <a:lnTo>
                  <a:pt x="878116" y="1098537"/>
                </a:lnTo>
                <a:lnTo>
                  <a:pt x="885317" y="1097089"/>
                </a:lnTo>
                <a:lnTo>
                  <a:pt x="891197" y="1093114"/>
                </a:lnTo>
                <a:lnTo>
                  <a:pt x="895172" y="1087234"/>
                </a:lnTo>
                <a:lnTo>
                  <a:pt x="896620" y="1080033"/>
                </a:lnTo>
                <a:close/>
              </a:path>
              <a:path w="1666239" h="1666239">
                <a:moveTo>
                  <a:pt x="978738" y="962850"/>
                </a:moveTo>
                <a:lnTo>
                  <a:pt x="977277" y="955649"/>
                </a:lnTo>
                <a:lnTo>
                  <a:pt x="973315" y="949769"/>
                </a:lnTo>
                <a:lnTo>
                  <a:pt x="967422" y="945807"/>
                </a:lnTo>
                <a:lnTo>
                  <a:pt x="960221" y="944346"/>
                </a:lnTo>
                <a:lnTo>
                  <a:pt x="615289" y="944346"/>
                </a:lnTo>
                <a:lnTo>
                  <a:pt x="608088" y="945807"/>
                </a:lnTo>
                <a:lnTo>
                  <a:pt x="602195" y="949769"/>
                </a:lnTo>
                <a:lnTo>
                  <a:pt x="598233" y="955649"/>
                </a:lnTo>
                <a:lnTo>
                  <a:pt x="596773" y="962850"/>
                </a:lnTo>
                <a:lnTo>
                  <a:pt x="598233" y="970064"/>
                </a:lnTo>
                <a:lnTo>
                  <a:pt x="602195" y="975944"/>
                </a:lnTo>
                <a:lnTo>
                  <a:pt x="608088" y="979919"/>
                </a:lnTo>
                <a:lnTo>
                  <a:pt x="615289" y="981367"/>
                </a:lnTo>
                <a:lnTo>
                  <a:pt x="960221" y="981367"/>
                </a:lnTo>
                <a:lnTo>
                  <a:pt x="967422" y="979919"/>
                </a:lnTo>
                <a:lnTo>
                  <a:pt x="973315" y="975944"/>
                </a:lnTo>
                <a:lnTo>
                  <a:pt x="977277" y="970064"/>
                </a:lnTo>
                <a:lnTo>
                  <a:pt x="978738" y="962850"/>
                </a:lnTo>
                <a:close/>
              </a:path>
              <a:path w="1666239" h="1666239">
                <a:moveTo>
                  <a:pt x="978738" y="891362"/>
                </a:moveTo>
                <a:lnTo>
                  <a:pt x="977277" y="884148"/>
                </a:lnTo>
                <a:lnTo>
                  <a:pt x="973315" y="878268"/>
                </a:lnTo>
                <a:lnTo>
                  <a:pt x="967422" y="874306"/>
                </a:lnTo>
                <a:lnTo>
                  <a:pt x="960221" y="872858"/>
                </a:lnTo>
                <a:lnTo>
                  <a:pt x="615289" y="872858"/>
                </a:lnTo>
                <a:lnTo>
                  <a:pt x="608088" y="874306"/>
                </a:lnTo>
                <a:lnTo>
                  <a:pt x="602195" y="878268"/>
                </a:lnTo>
                <a:lnTo>
                  <a:pt x="598233" y="884148"/>
                </a:lnTo>
                <a:lnTo>
                  <a:pt x="596773" y="891362"/>
                </a:lnTo>
                <a:lnTo>
                  <a:pt x="598233" y="898563"/>
                </a:lnTo>
                <a:lnTo>
                  <a:pt x="602195" y="904443"/>
                </a:lnTo>
                <a:lnTo>
                  <a:pt x="608088" y="908418"/>
                </a:lnTo>
                <a:lnTo>
                  <a:pt x="615289" y="909878"/>
                </a:lnTo>
                <a:lnTo>
                  <a:pt x="960221" y="909878"/>
                </a:lnTo>
                <a:lnTo>
                  <a:pt x="967422" y="908418"/>
                </a:lnTo>
                <a:lnTo>
                  <a:pt x="973315" y="904443"/>
                </a:lnTo>
                <a:lnTo>
                  <a:pt x="977277" y="898563"/>
                </a:lnTo>
                <a:lnTo>
                  <a:pt x="978738" y="891362"/>
                </a:lnTo>
                <a:close/>
              </a:path>
              <a:path w="1666239" h="1666239">
                <a:moveTo>
                  <a:pt x="978738" y="819861"/>
                </a:moveTo>
                <a:lnTo>
                  <a:pt x="977277" y="812660"/>
                </a:lnTo>
                <a:lnTo>
                  <a:pt x="973315" y="806767"/>
                </a:lnTo>
                <a:lnTo>
                  <a:pt x="967422" y="802805"/>
                </a:lnTo>
                <a:lnTo>
                  <a:pt x="960221" y="801357"/>
                </a:lnTo>
                <a:lnTo>
                  <a:pt x="615289" y="801357"/>
                </a:lnTo>
                <a:lnTo>
                  <a:pt x="608088" y="802805"/>
                </a:lnTo>
                <a:lnTo>
                  <a:pt x="602195" y="806767"/>
                </a:lnTo>
                <a:lnTo>
                  <a:pt x="598233" y="812660"/>
                </a:lnTo>
                <a:lnTo>
                  <a:pt x="596773" y="819861"/>
                </a:lnTo>
                <a:lnTo>
                  <a:pt x="598233" y="827062"/>
                </a:lnTo>
                <a:lnTo>
                  <a:pt x="602195" y="832954"/>
                </a:lnTo>
                <a:lnTo>
                  <a:pt x="608088" y="836917"/>
                </a:lnTo>
                <a:lnTo>
                  <a:pt x="615289" y="838377"/>
                </a:lnTo>
                <a:lnTo>
                  <a:pt x="960221" y="838377"/>
                </a:lnTo>
                <a:lnTo>
                  <a:pt x="967422" y="836917"/>
                </a:lnTo>
                <a:lnTo>
                  <a:pt x="973315" y="832954"/>
                </a:lnTo>
                <a:lnTo>
                  <a:pt x="977277" y="827062"/>
                </a:lnTo>
                <a:lnTo>
                  <a:pt x="978738" y="819861"/>
                </a:lnTo>
                <a:close/>
              </a:path>
              <a:path w="1666239" h="1666239">
                <a:moveTo>
                  <a:pt x="978738" y="654469"/>
                </a:moveTo>
                <a:lnTo>
                  <a:pt x="977277" y="647255"/>
                </a:lnTo>
                <a:lnTo>
                  <a:pt x="973315" y="641375"/>
                </a:lnTo>
                <a:lnTo>
                  <a:pt x="967422" y="637413"/>
                </a:lnTo>
                <a:lnTo>
                  <a:pt x="960221" y="635965"/>
                </a:lnTo>
                <a:lnTo>
                  <a:pt x="615289" y="635965"/>
                </a:lnTo>
                <a:lnTo>
                  <a:pt x="608088" y="637413"/>
                </a:lnTo>
                <a:lnTo>
                  <a:pt x="602195" y="641375"/>
                </a:lnTo>
                <a:lnTo>
                  <a:pt x="598233" y="647255"/>
                </a:lnTo>
                <a:lnTo>
                  <a:pt x="596773" y="654469"/>
                </a:lnTo>
                <a:lnTo>
                  <a:pt x="598233" y="661670"/>
                </a:lnTo>
                <a:lnTo>
                  <a:pt x="602195" y="667562"/>
                </a:lnTo>
                <a:lnTo>
                  <a:pt x="608088" y="671525"/>
                </a:lnTo>
                <a:lnTo>
                  <a:pt x="615289" y="672985"/>
                </a:lnTo>
                <a:lnTo>
                  <a:pt x="960221" y="672985"/>
                </a:lnTo>
                <a:lnTo>
                  <a:pt x="967422" y="671525"/>
                </a:lnTo>
                <a:lnTo>
                  <a:pt x="973315" y="667562"/>
                </a:lnTo>
                <a:lnTo>
                  <a:pt x="977277" y="661670"/>
                </a:lnTo>
                <a:lnTo>
                  <a:pt x="978738" y="654469"/>
                </a:lnTo>
                <a:close/>
              </a:path>
              <a:path w="1666239" h="1666239">
                <a:moveTo>
                  <a:pt x="978738" y="588276"/>
                </a:moveTo>
                <a:lnTo>
                  <a:pt x="977277" y="581075"/>
                </a:lnTo>
                <a:lnTo>
                  <a:pt x="973315" y="575195"/>
                </a:lnTo>
                <a:lnTo>
                  <a:pt x="967422" y="571233"/>
                </a:lnTo>
                <a:lnTo>
                  <a:pt x="960221" y="569772"/>
                </a:lnTo>
                <a:lnTo>
                  <a:pt x="615289" y="569772"/>
                </a:lnTo>
                <a:lnTo>
                  <a:pt x="608088" y="571233"/>
                </a:lnTo>
                <a:lnTo>
                  <a:pt x="602195" y="575195"/>
                </a:lnTo>
                <a:lnTo>
                  <a:pt x="598233" y="581075"/>
                </a:lnTo>
                <a:lnTo>
                  <a:pt x="596773" y="588276"/>
                </a:lnTo>
                <a:lnTo>
                  <a:pt x="598233" y="595490"/>
                </a:lnTo>
                <a:lnTo>
                  <a:pt x="602195" y="601370"/>
                </a:lnTo>
                <a:lnTo>
                  <a:pt x="608088" y="605345"/>
                </a:lnTo>
                <a:lnTo>
                  <a:pt x="615289" y="606793"/>
                </a:lnTo>
                <a:lnTo>
                  <a:pt x="960221" y="606793"/>
                </a:lnTo>
                <a:lnTo>
                  <a:pt x="967422" y="605345"/>
                </a:lnTo>
                <a:lnTo>
                  <a:pt x="973315" y="601370"/>
                </a:lnTo>
                <a:lnTo>
                  <a:pt x="977277" y="595490"/>
                </a:lnTo>
                <a:lnTo>
                  <a:pt x="978738" y="588276"/>
                </a:lnTo>
                <a:close/>
              </a:path>
              <a:path w="1666239" h="1666239">
                <a:moveTo>
                  <a:pt x="1189367" y="533615"/>
                </a:moveTo>
                <a:lnTo>
                  <a:pt x="1185418" y="514108"/>
                </a:lnTo>
                <a:lnTo>
                  <a:pt x="1174661" y="498170"/>
                </a:lnTo>
                <a:lnTo>
                  <a:pt x="1158722" y="487413"/>
                </a:lnTo>
                <a:lnTo>
                  <a:pt x="1152347" y="486130"/>
                </a:lnTo>
                <a:lnTo>
                  <a:pt x="1152347" y="526376"/>
                </a:lnTo>
                <a:lnTo>
                  <a:pt x="1152347" y="1248600"/>
                </a:lnTo>
                <a:lnTo>
                  <a:pt x="1146454" y="1254493"/>
                </a:lnTo>
                <a:lnTo>
                  <a:pt x="610108" y="1254493"/>
                </a:lnTo>
                <a:lnTo>
                  <a:pt x="604215" y="1248600"/>
                </a:lnTo>
                <a:lnTo>
                  <a:pt x="604215" y="1201661"/>
                </a:lnTo>
                <a:lnTo>
                  <a:pt x="1048702" y="1201661"/>
                </a:lnTo>
                <a:lnTo>
                  <a:pt x="1068209" y="1197711"/>
                </a:lnTo>
                <a:lnTo>
                  <a:pt x="1084148" y="1186954"/>
                </a:lnTo>
                <a:lnTo>
                  <a:pt x="1094905" y="1171016"/>
                </a:lnTo>
                <a:lnTo>
                  <a:pt x="1098854" y="1151521"/>
                </a:lnTo>
                <a:lnTo>
                  <a:pt x="1098854" y="520484"/>
                </a:lnTo>
                <a:lnTo>
                  <a:pt x="1146454" y="520484"/>
                </a:lnTo>
                <a:lnTo>
                  <a:pt x="1152347" y="526376"/>
                </a:lnTo>
                <a:lnTo>
                  <a:pt x="1152347" y="486130"/>
                </a:lnTo>
                <a:lnTo>
                  <a:pt x="1139228" y="483463"/>
                </a:lnTo>
                <a:lnTo>
                  <a:pt x="1098854" y="483463"/>
                </a:lnTo>
                <a:lnTo>
                  <a:pt x="1098854" y="443763"/>
                </a:lnTo>
                <a:lnTo>
                  <a:pt x="1094905" y="424256"/>
                </a:lnTo>
                <a:lnTo>
                  <a:pt x="1084148" y="408317"/>
                </a:lnTo>
                <a:lnTo>
                  <a:pt x="1068209" y="397548"/>
                </a:lnTo>
                <a:lnTo>
                  <a:pt x="1061834" y="396265"/>
                </a:lnTo>
                <a:lnTo>
                  <a:pt x="1061834" y="436524"/>
                </a:lnTo>
                <a:lnTo>
                  <a:pt x="1061834" y="501929"/>
                </a:lnTo>
                <a:lnTo>
                  <a:pt x="1061821" y="1158748"/>
                </a:lnTo>
                <a:lnTo>
                  <a:pt x="1055941" y="1164640"/>
                </a:lnTo>
                <a:lnTo>
                  <a:pt x="585711" y="1164640"/>
                </a:lnTo>
                <a:lnTo>
                  <a:pt x="519582" y="1164640"/>
                </a:lnTo>
                <a:lnTo>
                  <a:pt x="513702" y="1158748"/>
                </a:lnTo>
                <a:lnTo>
                  <a:pt x="513702" y="436651"/>
                </a:lnTo>
                <a:lnTo>
                  <a:pt x="519696" y="430631"/>
                </a:lnTo>
                <a:lnTo>
                  <a:pt x="1055954" y="430631"/>
                </a:lnTo>
                <a:lnTo>
                  <a:pt x="1061834" y="436524"/>
                </a:lnTo>
                <a:lnTo>
                  <a:pt x="1061834" y="396265"/>
                </a:lnTo>
                <a:lnTo>
                  <a:pt x="1048715" y="393611"/>
                </a:lnTo>
                <a:lnTo>
                  <a:pt x="526808" y="393611"/>
                </a:lnTo>
                <a:lnTo>
                  <a:pt x="507301" y="397548"/>
                </a:lnTo>
                <a:lnTo>
                  <a:pt x="491363" y="408317"/>
                </a:lnTo>
                <a:lnTo>
                  <a:pt x="480606" y="424256"/>
                </a:lnTo>
                <a:lnTo>
                  <a:pt x="476669" y="443763"/>
                </a:lnTo>
                <a:lnTo>
                  <a:pt x="476669" y="1151521"/>
                </a:lnTo>
                <a:lnTo>
                  <a:pt x="480606" y="1171016"/>
                </a:lnTo>
                <a:lnTo>
                  <a:pt x="491363" y="1186954"/>
                </a:lnTo>
                <a:lnTo>
                  <a:pt x="507301" y="1197711"/>
                </a:lnTo>
                <a:lnTo>
                  <a:pt x="526808" y="1201661"/>
                </a:lnTo>
                <a:lnTo>
                  <a:pt x="567194" y="1201661"/>
                </a:lnTo>
                <a:lnTo>
                  <a:pt x="567194" y="1241374"/>
                </a:lnTo>
                <a:lnTo>
                  <a:pt x="571144" y="1260868"/>
                </a:lnTo>
                <a:lnTo>
                  <a:pt x="581901" y="1276807"/>
                </a:lnTo>
                <a:lnTo>
                  <a:pt x="597839" y="1287564"/>
                </a:lnTo>
                <a:lnTo>
                  <a:pt x="617334" y="1291513"/>
                </a:lnTo>
                <a:lnTo>
                  <a:pt x="1139228" y="1291513"/>
                </a:lnTo>
                <a:lnTo>
                  <a:pt x="1158722" y="1287564"/>
                </a:lnTo>
                <a:lnTo>
                  <a:pt x="1174661" y="1276807"/>
                </a:lnTo>
                <a:lnTo>
                  <a:pt x="1185418" y="1260868"/>
                </a:lnTo>
                <a:lnTo>
                  <a:pt x="1189367" y="1241374"/>
                </a:lnTo>
                <a:lnTo>
                  <a:pt x="1189367" y="533615"/>
                </a:lnTo>
                <a:close/>
              </a:path>
              <a:path w="1666239" h="1666239">
                <a:moveTo>
                  <a:pt x="1666036" y="833018"/>
                </a:moveTo>
                <a:lnTo>
                  <a:pt x="1664614" y="784148"/>
                </a:lnTo>
                <a:lnTo>
                  <a:pt x="1660423" y="736015"/>
                </a:lnTo>
                <a:lnTo>
                  <a:pt x="1653527" y="688682"/>
                </a:lnTo>
                <a:lnTo>
                  <a:pt x="1644002" y="642251"/>
                </a:lnTo>
                <a:lnTo>
                  <a:pt x="1631924" y="596785"/>
                </a:lnTo>
                <a:lnTo>
                  <a:pt x="1629016" y="587895"/>
                </a:lnTo>
                <a:lnTo>
                  <a:pt x="1629016" y="833018"/>
                </a:lnTo>
                <a:lnTo>
                  <a:pt x="1627555" y="881443"/>
                </a:lnTo>
                <a:lnTo>
                  <a:pt x="1623250" y="929106"/>
                </a:lnTo>
                <a:lnTo>
                  <a:pt x="1616163" y="975918"/>
                </a:lnTo>
                <a:lnTo>
                  <a:pt x="1606397" y="1021816"/>
                </a:lnTo>
                <a:lnTo>
                  <a:pt x="1594027" y="1066698"/>
                </a:lnTo>
                <a:lnTo>
                  <a:pt x="1579130" y="1110488"/>
                </a:lnTo>
                <a:lnTo>
                  <a:pt x="1561807" y="1153109"/>
                </a:lnTo>
                <a:lnTo>
                  <a:pt x="1542135" y="1194460"/>
                </a:lnTo>
                <a:lnTo>
                  <a:pt x="1520190" y="1234465"/>
                </a:lnTo>
                <a:lnTo>
                  <a:pt x="1496060" y="1273048"/>
                </a:lnTo>
                <a:lnTo>
                  <a:pt x="1469821" y="1310119"/>
                </a:lnTo>
                <a:lnTo>
                  <a:pt x="1441577" y="1345590"/>
                </a:lnTo>
                <a:lnTo>
                  <a:pt x="1411401" y="1379385"/>
                </a:lnTo>
                <a:lnTo>
                  <a:pt x="1379372" y="1411401"/>
                </a:lnTo>
                <a:lnTo>
                  <a:pt x="1345590" y="1441589"/>
                </a:lnTo>
                <a:lnTo>
                  <a:pt x="1310119" y="1469834"/>
                </a:lnTo>
                <a:lnTo>
                  <a:pt x="1273048" y="1496060"/>
                </a:lnTo>
                <a:lnTo>
                  <a:pt x="1234465" y="1520190"/>
                </a:lnTo>
                <a:lnTo>
                  <a:pt x="1194460" y="1542135"/>
                </a:lnTo>
                <a:lnTo>
                  <a:pt x="1153109" y="1561820"/>
                </a:lnTo>
                <a:lnTo>
                  <a:pt x="1110488" y="1579143"/>
                </a:lnTo>
                <a:lnTo>
                  <a:pt x="1066698" y="1594027"/>
                </a:lnTo>
                <a:lnTo>
                  <a:pt x="1021816" y="1606410"/>
                </a:lnTo>
                <a:lnTo>
                  <a:pt x="975918" y="1616176"/>
                </a:lnTo>
                <a:lnTo>
                  <a:pt x="929093" y="1623250"/>
                </a:lnTo>
                <a:lnTo>
                  <a:pt x="881430" y="1627568"/>
                </a:lnTo>
                <a:lnTo>
                  <a:pt x="833018" y="1629016"/>
                </a:lnTo>
                <a:lnTo>
                  <a:pt x="784606" y="1627568"/>
                </a:lnTo>
                <a:lnTo>
                  <a:pt x="736942" y="1623250"/>
                </a:lnTo>
                <a:lnTo>
                  <a:pt x="690118" y="1616176"/>
                </a:lnTo>
                <a:lnTo>
                  <a:pt x="644232" y="1606410"/>
                </a:lnTo>
                <a:lnTo>
                  <a:pt x="599351" y="1594027"/>
                </a:lnTo>
                <a:lnTo>
                  <a:pt x="555548" y="1579143"/>
                </a:lnTo>
                <a:lnTo>
                  <a:pt x="512940" y="1561820"/>
                </a:lnTo>
                <a:lnTo>
                  <a:pt x="471589" y="1542135"/>
                </a:lnTo>
                <a:lnTo>
                  <a:pt x="431571" y="1520190"/>
                </a:lnTo>
                <a:lnTo>
                  <a:pt x="393001" y="1496060"/>
                </a:lnTo>
                <a:lnTo>
                  <a:pt x="355930" y="1469834"/>
                </a:lnTo>
                <a:lnTo>
                  <a:pt x="320459" y="1441589"/>
                </a:lnTo>
                <a:lnTo>
                  <a:pt x="286664" y="1411401"/>
                </a:lnTo>
                <a:lnTo>
                  <a:pt x="254635" y="1379385"/>
                </a:lnTo>
                <a:lnTo>
                  <a:pt x="224459" y="1345590"/>
                </a:lnTo>
                <a:lnTo>
                  <a:pt x="196215" y="1310119"/>
                </a:lnTo>
                <a:lnTo>
                  <a:pt x="169989" y="1273048"/>
                </a:lnTo>
                <a:lnTo>
                  <a:pt x="145859" y="1234465"/>
                </a:lnTo>
                <a:lnTo>
                  <a:pt x="123913" y="1194460"/>
                </a:lnTo>
                <a:lnTo>
                  <a:pt x="104228" y="1153109"/>
                </a:lnTo>
                <a:lnTo>
                  <a:pt x="86906" y="1110488"/>
                </a:lnTo>
                <a:lnTo>
                  <a:pt x="72009" y="1066698"/>
                </a:lnTo>
                <a:lnTo>
                  <a:pt x="59639" y="1021816"/>
                </a:lnTo>
                <a:lnTo>
                  <a:pt x="49872" y="975918"/>
                </a:lnTo>
                <a:lnTo>
                  <a:pt x="42786" y="929106"/>
                </a:lnTo>
                <a:lnTo>
                  <a:pt x="38481" y="881443"/>
                </a:lnTo>
                <a:lnTo>
                  <a:pt x="37020" y="833018"/>
                </a:lnTo>
                <a:lnTo>
                  <a:pt x="38481" y="784606"/>
                </a:lnTo>
                <a:lnTo>
                  <a:pt x="42786" y="736942"/>
                </a:lnTo>
                <a:lnTo>
                  <a:pt x="49872" y="690130"/>
                </a:lnTo>
                <a:lnTo>
                  <a:pt x="59639" y="644232"/>
                </a:lnTo>
                <a:lnTo>
                  <a:pt x="72009" y="599351"/>
                </a:lnTo>
                <a:lnTo>
                  <a:pt x="86906" y="555561"/>
                </a:lnTo>
                <a:lnTo>
                  <a:pt x="104228" y="512940"/>
                </a:lnTo>
                <a:lnTo>
                  <a:pt x="123913" y="471589"/>
                </a:lnTo>
                <a:lnTo>
                  <a:pt x="145859" y="431584"/>
                </a:lnTo>
                <a:lnTo>
                  <a:pt x="169989" y="393001"/>
                </a:lnTo>
                <a:lnTo>
                  <a:pt x="196215" y="355930"/>
                </a:lnTo>
                <a:lnTo>
                  <a:pt x="224459" y="320459"/>
                </a:lnTo>
                <a:lnTo>
                  <a:pt x="254635" y="286677"/>
                </a:lnTo>
                <a:lnTo>
                  <a:pt x="286664" y="254647"/>
                </a:lnTo>
                <a:lnTo>
                  <a:pt x="320459" y="224472"/>
                </a:lnTo>
                <a:lnTo>
                  <a:pt x="355930" y="196215"/>
                </a:lnTo>
                <a:lnTo>
                  <a:pt x="393001" y="169989"/>
                </a:lnTo>
                <a:lnTo>
                  <a:pt x="431571" y="145859"/>
                </a:lnTo>
                <a:lnTo>
                  <a:pt x="471589" y="123913"/>
                </a:lnTo>
                <a:lnTo>
                  <a:pt x="512940" y="104228"/>
                </a:lnTo>
                <a:lnTo>
                  <a:pt x="555548" y="86906"/>
                </a:lnTo>
                <a:lnTo>
                  <a:pt x="599351" y="72009"/>
                </a:lnTo>
                <a:lnTo>
                  <a:pt x="644232" y="59639"/>
                </a:lnTo>
                <a:lnTo>
                  <a:pt x="690118" y="49872"/>
                </a:lnTo>
                <a:lnTo>
                  <a:pt x="736942" y="42786"/>
                </a:lnTo>
                <a:lnTo>
                  <a:pt x="784606" y="38481"/>
                </a:lnTo>
                <a:lnTo>
                  <a:pt x="833018" y="37020"/>
                </a:lnTo>
                <a:lnTo>
                  <a:pt x="881430" y="38481"/>
                </a:lnTo>
                <a:lnTo>
                  <a:pt x="929093" y="42786"/>
                </a:lnTo>
                <a:lnTo>
                  <a:pt x="975918" y="49872"/>
                </a:lnTo>
                <a:lnTo>
                  <a:pt x="1021816" y="59639"/>
                </a:lnTo>
                <a:lnTo>
                  <a:pt x="1066698" y="72009"/>
                </a:lnTo>
                <a:lnTo>
                  <a:pt x="1110488" y="86906"/>
                </a:lnTo>
                <a:lnTo>
                  <a:pt x="1153109" y="104228"/>
                </a:lnTo>
                <a:lnTo>
                  <a:pt x="1194460" y="123913"/>
                </a:lnTo>
                <a:lnTo>
                  <a:pt x="1234465" y="145859"/>
                </a:lnTo>
                <a:lnTo>
                  <a:pt x="1273048" y="169989"/>
                </a:lnTo>
                <a:lnTo>
                  <a:pt x="1310119" y="196215"/>
                </a:lnTo>
                <a:lnTo>
                  <a:pt x="1345590" y="224472"/>
                </a:lnTo>
                <a:lnTo>
                  <a:pt x="1379372" y="254647"/>
                </a:lnTo>
                <a:lnTo>
                  <a:pt x="1411401" y="286677"/>
                </a:lnTo>
                <a:lnTo>
                  <a:pt x="1441577" y="320459"/>
                </a:lnTo>
                <a:lnTo>
                  <a:pt x="1469821" y="355930"/>
                </a:lnTo>
                <a:lnTo>
                  <a:pt x="1496060" y="393001"/>
                </a:lnTo>
                <a:lnTo>
                  <a:pt x="1520190" y="431584"/>
                </a:lnTo>
                <a:lnTo>
                  <a:pt x="1542135" y="471589"/>
                </a:lnTo>
                <a:lnTo>
                  <a:pt x="1561807" y="512940"/>
                </a:lnTo>
                <a:lnTo>
                  <a:pt x="1579130" y="555561"/>
                </a:lnTo>
                <a:lnTo>
                  <a:pt x="1594027" y="599351"/>
                </a:lnTo>
                <a:lnTo>
                  <a:pt x="1606397" y="644232"/>
                </a:lnTo>
                <a:lnTo>
                  <a:pt x="1616163" y="690130"/>
                </a:lnTo>
                <a:lnTo>
                  <a:pt x="1623250" y="736942"/>
                </a:lnTo>
                <a:lnTo>
                  <a:pt x="1627555" y="784606"/>
                </a:lnTo>
                <a:lnTo>
                  <a:pt x="1629016" y="833018"/>
                </a:lnTo>
                <a:lnTo>
                  <a:pt x="1629016" y="587895"/>
                </a:lnTo>
                <a:lnTo>
                  <a:pt x="1600466" y="509092"/>
                </a:lnTo>
                <a:lnTo>
                  <a:pt x="1581238" y="467004"/>
                </a:lnTo>
                <a:lnTo>
                  <a:pt x="1559775" y="426212"/>
                </a:lnTo>
                <a:lnTo>
                  <a:pt x="1536166" y="386778"/>
                </a:lnTo>
                <a:lnTo>
                  <a:pt x="1510487" y="348792"/>
                </a:lnTo>
                <a:lnTo>
                  <a:pt x="1482801" y="312318"/>
                </a:lnTo>
                <a:lnTo>
                  <a:pt x="1453210" y="277456"/>
                </a:lnTo>
                <a:lnTo>
                  <a:pt x="1421777" y="244271"/>
                </a:lnTo>
                <a:lnTo>
                  <a:pt x="1388592" y="212839"/>
                </a:lnTo>
                <a:lnTo>
                  <a:pt x="1353718" y="183248"/>
                </a:lnTo>
                <a:lnTo>
                  <a:pt x="1317256" y="155562"/>
                </a:lnTo>
                <a:lnTo>
                  <a:pt x="1279271" y="129882"/>
                </a:lnTo>
                <a:lnTo>
                  <a:pt x="1239837" y="106260"/>
                </a:lnTo>
                <a:lnTo>
                  <a:pt x="1199045" y="84797"/>
                </a:lnTo>
                <a:lnTo>
                  <a:pt x="1156957" y="65570"/>
                </a:lnTo>
                <a:lnTo>
                  <a:pt x="1113675" y="48653"/>
                </a:lnTo>
                <a:lnTo>
                  <a:pt x="1069251" y="34112"/>
                </a:lnTo>
                <a:lnTo>
                  <a:pt x="1023797" y="22047"/>
                </a:lnTo>
                <a:lnTo>
                  <a:pt x="977353" y="12522"/>
                </a:lnTo>
                <a:lnTo>
                  <a:pt x="930033" y="5626"/>
                </a:lnTo>
                <a:lnTo>
                  <a:pt x="881888" y="1422"/>
                </a:lnTo>
                <a:lnTo>
                  <a:pt x="833018" y="0"/>
                </a:lnTo>
                <a:lnTo>
                  <a:pt x="784148" y="1422"/>
                </a:lnTo>
                <a:lnTo>
                  <a:pt x="736003" y="5626"/>
                </a:lnTo>
                <a:lnTo>
                  <a:pt x="688682" y="12522"/>
                </a:lnTo>
                <a:lnTo>
                  <a:pt x="642239" y="22047"/>
                </a:lnTo>
                <a:lnTo>
                  <a:pt x="596785" y="34112"/>
                </a:lnTo>
                <a:lnTo>
                  <a:pt x="552361" y="48653"/>
                </a:lnTo>
                <a:lnTo>
                  <a:pt x="509079" y="65570"/>
                </a:lnTo>
                <a:lnTo>
                  <a:pt x="466991" y="84797"/>
                </a:lnTo>
                <a:lnTo>
                  <a:pt x="426199" y="106260"/>
                </a:lnTo>
                <a:lnTo>
                  <a:pt x="386765" y="129882"/>
                </a:lnTo>
                <a:lnTo>
                  <a:pt x="348780" y="155562"/>
                </a:lnTo>
                <a:lnTo>
                  <a:pt x="312318" y="183248"/>
                </a:lnTo>
                <a:lnTo>
                  <a:pt x="277444" y="212839"/>
                </a:lnTo>
                <a:lnTo>
                  <a:pt x="244259" y="244271"/>
                </a:lnTo>
                <a:lnTo>
                  <a:pt x="212826" y="277456"/>
                </a:lnTo>
                <a:lnTo>
                  <a:pt x="183235" y="312318"/>
                </a:lnTo>
                <a:lnTo>
                  <a:pt x="155549" y="348792"/>
                </a:lnTo>
                <a:lnTo>
                  <a:pt x="129870" y="386778"/>
                </a:lnTo>
                <a:lnTo>
                  <a:pt x="106260" y="426212"/>
                </a:lnTo>
                <a:lnTo>
                  <a:pt x="84797" y="467004"/>
                </a:lnTo>
                <a:lnTo>
                  <a:pt x="65570" y="509092"/>
                </a:lnTo>
                <a:lnTo>
                  <a:pt x="48641" y="552373"/>
                </a:lnTo>
                <a:lnTo>
                  <a:pt x="34112" y="596785"/>
                </a:lnTo>
                <a:lnTo>
                  <a:pt x="22034" y="642251"/>
                </a:lnTo>
                <a:lnTo>
                  <a:pt x="12509" y="688682"/>
                </a:lnTo>
                <a:lnTo>
                  <a:pt x="5613" y="736015"/>
                </a:lnTo>
                <a:lnTo>
                  <a:pt x="1422" y="784148"/>
                </a:lnTo>
                <a:lnTo>
                  <a:pt x="0" y="833018"/>
                </a:lnTo>
                <a:lnTo>
                  <a:pt x="1422" y="881900"/>
                </a:lnTo>
                <a:lnTo>
                  <a:pt x="5613" y="930033"/>
                </a:lnTo>
                <a:lnTo>
                  <a:pt x="12509" y="977366"/>
                </a:lnTo>
                <a:lnTo>
                  <a:pt x="22034" y="1023797"/>
                </a:lnTo>
                <a:lnTo>
                  <a:pt x="34112" y="1069263"/>
                </a:lnTo>
                <a:lnTo>
                  <a:pt x="48641" y="1113675"/>
                </a:lnTo>
                <a:lnTo>
                  <a:pt x="65570" y="1156970"/>
                </a:lnTo>
                <a:lnTo>
                  <a:pt x="84797" y="1199045"/>
                </a:lnTo>
                <a:lnTo>
                  <a:pt x="106260" y="1239837"/>
                </a:lnTo>
                <a:lnTo>
                  <a:pt x="129870" y="1279271"/>
                </a:lnTo>
                <a:lnTo>
                  <a:pt x="155549" y="1317256"/>
                </a:lnTo>
                <a:lnTo>
                  <a:pt x="183235" y="1353731"/>
                </a:lnTo>
                <a:lnTo>
                  <a:pt x="212826" y="1388592"/>
                </a:lnTo>
                <a:lnTo>
                  <a:pt x="244259" y="1421777"/>
                </a:lnTo>
                <a:lnTo>
                  <a:pt x="277444" y="1453210"/>
                </a:lnTo>
                <a:lnTo>
                  <a:pt x="312318" y="1482801"/>
                </a:lnTo>
                <a:lnTo>
                  <a:pt x="348780" y="1510487"/>
                </a:lnTo>
                <a:lnTo>
                  <a:pt x="386765" y="1536166"/>
                </a:lnTo>
                <a:lnTo>
                  <a:pt x="426199" y="1559788"/>
                </a:lnTo>
                <a:lnTo>
                  <a:pt x="466991" y="1581251"/>
                </a:lnTo>
                <a:lnTo>
                  <a:pt x="509079" y="1600479"/>
                </a:lnTo>
                <a:lnTo>
                  <a:pt x="552361" y="1617395"/>
                </a:lnTo>
                <a:lnTo>
                  <a:pt x="596785" y="1631937"/>
                </a:lnTo>
                <a:lnTo>
                  <a:pt x="642239" y="1644002"/>
                </a:lnTo>
                <a:lnTo>
                  <a:pt x="688682" y="1653527"/>
                </a:lnTo>
                <a:lnTo>
                  <a:pt x="736003" y="1660423"/>
                </a:lnTo>
                <a:lnTo>
                  <a:pt x="784148" y="1664627"/>
                </a:lnTo>
                <a:lnTo>
                  <a:pt x="833018" y="1666036"/>
                </a:lnTo>
                <a:lnTo>
                  <a:pt x="881888" y="1664627"/>
                </a:lnTo>
                <a:lnTo>
                  <a:pt x="930033" y="1660423"/>
                </a:lnTo>
                <a:lnTo>
                  <a:pt x="977353" y="1653527"/>
                </a:lnTo>
                <a:lnTo>
                  <a:pt x="1023797" y="1644002"/>
                </a:lnTo>
                <a:lnTo>
                  <a:pt x="1069251" y="1631937"/>
                </a:lnTo>
                <a:lnTo>
                  <a:pt x="1078153" y="1629016"/>
                </a:lnTo>
                <a:lnTo>
                  <a:pt x="1113675" y="1617395"/>
                </a:lnTo>
                <a:lnTo>
                  <a:pt x="1156957" y="1600479"/>
                </a:lnTo>
                <a:lnTo>
                  <a:pt x="1199045" y="1581251"/>
                </a:lnTo>
                <a:lnTo>
                  <a:pt x="1239837" y="1559788"/>
                </a:lnTo>
                <a:lnTo>
                  <a:pt x="1279271" y="1536166"/>
                </a:lnTo>
                <a:lnTo>
                  <a:pt x="1317256" y="1510487"/>
                </a:lnTo>
                <a:lnTo>
                  <a:pt x="1353718" y="1482801"/>
                </a:lnTo>
                <a:lnTo>
                  <a:pt x="1388592" y="1453210"/>
                </a:lnTo>
                <a:lnTo>
                  <a:pt x="1421777" y="1421777"/>
                </a:lnTo>
                <a:lnTo>
                  <a:pt x="1453210" y="1388592"/>
                </a:lnTo>
                <a:lnTo>
                  <a:pt x="1482801" y="1353731"/>
                </a:lnTo>
                <a:lnTo>
                  <a:pt x="1510487" y="1317256"/>
                </a:lnTo>
                <a:lnTo>
                  <a:pt x="1536166" y="1279271"/>
                </a:lnTo>
                <a:lnTo>
                  <a:pt x="1559775" y="1239837"/>
                </a:lnTo>
                <a:lnTo>
                  <a:pt x="1581238" y="1199045"/>
                </a:lnTo>
                <a:lnTo>
                  <a:pt x="1600466" y="1156970"/>
                </a:lnTo>
                <a:lnTo>
                  <a:pt x="1617395" y="1113675"/>
                </a:lnTo>
                <a:lnTo>
                  <a:pt x="1631924" y="1069263"/>
                </a:lnTo>
                <a:lnTo>
                  <a:pt x="1644002" y="1023797"/>
                </a:lnTo>
                <a:lnTo>
                  <a:pt x="1653527" y="977366"/>
                </a:lnTo>
                <a:lnTo>
                  <a:pt x="1660423" y="930033"/>
                </a:lnTo>
                <a:lnTo>
                  <a:pt x="1664614" y="881900"/>
                </a:lnTo>
                <a:lnTo>
                  <a:pt x="1666036" y="833018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0" y="0"/>
            <a:ext cx="16182975" cy="10728325"/>
            <a:chOff x="0" y="0"/>
            <a:chExt cx="16182975" cy="10728325"/>
          </a:xfrm>
        </p:grpSpPr>
        <p:sp>
          <p:nvSpPr>
            <p:cNvPr id="22" name="object 22"/>
            <p:cNvSpPr/>
            <p:nvPr/>
          </p:nvSpPr>
          <p:spPr>
            <a:xfrm>
              <a:off x="3393880" y="6048849"/>
              <a:ext cx="5690870" cy="0"/>
            </a:xfrm>
            <a:custGeom>
              <a:avLst/>
              <a:gdLst/>
              <a:ahLst/>
              <a:cxnLst/>
              <a:rect l="l" t="t" r="r" b="b"/>
              <a:pathLst>
                <a:path w="5690870">
                  <a:moveTo>
                    <a:pt x="0" y="0"/>
                  </a:moveTo>
                  <a:lnTo>
                    <a:pt x="5690857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3990301" cy="1072799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970168" y="6321666"/>
              <a:ext cx="5872480" cy="1692910"/>
            </a:xfrm>
            <a:custGeom>
              <a:avLst/>
              <a:gdLst/>
              <a:ahLst/>
              <a:cxnLst/>
              <a:rect l="l" t="t" r="r" b="b"/>
              <a:pathLst>
                <a:path w="5872480" h="1692909">
                  <a:moveTo>
                    <a:pt x="737311" y="877925"/>
                  </a:moveTo>
                  <a:lnTo>
                    <a:pt x="735850" y="870724"/>
                  </a:lnTo>
                  <a:lnTo>
                    <a:pt x="731875" y="864844"/>
                  </a:lnTo>
                  <a:lnTo>
                    <a:pt x="725995" y="860882"/>
                  </a:lnTo>
                  <a:lnTo>
                    <a:pt x="718794" y="859421"/>
                  </a:lnTo>
                  <a:lnTo>
                    <a:pt x="700278" y="859421"/>
                  </a:lnTo>
                  <a:lnTo>
                    <a:pt x="700278" y="896442"/>
                  </a:lnTo>
                  <a:lnTo>
                    <a:pt x="700278" y="949909"/>
                  </a:lnTo>
                  <a:lnTo>
                    <a:pt x="685253" y="949909"/>
                  </a:lnTo>
                  <a:lnTo>
                    <a:pt x="685253" y="986929"/>
                  </a:lnTo>
                  <a:lnTo>
                    <a:pt x="685253" y="1149324"/>
                  </a:lnTo>
                  <a:lnTo>
                    <a:pt x="432396" y="1149324"/>
                  </a:lnTo>
                  <a:lnTo>
                    <a:pt x="432396" y="986929"/>
                  </a:lnTo>
                  <a:lnTo>
                    <a:pt x="685253" y="986929"/>
                  </a:lnTo>
                  <a:lnTo>
                    <a:pt x="685253" y="949909"/>
                  </a:lnTo>
                  <a:lnTo>
                    <a:pt x="417347" y="949909"/>
                  </a:lnTo>
                  <a:lnTo>
                    <a:pt x="417347" y="896442"/>
                  </a:lnTo>
                  <a:lnTo>
                    <a:pt x="700278" y="896442"/>
                  </a:lnTo>
                  <a:lnTo>
                    <a:pt x="700278" y="859421"/>
                  </a:lnTo>
                  <a:lnTo>
                    <a:pt x="398843" y="859421"/>
                  </a:lnTo>
                  <a:lnTo>
                    <a:pt x="391629" y="860882"/>
                  </a:lnTo>
                  <a:lnTo>
                    <a:pt x="385749" y="864844"/>
                  </a:lnTo>
                  <a:lnTo>
                    <a:pt x="381774" y="870724"/>
                  </a:lnTo>
                  <a:lnTo>
                    <a:pt x="380326" y="877925"/>
                  </a:lnTo>
                  <a:lnTo>
                    <a:pt x="380326" y="977455"/>
                  </a:lnTo>
                  <a:lnTo>
                    <a:pt x="386803" y="984973"/>
                  </a:lnTo>
                  <a:lnTo>
                    <a:pt x="395363" y="986599"/>
                  </a:lnTo>
                  <a:lnTo>
                    <a:pt x="395363" y="1167828"/>
                  </a:lnTo>
                  <a:lnTo>
                    <a:pt x="396811" y="1175042"/>
                  </a:lnTo>
                  <a:lnTo>
                    <a:pt x="400786" y="1180922"/>
                  </a:lnTo>
                  <a:lnTo>
                    <a:pt x="406666" y="1184897"/>
                  </a:lnTo>
                  <a:lnTo>
                    <a:pt x="413880" y="1186345"/>
                  </a:lnTo>
                  <a:lnTo>
                    <a:pt x="703770" y="1186345"/>
                  </a:lnTo>
                  <a:lnTo>
                    <a:pt x="710971" y="1184897"/>
                  </a:lnTo>
                  <a:lnTo>
                    <a:pt x="716851" y="1180922"/>
                  </a:lnTo>
                  <a:lnTo>
                    <a:pt x="720826" y="1175042"/>
                  </a:lnTo>
                  <a:lnTo>
                    <a:pt x="722287" y="1167828"/>
                  </a:lnTo>
                  <a:lnTo>
                    <a:pt x="722287" y="1149324"/>
                  </a:lnTo>
                  <a:lnTo>
                    <a:pt x="722287" y="986929"/>
                  </a:lnTo>
                  <a:lnTo>
                    <a:pt x="722287" y="986599"/>
                  </a:lnTo>
                  <a:lnTo>
                    <a:pt x="730846" y="984973"/>
                  </a:lnTo>
                  <a:lnTo>
                    <a:pt x="737298" y="977455"/>
                  </a:lnTo>
                  <a:lnTo>
                    <a:pt x="737311" y="949909"/>
                  </a:lnTo>
                  <a:lnTo>
                    <a:pt x="737311" y="896442"/>
                  </a:lnTo>
                  <a:lnTo>
                    <a:pt x="737311" y="877925"/>
                  </a:lnTo>
                  <a:close/>
                </a:path>
                <a:path w="5872480" h="1692909">
                  <a:moveTo>
                    <a:pt x="1010869" y="293878"/>
                  </a:moveTo>
                  <a:lnTo>
                    <a:pt x="1009408" y="286677"/>
                  </a:lnTo>
                  <a:lnTo>
                    <a:pt x="1005446" y="280797"/>
                  </a:lnTo>
                  <a:lnTo>
                    <a:pt x="999553" y="276821"/>
                  </a:lnTo>
                  <a:lnTo>
                    <a:pt x="992365" y="275361"/>
                  </a:lnTo>
                  <a:lnTo>
                    <a:pt x="973848" y="275361"/>
                  </a:lnTo>
                  <a:lnTo>
                    <a:pt x="973848" y="312381"/>
                  </a:lnTo>
                  <a:lnTo>
                    <a:pt x="973848" y="365848"/>
                  </a:lnTo>
                  <a:lnTo>
                    <a:pt x="958837" y="365848"/>
                  </a:lnTo>
                  <a:lnTo>
                    <a:pt x="958837" y="402869"/>
                  </a:lnTo>
                  <a:lnTo>
                    <a:pt x="958837" y="565251"/>
                  </a:lnTo>
                  <a:lnTo>
                    <a:pt x="705954" y="565251"/>
                  </a:lnTo>
                  <a:lnTo>
                    <a:pt x="705954" y="402869"/>
                  </a:lnTo>
                  <a:lnTo>
                    <a:pt x="958837" y="402869"/>
                  </a:lnTo>
                  <a:lnTo>
                    <a:pt x="958837" y="365848"/>
                  </a:lnTo>
                  <a:lnTo>
                    <a:pt x="690918" y="365848"/>
                  </a:lnTo>
                  <a:lnTo>
                    <a:pt x="690918" y="312381"/>
                  </a:lnTo>
                  <a:lnTo>
                    <a:pt x="973848" y="312381"/>
                  </a:lnTo>
                  <a:lnTo>
                    <a:pt x="973848" y="275361"/>
                  </a:lnTo>
                  <a:lnTo>
                    <a:pt x="672414" y="275361"/>
                  </a:lnTo>
                  <a:lnTo>
                    <a:pt x="665200" y="276821"/>
                  </a:lnTo>
                  <a:lnTo>
                    <a:pt x="659320" y="280797"/>
                  </a:lnTo>
                  <a:lnTo>
                    <a:pt x="655345" y="286677"/>
                  </a:lnTo>
                  <a:lnTo>
                    <a:pt x="653897" y="293878"/>
                  </a:lnTo>
                  <a:lnTo>
                    <a:pt x="653897" y="393395"/>
                  </a:lnTo>
                  <a:lnTo>
                    <a:pt x="660374" y="400926"/>
                  </a:lnTo>
                  <a:lnTo>
                    <a:pt x="668858" y="402539"/>
                  </a:lnTo>
                  <a:lnTo>
                    <a:pt x="668934" y="583768"/>
                  </a:lnTo>
                  <a:lnTo>
                    <a:pt x="670382" y="590981"/>
                  </a:lnTo>
                  <a:lnTo>
                    <a:pt x="674344" y="596861"/>
                  </a:lnTo>
                  <a:lnTo>
                    <a:pt x="680224" y="600837"/>
                  </a:lnTo>
                  <a:lnTo>
                    <a:pt x="687438" y="602284"/>
                  </a:lnTo>
                  <a:lnTo>
                    <a:pt x="977341" y="602284"/>
                  </a:lnTo>
                  <a:lnTo>
                    <a:pt x="984542" y="600837"/>
                  </a:lnTo>
                  <a:lnTo>
                    <a:pt x="990422" y="596861"/>
                  </a:lnTo>
                  <a:lnTo>
                    <a:pt x="994397" y="590981"/>
                  </a:lnTo>
                  <a:lnTo>
                    <a:pt x="995857" y="583768"/>
                  </a:lnTo>
                  <a:lnTo>
                    <a:pt x="995857" y="565251"/>
                  </a:lnTo>
                  <a:lnTo>
                    <a:pt x="995857" y="402869"/>
                  </a:lnTo>
                  <a:lnTo>
                    <a:pt x="995857" y="402539"/>
                  </a:lnTo>
                  <a:lnTo>
                    <a:pt x="1004404" y="400913"/>
                  </a:lnTo>
                  <a:lnTo>
                    <a:pt x="1010869" y="393395"/>
                  </a:lnTo>
                  <a:lnTo>
                    <a:pt x="1010869" y="365848"/>
                  </a:lnTo>
                  <a:lnTo>
                    <a:pt x="1010869" y="312381"/>
                  </a:lnTo>
                  <a:lnTo>
                    <a:pt x="1010869" y="293878"/>
                  </a:lnTo>
                  <a:close/>
                </a:path>
                <a:path w="5872480" h="1692909">
                  <a:moveTo>
                    <a:pt x="1125753" y="726135"/>
                  </a:moveTo>
                  <a:lnTo>
                    <a:pt x="1124292" y="718934"/>
                  </a:lnTo>
                  <a:lnTo>
                    <a:pt x="1120317" y="713054"/>
                  </a:lnTo>
                  <a:lnTo>
                    <a:pt x="1114437" y="709079"/>
                  </a:lnTo>
                  <a:lnTo>
                    <a:pt x="1107236" y="707618"/>
                  </a:lnTo>
                  <a:lnTo>
                    <a:pt x="850912" y="707618"/>
                  </a:lnTo>
                  <a:lnTo>
                    <a:pt x="850912" y="660844"/>
                  </a:lnTo>
                  <a:lnTo>
                    <a:pt x="849452" y="653643"/>
                  </a:lnTo>
                  <a:lnTo>
                    <a:pt x="845477" y="647763"/>
                  </a:lnTo>
                  <a:lnTo>
                    <a:pt x="839597" y="643788"/>
                  </a:lnTo>
                  <a:lnTo>
                    <a:pt x="832396" y="642327"/>
                  </a:lnTo>
                  <a:lnTo>
                    <a:pt x="825182" y="643788"/>
                  </a:lnTo>
                  <a:lnTo>
                    <a:pt x="819302" y="647763"/>
                  </a:lnTo>
                  <a:lnTo>
                    <a:pt x="815340" y="653643"/>
                  </a:lnTo>
                  <a:lnTo>
                    <a:pt x="813892" y="660844"/>
                  </a:lnTo>
                  <a:lnTo>
                    <a:pt x="813892" y="707618"/>
                  </a:lnTo>
                  <a:lnTo>
                    <a:pt x="557517" y="707618"/>
                  </a:lnTo>
                  <a:lnTo>
                    <a:pt x="550316" y="709079"/>
                  </a:lnTo>
                  <a:lnTo>
                    <a:pt x="544436" y="713054"/>
                  </a:lnTo>
                  <a:lnTo>
                    <a:pt x="540461" y="718934"/>
                  </a:lnTo>
                  <a:lnTo>
                    <a:pt x="539013" y="726135"/>
                  </a:lnTo>
                  <a:lnTo>
                    <a:pt x="539013" y="799846"/>
                  </a:lnTo>
                  <a:lnTo>
                    <a:pt x="540461" y="807059"/>
                  </a:lnTo>
                  <a:lnTo>
                    <a:pt x="544436" y="812939"/>
                  </a:lnTo>
                  <a:lnTo>
                    <a:pt x="550316" y="816902"/>
                  </a:lnTo>
                  <a:lnTo>
                    <a:pt x="557517" y="818349"/>
                  </a:lnTo>
                  <a:lnTo>
                    <a:pt x="564730" y="816902"/>
                  </a:lnTo>
                  <a:lnTo>
                    <a:pt x="570611" y="812939"/>
                  </a:lnTo>
                  <a:lnTo>
                    <a:pt x="574573" y="807059"/>
                  </a:lnTo>
                  <a:lnTo>
                    <a:pt x="576021" y="799846"/>
                  </a:lnTo>
                  <a:lnTo>
                    <a:pt x="576021" y="744639"/>
                  </a:lnTo>
                  <a:lnTo>
                    <a:pt x="1088732" y="744639"/>
                  </a:lnTo>
                  <a:lnTo>
                    <a:pt x="1088732" y="799846"/>
                  </a:lnTo>
                  <a:lnTo>
                    <a:pt x="1090180" y="807059"/>
                  </a:lnTo>
                  <a:lnTo>
                    <a:pt x="1094155" y="812939"/>
                  </a:lnTo>
                  <a:lnTo>
                    <a:pt x="1100035" y="816902"/>
                  </a:lnTo>
                  <a:lnTo>
                    <a:pt x="1107236" y="818349"/>
                  </a:lnTo>
                  <a:lnTo>
                    <a:pt x="1114437" y="816902"/>
                  </a:lnTo>
                  <a:lnTo>
                    <a:pt x="1120317" y="812939"/>
                  </a:lnTo>
                  <a:lnTo>
                    <a:pt x="1124292" y="807059"/>
                  </a:lnTo>
                  <a:lnTo>
                    <a:pt x="1125753" y="799846"/>
                  </a:lnTo>
                  <a:lnTo>
                    <a:pt x="1125753" y="744639"/>
                  </a:lnTo>
                  <a:lnTo>
                    <a:pt x="1125753" y="726135"/>
                  </a:lnTo>
                  <a:close/>
                </a:path>
                <a:path w="5872480" h="1692909">
                  <a:moveTo>
                    <a:pt x="1285709" y="877925"/>
                  </a:moveTo>
                  <a:lnTo>
                    <a:pt x="1284249" y="870724"/>
                  </a:lnTo>
                  <a:lnTo>
                    <a:pt x="1280287" y="864844"/>
                  </a:lnTo>
                  <a:lnTo>
                    <a:pt x="1274406" y="860882"/>
                  </a:lnTo>
                  <a:lnTo>
                    <a:pt x="1267206" y="859421"/>
                  </a:lnTo>
                  <a:lnTo>
                    <a:pt x="1248702" y="859421"/>
                  </a:lnTo>
                  <a:lnTo>
                    <a:pt x="1248702" y="896442"/>
                  </a:lnTo>
                  <a:lnTo>
                    <a:pt x="1248702" y="949909"/>
                  </a:lnTo>
                  <a:lnTo>
                    <a:pt x="1233678" y="949909"/>
                  </a:lnTo>
                  <a:lnTo>
                    <a:pt x="1233678" y="986929"/>
                  </a:lnTo>
                  <a:lnTo>
                    <a:pt x="1233678" y="1149324"/>
                  </a:lnTo>
                  <a:lnTo>
                    <a:pt x="980795" y="1149324"/>
                  </a:lnTo>
                  <a:lnTo>
                    <a:pt x="980795" y="986929"/>
                  </a:lnTo>
                  <a:lnTo>
                    <a:pt x="1233678" y="986929"/>
                  </a:lnTo>
                  <a:lnTo>
                    <a:pt x="1233678" y="949909"/>
                  </a:lnTo>
                  <a:lnTo>
                    <a:pt x="965771" y="949909"/>
                  </a:lnTo>
                  <a:lnTo>
                    <a:pt x="965771" y="896442"/>
                  </a:lnTo>
                  <a:lnTo>
                    <a:pt x="1248702" y="896442"/>
                  </a:lnTo>
                  <a:lnTo>
                    <a:pt x="1248702" y="859421"/>
                  </a:lnTo>
                  <a:lnTo>
                    <a:pt x="947254" y="859421"/>
                  </a:lnTo>
                  <a:lnTo>
                    <a:pt x="940041" y="860882"/>
                  </a:lnTo>
                  <a:lnTo>
                    <a:pt x="934161" y="864844"/>
                  </a:lnTo>
                  <a:lnTo>
                    <a:pt x="930186" y="870724"/>
                  </a:lnTo>
                  <a:lnTo>
                    <a:pt x="928738" y="877925"/>
                  </a:lnTo>
                  <a:lnTo>
                    <a:pt x="928738" y="977455"/>
                  </a:lnTo>
                  <a:lnTo>
                    <a:pt x="935215" y="984973"/>
                  </a:lnTo>
                  <a:lnTo>
                    <a:pt x="943775" y="986599"/>
                  </a:lnTo>
                  <a:lnTo>
                    <a:pt x="943775" y="1167828"/>
                  </a:lnTo>
                  <a:lnTo>
                    <a:pt x="945222" y="1175042"/>
                  </a:lnTo>
                  <a:lnTo>
                    <a:pt x="949198" y="1180922"/>
                  </a:lnTo>
                  <a:lnTo>
                    <a:pt x="955078" y="1184897"/>
                  </a:lnTo>
                  <a:lnTo>
                    <a:pt x="962291" y="1186345"/>
                  </a:lnTo>
                  <a:lnTo>
                    <a:pt x="1252194" y="1186345"/>
                  </a:lnTo>
                  <a:lnTo>
                    <a:pt x="1259395" y="1184897"/>
                  </a:lnTo>
                  <a:lnTo>
                    <a:pt x="1265275" y="1180922"/>
                  </a:lnTo>
                  <a:lnTo>
                    <a:pt x="1269238" y="1175042"/>
                  </a:lnTo>
                  <a:lnTo>
                    <a:pt x="1270698" y="1167828"/>
                  </a:lnTo>
                  <a:lnTo>
                    <a:pt x="1270698" y="1149324"/>
                  </a:lnTo>
                  <a:lnTo>
                    <a:pt x="1270698" y="986929"/>
                  </a:lnTo>
                  <a:lnTo>
                    <a:pt x="1270698" y="986599"/>
                  </a:lnTo>
                  <a:lnTo>
                    <a:pt x="1279258" y="984973"/>
                  </a:lnTo>
                  <a:lnTo>
                    <a:pt x="1285697" y="977455"/>
                  </a:lnTo>
                  <a:lnTo>
                    <a:pt x="1285709" y="949909"/>
                  </a:lnTo>
                  <a:lnTo>
                    <a:pt x="1285709" y="896442"/>
                  </a:lnTo>
                  <a:lnTo>
                    <a:pt x="1285709" y="877925"/>
                  </a:lnTo>
                  <a:close/>
                </a:path>
                <a:path w="5872480" h="1692909">
                  <a:moveTo>
                    <a:pt x="1666036" y="833018"/>
                  </a:moveTo>
                  <a:lnTo>
                    <a:pt x="1664614" y="784148"/>
                  </a:lnTo>
                  <a:lnTo>
                    <a:pt x="1660423" y="736003"/>
                  </a:lnTo>
                  <a:lnTo>
                    <a:pt x="1653514" y="688682"/>
                  </a:lnTo>
                  <a:lnTo>
                    <a:pt x="1643989" y="642251"/>
                  </a:lnTo>
                  <a:lnTo>
                    <a:pt x="1631924" y="596785"/>
                  </a:lnTo>
                  <a:lnTo>
                    <a:pt x="1629016" y="587895"/>
                  </a:lnTo>
                  <a:lnTo>
                    <a:pt x="1629016" y="833018"/>
                  </a:lnTo>
                  <a:lnTo>
                    <a:pt x="1627555" y="881443"/>
                  </a:lnTo>
                  <a:lnTo>
                    <a:pt x="1623250" y="929106"/>
                  </a:lnTo>
                  <a:lnTo>
                    <a:pt x="1616163" y="975918"/>
                  </a:lnTo>
                  <a:lnTo>
                    <a:pt x="1606397" y="1021816"/>
                  </a:lnTo>
                  <a:lnTo>
                    <a:pt x="1594027" y="1066698"/>
                  </a:lnTo>
                  <a:lnTo>
                    <a:pt x="1579130" y="1110488"/>
                  </a:lnTo>
                  <a:lnTo>
                    <a:pt x="1561807" y="1153109"/>
                  </a:lnTo>
                  <a:lnTo>
                    <a:pt x="1542122" y="1194460"/>
                  </a:lnTo>
                  <a:lnTo>
                    <a:pt x="1520177" y="1234465"/>
                  </a:lnTo>
                  <a:lnTo>
                    <a:pt x="1496047" y="1273048"/>
                  </a:lnTo>
                  <a:lnTo>
                    <a:pt x="1469821" y="1310119"/>
                  </a:lnTo>
                  <a:lnTo>
                    <a:pt x="1441577" y="1345590"/>
                  </a:lnTo>
                  <a:lnTo>
                    <a:pt x="1411389" y="1379372"/>
                  </a:lnTo>
                  <a:lnTo>
                    <a:pt x="1379372" y="1411401"/>
                  </a:lnTo>
                  <a:lnTo>
                    <a:pt x="1345577" y="1441577"/>
                  </a:lnTo>
                  <a:lnTo>
                    <a:pt x="1310106" y="1469821"/>
                  </a:lnTo>
                  <a:lnTo>
                    <a:pt x="1273035" y="1496060"/>
                  </a:lnTo>
                  <a:lnTo>
                    <a:pt x="1234452" y="1520190"/>
                  </a:lnTo>
                  <a:lnTo>
                    <a:pt x="1194447" y="1542135"/>
                  </a:lnTo>
                  <a:lnTo>
                    <a:pt x="1153096" y="1561807"/>
                  </a:lnTo>
                  <a:lnTo>
                    <a:pt x="1110475" y="1579143"/>
                  </a:lnTo>
                  <a:lnTo>
                    <a:pt x="1066685" y="1594027"/>
                  </a:lnTo>
                  <a:lnTo>
                    <a:pt x="1021803" y="1606397"/>
                  </a:lnTo>
                  <a:lnTo>
                    <a:pt x="975906" y="1616176"/>
                  </a:lnTo>
                  <a:lnTo>
                    <a:pt x="929093" y="1623250"/>
                  </a:lnTo>
                  <a:lnTo>
                    <a:pt x="881430" y="1627568"/>
                  </a:lnTo>
                  <a:lnTo>
                    <a:pt x="833018" y="1629016"/>
                  </a:lnTo>
                  <a:lnTo>
                    <a:pt x="784593" y="1627568"/>
                  </a:lnTo>
                  <a:lnTo>
                    <a:pt x="736930" y="1623250"/>
                  </a:lnTo>
                  <a:lnTo>
                    <a:pt x="690118" y="1616176"/>
                  </a:lnTo>
                  <a:lnTo>
                    <a:pt x="644220" y="1606397"/>
                  </a:lnTo>
                  <a:lnTo>
                    <a:pt x="599338" y="1594027"/>
                  </a:lnTo>
                  <a:lnTo>
                    <a:pt x="555548" y="1579143"/>
                  </a:lnTo>
                  <a:lnTo>
                    <a:pt x="512927" y="1561807"/>
                  </a:lnTo>
                  <a:lnTo>
                    <a:pt x="471576" y="1542135"/>
                  </a:lnTo>
                  <a:lnTo>
                    <a:pt x="431571" y="1520190"/>
                  </a:lnTo>
                  <a:lnTo>
                    <a:pt x="392988" y="1496060"/>
                  </a:lnTo>
                  <a:lnTo>
                    <a:pt x="355917" y="1469821"/>
                  </a:lnTo>
                  <a:lnTo>
                    <a:pt x="320446" y="1441577"/>
                  </a:lnTo>
                  <a:lnTo>
                    <a:pt x="286664" y="1411401"/>
                  </a:lnTo>
                  <a:lnTo>
                    <a:pt x="254635" y="1379372"/>
                  </a:lnTo>
                  <a:lnTo>
                    <a:pt x="224459" y="1345590"/>
                  </a:lnTo>
                  <a:lnTo>
                    <a:pt x="196215" y="1310119"/>
                  </a:lnTo>
                  <a:lnTo>
                    <a:pt x="169976" y="1273048"/>
                  </a:lnTo>
                  <a:lnTo>
                    <a:pt x="145846" y="1234465"/>
                  </a:lnTo>
                  <a:lnTo>
                    <a:pt x="123901" y="1194460"/>
                  </a:lnTo>
                  <a:lnTo>
                    <a:pt x="104228" y="1153109"/>
                  </a:lnTo>
                  <a:lnTo>
                    <a:pt x="86893" y="1110488"/>
                  </a:lnTo>
                  <a:lnTo>
                    <a:pt x="72009" y="1066698"/>
                  </a:lnTo>
                  <a:lnTo>
                    <a:pt x="59639" y="1021816"/>
                  </a:lnTo>
                  <a:lnTo>
                    <a:pt x="49860" y="975918"/>
                  </a:lnTo>
                  <a:lnTo>
                    <a:pt x="42786" y="929106"/>
                  </a:lnTo>
                  <a:lnTo>
                    <a:pt x="38468" y="881443"/>
                  </a:lnTo>
                  <a:lnTo>
                    <a:pt x="37020" y="833018"/>
                  </a:lnTo>
                  <a:lnTo>
                    <a:pt x="38468" y="784606"/>
                  </a:lnTo>
                  <a:lnTo>
                    <a:pt x="42786" y="736942"/>
                  </a:lnTo>
                  <a:lnTo>
                    <a:pt x="49860" y="690130"/>
                  </a:lnTo>
                  <a:lnTo>
                    <a:pt x="59639" y="644232"/>
                  </a:lnTo>
                  <a:lnTo>
                    <a:pt x="72009" y="599351"/>
                  </a:lnTo>
                  <a:lnTo>
                    <a:pt x="86893" y="555561"/>
                  </a:lnTo>
                  <a:lnTo>
                    <a:pt x="104228" y="512940"/>
                  </a:lnTo>
                  <a:lnTo>
                    <a:pt x="123901" y="471589"/>
                  </a:lnTo>
                  <a:lnTo>
                    <a:pt x="145846" y="431584"/>
                  </a:lnTo>
                  <a:lnTo>
                    <a:pt x="169976" y="393001"/>
                  </a:lnTo>
                  <a:lnTo>
                    <a:pt x="196215" y="355930"/>
                  </a:lnTo>
                  <a:lnTo>
                    <a:pt x="224459" y="320459"/>
                  </a:lnTo>
                  <a:lnTo>
                    <a:pt x="254635" y="286664"/>
                  </a:lnTo>
                  <a:lnTo>
                    <a:pt x="286664" y="254647"/>
                  </a:lnTo>
                  <a:lnTo>
                    <a:pt x="320446" y="224459"/>
                  </a:lnTo>
                  <a:lnTo>
                    <a:pt x="355917" y="196215"/>
                  </a:lnTo>
                  <a:lnTo>
                    <a:pt x="392988" y="169989"/>
                  </a:lnTo>
                  <a:lnTo>
                    <a:pt x="431571" y="145859"/>
                  </a:lnTo>
                  <a:lnTo>
                    <a:pt x="471576" y="123913"/>
                  </a:lnTo>
                  <a:lnTo>
                    <a:pt x="512927" y="104228"/>
                  </a:lnTo>
                  <a:lnTo>
                    <a:pt x="555548" y="86906"/>
                  </a:lnTo>
                  <a:lnTo>
                    <a:pt x="599338" y="72009"/>
                  </a:lnTo>
                  <a:lnTo>
                    <a:pt x="644220" y="59639"/>
                  </a:lnTo>
                  <a:lnTo>
                    <a:pt x="690118" y="49872"/>
                  </a:lnTo>
                  <a:lnTo>
                    <a:pt x="736930" y="42786"/>
                  </a:lnTo>
                  <a:lnTo>
                    <a:pt x="784593" y="38481"/>
                  </a:lnTo>
                  <a:lnTo>
                    <a:pt x="833018" y="37020"/>
                  </a:lnTo>
                  <a:lnTo>
                    <a:pt x="881430" y="38481"/>
                  </a:lnTo>
                  <a:lnTo>
                    <a:pt x="929093" y="42786"/>
                  </a:lnTo>
                  <a:lnTo>
                    <a:pt x="975906" y="49872"/>
                  </a:lnTo>
                  <a:lnTo>
                    <a:pt x="1021803" y="59639"/>
                  </a:lnTo>
                  <a:lnTo>
                    <a:pt x="1066685" y="72009"/>
                  </a:lnTo>
                  <a:lnTo>
                    <a:pt x="1110475" y="86906"/>
                  </a:lnTo>
                  <a:lnTo>
                    <a:pt x="1153096" y="104228"/>
                  </a:lnTo>
                  <a:lnTo>
                    <a:pt x="1194447" y="123913"/>
                  </a:lnTo>
                  <a:lnTo>
                    <a:pt x="1234452" y="145859"/>
                  </a:lnTo>
                  <a:lnTo>
                    <a:pt x="1273035" y="169989"/>
                  </a:lnTo>
                  <a:lnTo>
                    <a:pt x="1310106" y="196215"/>
                  </a:lnTo>
                  <a:lnTo>
                    <a:pt x="1345577" y="224459"/>
                  </a:lnTo>
                  <a:lnTo>
                    <a:pt x="1379372" y="254647"/>
                  </a:lnTo>
                  <a:lnTo>
                    <a:pt x="1411389" y="286664"/>
                  </a:lnTo>
                  <a:lnTo>
                    <a:pt x="1441577" y="320459"/>
                  </a:lnTo>
                  <a:lnTo>
                    <a:pt x="1469821" y="355930"/>
                  </a:lnTo>
                  <a:lnTo>
                    <a:pt x="1496047" y="393001"/>
                  </a:lnTo>
                  <a:lnTo>
                    <a:pt x="1520177" y="431584"/>
                  </a:lnTo>
                  <a:lnTo>
                    <a:pt x="1542122" y="471589"/>
                  </a:lnTo>
                  <a:lnTo>
                    <a:pt x="1561807" y="512940"/>
                  </a:lnTo>
                  <a:lnTo>
                    <a:pt x="1579130" y="555561"/>
                  </a:lnTo>
                  <a:lnTo>
                    <a:pt x="1594027" y="599351"/>
                  </a:lnTo>
                  <a:lnTo>
                    <a:pt x="1606397" y="644232"/>
                  </a:lnTo>
                  <a:lnTo>
                    <a:pt x="1616163" y="690130"/>
                  </a:lnTo>
                  <a:lnTo>
                    <a:pt x="1623250" y="736942"/>
                  </a:lnTo>
                  <a:lnTo>
                    <a:pt x="1627555" y="784606"/>
                  </a:lnTo>
                  <a:lnTo>
                    <a:pt x="1629016" y="833018"/>
                  </a:lnTo>
                  <a:lnTo>
                    <a:pt x="1629016" y="587895"/>
                  </a:lnTo>
                  <a:lnTo>
                    <a:pt x="1600466" y="509079"/>
                  </a:lnTo>
                  <a:lnTo>
                    <a:pt x="1581238" y="467004"/>
                  </a:lnTo>
                  <a:lnTo>
                    <a:pt x="1559775" y="426199"/>
                  </a:lnTo>
                  <a:lnTo>
                    <a:pt x="1536166" y="386778"/>
                  </a:lnTo>
                  <a:lnTo>
                    <a:pt x="1510474" y="348780"/>
                  </a:lnTo>
                  <a:lnTo>
                    <a:pt x="1482801" y="312318"/>
                  </a:lnTo>
                  <a:lnTo>
                    <a:pt x="1453210" y="277444"/>
                  </a:lnTo>
                  <a:lnTo>
                    <a:pt x="1421777" y="244259"/>
                  </a:lnTo>
                  <a:lnTo>
                    <a:pt x="1388592" y="212826"/>
                  </a:lnTo>
                  <a:lnTo>
                    <a:pt x="1353718" y="183235"/>
                  </a:lnTo>
                  <a:lnTo>
                    <a:pt x="1317256" y="155562"/>
                  </a:lnTo>
                  <a:lnTo>
                    <a:pt x="1279258" y="129870"/>
                  </a:lnTo>
                  <a:lnTo>
                    <a:pt x="1239837" y="106260"/>
                  </a:lnTo>
                  <a:lnTo>
                    <a:pt x="1199032" y="84797"/>
                  </a:lnTo>
                  <a:lnTo>
                    <a:pt x="1156957" y="65570"/>
                  </a:lnTo>
                  <a:lnTo>
                    <a:pt x="1113663" y="48641"/>
                  </a:lnTo>
                  <a:lnTo>
                    <a:pt x="1069251" y="34112"/>
                  </a:lnTo>
                  <a:lnTo>
                    <a:pt x="1023785" y="22047"/>
                  </a:lnTo>
                  <a:lnTo>
                    <a:pt x="977353" y="12522"/>
                  </a:lnTo>
                  <a:lnTo>
                    <a:pt x="930033" y="5613"/>
                  </a:lnTo>
                  <a:lnTo>
                    <a:pt x="881888" y="1422"/>
                  </a:lnTo>
                  <a:lnTo>
                    <a:pt x="833018" y="0"/>
                  </a:lnTo>
                  <a:lnTo>
                    <a:pt x="784136" y="1422"/>
                  </a:lnTo>
                  <a:lnTo>
                    <a:pt x="736003" y="5613"/>
                  </a:lnTo>
                  <a:lnTo>
                    <a:pt x="688682" y="12522"/>
                  </a:lnTo>
                  <a:lnTo>
                    <a:pt x="642239" y="22047"/>
                  </a:lnTo>
                  <a:lnTo>
                    <a:pt x="596773" y="34112"/>
                  </a:lnTo>
                  <a:lnTo>
                    <a:pt x="552361" y="48641"/>
                  </a:lnTo>
                  <a:lnTo>
                    <a:pt x="509079" y="65570"/>
                  </a:lnTo>
                  <a:lnTo>
                    <a:pt x="466991" y="84797"/>
                  </a:lnTo>
                  <a:lnTo>
                    <a:pt x="426199" y="106260"/>
                  </a:lnTo>
                  <a:lnTo>
                    <a:pt x="386765" y="129870"/>
                  </a:lnTo>
                  <a:lnTo>
                    <a:pt x="348780" y="155562"/>
                  </a:lnTo>
                  <a:lnTo>
                    <a:pt x="312305" y="183235"/>
                  </a:lnTo>
                  <a:lnTo>
                    <a:pt x="277444" y="212826"/>
                  </a:lnTo>
                  <a:lnTo>
                    <a:pt x="244259" y="244259"/>
                  </a:lnTo>
                  <a:lnTo>
                    <a:pt x="212826" y="277444"/>
                  </a:lnTo>
                  <a:lnTo>
                    <a:pt x="183235" y="312318"/>
                  </a:lnTo>
                  <a:lnTo>
                    <a:pt x="155549" y="348780"/>
                  </a:lnTo>
                  <a:lnTo>
                    <a:pt x="129870" y="386778"/>
                  </a:lnTo>
                  <a:lnTo>
                    <a:pt x="106260" y="426199"/>
                  </a:lnTo>
                  <a:lnTo>
                    <a:pt x="84797" y="467004"/>
                  </a:lnTo>
                  <a:lnTo>
                    <a:pt x="65557" y="509079"/>
                  </a:lnTo>
                  <a:lnTo>
                    <a:pt x="48641" y="552373"/>
                  </a:lnTo>
                  <a:lnTo>
                    <a:pt x="34099" y="596785"/>
                  </a:lnTo>
                  <a:lnTo>
                    <a:pt x="22034" y="642251"/>
                  </a:lnTo>
                  <a:lnTo>
                    <a:pt x="12509" y="688682"/>
                  </a:lnTo>
                  <a:lnTo>
                    <a:pt x="5613" y="736003"/>
                  </a:lnTo>
                  <a:lnTo>
                    <a:pt x="1409" y="784148"/>
                  </a:lnTo>
                  <a:lnTo>
                    <a:pt x="0" y="833018"/>
                  </a:lnTo>
                  <a:lnTo>
                    <a:pt x="1409" y="881900"/>
                  </a:lnTo>
                  <a:lnTo>
                    <a:pt x="5613" y="930033"/>
                  </a:lnTo>
                  <a:lnTo>
                    <a:pt x="12509" y="977353"/>
                  </a:lnTo>
                  <a:lnTo>
                    <a:pt x="22034" y="1023797"/>
                  </a:lnTo>
                  <a:lnTo>
                    <a:pt x="34099" y="1069263"/>
                  </a:lnTo>
                  <a:lnTo>
                    <a:pt x="48641" y="1113675"/>
                  </a:lnTo>
                  <a:lnTo>
                    <a:pt x="65557" y="1156957"/>
                  </a:lnTo>
                  <a:lnTo>
                    <a:pt x="84797" y="1199045"/>
                  </a:lnTo>
                  <a:lnTo>
                    <a:pt x="106260" y="1239837"/>
                  </a:lnTo>
                  <a:lnTo>
                    <a:pt x="129870" y="1279271"/>
                  </a:lnTo>
                  <a:lnTo>
                    <a:pt x="155549" y="1317256"/>
                  </a:lnTo>
                  <a:lnTo>
                    <a:pt x="183235" y="1353731"/>
                  </a:lnTo>
                  <a:lnTo>
                    <a:pt x="212826" y="1388592"/>
                  </a:lnTo>
                  <a:lnTo>
                    <a:pt x="244259" y="1421777"/>
                  </a:lnTo>
                  <a:lnTo>
                    <a:pt x="277444" y="1453210"/>
                  </a:lnTo>
                  <a:lnTo>
                    <a:pt x="312305" y="1482801"/>
                  </a:lnTo>
                  <a:lnTo>
                    <a:pt x="348780" y="1510487"/>
                  </a:lnTo>
                  <a:lnTo>
                    <a:pt x="386765" y="1536166"/>
                  </a:lnTo>
                  <a:lnTo>
                    <a:pt x="426199" y="1559775"/>
                  </a:lnTo>
                  <a:lnTo>
                    <a:pt x="466991" y="1581238"/>
                  </a:lnTo>
                  <a:lnTo>
                    <a:pt x="509079" y="1600479"/>
                  </a:lnTo>
                  <a:lnTo>
                    <a:pt x="552361" y="1617395"/>
                  </a:lnTo>
                  <a:lnTo>
                    <a:pt x="596773" y="1631937"/>
                  </a:lnTo>
                  <a:lnTo>
                    <a:pt x="642239" y="1644002"/>
                  </a:lnTo>
                  <a:lnTo>
                    <a:pt x="688682" y="1653527"/>
                  </a:lnTo>
                  <a:lnTo>
                    <a:pt x="736003" y="1660423"/>
                  </a:lnTo>
                  <a:lnTo>
                    <a:pt x="784136" y="1664627"/>
                  </a:lnTo>
                  <a:lnTo>
                    <a:pt x="833018" y="1666036"/>
                  </a:lnTo>
                  <a:lnTo>
                    <a:pt x="881888" y="1664627"/>
                  </a:lnTo>
                  <a:lnTo>
                    <a:pt x="930033" y="1660423"/>
                  </a:lnTo>
                  <a:lnTo>
                    <a:pt x="977353" y="1653527"/>
                  </a:lnTo>
                  <a:lnTo>
                    <a:pt x="1023785" y="1644002"/>
                  </a:lnTo>
                  <a:lnTo>
                    <a:pt x="1069251" y="1631937"/>
                  </a:lnTo>
                  <a:lnTo>
                    <a:pt x="1078153" y="1629016"/>
                  </a:lnTo>
                  <a:lnTo>
                    <a:pt x="1113663" y="1617395"/>
                  </a:lnTo>
                  <a:lnTo>
                    <a:pt x="1156957" y="1600479"/>
                  </a:lnTo>
                  <a:lnTo>
                    <a:pt x="1199032" y="1581238"/>
                  </a:lnTo>
                  <a:lnTo>
                    <a:pt x="1239837" y="1559775"/>
                  </a:lnTo>
                  <a:lnTo>
                    <a:pt x="1279258" y="1536166"/>
                  </a:lnTo>
                  <a:lnTo>
                    <a:pt x="1317256" y="1510487"/>
                  </a:lnTo>
                  <a:lnTo>
                    <a:pt x="1353718" y="1482801"/>
                  </a:lnTo>
                  <a:lnTo>
                    <a:pt x="1388592" y="1453210"/>
                  </a:lnTo>
                  <a:lnTo>
                    <a:pt x="1421777" y="1421777"/>
                  </a:lnTo>
                  <a:lnTo>
                    <a:pt x="1453210" y="1388592"/>
                  </a:lnTo>
                  <a:lnTo>
                    <a:pt x="1482801" y="1353731"/>
                  </a:lnTo>
                  <a:lnTo>
                    <a:pt x="1510474" y="1317256"/>
                  </a:lnTo>
                  <a:lnTo>
                    <a:pt x="1536166" y="1279271"/>
                  </a:lnTo>
                  <a:lnTo>
                    <a:pt x="1559775" y="1239837"/>
                  </a:lnTo>
                  <a:lnTo>
                    <a:pt x="1581238" y="1199045"/>
                  </a:lnTo>
                  <a:lnTo>
                    <a:pt x="1600466" y="1156957"/>
                  </a:lnTo>
                  <a:lnTo>
                    <a:pt x="1617395" y="1113675"/>
                  </a:lnTo>
                  <a:lnTo>
                    <a:pt x="1631924" y="1069263"/>
                  </a:lnTo>
                  <a:lnTo>
                    <a:pt x="1643989" y="1023797"/>
                  </a:lnTo>
                  <a:lnTo>
                    <a:pt x="1653514" y="977353"/>
                  </a:lnTo>
                  <a:lnTo>
                    <a:pt x="1660423" y="930033"/>
                  </a:lnTo>
                  <a:lnTo>
                    <a:pt x="1664614" y="881900"/>
                  </a:lnTo>
                  <a:lnTo>
                    <a:pt x="1666036" y="833018"/>
                  </a:lnTo>
                  <a:close/>
                </a:path>
                <a:path w="5872480" h="1692909">
                  <a:moveTo>
                    <a:pt x="5432564" y="865936"/>
                  </a:moveTo>
                  <a:lnTo>
                    <a:pt x="5431104" y="858735"/>
                  </a:lnTo>
                  <a:lnTo>
                    <a:pt x="5427129" y="852855"/>
                  </a:lnTo>
                  <a:lnTo>
                    <a:pt x="5421249" y="848893"/>
                  </a:lnTo>
                  <a:lnTo>
                    <a:pt x="5414048" y="847432"/>
                  </a:lnTo>
                  <a:lnTo>
                    <a:pt x="5395544" y="847432"/>
                  </a:lnTo>
                  <a:lnTo>
                    <a:pt x="5395544" y="884453"/>
                  </a:lnTo>
                  <a:lnTo>
                    <a:pt x="5395544" y="1218806"/>
                  </a:lnTo>
                  <a:lnTo>
                    <a:pt x="5295798" y="1218806"/>
                  </a:lnTo>
                  <a:lnTo>
                    <a:pt x="5295798" y="1202296"/>
                  </a:lnTo>
                  <a:lnTo>
                    <a:pt x="5295798" y="1183779"/>
                  </a:lnTo>
                  <a:lnTo>
                    <a:pt x="5294338" y="1176578"/>
                  </a:lnTo>
                  <a:lnTo>
                    <a:pt x="5290363" y="1170698"/>
                  </a:lnTo>
                  <a:lnTo>
                    <a:pt x="5284482" y="1166736"/>
                  </a:lnTo>
                  <a:lnTo>
                    <a:pt x="5277282" y="1165275"/>
                  </a:lnTo>
                  <a:lnTo>
                    <a:pt x="5258765" y="1165275"/>
                  </a:lnTo>
                  <a:lnTo>
                    <a:pt x="5258765" y="1202296"/>
                  </a:lnTo>
                  <a:lnTo>
                    <a:pt x="5258765" y="1218806"/>
                  </a:lnTo>
                  <a:lnTo>
                    <a:pt x="5197945" y="1218806"/>
                  </a:lnTo>
                  <a:lnTo>
                    <a:pt x="5197945" y="1202296"/>
                  </a:lnTo>
                  <a:lnTo>
                    <a:pt x="5258765" y="1202296"/>
                  </a:lnTo>
                  <a:lnTo>
                    <a:pt x="5258765" y="1165275"/>
                  </a:lnTo>
                  <a:lnTo>
                    <a:pt x="5179441" y="1165275"/>
                  </a:lnTo>
                  <a:lnTo>
                    <a:pt x="5172227" y="1166736"/>
                  </a:lnTo>
                  <a:lnTo>
                    <a:pt x="5166347" y="1170698"/>
                  </a:lnTo>
                  <a:lnTo>
                    <a:pt x="5162372" y="1176578"/>
                  </a:lnTo>
                  <a:lnTo>
                    <a:pt x="5160924" y="1183779"/>
                  </a:lnTo>
                  <a:lnTo>
                    <a:pt x="5160924" y="1218806"/>
                  </a:lnTo>
                  <a:lnTo>
                    <a:pt x="5061178" y="1218806"/>
                  </a:lnTo>
                  <a:lnTo>
                    <a:pt x="5061178" y="884453"/>
                  </a:lnTo>
                  <a:lnTo>
                    <a:pt x="5160924" y="884453"/>
                  </a:lnTo>
                  <a:lnTo>
                    <a:pt x="5160924" y="919480"/>
                  </a:lnTo>
                  <a:lnTo>
                    <a:pt x="5162372" y="926693"/>
                  </a:lnTo>
                  <a:lnTo>
                    <a:pt x="5166347" y="932573"/>
                  </a:lnTo>
                  <a:lnTo>
                    <a:pt x="5172227" y="936536"/>
                  </a:lnTo>
                  <a:lnTo>
                    <a:pt x="5179441" y="937983"/>
                  </a:lnTo>
                  <a:lnTo>
                    <a:pt x="5277282" y="937983"/>
                  </a:lnTo>
                  <a:lnTo>
                    <a:pt x="5284482" y="936536"/>
                  </a:lnTo>
                  <a:lnTo>
                    <a:pt x="5290363" y="932573"/>
                  </a:lnTo>
                  <a:lnTo>
                    <a:pt x="5294338" y="926693"/>
                  </a:lnTo>
                  <a:lnTo>
                    <a:pt x="5295798" y="919480"/>
                  </a:lnTo>
                  <a:lnTo>
                    <a:pt x="5295798" y="900963"/>
                  </a:lnTo>
                  <a:lnTo>
                    <a:pt x="5295798" y="884453"/>
                  </a:lnTo>
                  <a:lnTo>
                    <a:pt x="5395544" y="884453"/>
                  </a:lnTo>
                  <a:lnTo>
                    <a:pt x="5395544" y="847432"/>
                  </a:lnTo>
                  <a:lnTo>
                    <a:pt x="5258765" y="847432"/>
                  </a:lnTo>
                  <a:lnTo>
                    <a:pt x="5258765" y="884453"/>
                  </a:lnTo>
                  <a:lnTo>
                    <a:pt x="5258765" y="900963"/>
                  </a:lnTo>
                  <a:lnTo>
                    <a:pt x="5197945" y="900963"/>
                  </a:lnTo>
                  <a:lnTo>
                    <a:pt x="5197945" y="884453"/>
                  </a:lnTo>
                  <a:lnTo>
                    <a:pt x="5258765" y="884453"/>
                  </a:lnTo>
                  <a:lnTo>
                    <a:pt x="5258765" y="847432"/>
                  </a:lnTo>
                  <a:lnTo>
                    <a:pt x="5054219" y="847432"/>
                  </a:lnTo>
                  <a:lnTo>
                    <a:pt x="5054219" y="839597"/>
                  </a:lnTo>
                  <a:lnTo>
                    <a:pt x="5054219" y="505231"/>
                  </a:lnTo>
                  <a:lnTo>
                    <a:pt x="5054219" y="486727"/>
                  </a:lnTo>
                  <a:lnTo>
                    <a:pt x="5052758" y="479526"/>
                  </a:lnTo>
                  <a:lnTo>
                    <a:pt x="5048796" y="473646"/>
                  </a:lnTo>
                  <a:lnTo>
                    <a:pt x="5042916" y="469671"/>
                  </a:lnTo>
                  <a:lnTo>
                    <a:pt x="5035715" y="468210"/>
                  </a:lnTo>
                  <a:lnTo>
                    <a:pt x="5017198" y="468210"/>
                  </a:lnTo>
                  <a:lnTo>
                    <a:pt x="5017198" y="505231"/>
                  </a:lnTo>
                  <a:lnTo>
                    <a:pt x="5017198" y="839597"/>
                  </a:lnTo>
                  <a:lnTo>
                    <a:pt x="4917452" y="839597"/>
                  </a:lnTo>
                  <a:lnTo>
                    <a:pt x="4917452" y="823087"/>
                  </a:lnTo>
                  <a:lnTo>
                    <a:pt x="4917452" y="804570"/>
                  </a:lnTo>
                  <a:lnTo>
                    <a:pt x="4915992" y="797369"/>
                  </a:lnTo>
                  <a:lnTo>
                    <a:pt x="4912030" y="791489"/>
                  </a:lnTo>
                  <a:lnTo>
                    <a:pt x="4906149" y="787527"/>
                  </a:lnTo>
                  <a:lnTo>
                    <a:pt x="4898949" y="786066"/>
                  </a:lnTo>
                  <a:lnTo>
                    <a:pt x="4880432" y="786066"/>
                  </a:lnTo>
                  <a:lnTo>
                    <a:pt x="4880432" y="823087"/>
                  </a:lnTo>
                  <a:lnTo>
                    <a:pt x="4880432" y="839597"/>
                  </a:lnTo>
                  <a:lnTo>
                    <a:pt x="4819612" y="839597"/>
                  </a:lnTo>
                  <a:lnTo>
                    <a:pt x="4819612" y="823087"/>
                  </a:lnTo>
                  <a:lnTo>
                    <a:pt x="4880432" y="823087"/>
                  </a:lnTo>
                  <a:lnTo>
                    <a:pt x="4880432" y="786066"/>
                  </a:lnTo>
                  <a:lnTo>
                    <a:pt x="4801095" y="786066"/>
                  </a:lnTo>
                  <a:lnTo>
                    <a:pt x="4793881" y="787527"/>
                  </a:lnTo>
                  <a:lnTo>
                    <a:pt x="4788001" y="791489"/>
                  </a:lnTo>
                  <a:lnTo>
                    <a:pt x="4784039" y="797369"/>
                  </a:lnTo>
                  <a:lnTo>
                    <a:pt x="4782591" y="804570"/>
                  </a:lnTo>
                  <a:lnTo>
                    <a:pt x="4782591" y="839597"/>
                  </a:lnTo>
                  <a:lnTo>
                    <a:pt x="4682845" y="839597"/>
                  </a:lnTo>
                  <a:lnTo>
                    <a:pt x="4682845" y="505231"/>
                  </a:lnTo>
                  <a:lnTo>
                    <a:pt x="4782591" y="505231"/>
                  </a:lnTo>
                  <a:lnTo>
                    <a:pt x="4782591" y="540270"/>
                  </a:lnTo>
                  <a:lnTo>
                    <a:pt x="4784039" y="547484"/>
                  </a:lnTo>
                  <a:lnTo>
                    <a:pt x="4788001" y="553364"/>
                  </a:lnTo>
                  <a:lnTo>
                    <a:pt x="4793881" y="557326"/>
                  </a:lnTo>
                  <a:lnTo>
                    <a:pt x="4801095" y="558774"/>
                  </a:lnTo>
                  <a:lnTo>
                    <a:pt x="4898949" y="558774"/>
                  </a:lnTo>
                  <a:lnTo>
                    <a:pt x="4906149" y="557326"/>
                  </a:lnTo>
                  <a:lnTo>
                    <a:pt x="4912030" y="553364"/>
                  </a:lnTo>
                  <a:lnTo>
                    <a:pt x="4915992" y="547484"/>
                  </a:lnTo>
                  <a:lnTo>
                    <a:pt x="4917452" y="540270"/>
                  </a:lnTo>
                  <a:lnTo>
                    <a:pt x="4917452" y="521754"/>
                  </a:lnTo>
                  <a:lnTo>
                    <a:pt x="4917452" y="505244"/>
                  </a:lnTo>
                  <a:lnTo>
                    <a:pt x="5017198" y="505231"/>
                  </a:lnTo>
                  <a:lnTo>
                    <a:pt x="5017198" y="468210"/>
                  </a:lnTo>
                  <a:lnTo>
                    <a:pt x="4880432" y="468210"/>
                  </a:lnTo>
                  <a:lnTo>
                    <a:pt x="4880432" y="505244"/>
                  </a:lnTo>
                  <a:lnTo>
                    <a:pt x="4880432" y="521754"/>
                  </a:lnTo>
                  <a:lnTo>
                    <a:pt x="4819612" y="521754"/>
                  </a:lnTo>
                  <a:lnTo>
                    <a:pt x="4819612" y="505244"/>
                  </a:lnTo>
                  <a:lnTo>
                    <a:pt x="4880432" y="505244"/>
                  </a:lnTo>
                  <a:lnTo>
                    <a:pt x="4880432" y="468210"/>
                  </a:lnTo>
                  <a:lnTo>
                    <a:pt x="4664329" y="468210"/>
                  </a:lnTo>
                  <a:lnTo>
                    <a:pt x="4657115" y="469671"/>
                  </a:lnTo>
                  <a:lnTo>
                    <a:pt x="4651235" y="473646"/>
                  </a:lnTo>
                  <a:lnTo>
                    <a:pt x="4647273" y="479526"/>
                  </a:lnTo>
                  <a:lnTo>
                    <a:pt x="4645825" y="486727"/>
                  </a:lnTo>
                  <a:lnTo>
                    <a:pt x="4645825" y="858100"/>
                  </a:lnTo>
                  <a:lnTo>
                    <a:pt x="4647273" y="865314"/>
                  </a:lnTo>
                  <a:lnTo>
                    <a:pt x="4651235" y="871194"/>
                  </a:lnTo>
                  <a:lnTo>
                    <a:pt x="4657115" y="875169"/>
                  </a:lnTo>
                  <a:lnTo>
                    <a:pt x="4664329" y="876617"/>
                  </a:lnTo>
                  <a:lnTo>
                    <a:pt x="4831499" y="876617"/>
                  </a:lnTo>
                  <a:lnTo>
                    <a:pt x="4831499" y="1229118"/>
                  </a:lnTo>
                  <a:lnTo>
                    <a:pt x="4832959" y="1236332"/>
                  </a:lnTo>
                  <a:lnTo>
                    <a:pt x="4836922" y="1242212"/>
                  </a:lnTo>
                  <a:lnTo>
                    <a:pt x="4842815" y="1246187"/>
                  </a:lnTo>
                  <a:lnTo>
                    <a:pt x="4850015" y="1247635"/>
                  </a:lnTo>
                  <a:lnTo>
                    <a:pt x="4857229" y="1246187"/>
                  </a:lnTo>
                  <a:lnTo>
                    <a:pt x="4863109" y="1242212"/>
                  </a:lnTo>
                  <a:lnTo>
                    <a:pt x="4867084" y="1236332"/>
                  </a:lnTo>
                  <a:lnTo>
                    <a:pt x="4868532" y="1229118"/>
                  </a:lnTo>
                  <a:lnTo>
                    <a:pt x="4868532" y="876617"/>
                  </a:lnTo>
                  <a:lnTo>
                    <a:pt x="5024158" y="876617"/>
                  </a:lnTo>
                  <a:lnTo>
                    <a:pt x="5024158" y="1237322"/>
                  </a:lnTo>
                  <a:lnTo>
                    <a:pt x="5025606" y="1244536"/>
                  </a:lnTo>
                  <a:lnTo>
                    <a:pt x="5029581" y="1250416"/>
                  </a:lnTo>
                  <a:lnTo>
                    <a:pt x="5035461" y="1254379"/>
                  </a:lnTo>
                  <a:lnTo>
                    <a:pt x="5042674" y="1255826"/>
                  </a:lnTo>
                  <a:lnTo>
                    <a:pt x="5414048" y="1255826"/>
                  </a:lnTo>
                  <a:lnTo>
                    <a:pt x="5421249" y="1254379"/>
                  </a:lnTo>
                  <a:lnTo>
                    <a:pt x="5427129" y="1250416"/>
                  </a:lnTo>
                  <a:lnTo>
                    <a:pt x="5431104" y="1244536"/>
                  </a:lnTo>
                  <a:lnTo>
                    <a:pt x="5432564" y="1237322"/>
                  </a:lnTo>
                  <a:lnTo>
                    <a:pt x="5432564" y="1218806"/>
                  </a:lnTo>
                  <a:lnTo>
                    <a:pt x="5432564" y="884453"/>
                  </a:lnTo>
                  <a:lnTo>
                    <a:pt x="5432564" y="865936"/>
                  </a:lnTo>
                  <a:close/>
                </a:path>
                <a:path w="5872480" h="1692909">
                  <a:moveTo>
                    <a:pt x="5872200" y="859701"/>
                  </a:moveTo>
                  <a:lnTo>
                    <a:pt x="5870791" y="810831"/>
                  </a:lnTo>
                  <a:lnTo>
                    <a:pt x="5866587" y="762698"/>
                  </a:lnTo>
                  <a:lnTo>
                    <a:pt x="5859691" y="715365"/>
                  </a:lnTo>
                  <a:lnTo>
                    <a:pt x="5850166" y="668934"/>
                  </a:lnTo>
                  <a:lnTo>
                    <a:pt x="5838101" y="623468"/>
                  </a:lnTo>
                  <a:lnTo>
                    <a:pt x="5835180" y="614553"/>
                  </a:lnTo>
                  <a:lnTo>
                    <a:pt x="5835180" y="859701"/>
                  </a:lnTo>
                  <a:lnTo>
                    <a:pt x="5833732" y="908126"/>
                  </a:lnTo>
                  <a:lnTo>
                    <a:pt x="5829414" y="955789"/>
                  </a:lnTo>
                  <a:lnTo>
                    <a:pt x="5822340" y="1002601"/>
                  </a:lnTo>
                  <a:lnTo>
                    <a:pt x="5812561" y="1048499"/>
                  </a:lnTo>
                  <a:lnTo>
                    <a:pt x="5800191" y="1093381"/>
                  </a:lnTo>
                  <a:lnTo>
                    <a:pt x="5785307" y="1137183"/>
                  </a:lnTo>
                  <a:lnTo>
                    <a:pt x="5767971" y="1179791"/>
                  </a:lnTo>
                  <a:lnTo>
                    <a:pt x="5748299" y="1221143"/>
                  </a:lnTo>
                  <a:lnTo>
                    <a:pt x="5726354" y="1261160"/>
                  </a:lnTo>
                  <a:lnTo>
                    <a:pt x="5702224" y="1299730"/>
                  </a:lnTo>
                  <a:lnTo>
                    <a:pt x="5675985" y="1336802"/>
                  </a:lnTo>
                  <a:lnTo>
                    <a:pt x="5647741" y="1372273"/>
                  </a:lnTo>
                  <a:lnTo>
                    <a:pt x="5617565" y="1406067"/>
                  </a:lnTo>
                  <a:lnTo>
                    <a:pt x="5585536" y="1438084"/>
                  </a:lnTo>
                  <a:lnTo>
                    <a:pt x="5551754" y="1468272"/>
                  </a:lnTo>
                  <a:lnTo>
                    <a:pt x="5516283" y="1496517"/>
                  </a:lnTo>
                  <a:lnTo>
                    <a:pt x="5479212" y="1522742"/>
                  </a:lnTo>
                  <a:lnTo>
                    <a:pt x="5440629" y="1546872"/>
                  </a:lnTo>
                  <a:lnTo>
                    <a:pt x="5400624" y="1568818"/>
                  </a:lnTo>
                  <a:lnTo>
                    <a:pt x="5359273" y="1588503"/>
                  </a:lnTo>
                  <a:lnTo>
                    <a:pt x="5316652" y="1605826"/>
                  </a:lnTo>
                  <a:lnTo>
                    <a:pt x="5272862" y="1620723"/>
                  </a:lnTo>
                  <a:lnTo>
                    <a:pt x="5227980" y="1633093"/>
                  </a:lnTo>
                  <a:lnTo>
                    <a:pt x="5182082" y="1642859"/>
                  </a:lnTo>
                  <a:lnTo>
                    <a:pt x="5135270" y="1649933"/>
                  </a:lnTo>
                  <a:lnTo>
                    <a:pt x="5087607" y="1654251"/>
                  </a:lnTo>
                  <a:lnTo>
                    <a:pt x="5039182" y="1655699"/>
                  </a:lnTo>
                  <a:lnTo>
                    <a:pt x="4990770" y="1654251"/>
                  </a:lnTo>
                  <a:lnTo>
                    <a:pt x="4943106" y="1649933"/>
                  </a:lnTo>
                  <a:lnTo>
                    <a:pt x="4896294" y="1642859"/>
                  </a:lnTo>
                  <a:lnTo>
                    <a:pt x="4850396" y="1633093"/>
                  </a:lnTo>
                  <a:lnTo>
                    <a:pt x="4805515" y="1620723"/>
                  </a:lnTo>
                  <a:lnTo>
                    <a:pt x="4761725" y="1605826"/>
                  </a:lnTo>
                  <a:lnTo>
                    <a:pt x="4719104" y="1588503"/>
                  </a:lnTo>
                  <a:lnTo>
                    <a:pt x="4677753" y="1568818"/>
                  </a:lnTo>
                  <a:lnTo>
                    <a:pt x="4637748" y="1546872"/>
                  </a:lnTo>
                  <a:lnTo>
                    <a:pt x="4599165" y="1522742"/>
                  </a:lnTo>
                  <a:lnTo>
                    <a:pt x="4562094" y="1496517"/>
                  </a:lnTo>
                  <a:lnTo>
                    <a:pt x="4526623" y="1468272"/>
                  </a:lnTo>
                  <a:lnTo>
                    <a:pt x="4492828" y="1438084"/>
                  </a:lnTo>
                  <a:lnTo>
                    <a:pt x="4460811" y="1406067"/>
                  </a:lnTo>
                  <a:lnTo>
                    <a:pt x="4430623" y="1372273"/>
                  </a:lnTo>
                  <a:lnTo>
                    <a:pt x="4402379" y="1336802"/>
                  </a:lnTo>
                  <a:lnTo>
                    <a:pt x="4376153" y="1299730"/>
                  </a:lnTo>
                  <a:lnTo>
                    <a:pt x="4352023" y="1261160"/>
                  </a:lnTo>
                  <a:lnTo>
                    <a:pt x="4330077" y="1221143"/>
                  </a:lnTo>
                  <a:lnTo>
                    <a:pt x="4310392" y="1179791"/>
                  </a:lnTo>
                  <a:lnTo>
                    <a:pt x="4293070" y="1137183"/>
                  </a:lnTo>
                  <a:lnTo>
                    <a:pt x="4278173" y="1093381"/>
                  </a:lnTo>
                  <a:lnTo>
                    <a:pt x="4265803" y="1048499"/>
                  </a:lnTo>
                  <a:lnTo>
                    <a:pt x="4256036" y="1002601"/>
                  </a:lnTo>
                  <a:lnTo>
                    <a:pt x="4248950" y="955789"/>
                  </a:lnTo>
                  <a:lnTo>
                    <a:pt x="4244645" y="908126"/>
                  </a:lnTo>
                  <a:lnTo>
                    <a:pt x="4243184" y="859701"/>
                  </a:lnTo>
                  <a:lnTo>
                    <a:pt x="4244645" y="811288"/>
                  </a:lnTo>
                  <a:lnTo>
                    <a:pt x="4248950" y="763625"/>
                  </a:lnTo>
                  <a:lnTo>
                    <a:pt x="4256036" y="716813"/>
                  </a:lnTo>
                  <a:lnTo>
                    <a:pt x="4265803" y="670915"/>
                  </a:lnTo>
                  <a:lnTo>
                    <a:pt x="4278173" y="626033"/>
                  </a:lnTo>
                  <a:lnTo>
                    <a:pt x="4293070" y="582244"/>
                  </a:lnTo>
                  <a:lnTo>
                    <a:pt x="4310392" y="539623"/>
                  </a:lnTo>
                  <a:lnTo>
                    <a:pt x="4330077" y="498271"/>
                  </a:lnTo>
                  <a:lnTo>
                    <a:pt x="4352023" y="458266"/>
                  </a:lnTo>
                  <a:lnTo>
                    <a:pt x="4376153" y="419684"/>
                  </a:lnTo>
                  <a:lnTo>
                    <a:pt x="4402379" y="382612"/>
                  </a:lnTo>
                  <a:lnTo>
                    <a:pt x="4430623" y="347141"/>
                  </a:lnTo>
                  <a:lnTo>
                    <a:pt x="4460811" y="313359"/>
                  </a:lnTo>
                  <a:lnTo>
                    <a:pt x="4492828" y="281330"/>
                  </a:lnTo>
                  <a:lnTo>
                    <a:pt x="4526623" y="251155"/>
                  </a:lnTo>
                  <a:lnTo>
                    <a:pt x="4562094" y="222910"/>
                  </a:lnTo>
                  <a:lnTo>
                    <a:pt x="4599165" y="196672"/>
                  </a:lnTo>
                  <a:lnTo>
                    <a:pt x="4637748" y="172542"/>
                  </a:lnTo>
                  <a:lnTo>
                    <a:pt x="4677753" y="150596"/>
                  </a:lnTo>
                  <a:lnTo>
                    <a:pt x="4719104" y="130911"/>
                  </a:lnTo>
                  <a:lnTo>
                    <a:pt x="4761725" y="113588"/>
                  </a:lnTo>
                  <a:lnTo>
                    <a:pt x="4805515" y="98704"/>
                  </a:lnTo>
                  <a:lnTo>
                    <a:pt x="4850396" y="86321"/>
                  </a:lnTo>
                  <a:lnTo>
                    <a:pt x="4896294" y="76555"/>
                  </a:lnTo>
                  <a:lnTo>
                    <a:pt x="4943106" y="69481"/>
                  </a:lnTo>
                  <a:lnTo>
                    <a:pt x="4990770" y="65163"/>
                  </a:lnTo>
                  <a:lnTo>
                    <a:pt x="5039182" y="63703"/>
                  </a:lnTo>
                  <a:lnTo>
                    <a:pt x="5087607" y="65163"/>
                  </a:lnTo>
                  <a:lnTo>
                    <a:pt x="5135270" y="69481"/>
                  </a:lnTo>
                  <a:lnTo>
                    <a:pt x="5182082" y="76555"/>
                  </a:lnTo>
                  <a:lnTo>
                    <a:pt x="5227980" y="86321"/>
                  </a:lnTo>
                  <a:lnTo>
                    <a:pt x="5272862" y="98704"/>
                  </a:lnTo>
                  <a:lnTo>
                    <a:pt x="5316652" y="113588"/>
                  </a:lnTo>
                  <a:lnTo>
                    <a:pt x="5359273" y="130911"/>
                  </a:lnTo>
                  <a:lnTo>
                    <a:pt x="5400624" y="150596"/>
                  </a:lnTo>
                  <a:lnTo>
                    <a:pt x="5440629" y="172542"/>
                  </a:lnTo>
                  <a:lnTo>
                    <a:pt x="5479212" y="196672"/>
                  </a:lnTo>
                  <a:lnTo>
                    <a:pt x="5516283" y="222910"/>
                  </a:lnTo>
                  <a:lnTo>
                    <a:pt x="5551754" y="251155"/>
                  </a:lnTo>
                  <a:lnTo>
                    <a:pt x="5585536" y="281330"/>
                  </a:lnTo>
                  <a:lnTo>
                    <a:pt x="5617565" y="313359"/>
                  </a:lnTo>
                  <a:lnTo>
                    <a:pt x="5647741" y="347141"/>
                  </a:lnTo>
                  <a:lnTo>
                    <a:pt x="5675985" y="382612"/>
                  </a:lnTo>
                  <a:lnTo>
                    <a:pt x="5702224" y="419684"/>
                  </a:lnTo>
                  <a:lnTo>
                    <a:pt x="5726354" y="458266"/>
                  </a:lnTo>
                  <a:lnTo>
                    <a:pt x="5748299" y="498271"/>
                  </a:lnTo>
                  <a:lnTo>
                    <a:pt x="5767971" y="539623"/>
                  </a:lnTo>
                  <a:lnTo>
                    <a:pt x="5785307" y="582244"/>
                  </a:lnTo>
                  <a:lnTo>
                    <a:pt x="5800191" y="626033"/>
                  </a:lnTo>
                  <a:lnTo>
                    <a:pt x="5812561" y="670915"/>
                  </a:lnTo>
                  <a:lnTo>
                    <a:pt x="5822340" y="716813"/>
                  </a:lnTo>
                  <a:lnTo>
                    <a:pt x="5829414" y="763625"/>
                  </a:lnTo>
                  <a:lnTo>
                    <a:pt x="5833732" y="811288"/>
                  </a:lnTo>
                  <a:lnTo>
                    <a:pt x="5835180" y="859701"/>
                  </a:lnTo>
                  <a:lnTo>
                    <a:pt x="5835180" y="614553"/>
                  </a:lnTo>
                  <a:lnTo>
                    <a:pt x="5806643" y="535774"/>
                  </a:lnTo>
                  <a:lnTo>
                    <a:pt x="5787402" y="493687"/>
                  </a:lnTo>
                  <a:lnTo>
                    <a:pt x="5765939" y="452894"/>
                  </a:lnTo>
                  <a:lnTo>
                    <a:pt x="5742330" y="413461"/>
                  </a:lnTo>
                  <a:lnTo>
                    <a:pt x="5716651" y="375475"/>
                  </a:lnTo>
                  <a:lnTo>
                    <a:pt x="5688965" y="339013"/>
                  </a:lnTo>
                  <a:lnTo>
                    <a:pt x="5659374" y="304139"/>
                  </a:lnTo>
                  <a:lnTo>
                    <a:pt x="5627941" y="270954"/>
                  </a:lnTo>
                  <a:lnTo>
                    <a:pt x="5594756" y="239522"/>
                  </a:lnTo>
                  <a:lnTo>
                    <a:pt x="5559895" y="209931"/>
                  </a:lnTo>
                  <a:lnTo>
                    <a:pt x="5523420" y="182245"/>
                  </a:lnTo>
                  <a:lnTo>
                    <a:pt x="5485435" y="156565"/>
                  </a:lnTo>
                  <a:lnTo>
                    <a:pt x="5446001" y="132943"/>
                  </a:lnTo>
                  <a:lnTo>
                    <a:pt x="5405209" y="111493"/>
                  </a:lnTo>
                  <a:lnTo>
                    <a:pt x="5363121" y="92252"/>
                  </a:lnTo>
                  <a:lnTo>
                    <a:pt x="5319839" y="75336"/>
                  </a:lnTo>
                  <a:lnTo>
                    <a:pt x="5275427" y="60794"/>
                  </a:lnTo>
                  <a:lnTo>
                    <a:pt x="5229961" y="48729"/>
                  </a:lnTo>
                  <a:lnTo>
                    <a:pt x="5183517" y="39204"/>
                  </a:lnTo>
                  <a:lnTo>
                    <a:pt x="5136197" y="32308"/>
                  </a:lnTo>
                  <a:lnTo>
                    <a:pt x="5088064" y="28105"/>
                  </a:lnTo>
                  <a:lnTo>
                    <a:pt x="5039182" y="26682"/>
                  </a:lnTo>
                  <a:lnTo>
                    <a:pt x="4990312" y="28105"/>
                  </a:lnTo>
                  <a:lnTo>
                    <a:pt x="4942167" y="32308"/>
                  </a:lnTo>
                  <a:lnTo>
                    <a:pt x="4894846" y="39204"/>
                  </a:lnTo>
                  <a:lnTo>
                    <a:pt x="4848415" y="48729"/>
                  </a:lnTo>
                  <a:lnTo>
                    <a:pt x="4802949" y="60794"/>
                  </a:lnTo>
                  <a:lnTo>
                    <a:pt x="4758537" y="75336"/>
                  </a:lnTo>
                  <a:lnTo>
                    <a:pt x="4715243" y="92252"/>
                  </a:lnTo>
                  <a:lnTo>
                    <a:pt x="4673168" y="111493"/>
                  </a:lnTo>
                  <a:lnTo>
                    <a:pt x="4632363" y="132943"/>
                  </a:lnTo>
                  <a:lnTo>
                    <a:pt x="4592942" y="156565"/>
                  </a:lnTo>
                  <a:lnTo>
                    <a:pt x="4554944" y="182245"/>
                  </a:lnTo>
                  <a:lnTo>
                    <a:pt x="4518482" y="209931"/>
                  </a:lnTo>
                  <a:lnTo>
                    <a:pt x="4483608" y="239522"/>
                  </a:lnTo>
                  <a:lnTo>
                    <a:pt x="4450423" y="270954"/>
                  </a:lnTo>
                  <a:lnTo>
                    <a:pt x="4418990" y="304139"/>
                  </a:lnTo>
                  <a:lnTo>
                    <a:pt x="4389399" y="339013"/>
                  </a:lnTo>
                  <a:lnTo>
                    <a:pt x="4361726" y="375475"/>
                  </a:lnTo>
                  <a:lnTo>
                    <a:pt x="4336034" y="413461"/>
                  </a:lnTo>
                  <a:lnTo>
                    <a:pt x="4312424" y="452894"/>
                  </a:lnTo>
                  <a:lnTo>
                    <a:pt x="4290961" y="493687"/>
                  </a:lnTo>
                  <a:lnTo>
                    <a:pt x="4271734" y="535774"/>
                  </a:lnTo>
                  <a:lnTo>
                    <a:pt x="4254805" y="579056"/>
                  </a:lnTo>
                  <a:lnTo>
                    <a:pt x="4240276" y="623468"/>
                  </a:lnTo>
                  <a:lnTo>
                    <a:pt x="4228211" y="668934"/>
                  </a:lnTo>
                  <a:lnTo>
                    <a:pt x="4218686" y="715365"/>
                  </a:lnTo>
                  <a:lnTo>
                    <a:pt x="4211777" y="762698"/>
                  </a:lnTo>
                  <a:lnTo>
                    <a:pt x="4207586" y="810831"/>
                  </a:lnTo>
                  <a:lnTo>
                    <a:pt x="4206163" y="859701"/>
                  </a:lnTo>
                  <a:lnTo>
                    <a:pt x="4207586" y="908583"/>
                  </a:lnTo>
                  <a:lnTo>
                    <a:pt x="4211777" y="956716"/>
                  </a:lnTo>
                  <a:lnTo>
                    <a:pt x="4218686" y="1004049"/>
                  </a:lnTo>
                  <a:lnTo>
                    <a:pt x="4228211" y="1050480"/>
                  </a:lnTo>
                  <a:lnTo>
                    <a:pt x="4240276" y="1095946"/>
                  </a:lnTo>
                  <a:lnTo>
                    <a:pt x="4254805" y="1140358"/>
                  </a:lnTo>
                  <a:lnTo>
                    <a:pt x="4271734" y="1183652"/>
                  </a:lnTo>
                  <a:lnTo>
                    <a:pt x="4290961" y="1225727"/>
                  </a:lnTo>
                  <a:lnTo>
                    <a:pt x="4312424" y="1266520"/>
                  </a:lnTo>
                  <a:lnTo>
                    <a:pt x="4336034" y="1305953"/>
                  </a:lnTo>
                  <a:lnTo>
                    <a:pt x="4361726" y="1343939"/>
                  </a:lnTo>
                  <a:lnTo>
                    <a:pt x="4389399" y="1380413"/>
                  </a:lnTo>
                  <a:lnTo>
                    <a:pt x="4418990" y="1415275"/>
                  </a:lnTo>
                  <a:lnTo>
                    <a:pt x="4450423" y="1448473"/>
                  </a:lnTo>
                  <a:lnTo>
                    <a:pt x="4483608" y="1479892"/>
                  </a:lnTo>
                  <a:lnTo>
                    <a:pt x="4518482" y="1509496"/>
                  </a:lnTo>
                  <a:lnTo>
                    <a:pt x="4554944" y="1537169"/>
                  </a:lnTo>
                  <a:lnTo>
                    <a:pt x="4592942" y="1562849"/>
                  </a:lnTo>
                  <a:lnTo>
                    <a:pt x="4632363" y="1586471"/>
                  </a:lnTo>
                  <a:lnTo>
                    <a:pt x="4673168" y="1607934"/>
                  </a:lnTo>
                  <a:lnTo>
                    <a:pt x="4715243" y="1627162"/>
                  </a:lnTo>
                  <a:lnTo>
                    <a:pt x="4758537" y="1644078"/>
                  </a:lnTo>
                  <a:lnTo>
                    <a:pt x="4802949" y="1658620"/>
                  </a:lnTo>
                  <a:lnTo>
                    <a:pt x="4848415" y="1670685"/>
                  </a:lnTo>
                  <a:lnTo>
                    <a:pt x="4894846" y="1680210"/>
                  </a:lnTo>
                  <a:lnTo>
                    <a:pt x="4942167" y="1687106"/>
                  </a:lnTo>
                  <a:lnTo>
                    <a:pt x="4990312" y="1691309"/>
                  </a:lnTo>
                  <a:lnTo>
                    <a:pt x="5039182" y="1692719"/>
                  </a:lnTo>
                  <a:lnTo>
                    <a:pt x="5088064" y="1691309"/>
                  </a:lnTo>
                  <a:lnTo>
                    <a:pt x="5136197" y="1687106"/>
                  </a:lnTo>
                  <a:lnTo>
                    <a:pt x="5183517" y="1680210"/>
                  </a:lnTo>
                  <a:lnTo>
                    <a:pt x="5229961" y="1670685"/>
                  </a:lnTo>
                  <a:lnTo>
                    <a:pt x="5275427" y="1658620"/>
                  </a:lnTo>
                  <a:lnTo>
                    <a:pt x="5284317" y="1655699"/>
                  </a:lnTo>
                  <a:lnTo>
                    <a:pt x="5319839" y="1644078"/>
                  </a:lnTo>
                  <a:lnTo>
                    <a:pt x="5363121" y="1627162"/>
                  </a:lnTo>
                  <a:lnTo>
                    <a:pt x="5405209" y="1607934"/>
                  </a:lnTo>
                  <a:lnTo>
                    <a:pt x="5446001" y="1586471"/>
                  </a:lnTo>
                  <a:lnTo>
                    <a:pt x="5485435" y="1562849"/>
                  </a:lnTo>
                  <a:lnTo>
                    <a:pt x="5523420" y="1537169"/>
                  </a:lnTo>
                  <a:lnTo>
                    <a:pt x="5559895" y="1509496"/>
                  </a:lnTo>
                  <a:lnTo>
                    <a:pt x="5594756" y="1479892"/>
                  </a:lnTo>
                  <a:lnTo>
                    <a:pt x="5627941" y="1448473"/>
                  </a:lnTo>
                  <a:lnTo>
                    <a:pt x="5659374" y="1415275"/>
                  </a:lnTo>
                  <a:lnTo>
                    <a:pt x="5688965" y="1380413"/>
                  </a:lnTo>
                  <a:lnTo>
                    <a:pt x="5716651" y="1343939"/>
                  </a:lnTo>
                  <a:lnTo>
                    <a:pt x="5742330" y="1305953"/>
                  </a:lnTo>
                  <a:lnTo>
                    <a:pt x="5765939" y="1266520"/>
                  </a:lnTo>
                  <a:lnTo>
                    <a:pt x="5787402" y="1225727"/>
                  </a:lnTo>
                  <a:lnTo>
                    <a:pt x="5806643" y="1183652"/>
                  </a:lnTo>
                  <a:lnTo>
                    <a:pt x="5823559" y="1140358"/>
                  </a:lnTo>
                  <a:lnTo>
                    <a:pt x="5838101" y="1095946"/>
                  </a:lnTo>
                  <a:lnTo>
                    <a:pt x="5850166" y="1050480"/>
                  </a:lnTo>
                  <a:lnTo>
                    <a:pt x="5859691" y="1004049"/>
                  </a:lnTo>
                  <a:lnTo>
                    <a:pt x="5866587" y="956716"/>
                  </a:lnTo>
                  <a:lnTo>
                    <a:pt x="5870791" y="908583"/>
                  </a:lnTo>
                  <a:lnTo>
                    <a:pt x="5872200" y="8597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34882" y="7460422"/>
              <a:ext cx="170626" cy="10886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4516468" y="6293370"/>
              <a:ext cx="1666239" cy="1666239"/>
            </a:xfrm>
            <a:custGeom>
              <a:avLst/>
              <a:gdLst/>
              <a:ahLst/>
              <a:cxnLst/>
              <a:rect l="l" t="t" r="r" b="b"/>
              <a:pathLst>
                <a:path w="1666240" h="1666240">
                  <a:moveTo>
                    <a:pt x="671156" y="1036853"/>
                  </a:moveTo>
                  <a:lnTo>
                    <a:pt x="669696" y="1029652"/>
                  </a:lnTo>
                  <a:lnTo>
                    <a:pt x="665734" y="1023772"/>
                  </a:lnTo>
                  <a:lnTo>
                    <a:pt x="659853" y="1019810"/>
                  </a:lnTo>
                  <a:lnTo>
                    <a:pt x="652640" y="1018349"/>
                  </a:lnTo>
                  <a:lnTo>
                    <a:pt x="506196" y="1018349"/>
                  </a:lnTo>
                  <a:lnTo>
                    <a:pt x="498995" y="1019810"/>
                  </a:lnTo>
                  <a:lnTo>
                    <a:pt x="493102" y="1023772"/>
                  </a:lnTo>
                  <a:lnTo>
                    <a:pt x="489140" y="1029652"/>
                  </a:lnTo>
                  <a:lnTo>
                    <a:pt x="487680" y="1036853"/>
                  </a:lnTo>
                  <a:lnTo>
                    <a:pt x="489140" y="1044067"/>
                  </a:lnTo>
                  <a:lnTo>
                    <a:pt x="493102" y="1049947"/>
                  </a:lnTo>
                  <a:lnTo>
                    <a:pt x="498995" y="1053909"/>
                  </a:lnTo>
                  <a:lnTo>
                    <a:pt x="506196" y="1055370"/>
                  </a:lnTo>
                  <a:lnTo>
                    <a:pt x="652640" y="1055370"/>
                  </a:lnTo>
                  <a:lnTo>
                    <a:pt x="659853" y="1053909"/>
                  </a:lnTo>
                  <a:lnTo>
                    <a:pt x="665734" y="1049947"/>
                  </a:lnTo>
                  <a:lnTo>
                    <a:pt x="669696" y="1044067"/>
                  </a:lnTo>
                  <a:lnTo>
                    <a:pt x="671156" y="1036853"/>
                  </a:lnTo>
                  <a:close/>
                </a:path>
                <a:path w="1666240" h="1666240">
                  <a:moveTo>
                    <a:pt x="671156" y="917867"/>
                  </a:moveTo>
                  <a:lnTo>
                    <a:pt x="669696" y="910666"/>
                  </a:lnTo>
                  <a:lnTo>
                    <a:pt x="665734" y="904786"/>
                  </a:lnTo>
                  <a:lnTo>
                    <a:pt x="659853" y="900811"/>
                  </a:lnTo>
                  <a:lnTo>
                    <a:pt x="652640" y="899363"/>
                  </a:lnTo>
                  <a:lnTo>
                    <a:pt x="506196" y="899363"/>
                  </a:lnTo>
                  <a:lnTo>
                    <a:pt x="498995" y="900811"/>
                  </a:lnTo>
                  <a:lnTo>
                    <a:pt x="493102" y="904786"/>
                  </a:lnTo>
                  <a:lnTo>
                    <a:pt x="489140" y="910666"/>
                  </a:lnTo>
                  <a:lnTo>
                    <a:pt x="487680" y="917867"/>
                  </a:lnTo>
                  <a:lnTo>
                    <a:pt x="489140" y="925068"/>
                  </a:lnTo>
                  <a:lnTo>
                    <a:pt x="493102" y="930960"/>
                  </a:lnTo>
                  <a:lnTo>
                    <a:pt x="498995" y="934923"/>
                  </a:lnTo>
                  <a:lnTo>
                    <a:pt x="506196" y="936383"/>
                  </a:lnTo>
                  <a:lnTo>
                    <a:pt x="652640" y="936383"/>
                  </a:lnTo>
                  <a:lnTo>
                    <a:pt x="659853" y="934923"/>
                  </a:lnTo>
                  <a:lnTo>
                    <a:pt x="665734" y="930960"/>
                  </a:lnTo>
                  <a:lnTo>
                    <a:pt x="669696" y="925068"/>
                  </a:lnTo>
                  <a:lnTo>
                    <a:pt x="671156" y="917867"/>
                  </a:lnTo>
                  <a:close/>
                </a:path>
                <a:path w="1666240" h="1666240">
                  <a:moveTo>
                    <a:pt x="671156" y="798880"/>
                  </a:moveTo>
                  <a:lnTo>
                    <a:pt x="669696" y="791679"/>
                  </a:lnTo>
                  <a:lnTo>
                    <a:pt x="665734" y="785799"/>
                  </a:lnTo>
                  <a:lnTo>
                    <a:pt x="659853" y="781824"/>
                  </a:lnTo>
                  <a:lnTo>
                    <a:pt x="652640" y="780376"/>
                  </a:lnTo>
                  <a:lnTo>
                    <a:pt x="506196" y="780376"/>
                  </a:lnTo>
                  <a:lnTo>
                    <a:pt x="498995" y="781824"/>
                  </a:lnTo>
                  <a:lnTo>
                    <a:pt x="493102" y="785799"/>
                  </a:lnTo>
                  <a:lnTo>
                    <a:pt x="489140" y="791679"/>
                  </a:lnTo>
                  <a:lnTo>
                    <a:pt x="487680" y="798880"/>
                  </a:lnTo>
                  <a:lnTo>
                    <a:pt x="489140" y="806081"/>
                  </a:lnTo>
                  <a:lnTo>
                    <a:pt x="493102" y="811974"/>
                  </a:lnTo>
                  <a:lnTo>
                    <a:pt x="498995" y="815936"/>
                  </a:lnTo>
                  <a:lnTo>
                    <a:pt x="506196" y="817397"/>
                  </a:lnTo>
                  <a:lnTo>
                    <a:pt x="652640" y="817397"/>
                  </a:lnTo>
                  <a:lnTo>
                    <a:pt x="659853" y="815936"/>
                  </a:lnTo>
                  <a:lnTo>
                    <a:pt x="665734" y="811974"/>
                  </a:lnTo>
                  <a:lnTo>
                    <a:pt x="669696" y="806081"/>
                  </a:lnTo>
                  <a:lnTo>
                    <a:pt x="671156" y="798880"/>
                  </a:lnTo>
                  <a:close/>
                </a:path>
                <a:path w="1666240" h="1666240">
                  <a:moveTo>
                    <a:pt x="927442" y="1036853"/>
                  </a:moveTo>
                  <a:lnTo>
                    <a:pt x="925995" y="1029652"/>
                  </a:lnTo>
                  <a:lnTo>
                    <a:pt x="922020" y="1023772"/>
                  </a:lnTo>
                  <a:lnTo>
                    <a:pt x="916139" y="1019810"/>
                  </a:lnTo>
                  <a:lnTo>
                    <a:pt x="908926" y="1018349"/>
                  </a:lnTo>
                  <a:lnTo>
                    <a:pt x="762482" y="1018349"/>
                  </a:lnTo>
                  <a:lnTo>
                    <a:pt x="755281" y="1019810"/>
                  </a:lnTo>
                  <a:lnTo>
                    <a:pt x="749388" y="1023772"/>
                  </a:lnTo>
                  <a:lnTo>
                    <a:pt x="745426" y="1029652"/>
                  </a:lnTo>
                  <a:lnTo>
                    <a:pt x="743966" y="1036853"/>
                  </a:lnTo>
                  <a:lnTo>
                    <a:pt x="745426" y="1044067"/>
                  </a:lnTo>
                  <a:lnTo>
                    <a:pt x="749388" y="1049947"/>
                  </a:lnTo>
                  <a:lnTo>
                    <a:pt x="755281" y="1053909"/>
                  </a:lnTo>
                  <a:lnTo>
                    <a:pt x="762482" y="1055370"/>
                  </a:lnTo>
                  <a:lnTo>
                    <a:pt x="908926" y="1055370"/>
                  </a:lnTo>
                  <a:lnTo>
                    <a:pt x="916139" y="1053909"/>
                  </a:lnTo>
                  <a:lnTo>
                    <a:pt x="922020" y="1049947"/>
                  </a:lnTo>
                  <a:lnTo>
                    <a:pt x="925995" y="1044067"/>
                  </a:lnTo>
                  <a:lnTo>
                    <a:pt x="927442" y="1036853"/>
                  </a:lnTo>
                  <a:close/>
                </a:path>
                <a:path w="1666240" h="1666240">
                  <a:moveTo>
                    <a:pt x="927442" y="917867"/>
                  </a:moveTo>
                  <a:lnTo>
                    <a:pt x="925995" y="910666"/>
                  </a:lnTo>
                  <a:lnTo>
                    <a:pt x="922020" y="904786"/>
                  </a:lnTo>
                  <a:lnTo>
                    <a:pt x="916139" y="900811"/>
                  </a:lnTo>
                  <a:lnTo>
                    <a:pt x="908926" y="899363"/>
                  </a:lnTo>
                  <a:lnTo>
                    <a:pt x="762482" y="899363"/>
                  </a:lnTo>
                  <a:lnTo>
                    <a:pt x="755281" y="900811"/>
                  </a:lnTo>
                  <a:lnTo>
                    <a:pt x="749388" y="904786"/>
                  </a:lnTo>
                  <a:lnTo>
                    <a:pt x="745426" y="910666"/>
                  </a:lnTo>
                  <a:lnTo>
                    <a:pt x="743966" y="917867"/>
                  </a:lnTo>
                  <a:lnTo>
                    <a:pt x="745426" y="925068"/>
                  </a:lnTo>
                  <a:lnTo>
                    <a:pt x="749388" y="930960"/>
                  </a:lnTo>
                  <a:lnTo>
                    <a:pt x="755281" y="934923"/>
                  </a:lnTo>
                  <a:lnTo>
                    <a:pt x="762482" y="936383"/>
                  </a:lnTo>
                  <a:lnTo>
                    <a:pt x="908926" y="936383"/>
                  </a:lnTo>
                  <a:lnTo>
                    <a:pt x="916139" y="934923"/>
                  </a:lnTo>
                  <a:lnTo>
                    <a:pt x="922020" y="930960"/>
                  </a:lnTo>
                  <a:lnTo>
                    <a:pt x="925995" y="925068"/>
                  </a:lnTo>
                  <a:lnTo>
                    <a:pt x="927442" y="917867"/>
                  </a:lnTo>
                  <a:close/>
                </a:path>
                <a:path w="1666240" h="1666240">
                  <a:moveTo>
                    <a:pt x="927442" y="798880"/>
                  </a:moveTo>
                  <a:lnTo>
                    <a:pt x="925995" y="791679"/>
                  </a:lnTo>
                  <a:lnTo>
                    <a:pt x="922020" y="785799"/>
                  </a:lnTo>
                  <a:lnTo>
                    <a:pt x="916139" y="781824"/>
                  </a:lnTo>
                  <a:lnTo>
                    <a:pt x="908926" y="780376"/>
                  </a:lnTo>
                  <a:lnTo>
                    <a:pt x="762482" y="780376"/>
                  </a:lnTo>
                  <a:lnTo>
                    <a:pt x="755281" y="781824"/>
                  </a:lnTo>
                  <a:lnTo>
                    <a:pt x="749388" y="785799"/>
                  </a:lnTo>
                  <a:lnTo>
                    <a:pt x="745426" y="791679"/>
                  </a:lnTo>
                  <a:lnTo>
                    <a:pt x="743966" y="798880"/>
                  </a:lnTo>
                  <a:lnTo>
                    <a:pt x="745426" y="806081"/>
                  </a:lnTo>
                  <a:lnTo>
                    <a:pt x="749388" y="811974"/>
                  </a:lnTo>
                  <a:lnTo>
                    <a:pt x="755281" y="815936"/>
                  </a:lnTo>
                  <a:lnTo>
                    <a:pt x="762482" y="817397"/>
                  </a:lnTo>
                  <a:lnTo>
                    <a:pt x="908926" y="817397"/>
                  </a:lnTo>
                  <a:lnTo>
                    <a:pt x="916139" y="815936"/>
                  </a:lnTo>
                  <a:lnTo>
                    <a:pt x="922020" y="811974"/>
                  </a:lnTo>
                  <a:lnTo>
                    <a:pt x="925995" y="806081"/>
                  </a:lnTo>
                  <a:lnTo>
                    <a:pt x="927442" y="798880"/>
                  </a:lnTo>
                  <a:close/>
                </a:path>
                <a:path w="1666240" h="1666240">
                  <a:moveTo>
                    <a:pt x="1183728" y="1036853"/>
                  </a:moveTo>
                  <a:lnTo>
                    <a:pt x="1182268" y="1029652"/>
                  </a:lnTo>
                  <a:lnTo>
                    <a:pt x="1178306" y="1023772"/>
                  </a:lnTo>
                  <a:lnTo>
                    <a:pt x="1172413" y="1019810"/>
                  </a:lnTo>
                  <a:lnTo>
                    <a:pt x="1165212" y="1018349"/>
                  </a:lnTo>
                  <a:lnTo>
                    <a:pt x="1018768" y="1018349"/>
                  </a:lnTo>
                  <a:lnTo>
                    <a:pt x="1011555" y="1019810"/>
                  </a:lnTo>
                  <a:lnTo>
                    <a:pt x="1005674" y="1023772"/>
                  </a:lnTo>
                  <a:lnTo>
                    <a:pt x="1001699" y="1029652"/>
                  </a:lnTo>
                  <a:lnTo>
                    <a:pt x="1000252" y="1036853"/>
                  </a:lnTo>
                  <a:lnTo>
                    <a:pt x="1001699" y="1044067"/>
                  </a:lnTo>
                  <a:lnTo>
                    <a:pt x="1005674" y="1049947"/>
                  </a:lnTo>
                  <a:lnTo>
                    <a:pt x="1011555" y="1053909"/>
                  </a:lnTo>
                  <a:lnTo>
                    <a:pt x="1018768" y="1055370"/>
                  </a:lnTo>
                  <a:lnTo>
                    <a:pt x="1165212" y="1055370"/>
                  </a:lnTo>
                  <a:lnTo>
                    <a:pt x="1172413" y="1053909"/>
                  </a:lnTo>
                  <a:lnTo>
                    <a:pt x="1178306" y="1049947"/>
                  </a:lnTo>
                  <a:lnTo>
                    <a:pt x="1182268" y="1044067"/>
                  </a:lnTo>
                  <a:lnTo>
                    <a:pt x="1183728" y="1036853"/>
                  </a:lnTo>
                  <a:close/>
                </a:path>
                <a:path w="1666240" h="1666240">
                  <a:moveTo>
                    <a:pt x="1183728" y="917867"/>
                  </a:moveTo>
                  <a:lnTo>
                    <a:pt x="1182268" y="910666"/>
                  </a:lnTo>
                  <a:lnTo>
                    <a:pt x="1178306" y="904786"/>
                  </a:lnTo>
                  <a:lnTo>
                    <a:pt x="1172413" y="900811"/>
                  </a:lnTo>
                  <a:lnTo>
                    <a:pt x="1165212" y="899363"/>
                  </a:lnTo>
                  <a:lnTo>
                    <a:pt x="1018768" y="899363"/>
                  </a:lnTo>
                  <a:lnTo>
                    <a:pt x="1011555" y="900811"/>
                  </a:lnTo>
                  <a:lnTo>
                    <a:pt x="1005674" y="904786"/>
                  </a:lnTo>
                  <a:lnTo>
                    <a:pt x="1001699" y="910666"/>
                  </a:lnTo>
                  <a:lnTo>
                    <a:pt x="1000252" y="917867"/>
                  </a:lnTo>
                  <a:lnTo>
                    <a:pt x="1001699" y="925068"/>
                  </a:lnTo>
                  <a:lnTo>
                    <a:pt x="1005674" y="930960"/>
                  </a:lnTo>
                  <a:lnTo>
                    <a:pt x="1011555" y="934923"/>
                  </a:lnTo>
                  <a:lnTo>
                    <a:pt x="1018768" y="936383"/>
                  </a:lnTo>
                  <a:lnTo>
                    <a:pt x="1165212" y="936383"/>
                  </a:lnTo>
                  <a:lnTo>
                    <a:pt x="1172413" y="934923"/>
                  </a:lnTo>
                  <a:lnTo>
                    <a:pt x="1178306" y="930960"/>
                  </a:lnTo>
                  <a:lnTo>
                    <a:pt x="1182268" y="925068"/>
                  </a:lnTo>
                  <a:lnTo>
                    <a:pt x="1183728" y="917867"/>
                  </a:lnTo>
                  <a:close/>
                </a:path>
                <a:path w="1666240" h="1666240">
                  <a:moveTo>
                    <a:pt x="1183728" y="798880"/>
                  </a:moveTo>
                  <a:lnTo>
                    <a:pt x="1182268" y="791679"/>
                  </a:lnTo>
                  <a:lnTo>
                    <a:pt x="1178306" y="785799"/>
                  </a:lnTo>
                  <a:lnTo>
                    <a:pt x="1172413" y="781824"/>
                  </a:lnTo>
                  <a:lnTo>
                    <a:pt x="1165212" y="780376"/>
                  </a:lnTo>
                  <a:lnTo>
                    <a:pt x="1018768" y="780376"/>
                  </a:lnTo>
                  <a:lnTo>
                    <a:pt x="1011555" y="781824"/>
                  </a:lnTo>
                  <a:lnTo>
                    <a:pt x="1005674" y="785799"/>
                  </a:lnTo>
                  <a:lnTo>
                    <a:pt x="1001699" y="791679"/>
                  </a:lnTo>
                  <a:lnTo>
                    <a:pt x="1000252" y="798880"/>
                  </a:lnTo>
                  <a:lnTo>
                    <a:pt x="1001699" y="806081"/>
                  </a:lnTo>
                  <a:lnTo>
                    <a:pt x="1005674" y="811974"/>
                  </a:lnTo>
                  <a:lnTo>
                    <a:pt x="1011555" y="815936"/>
                  </a:lnTo>
                  <a:lnTo>
                    <a:pt x="1018768" y="817397"/>
                  </a:lnTo>
                  <a:lnTo>
                    <a:pt x="1165212" y="817397"/>
                  </a:lnTo>
                  <a:lnTo>
                    <a:pt x="1172413" y="815936"/>
                  </a:lnTo>
                  <a:lnTo>
                    <a:pt x="1178306" y="811974"/>
                  </a:lnTo>
                  <a:lnTo>
                    <a:pt x="1182268" y="806081"/>
                  </a:lnTo>
                  <a:lnTo>
                    <a:pt x="1183728" y="798880"/>
                  </a:lnTo>
                  <a:close/>
                </a:path>
                <a:path w="1666240" h="1666240">
                  <a:moveTo>
                    <a:pt x="1263421" y="565848"/>
                  </a:moveTo>
                  <a:lnTo>
                    <a:pt x="1248079" y="528878"/>
                  </a:lnTo>
                  <a:lnTo>
                    <a:pt x="1226400" y="516648"/>
                  </a:lnTo>
                  <a:lnTo>
                    <a:pt x="1226400" y="557415"/>
                  </a:lnTo>
                  <a:lnTo>
                    <a:pt x="1226400" y="658329"/>
                  </a:lnTo>
                  <a:lnTo>
                    <a:pt x="1226400" y="695350"/>
                  </a:lnTo>
                  <a:lnTo>
                    <a:pt x="1226400" y="1131874"/>
                  </a:lnTo>
                  <a:lnTo>
                    <a:pt x="1219542" y="1138720"/>
                  </a:lnTo>
                  <a:lnTo>
                    <a:pt x="446519" y="1138720"/>
                  </a:lnTo>
                  <a:lnTo>
                    <a:pt x="439661" y="1131874"/>
                  </a:lnTo>
                  <a:lnTo>
                    <a:pt x="439661" y="695350"/>
                  </a:lnTo>
                  <a:lnTo>
                    <a:pt x="1226400" y="695350"/>
                  </a:lnTo>
                  <a:lnTo>
                    <a:pt x="1226400" y="658329"/>
                  </a:lnTo>
                  <a:lnTo>
                    <a:pt x="439661" y="658329"/>
                  </a:lnTo>
                  <a:lnTo>
                    <a:pt x="439661" y="557415"/>
                  </a:lnTo>
                  <a:lnTo>
                    <a:pt x="446519" y="550570"/>
                  </a:lnTo>
                  <a:lnTo>
                    <a:pt x="560895" y="550570"/>
                  </a:lnTo>
                  <a:lnTo>
                    <a:pt x="560895" y="624967"/>
                  </a:lnTo>
                  <a:lnTo>
                    <a:pt x="562356" y="632180"/>
                  </a:lnTo>
                  <a:lnTo>
                    <a:pt x="566318" y="638060"/>
                  </a:lnTo>
                  <a:lnTo>
                    <a:pt x="572211" y="642035"/>
                  </a:lnTo>
                  <a:lnTo>
                    <a:pt x="579412" y="643483"/>
                  </a:lnTo>
                  <a:lnTo>
                    <a:pt x="586625" y="642035"/>
                  </a:lnTo>
                  <a:lnTo>
                    <a:pt x="592505" y="638060"/>
                  </a:lnTo>
                  <a:lnTo>
                    <a:pt x="596480" y="632180"/>
                  </a:lnTo>
                  <a:lnTo>
                    <a:pt x="597928" y="624967"/>
                  </a:lnTo>
                  <a:lnTo>
                    <a:pt x="597928" y="550570"/>
                  </a:lnTo>
                  <a:lnTo>
                    <a:pt x="1073467" y="550570"/>
                  </a:lnTo>
                  <a:lnTo>
                    <a:pt x="1073467" y="614286"/>
                  </a:lnTo>
                  <a:lnTo>
                    <a:pt x="1074928" y="621499"/>
                  </a:lnTo>
                  <a:lnTo>
                    <a:pt x="1078890" y="627380"/>
                  </a:lnTo>
                  <a:lnTo>
                    <a:pt x="1084783" y="631342"/>
                  </a:lnTo>
                  <a:lnTo>
                    <a:pt x="1091984" y="632802"/>
                  </a:lnTo>
                  <a:lnTo>
                    <a:pt x="1099185" y="631342"/>
                  </a:lnTo>
                  <a:lnTo>
                    <a:pt x="1105077" y="627380"/>
                  </a:lnTo>
                  <a:lnTo>
                    <a:pt x="1109040" y="621499"/>
                  </a:lnTo>
                  <a:lnTo>
                    <a:pt x="1110500" y="614286"/>
                  </a:lnTo>
                  <a:lnTo>
                    <a:pt x="1110500" y="550570"/>
                  </a:lnTo>
                  <a:lnTo>
                    <a:pt x="1219542" y="550570"/>
                  </a:lnTo>
                  <a:lnTo>
                    <a:pt x="1226400" y="557415"/>
                  </a:lnTo>
                  <a:lnTo>
                    <a:pt x="1226400" y="516648"/>
                  </a:lnTo>
                  <a:lnTo>
                    <a:pt x="1211110" y="513549"/>
                  </a:lnTo>
                  <a:lnTo>
                    <a:pt x="1110500" y="513549"/>
                  </a:lnTo>
                  <a:lnTo>
                    <a:pt x="1110500" y="415975"/>
                  </a:lnTo>
                  <a:lnTo>
                    <a:pt x="1109040" y="408774"/>
                  </a:lnTo>
                  <a:lnTo>
                    <a:pt x="1105077" y="402894"/>
                  </a:lnTo>
                  <a:lnTo>
                    <a:pt x="1099185" y="398932"/>
                  </a:lnTo>
                  <a:lnTo>
                    <a:pt x="1091984" y="397471"/>
                  </a:lnTo>
                  <a:lnTo>
                    <a:pt x="1084783" y="398932"/>
                  </a:lnTo>
                  <a:lnTo>
                    <a:pt x="1078890" y="402894"/>
                  </a:lnTo>
                  <a:lnTo>
                    <a:pt x="1074928" y="408774"/>
                  </a:lnTo>
                  <a:lnTo>
                    <a:pt x="1073467" y="415975"/>
                  </a:lnTo>
                  <a:lnTo>
                    <a:pt x="1073467" y="513549"/>
                  </a:lnTo>
                  <a:lnTo>
                    <a:pt x="597928" y="513549"/>
                  </a:lnTo>
                  <a:lnTo>
                    <a:pt x="597928" y="426656"/>
                  </a:lnTo>
                  <a:lnTo>
                    <a:pt x="596480" y="419455"/>
                  </a:lnTo>
                  <a:lnTo>
                    <a:pt x="592505" y="413575"/>
                  </a:lnTo>
                  <a:lnTo>
                    <a:pt x="586625" y="409600"/>
                  </a:lnTo>
                  <a:lnTo>
                    <a:pt x="579412" y="408139"/>
                  </a:lnTo>
                  <a:lnTo>
                    <a:pt x="572211" y="409600"/>
                  </a:lnTo>
                  <a:lnTo>
                    <a:pt x="566318" y="413575"/>
                  </a:lnTo>
                  <a:lnTo>
                    <a:pt x="562356" y="419455"/>
                  </a:lnTo>
                  <a:lnTo>
                    <a:pt x="560895" y="426656"/>
                  </a:lnTo>
                  <a:lnTo>
                    <a:pt x="560895" y="513549"/>
                  </a:lnTo>
                  <a:lnTo>
                    <a:pt x="454939" y="513549"/>
                  </a:lnTo>
                  <a:lnTo>
                    <a:pt x="434594" y="517664"/>
                  </a:lnTo>
                  <a:lnTo>
                    <a:pt x="417957" y="528878"/>
                  </a:lnTo>
                  <a:lnTo>
                    <a:pt x="406742" y="545503"/>
                  </a:lnTo>
                  <a:lnTo>
                    <a:pt x="402628" y="565848"/>
                  </a:lnTo>
                  <a:lnTo>
                    <a:pt x="402628" y="676783"/>
                  </a:lnTo>
                  <a:lnTo>
                    <a:pt x="402628" y="1123442"/>
                  </a:lnTo>
                  <a:lnTo>
                    <a:pt x="406742" y="1143774"/>
                  </a:lnTo>
                  <a:lnTo>
                    <a:pt x="417957" y="1160411"/>
                  </a:lnTo>
                  <a:lnTo>
                    <a:pt x="434594" y="1171625"/>
                  </a:lnTo>
                  <a:lnTo>
                    <a:pt x="454939" y="1175740"/>
                  </a:lnTo>
                  <a:lnTo>
                    <a:pt x="1211110" y="1175740"/>
                  </a:lnTo>
                  <a:lnTo>
                    <a:pt x="1248079" y="1160411"/>
                  </a:lnTo>
                  <a:lnTo>
                    <a:pt x="1263421" y="1123442"/>
                  </a:lnTo>
                  <a:lnTo>
                    <a:pt x="1263421" y="565848"/>
                  </a:lnTo>
                  <a:close/>
                </a:path>
                <a:path w="1666240" h="1666240">
                  <a:moveTo>
                    <a:pt x="1666036" y="833018"/>
                  </a:moveTo>
                  <a:lnTo>
                    <a:pt x="1664627" y="784148"/>
                  </a:lnTo>
                  <a:lnTo>
                    <a:pt x="1660423" y="736015"/>
                  </a:lnTo>
                  <a:lnTo>
                    <a:pt x="1653527" y="688682"/>
                  </a:lnTo>
                  <a:lnTo>
                    <a:pt x="1644002" y="642251"/>
                  </a:lnTo>
                  <a:lnTo>
                    <a:pt x="1631924" y="596785"/>
                  </a:lnTo>
                  <a:lnTo>
                    <a:pt x="1629016" y="587895"/>
                  </a:lnTo>
                  <a:lnTo>
                    <a:pt x="1629016" y="833018"/>
                  </a:lnTo>
                  <a:lnTo>
                    <a:pt x="1627568" y="881443"/>
                  </a:lnTo>
                  <a:lnTo>
                    <a:pt x="1623250" y="929106"/>
                  </a:lnTo>
                  <a:lnTo>
                    <a:pt x="1616176" y="975918"/>
                  </a:lnTo>
                  <a:lnTo>
                    <a:pt x="1606397" y="1021816"/>
                  </a:lnTo>
                  <a:lnTo>
                    <a:pt x="1594027" y="1066698"/>
                  </a:lnTo>
                  <a:lnTo>
                    <a:pt x="1579143" y="1110488"/>
                  </a:lnTo>
                  <a:lnTo>
                    <a:pt x="1561807" y="1153109"/>
                  </a:lnTo>
                  <a:lnTo>
                    <a:pt x="1542135" y="1194460"/>
                  </a:lnTo>
                  <a:lnTo>
                    <a:pt x="1520190" y="1234465"/>
                  </a:lnTo>
                  <a:lnTo>
                    <a:pt x="1496060" y="1273048"/>
                  </a:lnTo>
                  <a:lnTo>
                    <a:pt x="1469821" y="1310119"/>
                  </a:lnTo>
                  <a:lnTo>
                    <a:pt x="1441577" y="1345590"/>
                  </a:lnTo>
                  <a:lnTo>
                    <a:pt x="1411401" y="1379385"/>
                  </a:lnTo>
                  <a:lnTo>
                    <a:pt x="1379372" y="1411401"/>
                  </a:lnTo>
                  <a:lnTo>
                    <a:pt x="1345577" y="1441589"/>
                  </a:lnTo>
                  <a:lnTo>
                    <a:pt x="1310106" y="1469834"/>
                  </a:lnTo>
                  <a:lnTo>
                    <a:pt x="1273048" y="1496060"/>
                  </a:lnTo>
                  <a:lnTo>
                    <a:pt x="1234465" y="1520190"/>
                  </a:lnTo>
                  <a:lnTo>
                    <a:pt x="1194447" y="1542135"/>
                  </a:lnTo>
                  <a:lnTo>
                    <a:pt x="1153096" y="1561820"/>
                  </a:lnTo>
                  <a:lnTo>
                    <a:pt x="1110488" y="1579143"/>
                  </a:lnTo>
                  <a:lnTo>
                    <a:pt x="1066698" y="1594027"/>
                  </a:lnTo>
                  <a:lnTo>
                    <a:pt x="1021803" y="1606410"/>
                  </a:lnTo>
                  <a:lnTo>
                    <a:pt x="975918" y="1616176"/>
                  </a:lnTo>
                  <a:lnTo>
                    <a:pt x="929093" y="1623250"/>
                  </a:lnTo>
                  <a:lnTo>
                    <a:pt x="881443" y="1627568"/>
                  </a:lnTo>
                  <a:lnTo>
                    <a:pt x="833018" y="1629016"/>
                  </a:lnTo>
                  <a:lnTo>
                    <a:pt x="784606" y="1627568"/>
                  </a:lnTo>
                  <a:lnTo>
                    <a:pt x="736942" y="1623250"/>
                  </a:lnTo>
                  <a:lnTo>
                    <a:pt x="690118" y="1616176"/>
                  </a:lnTo>
                  <a:lnTo>
                    <a:pt x="644232" y="1606410"/>
                  </a:lnTo>
                  <a:lnTo>
                    <a:pt x="599338" y="1594027"/>
                  </a:lnTo>
                  <a:lnTo>
                    <a:pt x="555548" y="1579143"/>
                  </a:lnTo>
                  <a:lnTo>
                    <a:pt x="512940" y="1561820"/>
                  </a:lnTo>
                  <a:lnTo>
                    <a:pt x="471576" y="1542135"/>
                  </a:lnTo>
                  <a:lnTo>
                    <a:pt x="431571" y="1520190"/>
                  </a:lnTo>
                  <a:lnTo>
                    <a:pt x="392988" y="1496060"/>
                  </a:lnTo>
                  <a:lnTo>
                    <a:pt x="355930" y="1469834"/>
                  </a:lnTo>
                  <a:lnTo>
                    <a:pt x="320459" y="1441589"/>
                  </a:lnTo>
                  <a:lnTo>
                    <a:pt x="286664" y="1411401"/>
                  </a:lnTo>
                  <a:lnTo>
                    <a:pt x="254635" y="1379385"/>
                  </a:lnTo>
                  <a:lnTo>
                    <a:pt x="224459" y="1345590"/>
                  </a:lnTo>
                  <a:lnTo>
                    <a:pt x="196215" y="1310119"/>
                  </a:lnTo>
                  <a:lnTo>
                    <a:pt x="169989" y="1273048"/>
                  </a:lnTo>
                  <a:lnTo>
                    <a:pt x="145859" y="1234465"/>
                  </a:lnTo>
                  <a:lnTo>
                    <a:pt x="123913" y="1194460"/>
                  </a:lnTo>
                  <a:lnTo>
                    <a:pt x="104228" y="1153109"/>
                  </a:lnTo>
                  <a:lnTo>
                    <a:pt x="86906" y="1110488"/>
                  </a:lnTo>
                  <a:lnTo>
                    <a:pt x="72009" y="1066698"/>
                  </a:lnTo>
                  <a:lnTo>
                    <a:pt x="59639" y="1021816"/>
                  </a:lnTo>
                  <a:lnTo>
                    <a:pt x="49872" y="975918"/>
                  </a:lnTo>
                  <a:lnTo>
                    <a:pt x="42786" y="929106"/>
                  </a:lnTo>
                  <a:lnTo>
                    <a:pt x="38481" y="881443"/>
                  </a:lnTo>
                  <a:lnTo>
                    <a:pt x="37020" y="833018"/>
                  </a:lnTo>
                  <a:lnTo>
                    <a:pt x="38481" y="784606"/>
                  </a:lnTo>
                  <a:lnTo>
                    <a:pt x="42786" y="736942"/>
                  </a:lnTo>
                  <a:lnTo>
                    <a:pt x="49872" y="690130"/>
                  </a:lnTo>
                  <a:lnTo>
                    <a:pt x="59639" y="644232"/>
                  </a:lnTo>
                  <a:lnTo>
                    <a:pt x="72009" y="599351"/>
                  </a:lnTo>
                  <a:lnTo>
                    <a:pt x="86906" y="555561"/>
                  </a:lnTo>
                  <a:lnTo>
                    <a:pt x="104228" y="512940"/>
                  </a:lnTo>
                  <a:lnTo>
                    <a:pt x="123913" y="471589"/>
                  </a:lnTo>
                  <a:lnTo>
                    <a:pt x="145859" y="431584"/>
                  </a:lnTo>
                  <a:lnTo>
                    <a:pt x="169989" y="393001"/>
                  </a:lnTo>
                  <a:lnTo>
                    <a:pt x="196215" y="355930"/>
                  </a:lnTo>
                  <a:lnTo>
                    <a:pt x="224459" y="320459"/>
                  </a:lnTo>
                  <a:lnTo>
                    <a:pt x="254635" y="286677"/>
                  </a:lnTo>
                  <a:lnTo>
                    <a:pt x="286664" y="254647"/>
                  </a:lnTo>
                  <a:lnTo>
                    <a:pt x="320459" y="224472"/>
                  </a:lnTo>
                  <a:lnTo>
                    <a:pt x="355930" y="196215"/>
                  </a:lnTo>
                  <a:lnTo>
                    <a:pt x="392988" y="169989"/>
                  </a:lnTo>
                  <a:lnTo>
                    <a:pt x="431571" y="145859"/>
                  </a:lnTo>
                  <a:lnTo>
                    <a:pt x="471576" y="123913"/>
                  </a:lnTo>
                  <a:lnTo>
                    <a:pt x="512940" y="104228"/>
                  </a:lnTo>
                  <a:lnTo>
                    <a:pt x="555548" y="86906"/>
                  </a:lnTo>
                  <a:lnTo>
                    <a:pt x="599338" y="72009"/>
                  </a:lnTo>
                  <a:lnTo>
                    <a:pt x="644232" y="59639"/>
                  </a:lnTo>
                  <a:lnTo>
                    <a:pt x="690118" y="49872"/>
                  </a:lnTo>
                  <a:lnTo>
                    <a:pt x="736942" y="42786"/>
                  </a:lnTo>
                  <a:lnTo>
                    <a:pt x="784606" y="38481"/>
                  </a:lnTo>
                  <a:lnTo>
                    <a:pt x="833018" y="37020"/>
                  </a:lnTo>
                  <a:lnTo>
                    <a:pt x="881443" y="38481"/>
                  </a:lnTo>
                  <a:lnTo>
                    <a:pt x="929093" y="42786"/>
                  </a:lnTo>
                  <a:lnTo>
                    <a:pt x="975918" y="49872"/>
                  </a:lnTo>
                  <a:lnTo>
                    <a:pt x="1021803" y="59639"/>
                  </a:lnTo>
                  <a:lnTo>
                    <a:pt x="1066698" y="72009"/>
                  </a:lnTo>
                  <a:lnTo>
                    <a:pt x="1110488" y="86906"/>
                  </a:lnTo>
                  <a:lnTo>
                    <a:pt x="1153096" y="104228"/>
                  </a:lnTo>
                  <a:lnTo>
                    <a:pt x="1194447" y="123913"/>
                  </a:lnTo>
                  <a:lnTo>
                    <a:pt x="1234465" y="145859"/>
                  </a:lnTo>
                  <a:lnTo>
                    <a:pt x="1273048" y="169989"/>
                  </a:lnTo>
                  <a:lnTo>
                    <a:pt x="1310106" y="196215"/>
                  </a:lnTo>
                  <a:lnTo>
                    <a:pt x="1345577" y="224472"/>
                  </a:lnTo>
                  <a:lnTo>
                    <a:pt x="1379372" y="254647"/>
                  </a:lnTo>
                  <a:lnTo>
                    <a:pt x="1411401" y="286677"/>
                  </a:lnTo>
                  <a:lnTo>
                    <a:pt x="1441577" y="320459"/>
                  </a:lnTo>
                  <a:lnTo>
                    <a:pt x="1469821" y="355930"/>
                  </a:lnTo>
                  <a:lnTo>
                    <a:pt x="1496060" y="393001"/>
                  </a:lnTo>
                  <a:lnTo>
                    <a:pt x="1520190" y="431584"/>
                  </a:lnTo>
                  <a:lnTo>
                    <a:pt x="1542135" y="471589"/>
                  </a:lnTo>
                  <a:lnTo>
                    <a:pt x="1561807" y="512940"/>
                  </a:lnTo>
                  <a:lnTo>
                    <a:pt x="1579143" y="555561"/>
                  </a:lnTo>
                  <a:lnTo>
                    <a:pt x="1594027" y="599351"/>
                  </a:lnTo>
                  <a:lnTo>
                    <a:pt x="1606397" y="644232"/>
                  </a:lnTo>
                  <a:lnTo>
                    <a:pt x="1616176" y="690130"/>
                  </a:lnTo>
                  <a:lnTo>
                    <a:pt x="1623250" y="736942"/>
                  </a:lnTo>
                  <a:lnTo>
                    <a:pt x="1627568" y="784606"/>
                  </a:lnTo>
                  <a:lnTo>
                    <a:pt x="1629016" y="833018"/>
                  </a:lnTo>
                  <a:lnTo>
                    <a:pt x="1629016" y="587895"/>
                  </a:lnTo>
                  <a:lnTo>
                    <a:pt x="1600466" y="509092"/>
                  </a:lnTo>
                  <a:lnTo>
                    <a:pt x="1581238" y="467004"/>
                  </a:lnTo>
                  <a:lnTo>
                    <a:pt x="1559775" y="426212"/>
                  </a:lnTo>
                  <a:lnTo>
                    <a:pt x="1536166" y="386778"/>
                  </a:lnTo>
                  <a:lnTo>
                    <a:pt x="1510474" y="348792"/>
                  </a:lnTo>
                  <a:lnTo>
                    <a:pt x="1482801" y="312318"/>
                  </a:lnTo>
                  <a:lnTo>
                    <a:pt x="1453210" y="277456"/>
                  </a:lnTo>
                  <a:lnTo>
                    <a:pt x="1421777" y="244271"/>
                  </a:lnTo>
                  <a:lnTo>
                    <a:pt x="1388592" y="212839"/>
                  </a:lnTo>
                  <a:lnTo>
                    <a:pt x="1353718" y="183248"/>
                  </a:lnTo>
                  <a:lnTo>
                    <a:pt x="1317256" y="155562"/>
                  </a:lnTo>
                  <a:lnTo>
                    <a:pt x="1279258" y="129882"/>
                  </a:lnTo>
                  <a:lnTo>
                    <a:pt x="1239837" y="106260"/>
                  </a:lnTo>
                  <a:lnTo>
                    <a:pt x="1199032" y="84797"/>
                  </a:lnTo>
                  <a:lnTo>
                    <a:pt x="1156957" y="65570"/>
                  </a:lnTo>
                  <a:lnTo>
                    <a:pt x="1113663" y="48653"/>
                  </a:lnTo>
                  <a:lnTo>
                    <a:pt x="1069251" y="34112"/>
                  </a:lnTo>
                  <a:lnTo>
                    <a:pt x="1023785" y="22047"/>
                  </a:lnTo>
                  <a:lnTo>
                    <a:pt x="977353" y="12522"/>
                  </a:lnTo>
                  <a:lnTo>
                    <a:pt x="930033" y="5626"/>
                  </a:lnTo>
                  <a:lnTo>
                    <a:pt x="881888" y="1422"/>
                  </a:lnTo>
                  <a:lnTo>
                    <a:pt x="833018" y="0"/>
                  </a:lnTo>
                  <a:lnTo>
                    <a:pt x="784148" y="1422"/>
                  </a:lnTo>
                  <a:lnTo>
                    <a:pt x="736003" y="5626"/>
                  </a:lnTo>
                  <a:lnTo>
                    <a:pt x="688682" y="12522"/>
                  </a:lnTo>
                  <a:lnTo>
                    <a:pt x="642251" y="22047"/>
                  </a:lnTo>
                  <a:lnTo>
                    <a:pt x="596785" y="34112"/>
                  </a:lnTo>
                  <a:lnTo>
                    <a:pt x="552373" y="48653"/>
                  </a:lnTo>
                  <a:lnTo>
                    <a:pt x="509079" y="65570"/>
                  </a:lnTo>
                  <a:lnTo>
                    <a:pt x="467004" y="84797"/>
                  </a:lnTo>
                  <a:lnTo>
                    <a:pt x="426199" y="106260"/>
                  </a:lnTo>
                  <a:lnTo>
                    <a:pt x="386778" y="129882"/>
                  </a:lnTo>
                  <a:lnTo>
                    <a:pt x="348780" y="155562"/>
                  </a:lnTo>
                  <a:lnTo>
                    <a:pt x="312318" y="183248"/>
                  </a:lnTo>
                  <a:lnTo>
                    <a:pt x="277444" y="212839"/>
                  </a:lnTo>
                  <a:lnTo>
                    <a:pt x="244259" y="244271"/>
                  </a:lnTo>
                  <a:lnTo>
                    <a:pt x="212826" y="277456"/>
                  </a:lnTo>
                  <a:lnTo>
                    <a:pt x="183235" y="312318"/>
                  </a:lnTo>
                  <a:lnTo>
                    <a:pt x="155562" y="348792"/>
                  </a:lnTo>
                  <a:lnTo>
                    <a:pt x="129870" y="386778"/>
                  </a:lnTo>
                  <a:lnTo>
                    <a:pt x="106260" y="426212"/>
                  </a:lnTo>
                  <a:lnTo>
                    <a:pt x="84797" y="467004"/>
                  </a:lnTo>
                  <a:lnTo>
                    <a:pt x="65570" y="509092"/>
                  </a:lnTo>
                  <a:lnTo>
                    <a:pt x="48641" y="552373"/>
                  </a:lnTo>
                  <a:lnTo>
                    <a:pt x="34112" y="596785"/>
                  </a:lnTo>
                  <a:lnTo>
                    <a:pt x="22047" y="642251"/>
                  </a:lnTo>
                  <a:lnTo>
                    <a:pt x="12522" y="688682"/>
                  </a:lnTo>
                  <a:lnTo>
                    <a:pt x="5613" y="736015"/>
                  </a:lnTo>
                  <a:lnTo>
                    <a:pt x="1422" y="784148"/>
                  </a:lnTo>
                  <a:lnTo>
                    <a:pt x="0" y="833018"/>
                  </a:lnTo>
                  <a:lnTo>
                    <a:pt x="1422" y="881900"/>
                  </a:lnTo>
                  <a:lnTo>
                    <a:pt x="5613" y="930033"/>
                  </a:lnTo>
                  <a:lnTo>
                    <a:pt x="12522" y="977366"/>
                  </a:lnTo>
                  <a:lnTo>
                    <a:pt x="22047" y="1023797"/>
                  </a:lnTo>
                  <a:lnTo>
                    <a:pt x="34112" y="1069263"/>
                  </a:lnTo>
                  <a:lnTo>
                    <a:pt x="48641" y="1113675"/>
                  </a:lnTo>
                  <a:lnTo>
                    <a:pt x="65570" y="1156970"/>
                  </a:lnTo>
                  <a:lnTo>
                    <a:pt x="84797" y="1199045"/>
                  </a:lnTo>
                  <a:lnTo>
                    <a:pt x="106260" y="1239837"/>
                  </a:lnTo>
                  <a:lnTo>
                    <a:pt x="129870" y="1279271"/>
                  </a:lnTo>
                  <a:lnTo>
                    <a:pt x="155562" y="1317256"/>
                  </a:lnTo>
                  <a:lnTo>
                    <a:pt x="183235" y="1353731"/>
                  </a:lnTo>
                  <a:lnTo>
                    <a:pt x="212826" y="1388592"/>
                  </a:lnTo>
                  <a:lnTo>
                    <a:pt x="244259" y="1421777"/>
                  </a:lnTo>
                  <a:lnTo>
                    <a:pt x="277444" y="1453210"/>
                  </a:lnTo>
                  <a:lnTo>
                    <a:pt x="312318" y="1482801"/>
                  </a:lnTo>
                  <a:lnTo>
                    <a:pt x="348780" y="1510487"/>
                  </a:lnTo>
                  <a:lnTo>
                    <a:pt x="386778" y="1536166"/>
                  </a:lnTo>
                  <a:lnTo>
                    <a:pt x="426199" y="1559788"/>
                  </a:lnTo>
                  <a:lnTo>
                    <a:pt x="467004" y="1581251"/>
                  </a:lnTo>
                  <a:lnTo>
                    <a:pt x="509079" y="1600479"/>
                  </a:lnTo>
                  <a:lnTo>
                    <a:pt x="552373" y="1617395"/>
                  </a:lnTo>
                  <a:lnTo>
                    <a:pt x="596785" y="1631937"/>
                  </a:lnTo>
                  <a:lnTo>
                    <a:pt x="642251" y="1644002"/>
                  </a:lnTo>
                  <a:lnTo>
                    <a:pt x="688682" y="1653527"/>
                  </a:lnTo>
                  <a:lnTo>
                    <a:pt x="736003" y="1660423"/>
                  </a:lnTo>
                  <a:lnTo>
                    <a:pt x="784148" y="1664627"/>
                  </a:lnTo>
                  <a:lnTo>
                    <a:pt x="833018" y="1666036"/>
                  </a:lnTo>
                  <a:lnTo>
                    <a:pt x="881888" y="1664627"/>
                  </a:lnTo>
                  <a:lnTo>
                    <a:pt x="930033" y="1660423"/>
                  </a:lnTo>
                  <a:lnTo>
                    <a:pt x="977353" y="1653527"/>
                  </a:lnTo>
                  <a:lnTo>
                    <a:pt x="1023785" y="1644002"/>
                  </a:lnTo>
                  <a:lnTo>
                    <a:pt x="1069251" y="1631937"/>
                  </a:lnTo>
                  <a:lnTo>
                    <a:pt x="1078153" y="1629016"/>
                  </a:lnTo>
                  <a:lnTo>
                    <a:pt x="1113663" y="1617395"/>
                  </a:lnTo>
                  <a:lnTo>
                    <a:pt x="1156957" y="1600479"/>
                  </a:lnTo>
                  <a:lnTo>
                    <a:pt x="1199032" y="1581251"/>
                  </a:lnTo>
                  <a:lnTo>
                    <a:pt x="1239837" y="1559788"/>
                  </a:lnTo>
                  <a:lnTo>
                    <a:pt x="1279258" y="1536166"/>
                  </a:lnTo>
                  <a:lnTo>
                    <a:pt x="1317256" y="1510487"/>
                  </a:lnTo>
                  <a:lnTo>
                    <a:pt x="1353718" y="1482801"/>
                  </a:lnTo>
                  <a:lnTo>
                    <a:pt x="1388592" y="1453210"/>
                  </a:lnTo>
                  <a:lnTo>
                    <a:pt x="1421777" y="1421777"/>
                  </a:lnTo>
                  <a:lnTo>
                    <a:pt x="1453210" y="1388592"/>
                  </a:lnTo>
                  <a:lnTo>
                    <a:pt x="1482801" y="1353731"/>
                  </a:lnTo>
                  <a:lnTo>
                    <a:pt x="1510474" y="1317256"/>
                  </a:lnTo>
                  <a:lnTo>
                    <a:pt x="1536166" y="1279271"/>
                  </a:lnTo>
                  <a:lnTo>
                    <a:pt x="1559775" y="1239837"/>
                  </a:lnTo>
                  <a:lnTo>
                    <a:pt x="1581238" y="1199045"/>
                  </a:lnTo>
                  <a:lnTo>
                    <a:pt x="1600466" y="1156970"/>
                  </a:lnTo>
                  <a:lnTo>
                    <a:pt x="1617395" y="1113675"/>
                  </a:lnTo>
                  <a:lnTo>
                    <a:pt x="1631924" y="1069263"/>
                  </a:lnTo>
                  <a:lnTo>
                    <a:pt x="1644002" y="1023797"/>
                  </a:lnTo>
                  <a:lnTo>
                    <a:pt x="1653527" y="977366"/>
                  </a:lnTo>
                  <a:lnTo>
                    <a:pt x="1660423" y="930033"/>
                  </a:lnTo>
                  <a:lnTo>
                    <a:pt x="1664627" y="881900"/>
                  </a:lnTo>
                  <a:lnTo>
                    <a:pt x="1666036" y="8330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440770" y="9663628"/>
            <a:ext cx="13266419" cy="660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0200"/>
              </a:lnSpc>
              <a:spcBef>
                <a:spcPts val="90"/>
              </a:spcBef>
            </a:pP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Склад</a:t>
            </a:r>
            <a:r>
              <a:rPr sz="1600" b="0" i="1" spc="1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ФФ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хранит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и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комплектует,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а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КСЭ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обеспечивает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доставку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скомплектованного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заказа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на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склад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МП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установленный</a:t>
            </a:r>
            <a:r>
              <a:rPr sz="1600" b="0" i="1" spc="114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spc="-10" dirty="0">
                <a:solidFill>
                  <a:srgbClr val="FFFFFF"/>
                </a:solidFill>
                <a:latin typeface="Formular"/>
                <a:cs typeface="Formular"/>
              </a:rPr>
              <a:t>интервал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Перспектива</a:t>
            </a:r>
            <a:r>
              <a:rPr sz="1600" b="0" i="1" spc="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–</a:t>
            </a:r>
            <a:r>
              <a:rPr sz="1600" b="0" i="1" spc="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разработка</a:t>
            </a:r>
            <a:r>
              <a:rPr sz="1600" b="0" i="1" spc="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ЛК</a:t>
            </a:r>
            <a:r>
              <a:rPr sz="1600" b="0" i="1" spc="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для</a:t>
            </a:r>
            <a:r>
              <a:rPr sz="1600" b="0" i="1" spc="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работы</a:t>
            </a:r>
            <a:r>
              <a:rPr sz="1600" b="0" i="1" spc="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со</a:t>
            </a:r>
            <a:r>
              <a:rPr sz="1600" b="0" i="1" spc="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всеми</a:t>
            </a:r>
            <a:r>
              <a:rPr sz="1600" b="0" i="1" spc="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МП</a:t>
            </a:r>
            <a:r>
              <a:rPr sz="1600" b="0" i="1" spc="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«в</a:t>
            </a:r>
            <a:r>
              <a:rPr sz="1600" b="0" i="1" spc="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dirty="0">
                <a:solidFill>
                  <a:srgbClr val="FFFFFF"/>
                </a:solidFill>
                <a:latin typeface="Formular"/>
                <a:cs typeface="Formular"/>
              </a:rPr>
              <a:t>одном</a:t>
            </a:r>
            <a:r>
              <a:rPr sz="1600" b="0" i="1" spc="9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600" b="0" i="1" spc="-10" dirty="0">
                <a:solidFill>
                  <a:srgbClr val="FFFFFF"/>
                </a:solidFill>
                <a:latin typeface="Formular"/>
                <a:cs typeface="Formular"/>
              </a:rPr>
              <a:t>окне»</a:t>
            </a:r>
            <a:endParaRPr sz="1600">
              <a:latin typeface="Formular"/>
              <a:cs typeface="Form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265777" y="9783229"/>
            <a:ext cx="155575" cy="490220"/>
          </a:xfrm>
          <a:custGeom>
            <a:avLst/>
            <a:gdLst/>
            <a:ahLst/>
            <a:cxnLst/>
            <a:rect l="l" t="t" r="r" b="b"/>
            <a:pathLst>
              <a:path w="155575" h="490220">
                <a:moveTo>
                  <a:pt x="155219" y="412051"/>
                </a:moveTo>
                <a:lnTo>
                  <a:pt x="77609" y="334441"/>
                </a:lnTo>
                <a:lnTo>
                  <a:pt x="0" y="412051"/>
                </a:lnTo>
                <a:lnTo>
                  <a:pt x="77609" y="489661"/>
                </a:lnTo>
                <a:lnTo>
                  <a:pt x="155219" y="412051"/>
                </a:lnTo>
                <a:close/>
              </a:path>
              <a:path w="155575" h="490220">
                <a:moveTo>
                  <a:pt x="155219" y="77609"/>
                </a:moveTo>
                <a:lnTo>
                  <a:pt x="77609" y="0"/>
                </a:lnTo>
                <a:lnTo>
                  <a:pt x="0" y="77609"/>
                </a:lnTo>
                <a:lnTo>
                  <a:pt x="77609" y="155219"/>
                </a:lnTo>
                <a:lnTo>
                  <a:pt x="155219" y="776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7767" y="1075631"/>
            <a:ext cx="8903383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>
                <a:solidFill>
                  <a:srgbClr val="E84910"/>
                </a:solidFill>
              </a:rPr>
              <a:t>10.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dirty="0">
                <a:solidFill>
                  <a:srgbClr val="E84910"/>
                </a:solidFill>
              </a:rPr>
              <a:t>Развитие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spc="-10" dirty="0">
                <a:solidFill>
                  <a:srgbClr val="E84910"/>
                </a:solidFill>
              </a:rPr>
              <a:t>рынка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066826" y="4900112"/>
            <a:ext cx="7400925" cy="5058410"/>
            <a:chOff x="11066826" y="4900112"/>
            <a:chExt cx="7400925" cy="5058410"/>
          </a:xfrm>
        </p:grpSpPr>
        <p:sp>
          <p:nvSpPr>
            <p:cNvPr id="4" name="object 4"/>
            <p:cNvSpPr/>
            <p:nvPr/>
          </p:nvSpPr>
          <p:spPr>
            <a:xfrm>
              <a:off x="11551702" y="7663939"/>
              <a:ext cx="6915784" cy="0"/>
            </a:xfrm>
            <a:custGeom>
              <a:avLst/>
              <a:gdLst/>
              <a:ahLst/>
              <a:cxnLst/>
              <a:rect l="l" t="t" r="r" b="b"/>
              <a:pathLst>
                <a:path w="6915784">
                  <a:moveTo>
                    <a:pt x="0" y="0"/>
                  </a:moveTo>
                  <a:lnTo>
                    <a:pt x="6915670" y="0"/>
                  </a:lnTo>
                </a:path>
              </a:pathLst>
            </a:custGeom>
            <a:ln w="12700">
              <a:solidFill>
                <a:srgbClr val="E4B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529680" y="6965391"/>
              <a:ext cx="3159125" cy="699135"/>
            </a:xfrm>
            <a:custGeom>
              <a:avLst/>
              <a:gdLst/>
              <a:ahLst/>
              <a:cxnLst/>
              <a:rect l="l" t="t" r="r" b="b"/>
              <a:pathLst>
                <a:path w="3159125" h="699134">
                  <a:moveTo>
                    <a:pt x="3158667" y="0"/>
                  </a:moveTo>
                  <a:lnTo>
                    <a:pt x="1910321" y="0"/>
                  </a:lnTo>
                  <a:lnTo>
                    <a:pt x="1466469" y="318897"/>
                  </a:lnTo>
                  <a:lnTo>
                    <a:pt x="528408" y="318897"/>
                  </a:lnTo>
                  <a:lnTo>
                    <a:pt x="0" y="698550"/>
                  </a:lnTo>
                  <a:lnTo>
                    <a:pt x="1381912" y="698550"/>
                  </a:lnTo>
                  <a:lnTo>
                    <a:pt x="1713560" y="379653"/>
                  </a:lnTo>
                  <a:lnTo>
                    <a:pt x="2763824" y="379653"/>
                  </a:lnTo>
                  <a:lnTo>
                    <a:pt x="3158667" y="0"/>
                  </a:lnTo>
                  <a:close/>
                </a:path>
              </a:pathLst>
            </a:custGeom>
            <a:solidFill>
              <a:srgbClr val="DFA9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188264" y="9403707"/>
              <a:ext cx="7279640" cy="535940"/>
            </a:xfrm>
            <a:custGeom>
              <a:avLst/>
              <a:gdLst/>
              <a:ahLst/>
              <a:cxnLst/>
              <a:rect l="l" t="t" r="r" b="b"/>
              <a:pathLst>
                <a:path w="7279640" h="535940">
                  <a:moveTo>
                    <a:pt x="7279106" y="0"/>
                  </a:moveTo>
                  <a:lnTo>
                    <a:pt x="363435" y="19342"/>
                  </a:lnTo>
                  <a:lnTo>
                    <a:pt x="0" y="528916"/>
                  </a:lnTo>
                  <a:lnTo>
                    <a:pt x="6874090" y="535520"/>
                  </a:lnTo>
                  <a:lnTo>
                    <a:pt x="7279106" y="0"/>
                  </a:lnTo>
                  <a:close/>
                </a:path>
              </a:pathLst>
            </a:custGeom>
            <a:solidFill>
              <a:srgbClr val="C96E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066826" y="9429018"/>
              <a:ext cx="7400925" cy="528955"/>
            </a:xfrm>
            <a:custGeom>
              <a:avLst/>
              <a:gdLst/>
              <a:ahLst/>
              <a:cxnLst/>
              <a:rect l="l" t="t" r="r" b="b"/>
              <a:pathLst>
                <a:path w="7400925" h="528954">
                  <a:moveTo>
                    <a:pt x="7400543" y="0"/>
                  </a:moveTo>
                  <a:lnTo>
                    <a:pt x="465594" y="19342"/>
                  </a:lnTo>
                  <a:lnTo>
                    <a:pt x="0" y="528916"/>
                  </a:lnTo>
                  <a:lnTo>
                    <a:pt x="6995528" y="510209"/>
                  </a:lnTo>
                  <a:lnTo>
                    <a:pt x="7400543" y="0"/>
                  </a:lnTo>
                  <a:close/>
                </a:path>
              </a:pathLst>
            </a:custGeom>
            <a:solidFill>
              <a:srgbClr val="FBF3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529691" y="7663940"/>
              <a:ext cx="1382395" cy="2156460"/>
            </a:xfrm>
            <a:custGeom>
              <a:avLst/>
              <a:gdLst/>
              <a:ahLst/>
              <a:cxnLst/>
              <a:rect l="l" t="t" r="r" b="b"/>
              <a:pathLst>
                <a:path w="1382394" h="2156459">
                  <a:moveTo>
                    <a:pt x="1381912" y="0"/>
                  </a:moveTo>
                  <a:lnTo>
                    <a:pt x="0" y="0"/>
                  </a:lnTo>
                  <a:lnTo>
                    <a:pt x="0" y="2136152"/>
                  </a:lnTo>
                  <a:lnTo>
                    <a:pt x="1381912" y="2156396"/>
                  </a:lnTo>
                  <a:lnTo>
                    <a:pt x="1381912" y="0"/>
                  </a:lnTo>
                  <a:close/>
                </a:path>
              </a:pathLst>
            </a:custGeom>
            <a:solidFill>
              <a:srgbClr val="E4B6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911605" y="7345032"/>
              <a:ext cx="1382395" cy="2475865"/>
            </a:xfrm>
            <a:custGeom>
              <a:avLst/>
              <a:gdLst/>
              <a:ahLst/>
              <a:cxnLst/>
              <a:rect l="l" t="t" r="r" b="b"/>
              <a:pathLst>
                <a:path w="1382394" h="2475865">
                  <a:moveTo>
                    <a:pt x="1381912" y="0"/>
                  </a:moveTo>
                  <a:lnTo>
                    <a:pt x="0" y="0"/>
                  </a:lnTo>
                  <a:lnTo>
                    <a:pt x="0" y="2475306"/>
                  </a:lnTo>
                  <a:lnTo>
                    <a:pt x="1381912" y="2475306"/>
                  </a:lnTo>
                  <a:lnTo>
                    <a:pt x="1381912" y="0"/>
                  </a:lnTo>
                  <a:close/>
                </a:path>
              </a:pathLst>
            </a:custGeom>
            <a:solidFill>
              <a:srgbClr val="D794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551702" y="6122570"/>
              <a:ext cx="6915784" cy="0"/>
            </a:xfrm>
            <a:custGeom>
              <a:avLst/>
              <a:gdLst/>
              <a:ahLst/>
              <a:cxnLst/>
              <a:rect l="l" t="t" r="r" b="b"/>
              <a:pathLst>
                <a:path w="6915784">
                  <a:moveTo>
                    <a:pt x="0" y="0"/>
                  </a:moveTo>
                  <a:lnTo>
                    <a:pt x="6915670" y="0"/>
                  </a:lnTo>
                </a:path>
              </a:pathLst>
            </a:custGeom>
            <a:ln w="12700">
              <a:solidFill>
                <a:srgbClr val="E4B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293530" y="5279758"/>
              <a:ext cx="1382395" cy="4540885"/>
            </a:xfrm>
            <a:custGeom>
              <a:avLst/>
              <a:gdLst/>
              <a:ahLst/>
              <a:cxnLst/>
              <a:rect l="l" t="t" r="r" b="b"/>
              <a:pathLst>
                <a:path w="1382394" h="4540884">
                  <a:moveTo>
                    <a:pt x="1381912" y="0"/>
                  </a:moveTo>
                  <a:lnTo>
                    <a:pt x="0" y="0"/>
                  </a:lnTo>
                  <a:lnTo>
                    <a:pt x="0" y="4540580"/>
                  </a:lnTo>
                  <a:lnTo>
                    <a:pt x="1381912" y="4540580"/>
                  </a:lnTo>
                  <a:lnTo>
                    <a:pt x="1381912" y="0"/>
                  </a:lnTo>
                  <a:close/>
                </a:path>
              </a:pathLst>
            </a:custGeom>
            <a:solidFill>
              <a:srgbClr val="CF7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675437" y="4900112"/>
              <a:ext cx="394970" cy="4920615"/>
            </a:xfrm>
            <a:custGeom>
              <a:avLst/>
              <a:gdLst/>
              <a:ahLst/>
              <a:cxnLst/>
              <a:rect l="l" t="t" r="r" b="b"/>
              <a:pathLst>
                <a:path w="394969" h="4920615">
                  <a:moveTo>
                    <a:pt x="394830" y="0"/>
                  </a:moveTo>
                  <a:lnTo>
                    <a:pt x="0" y="379641"/>
                  </a:lnTo>
                  <a:lnTo>
                    <a:pt x="0" y="4920221"/>
                  </a:lnTo>
                  <a:lnTo>
                    <a:pt x="394830" y="4540580"/>
                  </a:lnTo>
                  <a:lnTo>
                    <a:pt x="394830" y="0"/>
                  </a:lnTo>
                  <a:close/>
                </a:path>
              </a:pathLst>
            </a:custGeom>
            <a:solidFill>
              <a:srgbClr val="C96E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293519" y="4900112"/>
              <a:ext cx="1777364" cy="379730"/>
            </a:xfrm>
            <a:custGeom>
              <a:avLst/>
              <a:gdLst/>
              <a:ahLst/>
              <a:cxnLst/>
              <a:rect l="l" t="t" r="r" b="b"/>
              <a:pathLst>
                <a:path w="1777365" h="379729">
                  <a:moveTo>
                    <a:pt x="1776755" y="0"/>
                  </a:moveTo>
                  <a:lnTo>
                    <a:pt x="528408" y="0"/>
                  </a:lnTo>
                  <a:lnTo>
                    <a:pt x="0" y="379641"/>
                  </a:lnTo>
                  <a:lnTo>
                    <a:pt x="1381912" y="379641"/>
                  </a:lnTo>
                  <a:lnTo>
                    <a:pt x="1776755" y="0"/>
                  </a:lnTo>
                  <a:close/>
                </a:path>
              </a:pathLst>
            </a:custGeom>
            <a:solidFill>
              <a:srgbClr val="D897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939972" y="7377352"/>
            <a:ext cx="2588260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dirty="0">
                <a:solidFill>
                  <a:srgbClr val="C96E31"/>
                </a:solidFill>
                <a:latin typeface="Formular"/>
                <a:cs typeface="Formular"/>
              </a:rPr>
              <a:t>10</a:t>
            </a:r>
            <a:r>
              <a:rPr sz="2200" spc="5" dirty="0">
                <a:solidFill>
                  <a:srgbClr val="C96E31"/>
                </a:solidFill>
                <a:latin typeface="Formular"/>
                <a:cs typeface="Formular"/>
              </a:rPr>
              <a:t> </a:t>
            </a:r>
            <a:r>
              <a:rPr sz="2200" dirty="0">
                <a:solidFill>
                  <a:srgbClr val="C96E31"/>
                </a:solidFill>
                <a:latin typeface="Formular"/>
                <a:cs typeface="Formular"/>
              </a:rPr>
              <a:t>000</a:t>
            </a:r>
            <a:r>
              <a:rPr sz="2200" spc="5" dirty="0">
                <a:solidFill>
                  <a:srgbClr val="C96E31"/>
                </a:solidFill>
                <a:latin typeface="Formular"/>
                <a:cs typeface="Formular"/>
              </a:rPr>
              <a:t> </a:t>
            </a:r>
            <a:r>
              <a:rPr sz="2200" dirty="0">
                <a:solidFill>
                  <a:srgbClr val="C96E31"/>
                </a:solidFill>
                <a:latin typeface="Formular"/>
                <a:cs typeface="Formular"/>
              </a:rPr>
              <a:t>000</a:t>
            </a:r>
            <a:r>
              <a:rPr sz="2200" spc="5" dirty="0">
                <a:solidFill>
                  <a:srgbClr val="C96E31"/>
                </a:solidFill>
                <a:latin typeface="Formular"/>
                <a:cs typeface="Formular"/>
              </a:rPr>
              <a:t> </a:t>
            </a:r>
            <a:r>
              <a:rPr sz="2200" spc="-10" dirty="0">
                <a:solidFill>
                  <a:srgbClr val="C96E31"/>
                </a:solidFill>
                <a:latin typeface="Formular"/>
                <a:cs typeface="Formular"/>
              </a:rPr>
              <a:t>000,00</a:t>
            </a:r>
            <a:endParaRPr sz="2200">
              <a:latin typeface="Formular"/>
              <a:cs typeface="Form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903608" y="9155818"/>
            <a:ext cx="5791835" cy="129921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-20" dirty="0">
                <a:solidFill>
                  <a:srgbClr val="C96E31"/>
                </a:solidFill>
                <a:latin typeface="Formular"/>
                <a:cs typeface="Formular"/>
              </a:rPr>
              <a:t>0,00</a:t>
            </a:r>
            <a:endParaRPr sz="2200">
              <a:latin typeface="Formular"/>
              <a:cs typeface="Formular"/>
            </a:endParaRPr>
          </a:p>
          <a:p>
            <a:pPr>
              <a:lnSpc>
                <a:spcPct val="100000"/>
              </a:lnSpc>
            </a:pPr>
            <a:endParaRPr sz="2700">
              <a:latin typeface="Formular"/>
              <a:cs typeface="Formular"/>
            </a:endParaRPr>
          </a:p>
          <a:p>
            <a:pPr marL="1624965">
              <a:lnSpc>
                <a:spcPct val="100000"/>
              </a:lnSpc>
              <a:spcBef>
                <a:spcPts val="1725"/>
              </a:spcBef>
            </a:pPr>
            <a:r>
              <a:rPr sz="1950" dirty="0">
                <a:solidFill>
                  <a:srgbClr val="C96E31"/>
                </a:solidFill>
                <a:latin typeface="Formular"/>
                <a:cs typeface="Formular"/>
              </a:rPr>
              <a:t>ФУЛФИЛМЕНТ Оборот рынка </a:t>
            </a:r>
            <a:r>
              <a:rPr sz="1950" spc="-20" dirty="0">
                <a:solidFill>
                  <a:srgbClr val="C96E31"/>
                </a:solidFill>
                <a:latin typeface="Formular"/>
                <a:cs typeface="Formular"/>
              </a:rPr>
              <a:t>в.р.</a:t>
            </a:r>
            <a:endParaRPr sz="1950">
              <a:latin typeface="Formular"/>
              <a:cs typeface="Form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21005" y="5866084"/>
            <a:ext cx="261048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dirty="0">
                <a:solidFill>
                  <a:srgbClr val="C96E31"/>
                </a:solidFill>
                <a:latin typeface="Formular"/>
                <a:cs typeface="Formular"/>
              </a:rPr>
              <a:t>20</a:t>
            </a:r>
            <a:r>
              <a:rPr sz="2200" spc="5" dirty="0">
                <a:solidFill>
                  <a:srgbClr val="C96E31"/>
                </a:solidFill>
                <a:latin typeface="Formular"/>
                <a:cs typeface="Formular"/>
              </a:rPr>
              <a:t> </a:t>
            </a:r>
            <a:r>
              <a:rPr sz="2200" dirty="0">
                <a:solidFill>
                  <a:srgbClr val="C96E31"/>
                </a:solidFill>
                <a:latin typeface="Formular"/>
                <a:cs typeface="Formular"/>
              </a:rPr>
              <a:t>000</a:t>
            </a:r>
            <a:r>
              <a:rPr sz="2200" spc="5" dirty="0">
                <a:solidFill>
                  <a:srgbClr val="C96E31"/>
                </a:solidFill>
                <a:latin typeface="Formular"/>
                <a:cs typeface="Formular"/>
              </a:rPr>
              <a:t> </a:t>
            </a:r>
            <a:r>
              <a:rPr sz="2200" dirty="0">
                <a:solidFill>
                  <a:srgbClr val="C96E31"/>
                </a:solidFill>
                <a:latin typeface="Formular"/>
                <a:cs typeface="Formular"/>
              </a:rPr>
              <a:t>000</a:t>
            </a:r>
            <a:r>
              <a:rPr sz="2200" spc="5" dirty="0">
                <a:solidFill>
                  <a:srgbClr val="C96E31"/>
                </a:solidFill>
                <a:latin typeface="Formular"/>
                <a:cs typeface="Formular"/>
              </a:rPr>
              <a:t> </a:t>
            </a:r>
            <a:r>
              <a:rPr sz="2200" spc="-10" dirty="0">
                <a:solidFill>
                  <a:srgbClr val="C96E31"/>
                </a:solidFill>
                <a:latin typeface="Formular"/>
                <a:cs typeface="Formular"/>
              </a:rPr>
              <a:t>000,00</a:t>
            </a:r>
            <a:endParaRPr sz="2200">
              <a:latin typeface="Formular"/>
              <a:cs typeface="Form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101423" y="3687229"/>
            <a:ext cx="354330" cy="354330"/>
          </a:xfrm>
          <a:custGeom>
            <a:avLst/>
            <a:gdLst/>
            <a:ahLst/>
            <a:cxnLst/>
            <a:rect l="l" t="t" r="r" b="b"/>
            <a:pathLst>
              <a:path w="354329" h="354329">
                <a:moveTo>
                  <a:pt x="353961" y="0"/>
                </a:moveTo>
                <a:lnTo>
                  <a:pt x="0" y="0"/>
                </a:lnTo>
                <a:lnTo>
                  <a:pt x="0" y="353961"/>
                </a:lnTo>
                <a:lnTo>
                  <a:pt x="353961" y="353961"/>
                </a:lnTo>
                <a:lnTo>
                  <a:pt x="353961" y="0"/>
                </a:lnTo>
                <a:close/>
              </a:path>
            </a:pathLst>
          </a:custGeom>
          <a:solidFill>
            <a:srgbClr val="E4B69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968755" y="3687229"/>
            <a:ext cx="354330" cy="354330"/>
          </a:xfrm>
          <a:custGeom>
            <a:avLst/>
            <a:gdLst/>
            <a:ahLst/>
            <a:cxnLst/>
            <a:rect l="l" t="t" r="r" b="b"/>
            <a:pathLst>
              <a:path w="354330" h="354329">
                <a:moveTo>
                  <a:pt x="353961" y="0"/>
                </a:moveTo>
                <a:lnTo>
                  <a:pt x="0" y="0"/>
                </a:lnTo>
                <a:lnTo>
                  <a:pt x="0" y="353961"/>
                </a:lnTo>
                <a:lnTo>
                  <a:pt x="353961" y="353961"/>
                </a:lnTo>
                <a:lnTo>
                  <a:pt x="353961" y="0"/>
                </a:lnTo>
                <a:close/>
              </a:path>
            </a:pathLst>
          </a:custGeom>
          <a:solidFill>
            <a:srgbClr val="D794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796857" y="3687229"/>
            <a:ext cx="354330" cy="354330"/>
          </a:xfrm>
          <a:custGeom>
            <a:avLst/>
            <a:gdLst/>
            <a:ahLst/>
            <a:cxnLst/>
            <a:rect l="l" t="t" r="r" b="b"/>
            <a:pathLst>
              <a:path w="354330" h="354329">
                <a:moveTo>
                  <a:pt x="353961" y="0"/>
                </a:moveTo>
                <a:lnTo>
                  <a:pt x="0" y="0"/>
                </a:lnTo>
                <a:lnTo>
                  <a:pt x="0" y="353961"/>
                </a:lnTo>
                <a:lnTo>
                  <a:pt x="353961" y="353961"/>
                </a:lnTo>
                <a:lnTo>
                  <a:pt x="353961" y="0"/>
                </a:lnTo>
                <a:close/>
              </a:path>
            </a:pathLst>
          </a:custGeom>
          <a:solidFill>
            <a:srgbClr val="CF7D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918751" y="3577499"/>
            <a:ext cx="9561830" cy="90424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3761740">
              <a:lnSpc>
                <a:spcPct val="100000"/>
              </a:lnSpc>
              <a:spcBef>
                <a:spcPts val="915"/>
              </a:spcBef>
              <a:tabLst>
                <a:tab pos="5628640" algn="l"/>
                <a:tab pos="7470775" algn="l"/>
              </a:tabLst>
            </a:pPr>
            <a:r>
              <a:rPr sz="2200" spc="-20" dirty="0">
                <a:solidFill>
                  <a:srgbClr val="E4B697"/>
                </a:solidFill>
                <a:latin typeface="Formular"/>
                <a:cs typeface="Formular"/>
              </a:rPr>
              <a:t>2018</a:t>
            </a:r>
            <a:r>
              <a:rPr sz="2200" dirty="0">
                <a:solidFill>
                  <a:srgbClr val="E4B697"/>
                </a:solidFill>
                <a:latin typeface="Formular"/>
                <a:cs typeface="Formular"/>
              </a:rPr>
              <a:t>	</a:t>
            </a:r>
            <a:r>
              <a:rPr sz="3300" spc="-30" baseline="2525" dirty="0">
                <a:solidFill>
                  <a:srgbClr val="D79467"/>
                </a:solidFill>
                <a:latin typeface="Formular"/>
                <a:cs typeface="Formular"/>
              </a:rPr>
              <a:t>2019</a:t>
            </a:r>
            <a:r>
              <a:rPr sz="3300" baseline="2525" dirty="0">
                <a:solidFill>
                  <a:srgbClr val="D79467"/>
                </a:solidFill>
                <a:latin typeface="Formular"/>
                <a:cs typeface="Formular"/>
              </a:rPr>
              <a:t>	</a:t>
            </a:r>
            <a:r>
              <a:rPr sz="3300" spc="-30" baseline="2525" dirty="0">
                <a:solidFill>
                  <a:srgbClr val="D79467"/>
                </a:solidFill>
                <a:latin typeface="Formular"/>
                <a:cs typeface="Formular"/>
              </a:rPr>
              <a:t>2020</a:t>
            </a:r>
            <a:endParaRPr sz="3300" baseline="2525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9548495" algn="l"/>
              </a:tabLst>
            </a:pPr>
            <a:r>
              <a:rPr sz="2200" dirty="0">
                <a:solidFill>
                  <a:srgbClr val="C96E31"/>
                </a:solidFill>
                <a:latin typeface="Formular"/>
                <a:cs typeface="Formular"/>
              </a:rPr>
              <a:t>30</a:t>
            </a:r>
            <a:r>
              <a:rPr sz="2200" spc="35" dirty="0">
                <a:solidFill>
                  <a:srgbClr val="C96E31"/>
                </a:solidFill>
                <a:latin typeface="Formular"/>
                <a:cs typeface="Formular"/>
              </a:rPr>
              <a:t> </a:t>
            </a:r>
            <a:r>
              <a:rPr sz="2200" dirty="0">
                <a:solidFill>
                  <a:srgbClr val="C96E31"/>
                </a:solidFill>
                <a:latin typeface="Formular"/>
                <a:cs typeface="Formular"/>
              </a:rPr>
              <a:t>000</a:t>
            </a:r>
            <a:r>
              <a:rPr sz="2200" spc="35" dirty="0">
                <a:solidFill>
                  <a:srgbClr val="C96E31"/>
                </a:solidFill>
                <a:latin typeface="Formular"/>
                <a:cs typeface="Formular"/>
              </a:rPr>
              <a:t> </a:t>
            </a:r>
            <a:r>
              <a:rPr sz="2200" dirty="0">
                <a:solidFill>
                  <a:srgbClr val="C96E31"/>
                </a:solidFill>
                <a:latin typeface="Formular"/>
                <a:cs typeface="Formular"/>
              </a:rPr>
              <a:t>000</a:t>
            </a:r>
            <a:r>
              <a:rPr sz="2200" spc="35" dirty="0">
                <a:solidFill>
                  <a:srgbClr val="C96E31"/>
                </a:solidFill>
                <a:latin typeface="Formular"/>
                <a:cs typeface="Formular"/>
              </a:rPr>
              <a:t> </a:t>
            </a:r>
            <a:r>
              <a:rPr sz="2200" dirty="0">
                <a:solidFill>
                  <a:srgbClr val="C96E31"/>
                </a:solidFill>
                <a:latin typeface="Formular"/>
                <a:cs typeface="Formular"/>
              </a:rPr>
              <a:t>000,00</a:t>
            </a:r>
            <a:r>
              <a:rPr sz="2200" spc="-290" dirty="0">
                <a:solidFill>
                  <a:srgbClr val="C96E31"/>
                </a:solidFill>
                <a:latin typeface="Formular"/>
                <a:cs typeface="Formular"/>
              </a:rPr>
              <a:t> </a:t>
            </a:r>
            <a:r>
              <a:rPr sz="2200" u="sng" dirty="0">
                <a:solidFill>
                  <a:srgbClr val="C96E31"/>
                </a:solidFill>
                <a:uFill>
                  <a:solidFill>
                    <a:srgbClr val="E4B697"/>
                  </a:solidFill>
                </a:uFill>
                <a:latin typeface="Times New Roman"/>
                <a:cs typeface="Times New Roman"/>
              </a:rPr>
              <a:t>	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67767" y="2936318"/>
            <a:ext cx="6827520" cy="1854835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Все</a:t>
            </a:r>
            <a:r>
              <a:rPr sz="2300" i="1" spc="8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больше</a:t>
            </a:r>
            <a:r>
              <a:rPr sz="2300" i="1" spc="8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клиентов</a:t>
            </a:r>
            <a:r>
              <a:rPr sz="2300" i="1" spc="8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spc="-10" dirty="0">
                <a:solidFill>
                  <a:srgbClr val="58321F"/>
                </a:solidFill>
                <a:latin typeface="Formular"/>
                <a:cs typeface="Formular"/>
              </a:rPr>
              <a:t>переходит</a:t>
            </a:r>
            <a:endParaRPr sz="2300">
              <a:latin typeface="Formular"/>
              <a:cs typeface="Formular"/>
            </a:endParaRPr>
          </a:p>
          <a:p>
            <a:pPr marL="12700" marR="5080">
              <a:lnSpc>
                <a:spcPts val="3600"/>
              </a:lnSpc>
              <a:spcBef>
                <a:spcPts val="105"/>
              </a:spcBef>
            </a:pP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на</a:t>
            </a:r>
            <a:r>
              <a:rPr sz="2300" i="1" spc="11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дистанционную</a:t>
            </a:r>
            <a:r>
              <a:rPr sz="2300" i="1" spc="114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торговлю.</a:t>
            </a:r>
            <a:r>
              <a:rPr sz="2300" i="1" spc="11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spc="-10" dirty="0">
                <a:solidFill>
                  <a:srgbClr val="58321F"/>
                </a:solidFill>
                <a:latin typeface="Formular"/>
                <a:cs typeface="Formular"/>
              </a:rPr>
              <a:t>Количество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заказов,</a:t>
            </a:r>
            <a:r>
              <a:rPr sz="2300" i="1" spc="20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отгружаемые</a:t>
            </a:r>
            <a:r>
              <a:rPr sz="2300" i="1" spc="204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фулфилмент-</a:t>
            </a:r>
            <a:r>
              <a:rPr sz="2300" i="1" spc="-10" dirty="0">
                <a:solidFill>
                  <a:srgbClr val="58321F"/>
                </a:solidFill>
                <a:latin typeface="Formular"/>
                <a:cs typeface="Formular"/>
              </a:rPr>
              <a:t>центрами,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выросло</a:t>
            </a:r>
            <a:r>
              <a:rPr sz="2300" i="1" spc="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почти</a:t>
            </a:r>
            <a:r>
              <a:rPr sz="2300" i="1" spc="7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на</a:t>
            </a:r>
            <a:r>
              <a:rPr sz="2300" i="1" spc="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70%</a:t>
            </a:r>
            <a:r>
              <a:rPr sz="2300" i="1" spc="7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за</a:t>
            </a:r>
            <a:r>
              <a:rPr sz="2300" i="1" spc="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последние</a:t>
            </a:r>
            <a:r>
              <a:rPr sz="2300" i="1" spc="7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пару</a:t>
            </a:r>
            <a:r>
              <a:rPr sz="2300" i="1" spc="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spc="-20" dirty="0">
                <a:solidFill>
                  <a:srgbClr val="58321F"/>
                </a:solidFill>
                <a:latin typeface="Formular"/>
                <a:cs typeface="Formular"/>
              </a:rPr>
              <a:t>лет.</a:t>
            </a:r>
            <a:endParaRPr sz="2300">
              <a:latin typeface="Formular"/>
              <a:cs typeface="Formula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67767" y="5222407"/>
            <a:ext cx="6724650" cy="1854835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Размер</a:t>
            </a:r>
            <a:r>
              <a:rPr sz="2300" i="1" spc="7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рынка</a:t>
            </a:r>
            <a:r>
              <a:rPr sz="2300" i="1" spc="7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«в</a:t>
            </a:r>
            <a:r>
              <a:rPr sz="2300" i="1" spc="7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рублях»</a:t>
            </a:r>
            <a:r>
              <a:rPr sz="2300" i="1" spc="7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тоже</a:t>
            </a:r>
            <a:r>
              <a:rPr sz="2300" i="1" spc="7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spc="-10" dirty="0">
                <a:solidFill>
                  <a:srgbClr val="58321F"/>
                </a:solidFill>
                <a:latin typeface="Formular"/>
                <a:cs typeface="Formular"/>
              </a:rPr>
              <a:t>вырос</a:t>
            </a:r>
            <a:endParaRPr sz="2300">
              <a:latin typeface="Formular"/>
              <a:cs typeface="Formular"/>
            </a:endParaRPr>
          </a:p>
          <a:p>
            <a:pPr marL="12700" marR="5080">
              <a:lnSpc>
                <a:spcPts val="3600"/>
              </a:lnSpc>
              <a:spcBef>
                <a:spcPts val="105"/>
              </a:spcBef>
            </a:pP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и</a:t>
            </a:r>
            <a:r>
              <a:rPr sz="2300" i="1" spc="6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в</a:t>
            </a:r>
            <a:r>
              <a:rPr sz="2300" i="1" spc="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2020</a:t>
            </a:r>
            <a:r>
              <a:rPr sz="2300" i="1" spc="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году</a:t>
            </a:r>
            <a:r>
              <a:rPr sz="2300" i="1" spc="6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составил</a:t>
            </a:r>
            <a:r>
              <a:rPr sz="2300" i="1" spc="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рекордные</a:t>
            </a:r>
            <a:r>
              <a:rPr sz="2300" i="1" spc="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27,5</a:t>
            </a:r>
            <a:r>
              <a:rPr sz="2300" i="1" spc="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spc="-10" dirty="0">
                <a:solidFill>
                  <a:srgbClr val="58321F"/>
                </a:solidFill>
                <a:latin typeface="Formular"/>
                <a:cs typeface="Formular"/>
              </a:rPr>
              <a:t>млрд.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рублей.</a:t>
            </a:r>
            <a:r>
              <a:rPr sz="2300" i="1" spc="9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Тенденция</a:t>
            </a:r>
            <a:r>
              <a:rPr sz="2300" i="1" spc="9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роста</a:t>
            </a:r>
            <a:r>
              <a:rPr sz="2300" i="1" spc="9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будет</a:t>
            </a:r>
            <a:r>
              <a:rPr sz="2300" i="1" spc="9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spc="-10" dirty="0">
                <a:solidFill>
                  <a:srgbClr val="58321F"/>
                </a:solidFill>
                <a:latin typeface="Formular"/>
                <a:cs typeface="Formular"/>
              </a:rPr>
              <a:t>сохраняться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и</a:t>
            </a:r>
            <a:r>
              <a:rPr sz="2300" i="1" spc="5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в</a:t>
            </a:r>
            <a:r>
              <a:rPr sz="2300" i="1" spc="6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ближайшие</a:t>
            </a:r>
            <a:r>
              <a:rPr sz="2300" i="1" spc="5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spc="-10" dirty="0">
                <a:solidFill>
                  <a:srgbClr val="58321F"/>
                </a:solidFill>
                <a:latin typeface="Formular"/>
                <a:cs typeface="Formular"/>
              </a:rPr>
              <a:t>годы.</a:t>
            </a:r>
            <a:endParaRPr sz="2300">
              <a:latin typeface="Formular"/>
              <a:cs typeface="Form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67767" y="7508793"/>
            <a:ext cx="6574790" cy="9404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0500"/>
              </a:lnSpc>
              <a:spcBef>
                <a:spcPts val="90"/>
              </a:spcBef>
            </a:pP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Каждый</a:t>
            </a:r>
            <a:r>
              <a:rPr sz="2300" i="1" spc="7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8-й</a:t>
            </a:r>
            <a:r>
              <a:rPr sz="2300" i="1" spc="7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заказ</a:t>
            </a:r>
            <a:r>
              <a:rPr sz="2300" i="1" spc="7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в</a:t>
            </a:r>
            <a:r>
              <a:rPr sz="2300" i="1" spc="7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Ecommerce</a:t>
            </a:r>
            <a:r>
              <a:rPr sz="2300" i="1" spc="70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spc="-10" dirty="0">
                <a:solidFill>
                  <a:srgbClr val="58321F"/>
                </a:solidFill>
                <a:latin typeface="Formular"/>
                <a:cs typeface="Formular"/>
              </a:rPr>
              <a:t>отгружается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со</a:t>
            </a:r>
            <a:r>
              <a:rPr sz="2300" i="1" spc="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dirty="0">
                <a:solidFill>
                  <a:srgbClr val="58321F"/>
                </a:solidFill>
                <a:latin typeface="Formular"/>
                <a:cs typeface="Formular"/>
              </a:rPr>
              <a:t>складов</a:t>
            </a:r>
            <a:r>
              <a:rPr sz="2300" i="1" spc="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300" i="1" spc="-10" dirty="0">
                <a:solidFill>
                  <a:srgbClr val="58321F"/>
                </a:solidFill>
                <a:latin typeface="Formular"/>
                <a:cs typeface="Formular"/>
              </a:rPr>
              <a:t>фулфилмента.</a:t>
            </a:r>
            <a:endParaRPr sz="2300">
              <a:latin typeface="Formular"/>
              <a:cs typeface="Form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0"/>
            <a:ext cx="855344" cy="10728325"/>
          </a:xfrm>
          <a:custGeom>
            <a:avLst/>
            <a:gdLst/>
            <a:ahLst/>
            <a:cxnLst/>
            <a:rect l="l" t="t" r="r" b="b"/>
            <a:pathLst>
              <a:path w="855344" h="10728325">
                <a:moveTo>
                  <a:pt x="855129" y="0"/>
                </a:moveTo>
                <a:lnTo>
                  <a:pt x="0" y="0"/>
                </a:lnTo>
                <a:lnTo>
                  <a:pt x="0" y="10728007"/>
                </a:lnTo>
                <a:lnTo>
                  <a:pt x="855129" y="10728007"/>
                </a:lnTo>
                <a:lnTo>
                  <a:pt x="855129" y="0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60860" y="0"/>
            <a:ext cx="855344" cy="2112645"/>
          </a:xfrm>
          <a:custGeom>
            <a:avLst/>
            <a:gdLst/>
            <a:ahLst/>
            <a:cxnLst/>
            <a:rect l="l" t="t" r="r" b="b"/>
            <a:pathLst>
              <a:path w="855344" h="2112645">
                <a:moveTo>
                  <a:pt x="855129" y="0"/>
                </a:moveTo>
                <a:lnTo>
                  <a:pt x="0" y="0"/>
                </a:lnTo>
                <a:lnTo>
                  <a:pt x="0" y="2112429"/>
                </a:lnTo>
                <a:lnTo>
                  <a:pt x="855129" y="2112429"/>
                </a:lnTo>
                <a:lnTo>
                  <a:pt x="855129" y="0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5293517" y="5279758"/>
            <a:ext cx="1382395" cy="836930"/>
          </a:xfrm>
          <a:prstGeom prst="rect">
            <a:avLst/>
          </a:prstGeom>
          <a:solidFill>
            <a:srgbClr val="CF7D47"/>
          </a:solidFill>
        </p:spPr>
        <p:txBody>
          <a:bodyPr vert="horz" wrap="square" lIns="0" tIns="114300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900"/>
              </a:spcBef>
            </a:pPr>
            <a:r>
              <a:rPr sz="1850" b="1" i="1" spc="-55" dirty="0">
                <a:solidFill>
                  <a:srgbClr val="FFFFFF"/>
                </a:solidFill>
                <a:latin typeface="Formular"/>
                <a:cs typeface="Formular"/>
              </a:rPr>
              <a:t>27,5</a:t>
            </a:r>
            <a:r>
              <a:rPr sz="1850" b="1" i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850" b="1" i="1" spc="-10" dirty="0">
                <a:solidFill>
                  <a:srgbClr val="FFFFFF"/>
                </a:solidFill>
                <a:latin typeface="Formular"/>
                <a:cs typeface="Formular"/>
              </a:rPr>
              <a:t>млрд.</a:t>
            </a:r>
            <a:endParaRPr sz="1850">
              <a:latin typeface="Formular"/>
              <a:cs typeface="Formular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911605" y="7345032"/>
            <a:ext cx="1382395" cy="313055"/>
          </a:xfrm>
          <a:prstGeom prst="rect">
            <a:avLst/>
          </a:prstGeom>
          <a:solidFill>
            <a:srgbClr val="D79467"/>
          </a:solidFill>
        </p:spPr>
        <p:txBody>
          <a:bodyPr vert="horz" wrap="square" lIns="0" tIns="61594" rIns="0" bIns="0" rtlCol="0">
            <a:spAutoFit/>
          </a:bodyPr>
          <a:lstStyle/>
          <a:p>
            <a:pPr marL="181610">
              <a:lnSpc>
                <a:spcPts val="1975"/>
              </a:lnSpc>
              <a:spcBef>
                <a:spcPts val="484"/>
              </a:spcBef>
            </a:pPr>
            <a:r>
              <a:rPr sz="1850" b="1" i="1" dirty="0">
                <a:solidFill>
                  <a:srgbClr val="FFFFFF"/>
                </a:solidFill>
                <a:latin typeface="Formular"/>
                <a:cs typeface="Formular"/>
              </a:rPr>
              <a:t>15</a:t>
            </a:r>
            <a:r>
              <a:rPr sz="1850" b="1" i="1" spc="-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850" b="1" i="1" spc="-10" dirty="0">
                <a:solidFill>
                  <a:srgbClr val="FFFFFF"/>
                </a:solidFill>
                <a:latin typeface="Formular"/>
                <a:cs typeface="Formular"/>
              </a:rPr>
              <a:t>млрд.</a:t>
            </a:r>
            <a:endParaRPr sz="1850">
              <a:latin typeface="Formular"/>
              <a:cs typeface="Formular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702175" y="7735772"/>
            <a:ext cx="1069975" cy="306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b="1" i="1" dirty="0">
                <a:solidFill>
                  <a:srgbClr val="FFFFFF"/>
                </a:solidFill>
                <a:latin typeface="Formular"/>
                <a:cs typeface="Formular"/>
              </a:rPr>
              <a:t>13</a:t>
            </a:r>
            <a:r>
              <a:rPr sz="1850" b="1" i="1" spc="-3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850" b="1" i="1" spc="-10" dirty="0">
                <a:solidFill>
                  <a:srgbClr val="FFFFFF"/>
                </a:solidFill>
                <a:latin typeface="Formular"/>
                <a:cs typeface="Formular"/>
              </a:rPr>
              <a:t>млрд.</a:t>
            </a:r>
            <a:endParaRPr sz="1850">
              <a:latin typeface="Formular"/>
              <a:cs typeface="Formula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430665" y="0"/>
            <a:ext cx="3685540" cy="3736340"/>
          </a:xfrm>
          <a:custGeom>
            <a:avLst/>
            <a:gdLst/>
            <a:ahLst/>
            <a:cxnLst/>
            <a:rect l="l" t="t" r="r" b="b"/>
            <a:pathLst>
              <a:path w="3685540" h="3736340">
                <a:moveTo>
                  <a:pt x="3685336" y="0"/>
                </a:moveTo>
                <a:lnTo>
                  <a:pt x="0" y="0"/>
                </a:lnTo>
                <a:lnTo>
                  <a:pt x="3685336" y="3735768"/>
                </a:lnTo>
                <a:lnTo>
                  <a:pt x="3685336" y="0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597506"/>
            <a:ext cx="2101850" cy="2131060"/>
          </a:xfrm>
          <a:custGeom>
            <a:avLst/>
            <a:gdLst/>
            <a:ahLst/>
            <a:cxnLst/>
            <a:rect l="l" t="t" r="r" b="b"/>
            <a:pathLst>
              <a:path w="2101850" h="2131059">
                <a:moveTo>
                  <a:pt x="0" y="0"/>
                </a:moveTo>
                <a:lnTo>
                  <a:pt x="0" y="2130488"/>
                </a:lnTo>
                <a:lnTo>
                  <a:pt x="2101672" y="2130488"/>
                </a:lnTo>
                <a:lnTo>
                  <a:pt x="0" y="0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14019" y="2919958"/>
          <a:ext cx="18218150" cy="67773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09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0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085">
                <a:tc>
                  <a:txBody>
                    <a:bodyPr/>
                    <a:lstStyle/>
                    <a:p>
                      <a:pPr marR="6540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30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что</a:t>
                      </a:r>
                      <a:r>
                        <a:rPr sz="3000" b="0" spc="8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 </a:t>
                      </a:r>
                      <a:r>
                        <a:rPr sz="30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нужно</a:t>
                      </a:r>
                      <a:r>
                        <a:rPr sz="3000" b="0" spc="8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 </a:t>
                      </a:r>
                      <a:r>
                        <a:rPr sz="3000" b="0" spc="-1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клиентам?</a:t>
                      </a:r>
                      <a:endParaRPr sz="3000">
                        <a:latin typeface="Formular"/>
                        <a:cs typeface="Formular"/>
                      </a:endParaRPr>
                    </a:p>
                  </a:txBody>
                  <a:tcPr marL="0" marR="0" marT="112395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  <a:solidFill>
                      <a:srgbClr val="58311F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30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что</a:t>
                      </a:r>
                      <a:r>
                        <a:rPr sz="3000" b="0" spc="5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 </a:t>
                      </a:r>
                      <a:r>
                        <a:rPr sz="30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есть</a:t>
                      </a:r>
                      <a:r>
                        <a:rPr sz="3000" b="0" spc="5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 </a:t>
                      </a:r>
                      <a:r>
                        <a:rPr sz="30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у</a:t>
                      </a:r>
                      <a:r>
                        <a:rPr sz="3000" b="0" spc="55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 </a:t>
                      </a:r>
                      <a:r>
                        <a:rPr sz="3000" b="0" spc="-2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нас?</a:t>
                      </a:r>
                      <a:endParaRPr sz="3000">
                        <a:latin typeface="Formular"/>
                        <a:cs typeface="Formular"/>
                      </a:endParaRPr>
                    </a:p>
                  </a:txBody>
                  <a:tcPr marL="0" marR="0" marT="125730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  <a:solidFill>
                      <a:srgbClr val="5831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4920">
                <a:tc>
                  <a:txBody>
                    <a:bodyPr/>
                    <a:lstStyle/>
                    <a:p>
                      <a:pPr marL="166370" marR="868044">
                        <a:lnSpc>
                          <a:spcPts val="1560"/>
                        </a:lnSpc>
                        <a:spcBef>
                          <a:spcPts val="1010"/>
                        </a:spcBef>
                      </a:pPr>
                      <a:r>
                        <a:rPr sz="1450" b="0" dirty="0">
                          <a:solidFill>
                            <a:srgbClr val="E84910"/>
                          </a:solidFill>
                          <a:latin typeface="Formular"/>
                          <a:cs typeface="Formular"/>
                        </a:rPr>
                        <a:t>Близость склада к Москве и СПб.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Для ИМ важно местоположение склада, т.к.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зачастую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менеджмент ИМ часто посещают сам склад (привозят товар, осуществляют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самовывоз</a:t>
                      </a:r>
                      <a:endParaRPr sz="1450">
                        <a:latin typeface="Formular"/>
                        <a:cs typeface="Formular"/>
                      </a:endParaRPr>
                    </a:p>
                    <a:p>
                      <a:pPr marL="166370" marR="788035">
                        <a:lnSpc>
                          <a:spcPts val="1560"/>
                        </a:lnSpc>
                        <a:spcBef>
                          <a:spcPts val="5"/>
                        </a:spcBef>
                      </a:pPr>
                      <a:r>
                        <a:rPr sz="1450" b="0" dirty="0">
                          <a:latin typeface="Formular"/>
                          <a:cs typeface="Formular"/>
                        </a:rPr>
                        <a:t>и прочее), также это влияет на скорость доставки (востребована доставка «день в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день»).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Если склад расположен далеко или неудачно (например, подъездные дороги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сильно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загружены), это может негативно сказаться на бизнесе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магазина.</a:t>
                      </a:r>
                      <a:endParaRPr sz="1450">
                        <a:latin typeface="Formular"/>
                        <a:cs typeface="Formular"/>
                      </a:endParaRPr>
                    </a:p>
                  </a:txBody>
                  <a:tcPr marL="0" marR="0" marT="128270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0" marR="319405">
                        <a:lnSpc>
                          <a:spcPts val="1560"/>
                        </a:lnSpc>
                        <a:spcBef>
                          <a:spcPts val="1010"/>
                        </a:spcBef>
                      </a:pPr>
                      <a:r>
                        <a:rPr sz="1450" b="0" dirty="0">
                          <a:latin typeface="Formular"/>
                          <a:cs typeface="Formular"/>
                        </a:rPr>
                        <a:t>Склады расположены максимально близко к “якорному городу”, что позволяет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осуществлять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максимально оперативную доставку товаров со склада. Работа склада 24/7.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Площадь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складских помещений более 35000 </a:t>
                      </a:r>
                      <a:r>
                        <a:rPr sz="1450" b="0" spc="-25" dirty="0">
                          <a:latin typeface="Formular"/>
                          <a:cs typeface="Formular"/>
                        </a:rPr>
                        <a:t>м3.</a:t>
                      </a:r>
                      <a:endParaRPr sz="1450">
                        <a:latin typeface="Formular"/>
                        <a:cs typeface="Formular"/>
                      </a:endParaRPr>
                    </a:p>
                  </a:txBody>
                  <a:tcPr marL="0" marR="0" marT="128270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9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166370" marR="2127250">
                        <a:lnSpc>
                          <a:spcPts val="1560"/>
                        </a:lnSpc>
                      </a:pPr>
                      <a:r>
                        <a:rPr sz="1450" b="0" dirty="0">
                          <a:solidFill>
                            <a:srgbClr val="E84910"/>
                          </a:solidFill>
                          <a:latin typeface="Formular"/>
                          <a:cs typeface="Formular"/>
                        </a:rPr>
                        <a:t>Наличие интегрированной доставки (курьерская, доставка на </a:t>
                      </a:r>
                      <a:r>
                        <a:rPr sz="1450" b="0" spc="-10" dirty="0">
                          <a:solidFill>
                            <a:srgbClr val="E84910"/>
                          </a:solidFill>
                          <a:latin typeface="Formular"/>
                          <a:cs typeface="Formular"/>
                        </a:rPr>
                        <a:t>ПВЗ).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Курьерская доставка должна являться частью предложения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фулфилмента. </a:t>
                      </a:r>
                      <a:r>
                        <a:rPr sz="1450" b="0" dirty="0">
                          <a:solidFill>
                            <a:srgbClr val="E84910"/>
                          </a:solidFill>
                          <a:latin typeface="Formular"/>
                          <a:cs typeface="Formular"/>
                        </a:rPr>
                        <a:t>Экспресс доставка заказа «день в </a:t>
                      </a:r>
                      <a:r>
                        <a:rPr sz="1450" b="0" spc="-10" dirty="0">
                          <a:solidFill>
                            <a:srgbClr val="E84910"/>
                          </a:solidFill>
                          <a:latin typeface="Formular"/>
                          <a:cs typeface="Formular"/>
                        </a:rPr>
                        <a:t>день»</a:t>
                      </a:r>
                      <a:endParaRPr sz="1450">
                        <a:latin typeface="Formular"/>
                        <a:cs typeface="Formular"/>
                      </a:endParaRPr>
                    </a:p>
                  </a:txBody>
                  <a:tcPr marL="0" marR="0" marT="2540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0" marR="1018540">
                        <a:lnSpc>
                          <a:spcPts val="1560"/>
                        </a:lnSpc>
                        <a:spcBef>
                          <a:spcPts val="950"/>
                        </a:spcBef>
                      </a:pPr>
                      <a:r>
                        <a:rPr sz="1450" b="0" dirty="0">
                          <a:latin typeface="Formular"/>
                          <a:cs typeface="Formular"/>
                        </a:rPr>
                        <a:t>ФФ напрямую от логистического оператора КСЭ, который обрабатывает более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50000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отправлений в сегменте В2С в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день.</a:t>
                      </a:r>
                      <a:endParaRPr sz="1450">
                        <a:latin typeface="Formular"/>
                        <a:cs typeface="Formular"/>
                      </a:endParaRPr>
                    </a:p>
                    <a:p>
                      <a:pPr marL="285750">
                        <a:lnSpc>
                          <a:spcPts val="1450"/>
                        </a:lnSpc>
                      </a:pPr>
                      <a:r>
                        <a:rPr sz="1450" b="0" dirty="0">
                          <a:latin typeface="Formular"/>
                          <a:cs typeface="Formular"/>
                        </a:rPr>
                        <a:t>От ИМ до 11:00 текущего дня должна поступить заявка на комплектацию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заказа.</a:t>
                      </a:r>
                      <a:endParaRPr sz="1450">
                        <a:latin typeface="Formular"/>
                        <a:cs typeface="Formular"/>
                      </a:endParaRPr>
                    </a:p>
                    <a:p>
                      <a:pPr marL="285750" marR="344805">
                        <a:lnSpc>
                          <a:spcPts val="1560"/>
                        </a:lnSpc>
                        <a:spcBef>
                          <a:spcPts val="114"/>
                        </a:spcBef>
                      </a:pPr>
                      <a:r>
                        <a:rPr sz="1450" b="0" dirty="0">
                          <a:latin typeface="Formular"/>
                          <a:cs typeface="Formular"/>
                        </a:rPr>
                        <a:t>В этом случае заказ успевает попасть на СЦ (Угрешская для МСК и СПб (только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пешие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курьеры до 5кг)), откуда происходит отгрузка на курьеров (вторая вечерняя волна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доставки).</a:t>
                      </a:r>
                      <a:endParaRPr sz="1450">
                        <a:latin typeface="Formular"/>
                        <a:cs typeface="Formular"/>
                      </a:endParaRPr>
                    </a:p>
                  </a:txBody>
                  <a:tcPr marL="0" marR="0" marT="120650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0105">
                <a:tc>
                  <a:txBody>
                    <a:bodyPr/>
                    <a:lstStyle/>
                    <a:p>
                      <a:pPr marL="166370" marR="1820545">
                        <a:lnSpc>
                          <a:spcPts val="1560"/>
                        </a:lnSpc>
                        <a:spcBef>
                          <a:spcPts val="1360"/>
                        </a:spcBef>
                      </a:pPr>
                      <a:r>
                        <a:rPr sz="1450" b="0" dirty="0">
                          <a:solidFill>
                            <a:srgbClr val="E84910"/>
                          </a:solidFill>
                          <a:latin typeface="Formular"/>
                          <a:cs typeface="Formular"/>
                        </a:rPr>
                        <a:t>Способность к масштабированию,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чтобы не получилось так, что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фулфилмент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тормозит развитие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магазина.</a:t>
                      </a:r>
                      <a:endParaRPr sz="1450">
                        <a:latin typeface="Formular"/>
                        <a:cs typeface="Formular"/>
                      </a:endParaRPr>
                    </a:p>
                  </a:txBody>
                  <a:tcPr marL="0" marR="0" marT="172720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0" marR="1580515">
                        <a:lnSpc>
                          <a:spcPts val="1560"/>
                        </a:lnSpc>
                        <a:spcBef>
                          <a:spcPts val="1415"/>
                        </a:spcBef>
                      </a:pPr>
                      <a:r>
                        <a:rPr sz="1450" b="0" dirty="0">
                          <a:latin typeface="Formular"/>
                          <a:cs typeface="Formular"/>
                        </a:rPr>
                        <a:t>Готовность увеличить рабочую площадь склада, обслуживание любых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объемов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товара - от одного до тысяч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кубометров.</a:t>
                      </a:r>
                      <a:endParaRPr sz="1450">
                        <a:latin typeface="Formular"/>
                        <a:cs typeface="Formular"/>
                      </a:endParaRPr>
                    </a:p>
                  </a:txBody>
                  <a:tcPr marL="0" marR="0" marT="179705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3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66370" marR="1482090">
                        <a:lnSpc>
                          <a:spcPts val="1560"/>
                        </a:lnSpc>
                      </a:pPr>
                      <a:r>
                        <a:rPr sz="1450" b="0" dirty="0">
                          <a:solidFill>
                            <a:srgbClr val="E84910"/>
                          </a:solidFill>
                          <a:latin typeface="Formular"/>
                          <a:cs typeface="Formular"/>
                        </a:rPr>
                        <a:t>Готовность выполнять KPI,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что показывает готовность оператора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гарантировать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качество своих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процессов.</a:t>
                      </a:r>
                      <a:endParaRPr sz="1450">
                        <a:latin typeface="Formular"/>
                        <a:cs typeface="Formular"/>
                      </a:endParaRPr>
                    </a:p>
                  </a:txBody>
                  <a:tcPr marL="0" marR="0" marT="0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0" marR="1577975">
                        <a:lnSpc>
                          <a:spcPts val="1560"/>
                        </a:lnSpc>
                        <a:spcBef>
                          <a:spcPts val="1545"/>
                        </a:spcBef>
                      </a:pPr>
                      <a:r>
                        <a:rPr sz="1450" b="0" dirty="0">
                          <a:latin typeface="Formular"/>
                          <a:cs typeface="Formular"/>
                        </a:rPr>
                        <a:t>Готовность найти индивидуальный подход к клиенту, прозрачность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процессов,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автоматизированный учет, высококвалифицированный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персонал.</a:t>
                      </a:r>
                      <a:endParaRPr sz="1450">
                        <a:latin typeface="Formular"/>
                        <a:cs typeface="Formular"/>
                      </a:endParaRPr>
                    </a:p>
                  </a:txBody>
                  <a:tcPr marL="0" marR="0" marT="196215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6455">
                <a:tc>
                  <a:txBody>
                    <a:bodyPr/>
                    <a:lstStyle/>
                    <a:p>
                      <a:pPr marL="166370" marR="1406525">
                        <a:lnSpc>
                          <a:spcPts val="1560"/>
                        </a:lnSpc>
                        <a:spcBef>
                          <a:spcPts val="1455"/>
                        </a:spcBef>
                      </a:pPr>
                      <a:r>
                        <a:rPr sz="1450" b="0" dirty="0">
                          <a:solidFill>
                            <a:srgbClr val="E84910"/>
                          </a:solidFill>
                          <a:latin typeface="Formular"/>
                          <a:cs typeface="Formular"/>
                        </a:rPr>
                        <a:t>Готова ли компания прописать в договоре SLA —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то есть принять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обязательства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оказывать услуги определенного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качества.</a:t>
                      </a:r>
                      <a:endParaRPr sz="1450">
                        <a:latin typeface="Formular"/>
                        <a:cs typeface="Formular"/>
                      </a:endParaRPr>
                    </a:p>
                  </a:txBody>
                  <a:tcPr marL="0" marR="0" marT="184785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85750">
                        <a:lnSpc>
                          <a:spcPct val="100000"/>
                        </a:lnSpc>
                      </a:pPr>
                      <a:r>
                        <a:rPr sz="1450" b="0" dirty="0">
                          <a:latin typeface="Formular"/>
                          <a:cs typeface="Formular"/>
                        </a:rPr>
                        <a:t>По требованию клиента готовы обсудить и взять на себя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обязательства.</a:t>
                      </a:r>
                      <a:endParaRPr sz="1450">
                        <a:latin typeface="Formular"/>
                        <a:cs typeface="Formular"/>
                      </a:endParaRPr>
                    </a:p>
                  </a:txBody>
                  <a:tcPr marL="0" marR="0" marT="3175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5815">
                <a:tc>
                  <a:txBody>
                    <a:bodyPr/>
                    <a:lstStyle/>
                    <a:p>
                      <a:pPr marL="166370" marR="1304925">
                        <a:lnSpc>
                          <a:spcPts val="1560"/>
                        </a:lnSpc>
                        <a:spcBef>
                          <a:spcPts val="1295"/>
                        </a:spcBef>
                      </a:pPr>
                      <a:r>
                        <a:rPr sz="1450" b="0" dirty="0">
                          <a:solidFill>
                            <a:srgbClr val="E84910"/>
                          </a:solidFill>
                          <a:latin typeface="Formular"/>
                          <a:cs typeface="Formular"/>
                        </a:rPr>
                        <a:t>Опыт работы с определенной товарной категорией,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готовность оказывать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услуги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определенного качества КБТ и </a:t>
                      </a:r>
                      <a:r>
                        <a:rPr sz="1450" b="0" spc="-10" dirty="0">
                          <a:latin typeface="Formular"/>
                          <a:cs typeface="Formular"/>
                        </a:rPr>
                        <a:t>прочее.</a:t>
                      </a:r>
                      <a:endParaRPr sz="1450">
                        <a:latin typeface="Formular"/>
                        <a:cs typeface="Formular"/>
                      </a:endParaRPr>
                    </a:p>
                  </a:txBody>
                  <a:tcPr marL="0" marR="0" marT="164465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5750" marR="460375">
                        <a:lnSpc>
                          <a:spcPts val="1560"/>
                        </a:lnSpc>
                        <a:spcBef>
                          <a:spcPts val="1365"/>
                        </a:spcBef>
                      </a:pPr>
                      <a:r>
                        <a:rPr sz="1450" b="0" dirty="0">
                          <a:latin typeface="Formular"/>
                          <a:cs typeface="Formular"/>
                        </a:rPr>
                        <a:t>Преимущественно работа с КБТ (склад ответственного хранения КСЭ Томилино Корпус </a:t>
                      </a:r>
                      <a:r>
                        <a:rPr sz="1450" b="0" spc="-20" dirty="0">
                          <a:latin typeface="Formular"/>
                          <a:cs typeface="Formular"/>
                        </a:rPr>
                        <a:t>40), </a:t>
                      </a:r>
                      <a:r>
                        <a:rPr sz="1450" b="0" dirty="0">
                          <a:latin typeface="Formular"/>
                          <a:cs typeface="Formular"/>
                        </a:rPr>
                        <a:t>оптовыми партиями, паллетами и </a:t>
                      </a:r>
                      <a:r>
                        <a:rPr sz="1450" b="0" spc="-20" dirty="0">
                          <a:latin typeface="Formular"/>
                          <a:cs typeface="Formular"/>
                        </a:rPr>
                        <a:t>т.д.</a:t>
                      </a:r>
                      <a:endParaRPr sz="1450">
                        <a:latin typeface="Formular"/>
                        <a:cs typeface="Formular"/>
                      </a:endParaRPr>
                    </a:p>
                  </a:txBody>
                  <a:tcPr marL="0" marR="0" marT="173355" marB="0">
                    <a:lnL w="28575">
                      <a:solidFill>
                        <a:srgbClr val="E84910"/>
                      </a:solidFill>
                      <a:prstDash val="solid"/>
                    </a:lnL>
                    <a:lnR w="28575">
                      <a:solidFill>
                        <a:srgbClr val="E84910"/>
                      </a:solidFill>
                      <a:prstDash val="solid"/>
                    </a:lnR>
                    <a:lnT w="28575">
                      <a:solidFill>
                        <a:srgbClr val="E84910"/>
                      </a:solidFill>
                      <a:prstDash val="solid"/>
                    </a:lnT>
                    <a:lnB w="28575">
                      <a:solidFill>
                        <a:srgbClr val="E8491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4008" y="680795"/>
            <a:ext cx="13690942" cy="156972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>
                <a:solidFill>
                  <a:srgbClr val="E84910"/>
                </a:solidFill>
              </a:rPr>
              <a:t>11.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dirty="0">
                <a:solidFill>
                  <a:srgbClr val="E84910"/>
                </a:solidFill>
              </a:rPr>
              <a:t>Выбор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dirty="0">
                <a:solidFill>
                  <a:srgbClr val="E84910"/>
                </a:solidFill>
              </a:rPr>
              <a:t>Фулфилмент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spc="-10" dirty="0">
                <a:solidFill>
                  <a:srgbClr val="E84910"/>
                </a:solidFill>
              </a:rPr>
              <a:t>оператора</a:t>
            </a: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3950" spc="-10" dirty="0">
                <a:solidFill>
                  <a:srgbClr val="E84910"/>
                </a:solidFill>
              </a:rPr>
              <a:t>Критерии</a:t>
            </a:r>
            <a:endParaRPr sz="3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05754" y="669020"/>
            <a:ext cx="15075796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575685">
              <a:lnSpc>
                <a:spcPct val="100000"/>
              </a:lnSpc>
              <a:spcBef>
                <a:spcPts val="110"/>
              </a:spcBef>
            </a:pPr>
            <a:r>
              <a:rPr dirty="0"/>
              <a:t>12.</a:t>
            </a:r>
            <a:r>
              <a:rPr spc="5" dirty="0"/>
              <a:t> </a:t>
            </a:r>
            <a:r>
              <a:rPr dirty="0"/>
              <a:t>В</a:t>
            </a:r>
            <a:r>
              <a:rPr spc="5" dirty="0"/>
              <a:t> </a:t>
            </a:r>
            <a:r>
              <a:rPr dirty="0"/>
              <a:t>чем</a:t>
            </a:r>
            <a:r>
              <a:rPr spc="5" dirty="0"/>
              <a:t> </a:t>
            </a:r>
            <a:r>
              <a:rPr dirty="0"/>
              <a:t>наши</a:t>
            </a:r>
            <a:r>
              <a:rPr spc="5" dirty="0"/>
              <a:t> </a:t>
            </a:r>
            <a:r>
              <a:rPr spc="-10" dirty="0"/>
              <a:t>преимущества?</a:t>
            </a:r>
          </a:p>
        </p:txBody>
      </p:sp>
      <p:sp>
        <p:nvSpPr>
          <p:cNvPr id="3" name="object 3"/>
          <p:cNvSpPr/>
          <p:nvPr/>
        </p:nvSpPr>
        <p:spPr>
          <a:xfrm>
            <a:off x="6541275" y="4663185"/>
            <a:ext cx="1532255" cy="1532255"/>
          </a:xfrm>
          <a:custGeom>
            <a:avLst/>
            <a:gdLst/>
            <a:ahLst/>
            <a:cxnLst/>
            <a:rect l="l" t="t" r="r" b="b"/>
            <a:pathLst>
              <a:path w="1532254" h="1532254">
                <a:moveTo>
                  <a:pt x="823290" y="719632"/>
                </a:moveTo>
                <a:lnTo>
                  <a:pt x="761415" y="719531"/>
                </a:lnTo>
                <a:lnTo>
                  <a:pt x="639432" y="719632"/>
                </a:lnTo>
                <a:lnTo>
                  <a:pt x="823290" y="719632"/>
                </a:lnTo>
                <a:close/>
              </a:path>
              <a:path w="1532254" h="1532254">
                <a:moveTo>
                  <a:pt x="998550" y="584542"/>
                </a:moveTo>
                <a:lnTo>
                  <a:pt x="993711" y="550138"/>
                </a:lnTo>
                <a:lnTo>
                  <a:pt x="983043" y="518566"/>
                </a:lnTo>
                <a:lnTo>
                  <a:pt x="966978" y="491617"/>
                </a:lnTo>
                <a:lnTo>
                  <a:pt x="964565" y="489038"/>
                </a:lnTo>
                <a:lnTo>
                  <a:pt x="964565" y="586917"/>
                </a:lnTo>
                <a:lnTo>
                  <a:pt x="963396" y="615492"/>
                </a:lnTo>
                <a:lnTo>
                  <a:pt x="950874" y="658456"/>
                </a:lnTo>
                <a:lnTo>
                  <a:pt x="916076" y="701217"/>
                </a:lnTo>
                <a:lnTo>
                  <a:pt x="876541" y="718680"/>
                </a:lnTo>
                <a:lnTo>
                  <a:pt x="861974" y="719823"/>
                </a:lnTo>
                <a:lnTo>
                  <a:pt x="639432" y="719632"/>
                </a:lnTo>
                <a:lnTo>
                  <a:pt x="639432" y="479209"/>
                </a:lnTo>
                <a:lnTo>
                  <a:pt x="650659" y="479209"/>
                </a:lnTo>
                <a:lnTo>
                  <a:pt x="846632" y="480910"/>
                </a:lnTo>
                <a:lnTo>
                  <a:pt x="882967" y="480898"/>
                </a:lnTo>
                <a:lnTo>
                  <a:pt x="927138" y="498309"/>
                </a:lnTo>
                <a:lnTo>
                  <a:pt x="952512" y="533679"/>
                </a:lnTo>
                <a:lnTo>
                  <a:pt x="964565" y="586917"/>
                </a:lnTo>
                <a:lnTo>
                  <a:pt x="964565" y="489038"/>
                </a:lnTo>
                <a:lnTo>
                  <a:pt x="956906" y="480834"/>
                </a:lnTo>
                <a:lnTo>
                  <a:pt x="955370" y="479196"/>
                </a:lnTo>
                <a:lnTo>
                  <a:pt x="948474" y="471805"/>
                </a:lnTo>
                <a:lnTo>
                  <a:pt x="928179" y="457822"/>
                </a:lnTo>
                <a:lnTo>
                  <a:pt x="905992" y="449529"/>
                </a:lnTo>
                <a:lnTo>
                  <a:pt x="882319" y="446862"/>
                </a:lnTo>
                <a:lnTo>
                  <a:pt x="881811" y="446798"/>
                </a:lnTo>
                <a:lnTo>
                  <a:pt x="846658" y="446862"/>
                </a:lnTo>
                <a:lnTo>
                  <a:pt x="658660" y="445147"/>
                </a:lnTo>
                <a:lnTo>
                  <a:pt x="613016" y="445198"/>
                </a:lnTo>
                <a:lnTo>
                  <a:pt x="605396" y="452818"/>
                </a:lnTo>
                <a:lnTo>
                  <a:pt x="605396" y="746048"/>
                </a:lnTo>
                <a:lnTo>
                  <a:pt x="613016" y="753668"/>
                </a:lnTo>
                <a:lnTo>
                  <a:pt x="788504" y="753605"/>
                </a:lnTo>
                <a:lnTo>
                  <a:pt x="862634" y="753859"/>
                </a:lnTo>
                <a:lnTo>
                  <a:pt x="866165" y="753567"/>
                </a:lnTo>
                <a:lnTo>
                  <a:pt x="882332" y="752259"/>
                </a:lnTo>
                <a:lnTo>
                  <a:pt x="901280" y="747458"/>
                </a:lnTo>
                <a:lnTo>
                  <a:pt x="936625" y="728357"/>
                </a:lnTo>
                <a:lnTo>
                  <a:pt x="977061" y="681583"/>
                </a:lnTo>
                <a:lnTo>
                  <a:pt x="997140" y="619963"/>
                </a:lnTo>
                <a:lnTo>
                  <a:pt x="998550" y="584542"/>
                </a:lnTo>
                <a:close/>
              </a:path>
              <a:path w="1532254" h="1532254">
                <a:moveTo>
                  <a:pt x="1093406" y="580161"/>
                </a:moveTo>
                <a:lnTo>
                  <a:pt x="1085037" y="530694"/>
                </a:lnTo>
                <a:lnTo>
                  <a:pt x="1067777" y="482219"/>
                </a:lnTo>
                <a:lnTo>
                  <a:pt x="1060221" y="470192"/>
                </a:lnTo>
                <a:lnTo>
                  <a:pt x="1060221" y="592759"/>
                </a:lnTo>
                <a:lnTo>
                  <a:pt x="1056868" y="642454"/>
                </a:lnTo>
                <a:lnTo>
                  <a:pt x="1041882" y="688340"/>
                </a:lnTo>
                <a:lnTo>
                  <a:pt x="1015212" y="730770"/>
                </a:lnTo>
                <a:lnTo>
                  <a:pt x="968590" y="770026"/>
                </a:lnTo>
                <a:lnTo>
                  <a:pt x="903503" y="793229"/>
                </a:lnTo>
                <a:lnTo>
                  <a:pt x="856297" y="798817"/>
                </a:lnTo>
                <a:lnTo>
                  <a:pt x="799642" y="799528"/>
                </a:lnTo>
                <a:lnTo>
                  <a:pt x="791794" y="799503"/>
                </a:lnTo>
                <a:lnTo>
                  <a:pt x="613168" y="799973"/>
                </a:lnTo>
                <a:lnTo>
                  <a:pt x="605548" y="807593"/>
                </a:lnTo>
                <a:lnTo>
                  <a:pt x="605548" y="909955"/>
                </a:lnTo>
                <a:lnTo>
                  <a:pt x="613168" y="917587"/>
                </a:lnTo>
                <a:lnTo>
                  <a:pt x="911047" y="917587"/>
                </a:lnTo>
                <a:lnTo>
                  <a:pt x="911047" y="962723"/>
                </a:lnTo>
                <a:lnTo>
                  <a:pt x="612521" y="962723"/>
                </a:lnTo>
                <a:lnTo>
                  <a:pt x="604901" y="970343"/>
                </a:lnTo>
                <a:lnTo>
                  <a:pt x="604901" y="1132281"/>
                </a:lnTo>
                <a:lnTo>
                  <a:pt x="554875" y="1132281"/>
                </a:lnTo>
                <a:lnTo>
                  <a:pt x="554875" y="970749"/>
                </a:lnTo>
                <a:lnTo>
                  <a:pt x="547255" y="963129"/>
                </a:lnTo>
                <a:lnTo>
                  <a:pt x="505917" y="963129"/>
                </a:lnTo>
                <a:lnTo>
                  <a:pt x="505917" y="917917"/>
                </a:lnTo>
                <a:lnTo>
                  <a:pt x="546315" y="917917"/>
                </a:lnTo>
                <a:lnTo>
                  <a:pt x="553935" y="910297"/>
                </a:lnTo>
                <a:lnTo>
                  <a:pt x="553935" y="808215"/>
                </a:lnTo>
                <a:lnTo>
                  <a:pt x="546315" y="800582"/>
                </a:lnTo>
                <a:lnTo>
                  <a:pt x="506044" y="800582"/>
                </a:lnTo>
                <a:lnTo>
                  <a:pt x="506044" y="754011"/>
                </a:lnTo>
                <a:lnTo>
                  <a:pt x="546506" y="754011"/>
                </a:lnTo>
                <a:lnTo>
                  <a:pt x="554126" y="746391"/>
                </a:lnTo>
                <a:lnTo>
                  <a:pt x="554126" y="397230"/>
                </a:lnTo>
                <a:lnTo>
                  <a:pt x="857415" y="398132"/>
                </a:lnTo>
                <a:lnTo>
                  <a:pt x="904913" y="401027"/>
                </a:lnTo>
                <a:lnTo>
                  <a:pt x="951966" y="414274"/>
                </a:lnTo>
                <a:lnTo>
                  <a:pt x="987590" y="435406"/>
                </a:lnTo>
                <a:lnTo>
                  <a:pt x="1016025" y="463080"/>
                </a:lnTo>
                <a:lnTo>
                  <a:pt x="1037437" y="497522"/>
                </a:lnTo>
                <a:lnTo>
                  <a:pt x="1052004" y="538937"/>
                </a:lnTo>
                <a:lnTo>
                  <a:pt x="1060221" y="592759"/>
                </a:lnTo>
                <a:lnTo>
                  <a:pt x="1060221" y="470192"/>
                </a:lnTo>
                <a:lnTo>
                  <a:pt x="1042136" y="441401"/>
                </a:lnTo>
                <a:lnTo>
                  <a:pt x="1008214" y="408393"/>
                </a:lnTo>
                <a:lnTo>
                  <a:pt x="989482" y="397230"/>
                </a:lnTo>
                <a:lnTo>
                  <a:pt x="966114" y="383298"/>
                </a:lnTo>
                <a:lnTo>
                  <a:pt x="911288" y="367525"/>
                </a:lnTo>
                <a:lnTo>
                  <a:pt x="857567" y="364083"/>
                </a:lnTo>
                <a:lnTo>
                  <a:pt x="548703" y="363169"/>
                </a:lnTo>
                <a:lnTo>
                  <a:pt x="543344" y="363347"/>
                </a:lnTo>
                <a:lnTo>
                  <a:pt x="536079" y="363867"/>
                </a:lnTo>
                <a:lnTo>
                  <a:pt x="527100" y="364413"/>
                </a:lnTo>
                <a:lnTo>
                  <a:pt x="520077" y="371856"/>
                </a:lnTo>
                <a:lnTo>
                  <a:pt x="520077" y="719975"/>
                </a:lnTo>
                <a:lnTo>
                  <a:pt x="479628" y="719975"/>
                </a:lnTo>
                <a:lnTo>
                  <a:pt x="472008" y="727595"/>
                </a:lnTo>
                <a:lnTo>
                  <a:pt x="472008" y="827011"/>
                </a:lnTo>
                <a:lnTo>
                  <a:pt x="479628" y="834631"/>
                </a:lnTo>
                <a:lnTo>
                  <a:pt x="519899" y="834631"/>
                </a:lnTo>
                <a:lnTo>
                  <a:pt x="519899" y="883881"/>
                </a:lnTo>
                <a:lnTo>
                  <a:pt x="479488" y="883881"/>
                </a:lnTo>
                <a:lnTo>
                  <a:pt x="471868" y="891501"/>
                </a:lnTo>
                <a:lnTo>
                  <a:pt x="471868" y="989545"/>
                </a:lnTo>
                <a:lnTo>
                  <a:pt x="479488" y="997165"/>
                </a:lnTo>
                <a:lnTo>
                  <a:pt x="520839" y="997165"/>
                </a:lnTo>
                <a:lnTo>
                  <a:pt x="520839" y="1158709"/>
                </a:lnTo>
                <a:lnTo>
                  <a:pt x="528459" y="1166329"/>
                </a:lnTo>
                <a:lnTo>
                  <a:pt x="631317" y="1166329"/>
                </a:lnTo>
                <a:lnTo>
                  <a:pt x="638937" y="1158709"/>
                </a:lnTo>
                <a:lnTo>
                  <a:pt x="638937" y="1132281"/>
                </a:lnTo>
                <a:lnTo>
                  <a:pt x="638937" y="996772"/>
                </a:lnTo>
                <a:lnTo>
                  <a:pt x="937463" y="996772"/>
                </a:lnTo>
                <a:lnTo>
                  <a:pt x="945083" y="989152"/>
                </a:lnTo>
                <a:lnTo>
                  <a:pt x="945083" y="891159"/>
                </a:lnTo>
                <a:lnTo>
                  <a:pt x="937463" y="883539"/>
                </a:lnTo>
                <a:lnTo>
                  <a:pt x="639597" y="883539"/>
                </a:lnTo>
                <a:lnTo>
                  <a:pt x="639597" y="834009"/>
                </a:lnTo>
                <a:lnTo>
                  <a:pt x="832904" y="833539"/>
                </a:lnTo>
                <a:lnTo>
                  <a:pt x="884428" y="830694"/>
                </a:lnTo>
                <a:lnTo>
                  <a:pt x="951115" y="815225"/>
                </a:lnTo>
                <a:lnTo>
                  <a:pt x="985520" y="799528"/>
                </a:lnTo>
                <a:lnTo>
                  <a:pt x="986447" y="799109"/>
                </a:lnTo>
                <a:lnTo>
                  <a:pt x="1041831" y="752005"/>
                </a:lnTo>
                <a:lnTo>
                  <a:pt x="1067447" y="713143"/>
                </a:lnTo>
                <a:lnTo>
                  <a:pt x="1084592" y="671487"/>
                </a:lnTo>
                <a:lnTo>
                  <a:pt x="1093254" y="627126"/>
                </a:lnTo>
                <a:lnTo>
                  <a:pt x="1093406" y="580161"/>
                </a:lnTo>
                <a:close/>
              </a:path>
              <a:path w="1532254" h="1532254">
                <a:moveTo>
                  <a:pt x="1531874" y="765937"/>
                </a:moveTo>
                <a:lnTo>
                  <a:pt x="1530362" y="717562"/>
                </a:lnTo>
                <a:lnTo>
                  <a:pt x="1525892" y="669988"/>
                </a:lnTo>
                <a:lnTo>
                  <a:pt x="1518551" y="623290"/>
                </a:lnTo>
                <a:lnTo>
                  <a:pt x="1508442" y="577570"/>
                </a:lnTo>
                <a:lnTo>
                  <a:pt x="1497838" y="540575"/>
                </a:lnTo>
                <a:lnTo>
                  <a:pt x="1497838" y="765937"/>
                </a:lnTo>
                <a:lnTo>
                  <a:pt x="1496275" y="813981"/>
                </a:lnTo>
                <a:lnTo>
                  <a:pt x="1491665" y="861212"/>
                </a:lnTo>
                <a:lnTo>
                  <a:pt x="1484083" y="907529"/>
                </a:lnTo>
                <a:lnTo>
                  <a:pt x="1473657" y="952830"/>
                </a:lnTo>
                <a:lnTo>
                  <a:pt x="1460461" y="997026"/>
                </a:lnTo>
                <a:lnTo>
                  <a:pt x="1444599" y="1040003"/>
                </a:lnTo>
                <a:lnTo>
                  <a:pt x="1426171" y="1081684"/>
                </a:lnTo>
                <a:lnTo>
                  <a:pt x="1405267" y="1121956"/>
                </a:lnTo>
                <a:lnTo>
                  <a:pt x="1381988" y="1160729"/>
                </a:lnTo>
                <a:lnTo>
                  <a:pt x="1356436" y="1197902"/>
                </a:lnTo>
                <a:lnTo>
                  <a:pt x="1328699" y="1233385"/>
                </a:lnTo>
                <a:lnTo>
                  <a:pt x="1298879" y="1267079"/>
                </a:lnTo>
                <a:lnTo>
                  <a:pt x="1267079" y="1298879"/>
                </a:lnTo>
                <a:lnTo>
                  <a:pt x="1233385" y="1328699"/>
                </a:lnTo>
                <a:lnTo>
                  <a:pt x="1197902" y="1356423"/>
                </a:lnTo>
                <a:lnTo>
                  <a:pt x="1160729" y="1381975"/>
                </a:lnTo>
                <a:lnTo>
                  <a:pt x="1121956" y="1405255"/>
                </a:lnTo>
                <a:lnTo>
                  <a:pt x="1081684" y="1426159"/>
                </a:lnTo>
                <a:lnTo>
                  <a:pt x="1040003" y="1444586"/>
                </a:lnTo>
                <a:lnTo>
                  <a:pt x="997026" y="1460449"/>
                </a:lnTo>
                <a:lnTo>
                  <a:pt x="952830" y="1473644"/>
                </a:lnTo>
                <a:lnTo>
                  <a:pt x="907529" y="1484083"/>
                </a:lnTo>
                <a:lnTo>
                  <a:pt x="861212" y="1491653"/>
                </a:lnTo>
                <a:lnTo>
                  <a:pt x="813981" y="1496263"/>
                </a:lnTo>
                <a:lnTo>
                  <a:pt x="765937" y="1497825"/>
                </a:lnTo>
                <a:lnTo>
                  <a:pt x="717880" y="1496263"/>
                </a:lnTo>
                <a:lnTo>
                  <a:pt x="670648" y="1491653"/>
                </a:lnTo>
                <a:lnTo>
                  <a:pt x="624344" y="1484083"/>
                </a:lnTo>
                <a:lnTo>
                  <a:pt x="579043" y="1473644"/>
                </a:lnTo>
                <a:lnTo>
                  <a:pt x="534847" y="1460449"/>
                </a:lnTo>
                <a:lnTo>
                  <a:pt x="491871" y="1444586"/>
                </a:lnTo>
                <a:lnTo>
                  <a:pt x="450189" y="1426159"/>
                </a:lnTo>
                <a:lnTo>
                  <a:pt x="409917" y="1405255"/>
                </a:lnTo>
                <a:lnTo>
                  <a:pt x="371144" y="1381975"/>
                </a:lnTo>
                <a:lnTo>
                  <a:pt x="333959" y="1356423"/>
                </a:lnTo>
                <a:lnTo>
                  <a:pt x="298488" y="1328699"/>
                </a:lnTo>
                <a:lnTo>
                  <a:pt x="264795" y="1298879"/>
                </a:lnTo>
                <a:lnTo>
                  <a:pt x="232994" y="1267079"/>
                </a:lnTo>
                <a:lnTo>
                  <a:pt x="203174" y="1233385"/>
                </a:lnTo>
                <a:lnTo>
                  <a:pt x="175437" y="1197902"/>
                </a:lnTo>
                <a:lnTo>
                  <a:pt x="149885" y="1160729"/>
                </a:lnTo>
                <a:lnTo>
                  <a:pt x="126606" y="1121956"/>
                </a:lnTo>
                <a:lnTo>
                  <a:pt x="105702" y="1081684"/>
                </a:lnTo>
                <a:lnTo>
                  <a:pt x="87274" y="1040003"/>
                </a:lnTo>
                <a:lnTo>
                  <a:pt x="71412" y="997026"/>
                </a:lnTo>
                <a:lnTo>
                  <a:pt x="58216" y="952830"/>
                </a:lnTo>
                <a:lnTo>
                  <a:pt x="47777" y="907529"/>
                </a:lnTo>
                <a:lnTo>
                  <a:pt x="40208" y="861212"/>
                </a:lnTo>
                <a:lnTo>
                  <a:pt x="35598" y="813981"/>
                </a:lnTo>
                <a:lnTo>
                  <a:pt x="34036" y="765937"/>
                </a:lnTo>
                <a:lnTo>
                  <a:pt x="35598" y="717880"/>
                </a:lnTo>
                <a:lnTo>
                  <a:pt x="40208" y="670648"/>
                </a:lnTo>
                <a:lnTo>
                  <a:pt x="47777" y="624332"/>
                </a:lnTo>
                <a:lnTo>
                  <a:pt x="58216" y="579031"/>
                </a:lnTo>
                <a:lnTo>
                  <a:pt x="71412" y="534847"/>
                </a:lnTo>
                <a:lnTo>
                  <a:pt x="87274" y="491858"/>
                </a:lnTo>
                <a:lnTo>
                  <a:pt x="105702" y="450189"/>
                </a:lnTo>
                <a:lnTo>
                  <a:pt x="126606" y="409905"/>
                </a:lnTo>
                <a:lnTo>
                  <a:pt x="149885" y="371132"/>
                </a:lnTo>
                <a:lnTo>
                  <a:pt x="175437" y="333959"/>
                </a:lnTo>
                <a:lnTo>
                  <a:pt x="203174" y="298475"/>
                </a:lnTo>
                <a:lnTo>
                  <a:pt x="232994" y="264782"/>
                </a:lnTo>
                <a:lnTo>
                  <a:pt x="264795" y="232981"/>
                </a:lnTo>
                <a:lnTo>
                  <a:pt x="298488" y="203161"/>
                </a:lnTo>
                <a:lnTo>
                  <a:pt x="333959" y="175437"/>
                </a:lnTo>
                <a:lnTo>
                  <a:pt x="371144" y="149872"/>
                </a:lnTo>
                <a:lnTo>
                  <a:pt x="409917" y="126606"/>
                </a:lnTo>
                <a:lnTo>
                  <a:pt x="450189" y="105702"/>
                </a:lnTo>
                <a:lnTo>
                  <a:pt x="491871" y="87274"/>
                </a:lnTo>
                <a:lnTo>
                  <a:pt x="534847" y="71412"/>
                </a:lnTo>
                <a:lnTo>
                  <a:pt x="579043" y="58216"/>
                </a:lnTo>
                <a:lnTo>
                  <a:pt x="624344" y="47777"/>
                </a:lnTo>
                <a:lnTo>
                  <a:pt x="670648" y="40208"/>
                </a:lnTo>
                <a:lnTo>
                  <a:pt x="717880" y="35598"/>
                </a:lnTo>
                <a:lnTo>
                  <a:pt x="765937" y="34036"/>
                </a:lnTo>
                <a:lnTo>
                  <a:pt x="813981" y="35598"/>
                </a:lnTo>
                <a:lnTo>
                  <a:pt x="861212" y="40208"/>
                </a:lnTo>
                <a:lnTo>
                  <a:pt x="907529" y="47777"/>
                </a:lnTo>
                <a:lnTo>
                  <a:pt x="952830" y="58216"/>
                </a:lnTo>
                <a:lnTo>
                  <a:pt x="997026" y="71412"/>
                </a:lnTo>
                <a:lnTo>
                  <a:pt x="1040003" y="87274"/>
                </a:lnTo>
                <a:lnTo>
                  <a:pt x="1081684" y="105702"/>
                </a:lnTo>
                <a:lnTo>
                  <a:pt x="1121956" y="126606"/>
                </a:lnTo>
                <a:lnTo>
                  <a:pt x="1160729" y="149872"/>
                </a:lnTo>
                <a:lnTo>
                  <a:pt x="1197902" y="175437"/>
                </a:lnTo>
                <a:lnTo>
                  <a:pt x="1233385" y="203161"/>
                </a:lnTo>
                <a:lnTo>
                  <a:pt x="1267079" y="232981"/>
                </a:lnTo>
                <a:lnTo>
                  <a:pt x="1298879" y="264782"/>
                </a:lnTo>
                <a:lnTo>
                  <a:pt x="1328699" y="298475"/>
                </a:lnTo>
                <a:lnTo>
                  <a:pt x="1356436" y="333959"/>
                </a:lnTo>
                <a:lnTo>
                  <a:pt x="1381988" y="371132"/>
                </a:lnTo>
                <a:lnTo>
                  <a:pt x="1405267" y="409905"/>
                </a:lnTo>
                <a:lnTo>
                  <a:pt x="1426171" y="450189"/>
                </a:lnTo>
                <a:lnTo>
                  <a:pt x="1444599" y="491858"/>
                </a:lnTo>
                <a:lnTo>
                  <a:pt x="1460461" y="534847"/>
                </a:lnTo>
                <a:lnTo>
                  <a:pt x="1473657" y="579031"/>
                </a:lnTo>
                <a:lnTo>
                  <a:pt x="1484083" y="624332"/>
                </a:lnTo>
                <a:lnTo>
                  <a:pt x="1491665" y="670648"/>
                </a:lnTo>
                <a:lnTo>
                  <a:pt x="1496275" y="717880"/>
                </a:lnTo>
                <a:lnTo>
                  <a:pt x="1497838" y="765937"/>
                </a:lnTo>
                <a:lnTo>
                  <a:pt x="1497838" y="540575"/>
                </a:lnTo>
                <a:lnTo>
                  <a:pt x="1480235" y="489381"/>
                </a:lnTo>
                <a:lnTo>
                  <a:pt x="1462328" y="447103"/>
                </a:lnTo>
                <a:lnTo>
                  <a:pt x="1441996" y="406158"/>
                </a:lnTo>
                <a:lnTo>
                  <a:pt x="1419352" y="366649"/>
                </a:lnTo>
                <a:lnTo>
                  <a:pt x="1394460" y="328637"/>
                </a:lnTo>
                <a:lnTo>
                  <a:pt x="1367421" y="292227"/>
                </a:lnTo>
                <a:lnTo>
                  <a:pt x="1338338" y="257517"/>
                </a:lnTo>
                <a:lnTo>
                  <a:pt x="1307287" y="224586"/>
                </a:lnTo>
                <a:lnTo>
                  <a:pt x="1274356" y="193535"/>
                </a:lnTo>
                <a:lnTo>
                  <a:pt x="1239647" y="164452"/>
                </a:lnTo>
                <a:lnTo>
                  <a:pt x="1203236" y="137414"/>
                </a:lnTo>
                <a:lnTo>
                  <a:pt x="1165225" y="112522"/>
                </a:lnTo>
                <a:lnTo>
                  <a:pt x="1125702" y="89877"/>
                </a:lnTo>
                <a:lnTo>
                  <a:pt x="1084757" y="69545"/>
                </a:lnTo>
                <a:lnTo>
                  <a:pt x="1042492" y="51638"/>
                </a:lnTo>
                <a:lnTo>
                  <a:pt x="998969" y="36233"/>
                </a:lnTo>
                <a:lnTo>
                  <a:pt x="991298" y="34036"/>
                </a:lnTo>
                <a:lnTo>
                  <a:pt x="954303" y="23431"/>
                </a:lnTo>
                <a:lnTo>
                  <a:pt x="908583" y="13309"/>
                </a:lnTo>
                <a:lnTo>
                  <a:pt x="861885" y="5981"/>
                </a:lnTo>
                <a:lnTo>
                  <a:pt x="814298" y="1511"/>
                </a:lnTo>
                <a:lnTo>
                  <a:pt x="765937" y="0"/>
                </a:lnTo>
                <a:lnTo>
                  <a:pt x="717562" y="1511"/>
                </a:lnTo>
                <a:lnTo>
                  <a:pt x="669988" y="5981"/>
                </a:lnTo>
                <a:lnTo>
                  <a:pt x="623290" y="13309"/>
                </a:lnTo>
                <a:lnTo>
                  <a:pt x="577570" y="23431"/>
                </a:lnTo>
                <a:lnTo>
                  <a:pt x="532904" y="36233"/>
                </a:lnTo>
                <a:lnTo>
                  <a:pt x="489381" y="51638"/>
                </a:lnTo>
                <a:lnTo>
                  <a:pt x="447103" y="69545"/>
                </a:lnTo>
                <a:lnTo>
                  <a:pt x="406158" y="89877"/>
                </a:lnTo>
                <a:lnTo>
                  <a:pt x="366649" y="112522"/>
                </a:lnTo>
                <a:lnTo>
                  <a:pt x="328637" y="137414"/>
                </a:lnTo>
                <a:lnTo>
                  <a:pt x="292227" y="164452"/>
                </a:lnTo>
                <a:lnTo>
                  <a:pt x="257517" y="193535"/>
                </a:lnTo>
                <a:lnTo>
                  <a:pt x="224586" y="224586"/>
                </a:lnTo>
                <a:lnTo>
                  <a:pt x="193535" y="257517"/>
                </a:lnTo>
                <a:lnTo>
                  <a:pt x="164452" y="292227"/>
                </a:lnTo>
                <a:lnTo>
                  <a:pt x="137414" y="328637"/>
                </a:lnTo>
                <a:lnTo>
                  <a:pt x="112522" y="366649"/>
                </a:lnTo>
                <a:lnTo>
                  <a:pt x="89877" y="406158"/>
                </a:lnTo>
                <a:lnTo>
                  <a:pt x="69545" y="447103"/>
                </a:lnTo>
                <a:lnTo>
                  <a:pt x="51638" y="489381"/>
                </a:lnTo>
                <a:lnTo>
                  <a:pt x="36233" y="532904"/>
                </a:lnTo>
                <a:lnTo>
                  <a:pt x="23431" y="577570"/>
                </a:lnTo>
                <a:lnTo>
                  <a:pt x="13309" y="623290"/>
                </a:lnTo>
                <a:lnTo>
                  <a:pt x="5981" y="669988"/>
                </a:lnTo>
                <a:lnTo>
                  <a:pt x="1511" y="717562"/>
                </a:lnTo>
                <a:lnTo>
                  <a:pt x="0" y="765937"/>
                </a:lnTo>
                <a:lnTo>
                  <a:pt x="1511" y="814298"/>
                </a:lnTo>
                <a:lnTo>
                  <a:pt x="5981" y="861885"/>
                </a:lnTo>
                <a:lnTo>
                  <a:pt x="13309" y="908583"/>
                </a:lnTo>
                <a:lnTo>
                  <a:pt x="23431" y="954303"/>
                </a:lnTo>
                <a:lnTo>
                  <a:pt x="36233" y="998969"/>
                </a:lnTo>
                <a:lnTo>
                  <a:pt x="51638" y="1042492"/>
                </a:lnTo>
                <a:lnTo>
                  <a:pt x="69545" y="1084757"/>
                </a:lnTo>
                <a:lnTo>
                  <a:pt x="89877" y="1125702"/>
                </a:lnTo>
                <a:lnTo>
                  <a:pt x="112522" y="1165225"/>
                </a:lnTo>
                <a:lnTo>
                  <a:pt x="137414" y="1203236"/>
                </a:lnTo>
                <a:lnTo>
                  <a:pt x="164452" y="1239647"/>
                </a:lnTo>
                <a:lnTo>
                  <a:pt x="193535" y="1274356"/>
                </a:lnTo>
                <a:lnTo>
                  <a:pt x="224586" y="1307287"/>
                </a:lnTo>
                <a:lnTo>
                  <a:pt x="257517" y="1338338"/>
                </a:lnTo>
                <a:lnTo>
                  <a:pt x="292227" y="1367421"/>
                </a:lnTo>
                <a:lnTo>
                  <a:pt x="328637" y="1394460"/>
                </a:lnTo>
                <a:lnTo>
                  <a:pt x="366649" y="1419352"/>
                </a:lnTo>
                <a:lnTo>
                  <a:pt x="406158" y="1441996"/>
                </a:lnTo>
                <a:lnTo>
                  <a:pt x="447103" y="1462328"/>
                </a:lnTo>
                <a:lnTo>
                  <a:pt x="489381" y="1480235"/>
                </a:lnTo>
                <a:lnTo>
                  <a:pt x="532904" y="1495640"/>
                </a:lnTo>
                <a:lnTo>
                  <a:pt x="577570" y="1508442"/>
                </a:lnTo>
                <a:lnTo>
                  <a:pt x="623290" y="1518551"/>
                </a:lnTo>
                <a:lnTo>
                  <a:pt x="669988" y="1525892"/>
                </a:lnTo>
                <a:lnTo>
                  <a:pt x="717562" y="1530362"/>
                </a:lnTo>
                <a:lnTo>
                  <a:pt x="765937" y="1531874"/>
                </a:lnTo>
                <a:lnTo>
                  <a:pt x="814298" y="1530362"/>
                </a:lnTo>
                <a:lnTo>
                  <a:pt x="861885" y="1525892"/>
                </a:lnTo>
                <a:lnTo>
                  <a:pt x="908583" y="1518551"/>
                </a:lnTo>
                <a:lnTo>
                  <a:pt x="954303" y="1508442"/>
                </a:lnTo>
                <a:lnTo>
                  <a:pt x="991336" y="1497825"/>
                </a:lnTo>
                <a:lnTo>
                  <a:pt x="998969" y="1495640"/>
                </a:lnTo>
                <a:lnTo>
                  <a:pt x="1042492" y="1480235"/>
                </a:lnTo>
                <a:lnTo>
                  <a:pt x="1084757" y="1462328"/>
                </a:lnTo>
                <a:lnTo>
                  <a:pt x="1125702" y="1441996"/>
                </a:lnTo>
                <a:lnTo>
                  <a:pt x="1165225" y="1419352"/>
                </a:lnTo>
                <a:lnTo>
                  <a:pt x="1203236" y="1394460"/>
                </a:lnTo>
                <a:lnTo>
                  <a:pt x="1239647" y="1367421"/>
                </a:lnTo>
                <a:lnTo>
                  <a:pt x="1274356" y="1338338"/>
                </a:lnTo>
                <a:lnTo>
                  <a:pt x="1307287" y="1307287"/>
                </a:lnTo>
                <a:lnTo>
                  <a:pt x="1338338" y="1274356"/>
                </a:lnTo>
                <a:lnTo>
                  <a:pt x="1367421" y="1239647"/>
                </a:lnTo>
                <a:lnTo>
                  <a:pt x="1394460" y="1203236"/>
                </a:lnTo>
                <a:lnTo>
                  <a:pt x="1419352" y="1165225"/>
                </a:lnTo>
                <a:lnTo>
                  <a:pt x="1441996" y="1125702"/>
                </a:lnTo>
                <a:lnTo>
                  <a:pt x="1462328" y="1084757"/>
                </a:lnTo>
                <a:lnTo>
                  <a:pt x="1480235" y="1042492"/>
                </a:lnTo>
                <a:lnTo>
                  <a:pt x="1495640" y="998969"/>
                </a:lnTo>
                <a:lnTo>
                  <a:pt x="1508442" y="954303"/>
                </a:lnTo>
                <a:lnTo>
                  <a:pt x="1518551" y="908583"/>
                </a:lnTo>
                <a:lnTo>
                  <a:pt x="1525892" y="861885"/>
                </a:lnTo>
                <a:lnTo>
                  <a:pt x="1530362" y="814298"/>
                </a:lnTo>
                <a:lnTo>
                  <a:pt x="1531874" y="765937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40754" y="2234742"/>
            <a:ext cx="1532255" cy="1532255"/>
          </a:xfrm>
          <a:custGeom>
            <a:avLst/>
            <a:gdLst/>
            <a:ahLst/>
            <a:cxnLst/>
            <a:rect l="l" t="t" r="r" b="b"/>
            <a:pathLst>
              <a:path w="1532254" h="1532254">
                <a:moveTo>
                  <a:pt x="1026401" y="542429"/>
                </a:moveTo>
                <a:lnTo>
                  <a:pt x="1018781" y="534809"/>
                </a:lnTo>
                <a:lnTo>
                  <a:pt x="992365" y="534809"/>
                </a:lnTo>
                <a:lnTo>
                  <a:pt x="992365" y="568858"/>
                </a:lnTo>
                <a:lnTo>
                  <a:pt x="992365" y="825969"/>
                </a:lnTo>
                <a:lnTo>
                  <a:pt x="515442" y="825969"/>
                </a:lnTo>
                <a:lnTo>
                  <a:pt x="515442" y="568858"/>
                </a:lnTo>
                <a:lnTo>
                  <a:pt x="992365" y="568858"/>
                </a:lnTo>
                <a:lnTo>
                  <a:pt x="992365" y="534809"/>
                </a:lnTo>
                <a:lnTo>
                  <a:pt x="489026" y="534809"/>
                </a:lnTo>
                <a:lnTo>
                  <a:pt x="481406" y="542429"/>
                </a:lnTo>
                <a:lnTo>
                  <a:pt x="481406" y="852385"/>
                </a:lnTo>
                <a:lnTo>
                  <a:pt x="489026" y="860005"/>
                </a:lnTo>
                <a:lnTo>
                  <a:pt x="1018781" y="860005"/>
                </a:lnTo>
                <a:lnTo>
                  <a:pt x="1026401" y="852385"/>
                </a:lnTo>
                <a:lnTo>
                  <a:pt x="1026401" y="825969"/>
                </a:lnTo>
                <a:lnTo>
                  <a:pt x="1026401" y="568858"/>
                </a:lnTo>
                <a:lnTo>
                  <a:pt x="1026401" y="542429"/>
                </a:lnTo>
                <a:close/>
              </a:path>
              <a:path w="1532254" h="1532254">
                <a:moveTo>
                  <a:pt x="1227442" y="911694"/>
                </a:moveTo>
                <a:lnTo>
                  <a:pt x="1219822" y="904074"/>
                </a:lnTo>
                <a:lnTo>
                  <a:pt x="1193406" y="904074"/>
                </a:lnTo>
                <a:lnTo>
                  <a:pt x="1193406" y="938123"/>
                </a:lnTo>
                <a:lnTo>
                  <a:pt x="1193406" y="956449"/>
                </a:lnTo>
                <a:lnTo>
                  <a:pt x="1185024" y="961186"/>
                </a:lnTo>
                <a:lnTo>
                  <a:pt x="1175486" y="965796"/>
                </a:lnTo>
                <a:lnTo>
                  <a:pt x="1165809" y="969391"/>
                </a:lnTo>
                <a:lnTo>
                  <a:pt x="1157020" y="971029"/>
                </a:lnTo>
                <a:lnTo>
                  <a:pt x="374865" y="971029"/>
                </a:lnTo>
                <a:lnTo>
                  <a:pt x="366407" y="969746"/>
                </a:lnTo>
                <a:lnTo>
                  <a:pt x="356920" y="966406"/>
                </a:lnTo>
                <a:lnTo>
                  <a:pt x="347306" y="961796"/>
                </a:lnTo>
                <a:lnTo>
                  <a:pt x="338480" y="956691"/>
                </a:lnTo>
                <a:lnTo>
                  <a:pt x="338480" y="938123"/>
                </a:lnTo>
                <a:lnTo>
                  <a:pt x="685939" y="938123"/>
                </a:lnTo>
                <a:lnTo>
                  <a:pt x="694537" y="944587"/>
                </a:lnTo>
                <a:lnTo>
                  <a:pt x="704316" y="947902"/>
                </a:lnTo>
                <a:lnTo>
                  <a:pt x="714298" y="949121"/>
                </a:lnTo>
                <a:lnTo>
                  <a:pt x="723531" y="949286"/>
                </a:lnTo>
                <a:lnTo>
                  <a:pt x="811174" y="949286"/>
                </a:lnTo>
                <a:lnTo>
                  <a:pt x="819404" y="949210"/>
                </a:lnTo>
                <a:lnTo>
                  <a:pt x="828903" y="948016"/>
                </a:lnTo>
                <a:lnTo>
                  <a:pt x="838428" y="944664"/>
                </a:lnTo>
                <a:lnTo>
                  <a:pt x="846721" y="938123"/>
                </a:lnTo>
                <a:lnTo>
                  <a:pt x="1193406" y="938123"/>
                </a:lnTo>
                <a:lnTo>
                  <a:pt x="1193406" y="904074"/>
                </a:lnTo>
                <a:lnTo>
                  <a:pt x="1134249" y="904074"/>
                </a:lnTo>
                <a:lnTo>
                  <a:pt x="1134249" y="502119"/>
                </a:lnTo>
                <a:lnTo>
                  <a:pt x="1131265" y="487705"/>
                </a:lnTo>
                <a:lnTo>
                  <a:pt x="1130350" y="483285"/>
                </a:lnTo>
                <a:lnTo>
                  <a:pt x="1119733" y="467868"/>
                </a:lnTo>
                <a:lnTo>
                  <a:pt x="1103998" y="457479"/>
                </a:lnTo>
                <a:lnTo>
                  <a:pt x="1100213" y="456730"/>
                </a:lnTo>
                <a:lnTo>
                  <a:pt x="1100213" y="494309"/>
                </a:lnTo>
                <a:lnTo>
                  <a:pt x="1100213" y="904074"/>
                </a:lnTo>
                <a:lnTo>
                  <a:pt x="829551" y="904074"/>
                </a:lnTo>
                <a:lnTo>
                  <a:pt x="823277" y="908558"/>
                </a:lnTo>
                <a:lnTo>
                  <a:pt x="820724" y="915022"/>
                </a:lnTo>
                <a:lnTo>
                  <a:pt x="818273" y="915289"/>
                </a:lnTo>
                <a:lnTo>
                  <a:pt x="814260" y="915289"/>
                </a:lnTo>
                <a:lnTo>
                  <a:pt x="811364" y="915250"/>
                </a:lnTo>
                <a:lnTo>
                  <a:pt x="713524" y="915238"/>
                </a:lnTo>
                <a:lnTo>
                  <a:pt x="711009" y="914641"/>
                </a:lnTo>
                <a:lnTo>
                  <a:pt x="708393" y="908265"/>
                </a:lnTo>
                <a:lnTo>
                  <a:pt x="702183" y="904074"/>
                </a:lnTo>
                <a:lnTo>
                  <a:pt x="432714" y="904074"/>
                </a:lnTo>
                <a:lnTo>
                  <a:pt x="432714" y="494309"/>
                </a:lnTo>
                <a:lnTo>
                  <a:pt x="439788" y="487705"/>
                </a:lnTo>
                <a:lnTo>
                  <a:pt x="1093139" y="487705"/>
                </a:lnTo>
                <a:lnTo>
                  <a:pt x="1100213" y="494309"/>
                </a:lnTo>
                <a:lnTo>
                  <a:pt x="1100213" y="456730"/>
                </a:lnTo>
                <a:lnTo>
                  <a:pt x="1084770" y="453656"/>
                </a:lnTo>
                <a:lnTo>
                  <a:pt x="448157" y="453656"/>
                </a:lnTo>
                <a:lnTo>
                  <a:pt x="428904" y="457479"/>
                </a:lnTo>
                <a:lnTo>
                  <a:pt x="413181" y="467868"/>
                </a:lnTo>
                <a:lnTo>
                  <a:pt x="402564" y="483285"/>
                </a:lnTo>
                <a:lnTo>
                  <a:pt x="398678" y="502119"/>
                </a:lnTo>
                <a:lnTo>
                  <a:pt x="398678" y="904074"/>
                </a:lnTo>
                <a:lnTo>
                  <a:pt x="312051" y="904074"/>
                </a:lnTo>
                <a:lnTo>
                  <a:pt x="304431" y="911694"/>
                </a:lnTo>
                <a:lnTo>
                  <a:pt x="304495" y="971296"/>
                </a:lnTo>
                <a:lnTo>
                  <a:pt x="307009" y="976249"/>
                </a:lnTo>
                <a:lnTo>
                  <a:pt x="353707" y="1001445"/>
                </a:lnTo>
                <a:lnTo>
                  <a:pt x="374865" y="1005078"/>
                </a:lnTo>
                <a:lnTo>
                  <a:pt x="874306" y="1005078"/>
                </a:lnTo>
                <a:lnTo>
                  <a:pt x="1157770" y="1005052"/>
                </a:lnTo>
                <a:lnTo>
                  <a:pt x="1197864" y="992847"/>
                </a:lnTo>
                <a:lnTo>
                  <a:pt x="1227442" y="971296"/>
                </a:lnTo>
                <a:lnTo>
                  <a:pt x="1227442" y="971029"/>
                </a:lnTo>
                <a:lnTo>
                  <a:pt x="1227442" y="938123"/>
                </a:lnTo>
                <a:lnTo>
                  <a:pt x="1227442" y="915289"/>
                </a:lnTo>
                <a:lnTo>
                  <a:pt x="1227442" y="911694"/>
                </a:lnTo>
                <a:close/>
              </a:path>
              <a:path w="1532254" h="1532254">
                <a:moveTo>
                  <a:pt x="1531874" y="765937"/>
                </a:moveTo>
                <a:lnTo>
                  <a:pt x="1530362" y="717575"/>
                </a:lnTo>
                <a:lnTo>
                  <a:pt x="1525892" y="670001"/>
                </a:lnTo>
                <a:lnTo>
                  <a:pt x="1518551" y="623303"/>
                </a:lnTo>
                <a:lnTo>
                  <a:pt x="1508442" y="577570"/>
                </a:lnTo>
                <a:lnTo>
                  <a:pt x="1497838" y="540575"/>
                </a:lnTo>
                <a:lnTo>
                  <a:pt x="1497838" y="765937"/>
                </a:lnTo>
                <a:lnTo>
                  <a:pt x="1496275" y="813993"/>
                </a:lnTo>
                <a:lnTo>
                  <a:pt x="1491665" y="861225"/>
                </a:lnTo>
                <a:lnTo>
                  <a:pt x="1484096" y="907542"/>
                </a:lnTo>
                <a:lnTo>
                  <a:pt x="1473657" y="952842"/>
                </a:lnTo>
                <a:lnTo>
                  <a:pt x="1460461" y="997026"/>
                </a:lnTo>
                <a:lnTo>
                  <a:pt x="1444599" y="1040015"/>
                </a:lnTo>
                <a:lnTo>
                  <a:pt x="1426171" y="1081684"/>
                </a:lnTo>
                <a:lnTo>
                  <a:pt x="1405267" y="1121968"/>
                </a:lnTo>
                <a:lnTo>
                  <a:pt x="1381988" y="1160741"/>
                </a:lnTo>
                <a:lnTo>
                  <a:pt x="1356436" y="1197914"/>
                </a:lnTo>
                <a:lnTo>
                  <a:pt x="1328699" y="1233398"/>
                </a:lnTo>
                <a:lnTo>
                  <a:pt x="1298879" y="1267091"/>
                </a:lnTo>
                <a:lnTo>
                  <a:pt x="1267079" y="1298892"/>
                </a:lnTo>
                <a:lnTo>
                  <a:pt x="1233385" y="1328712"/>
                </a:lnTo>
                <a:lnTo>
                  <a:pt x="1197902" y="1356448"/>
                </a:lnTo>
                <a:lnTo>
                  <a:pt x="1160729" y="1382001"/>
                </a:lnTo>
                <a:lnTo>
                  <a:pt x="1121956" y="1405267"/>
                </a:lnTo>
                <a:lnTo>
                  <a:pt x="1081684" y="1426171"/>
                </a:lnTo>
                <a:lnTo>
                  <a:pt x="1040003" y="1444612"/>
                </a:lnTo>
                <a:lnTo>
                  <a:pt x="997026" y="1460474"/>
                </a:lnTo>
                <a:lnTo>
                  <a:pt x="952830" y="1473669"/>
                </a:lnTo>
                <a:lnTo>
                  <a:pt x="907529" y="1484096"/>
                </a:lnTo>
                <a:lnTo>
                  <a:pt x="861225" y="1491665"/>
                </a:lnTo>
                <a:lnTo>
                  <a:pt x="813993" y="1496288"/>
                </a:lnTo>
                <a:lnTo>
                  <a:pt x="765937" y="1497838"/>
                </a:lnTo>
                <a:lnTo>
                  <a:pt x="717880" y="1496288"/>
                </a:lnTo>
                <a:lnTo>
                  <a:pt x="670648" y="1491665"/>
                </a:lnTo>
                <a:lnTo>
                  <a:pt x="624344" y="1484096"/>
                </a:lnTo>
                <a:lnTo>
                  <a:pt x="579043" y="1473669"/>
                </a:lnTo>
                <a:lnTo>
                  <a:pt x="534847" y="1460474"/>
                </a:lnTo>
                <a:lnTo>
                  <a:pt x="491871" y="1444612"/>
                </a:lnTo>
                <a:lnTo>
                  <a:pt x="450189" y="1426171"/>
                </a:lnTo>
                <a:lnTo>
                  <a:pt x="409917" y="1405267"/>
                </a:lnTo>
                <a:lnTo>
                  <a:pt x="371144" y="1382001"/>
                </a:lnTo>
                <a:lnTo>
                  <a:pt x="333971" y="1356448"/>
                </a:lnTo>
                <a:lnTo>
                  <a:pt x="298488" y="1328712"/>
                </a:lnTo>
                <a:lnTo>
                  <a:pt x="264795" y="1298892"/>
                </a:lnTo>
                <a:lnTo>
                  <a:pt x="232994" y="1267091"/>
                </a:lnTo>
                <a:lnTo>
                  <a:pt x="203174" y="1233398"/>
                </a:lnTo>
                <a:lnTo>
                  <a:pt x="175437" y="1197914"/>
                </a:lnTo>
                <a:lnTo>
                  <a:pt x="149885" y="1160741"/>
                </a:lnTo>
                <a:lnTo>
                  <a:pt x="126606" y="1121968"/>
                </a:lnTo>
                <a:lnTo>
                  <a:pt x="105702" y="1081684"/>
                </a:lnTo>
                <a:lnTo>
                  <a:pt x="87274" y="1040015"/>
                </a:lnTo>
                <a:lnTo>
                  <a:pt x="71412" y="997026"/>
                </a:lnTo>
                <a:lnTo>
                  <a:pt x="58216" y="952842"/>
                </a:lnTo>
                <a:lnTo>
                  <a:pt x="47777" y="907542"/>
                </a:lnTo>
                <a:lnTo>
                  <a:pt x="40208" y="861225"/>
                </a:lnTo>
                <a:lnTo>
                  <a:pt x="35598" y="813993"/>
                </a:lnTo>
                <a:lnTo>
                  <a:pt x="34036" y="765937"/>
                </a:lnTo>
                <a:lnTo>
                  <a:pt x="35598" y="717892"/>
                </a:lnTo>
                <a:lnTo>
                  <a:pt x="40208" y="670661"/>
                </a:lnTo>
                <a:lnTo>
                  <a:pt x="47777" y="624344"/>
                </a:lnTo>
                <a:lnTo>
                  <a:pt x="58216" y="579043"/>
                </a:lnTo>
                <a:lnTo>
                  <a:pt x="71412" y="534847"/>
                </a:lnTo>
                <a:lnTo>
                  <a:pt x="87274" y="491871"/>
                </a:lnTo>
                <a:lnTo>
                  <a:pt x="105702" y="450189"/>
                </a:lnTo>
                <a:lnTo>
                  <a:pt x="126606" y="409917"/>
                </a:lnTo>
                <a:lnTo>
                  <a:pt x="149885" y="371144"/>
                </a:lnTo>
                <a:lnTo>
                  <a:pt x="175437" y="333971"/>
                </a:lnTo>
                <a:lnTo>
                  <a:pt x="203174" y="298488"/>
                </a:lnTo>
                <a:lnTo>
                  <a:pt x="232994" y="264795"/>
                </a:lnTo>
                <a:lnTo>
                  <a:pt x="264795" y="232994"/>
                </a:lnTo>
                <a:lnTo>
                  <a:pt x="298488" y="203174"/>
                </a:lnTo>
                <a:lnTo>
                  <a:pt x="333971" y="175437"/>
                </a:lnTo>
                <a:lnTo>
                  <a:pt x="371144" y="149885"/>
                </a:lnTo>
                <a:lnTo>
                  <a:pt x="409917" y="126606"/>
                </a:lnTo>
                <a:lnTo>
                  <a:pt x="450189" y="105702"/>
                </a:lnTo>
                <a:lnTo>
                  <a:pt x="491871" y="87274"/>
                </a:lnTo>
                <a:lnTo>
                  <a:pt x="534847" y="71412"/>
                </a:lnTo>
                <a:lnTo>
                  <a:pt x="579043" y="58216"/>
                </a:lnTo>
                <a:lnTo>
                  <a:pt x="624344" y="47790"/>
                </a:lnTo>
                <a:lnTo>
                  <a:pt x="670648" y="40220"/>
                </a:lnTo>
                <a:lnTo>
                  <a:pt x="717880" y="35598"/>
                </a:lnTo>
                <a:lnTo>
                  <a:pt x="765937" y="34036"/>
                </a:lnTo>
                <a:lnTo>
                  <a:pt x="813993" y="35598"/>
                </a:lnTo>
                <a:lnTo>
                  <a:pt x="861225" y="40220"/>
                </a:lnTo>
                <a:lnTo>
                  <a:pt x="907529" y="47790"/>
                </a:lnTo>
                <a:lnTo>
                  <a:pt x="952830" y="58216"/>
                </a:lnTo>
                <a:lnTo>
                  <a:pt x="997026" y="71412"/>
                </a:lnTo>
                <a:lnTo>
                  <a:pt x="1040003" y="87274"/>
                </a:lnTo>
                <a:lnTo>
                  <a:pt x="1081684" y="105702"/>
                </a:lnTo>
                <a:lnTo>
                  <a:pt x="1121956" y="126606"/>
                </a:lnTo>
                <a:lnTo>
                  <a:pt x="1160729" y="149885"/>
                </a:lnTo>
                <a:lnTo>
                  <a:pt x="1197902" y="175437"/>
                </a:lnTo>
                <a:lnTo>
                  <a:pt x="1233385" y="203174"/>
                </a:lnTo>
                <a:lnTo>
                  <a:pt x="1267079" y="232994"/>
                </a:lnTo>
                <a:lnTo>
                  <a:pt x="1298879" y="264795"/>
                </a:lnTo>
                <a:lnTo>
                  <a:pt x="1328699" y="298488"/>
                </a:lnTo>
                <a:lnTo>
                  <a:pt x="1356436" y="333971"/>
                </a:lnTo>
                <a:lnTo>
                  <a:pt x="1381988" y="371144"/>
                </a:lnTo>
                <a:lnTo>
                  <a:pt x="1405267" y="409917"/>
                </a:lnTo>
                <a:lnTo>
                  <a:pt x="1426171" y="450189"/>
                </a:lnTo>
                <a:lnTo>
                  <a:pt x="1444599" y="491871"/>
                </a:lnTo>
                <a:lnTo>
                  <a:pt x="1460461" y="534847"/>
                </a:lnTo>
                <a:lnTo>
                  <a:pt x="1473657" y="579043"/>
                </a:lnTo>
                <a:lnTo>
                  <a:pt x="1484096" y="624344"/>
                </a:lnTo>
                <a:lnTo>
                  <a:pt x="1491665" y="670661"/>
                </a:lnTo>
                <a:lnTo>
                  <a:pt x="1496275" y="717892"/>
                </a:lnTo>
                <a:lnTo>
                  <a:pt x="1497838" y="765937"/>
                </a:lnTo>
                <a:lnTo>
                  <a:pt x="1497838" y="540575"/>
                </a:lnTo>
                <a:lnTo>
                  <a:pt x="1480235" y="489394"/>
                </a:lnTo>
                <a:lnTo>
                  <a:pt x="1462328" y="447116"/>
                </a:lnTo>
                <a:lnTo>
                  <a:pt x="1441996" y="406171"/>
                </a:lnTo>
                <a:lnTo>
                  <a:pt x="1419352" y="366649"/>
                </a:lnTo>
                <a:lnTo>
                  <a:pt x="1394460" y="328637"/>
                </a:lnTo>
                <a:lnTo>
                  <a:pt x="1367421" y="292239"/>
                </a:lnTo>
                <a:lnTo>
                  <a:pt x="1338338" y="257530"/>
                </a:lnTo>
                <a:lnTo>
                  <a:pt x="1307287" y="224599"/>
                </a:lnTo>
                <a:lnTo>
                  <a:pt x="1274356" y="193548"/>
                </a:lnTo>
                <a:lnTo>
                  <a:pt x="1239647" y="164452"/>
                </a:lnTo>
                <a:lnTo>
                  <a:pt x="1203236" y="137426"/>
                </a:lnTo>
                <a:lnTo>
                  <a:pt x="1165225" y="112534"/>
                </a:lnTo>
                <a:lnTo>
                  <a:pt x="1125702" y="89877"/>
                </a:lnTo>
                <a:lnTo>
                  <a:pt x="1084770" y="69557"/>
                </a:lnTo>
                <a:lnTo>
                  <a:pt x="1042492" y="51650"/>
                </a:lnTo>
                <a:lnTo>
                  <a:pt x="998969" y="36245"/>
                </a:lnTo>
                <a:lnTo>
                  <a:pt x="954303" y="23444"/>
                </a:lnTo>
                <a:lnTo>
                  <a:pt x="908583" y="13322"/>
                </a:lnTo>
                <a:lnTo>
                  <a:pt x="861885" y="5981"/>
                </a:lnTo>
                <a:lnTo>
                  <a:pt x="814298" y="1511"/>
                </a:lnTo>
                <a:lnTo>
                  <a:pt x="765937" y="0"/>
                </a:lnTo>
                <a:lnTo>
                  <a:pt x="717575" y="1511"/>
                </a:lnTo>
                <a:lnTo>
                  <a:pt x="669988" y="5981"/>
                </a:lnTo>
                <a:lnTo>
                  <a:pt x="623290" y="13322"/>
                </a:lnTo>
                <a:lnTo>
                  <a:pt x="577570" y="23444"/>
                </a:lnTo>
                <a:lnTo>
                  <a:pt x="532904" y="36245"/>
                </a:lnTo>
                <a:lnTo>
                  <a:pt x="489381" y="51650"/>
                </a:lnTo>
                <a:lnTo>
                  <a:pt x="447103" y="69557"/>
                </a:lnTo>
                <a:lnTo>
                  <a:pt x="406171" y="89877"/>
                </a:lnTo>
                <a:lnTo>
                  <a:pt x="366649" y="112534"/>
                </a:lnTo>
                <a:lnTo>
                  <a:pt x="328637" y="137426"/>
                </a:lnTo>
                <a:lnTo>
                  <a:pt x="292227" y="164452"/>
                </a:lnTo>
                <a:lnTo>
                  <a:pt x="257517" y="193548"/>
                </a:lnTo>
                <a:lnTo>
                  <a:pt x="224586" y="224599"/>
                </a:lnTo>
                <a:lnTo>
                  <a:pt x="193535" y="257530"/>
                </a:lnTo>
                <a:lnTo>
                  <a:pt x="164452" y="292239"/>
                </a:lnTo>
                <a:lnTo>
                  <a:pt x="137414" y="328637"/>
                </a:lnTo>
                <a:lnTo>
                  <a:pt x="112522" y="366649"/>
                </a:lnTo>
                <a:lnTo>
                  <a:pt x="89877" y="406171"/>
                </a:lnTo>
                <a:lnTo>
                  <a:pt x="69545" y="447116"/>
                </a:lnTo>
                <a:lnTo>
                  <a:pt x="51638" y="489394"/>
                </a:lnTo>
                <a:lnTo>
                  <a:pt x="36233" y="532904"/>
                </a:lnTo>
                <a:lnTo>
                  <a:pt x="23431" y="577570"/>
                </a:lnTo>
                <a:lnTo>
                  <a:pt x="13322" y="623303"/>
                </a:lnTo>
                <a:lnTo>
                  <a:pt x="5981" y="670001"/>
                </a:lnTo>
                <a:lnTo>
                  <a:pt x="1511" y="717575"/>
                </a:lnTo>
                <a:lnTo>
                  <a:pt x="0" y="765937"/>
                </a:lnTo>
                <a:lnTo>
                  <a:pt x="1511" y="814311"/>
                </a:lnTo>
                <a:lnTo>
                  <a:pt x="5981" y="861885"/>
                </a:lnTo>
                <a:lnTo>
                  <a:pt x="13322" y="908583"/>
                </a:lnTo>
                <a:lnTo>
                  <a:pt x="23431" y="954316"/>
                </a:lnTo>
                <a:lnTo>
                  <a:pt x="36233" y="998982"/>
                </a:lnTo>
                <a:lnTo>
                  <a:pt x="51638" y="1042492"/>
                </a:lnTo>
                <a:lnTo>
                  <a:pt x="69545" y="1084770"/>
                </a:lnTo>
                <a:lnTo>
                  <a:pt x="89877" y="1125715"/>
                </a:lnTo>
                <a:lnTo>
                  <a:pt x="112522" y="1165237"/>
                </a:lnTo>
                <a:lnTo>
                  <a:pt x="137414" y="1203248"/>
                </a:lnTo>
                <a:lnTo>
                  <a:pt x="164452" y="1239647"/>
                </a:lnTo>
                <a:lnTo>
                  <a:pt x="193535" y="1274356"/>
                </a:lnTo>
                <a:lnTo>
                  <a:pt x="224586" y="1307287"/>
                </a:lnTo>
                <a:lnTo>
                  <a:pt x="257517" y="1338338"/>
                </a:lnTo>
                <a:lnTo>
                  <a:pt x="292227" y="1367434"/>
                </a:lnTo>
                <a:lnTo>
                  <a:pt x="328637" y="1394460"/>
                </a:lnTo>
                <a:lnTo>
                  <a:pt x="366649" y="1419352"/>
                </a:lnTo>
                <a:lnTo>
                  <a:pt x="406171" y="1442008"/>
                </a:lnTo>
                <a:lnTo>
                  <a:pt x="447103" y="1462328"/>
                </a:lnTo>
                <a:lnTo>
                  <a:pt x="489381" y="1480235"/>
                </a:lnTo>
                <a:lnTo>
                  <a:pt x="532904" y="1495640"/>
                </a:lnTo>
                <a:lnTo>
                  <a:pt x="577570" y="1508442"/>
                </a:lnTo>
                <a:lnTo>
                  <a:pt x="623290" y="1518564"/>
                </a:lnTo>
                <a:lnTo>
                  <a:pt x="669988" y="1525905"/>
                </a:lnTo>
                <a:lnTo>
                  <a:pt x="717575" y="1530375"/>
                </a:lnTo>
                <a:lnTo>
                  <a:pt x="765937" y="1531874"/>
                </a:lnTo>
                <a:lnTo>
                  <a:pt x="814298" y="1530375"/>
                </a:lnTo>
                <a:lnTo>
                  <a:pt x="861885" y="1525905"/>
                </a:lnTo>
                <a:lnTo>
                  <a:pt x="908583" y="1518564"/>
                </a:lnTo>
                <a:lnTo>
                  <a:pt x="954303" y="1508442"/>
                </a:lnTo>
                <a:lnTo>
                  <a:pt x="991298" y="1497838"/>
                </a:lnTo>
                <a:lnTo>
                  <a:pt x="998969" y="1495640"/>
                </a:lnTo>
                <a:lnTo>
                  <a:pt x="1042492" y="1480235"/>
                </a:lnTo>
                <a:lnTo>
                  <a:pt x="1084770" y="1462328"/>
                </a:lnTo>
                <a:lnTo>
                  <a:pt x="1125702" y="1442008"/>
                </a:lnTo>
                <a:lnTo>
                  <a:pt x="1165225" y="1419352"/>
                </a:lnTo>
                <a:lnTo>
                  <a:pt x="1203236" y="1394460"/>
                </a:lnTo>
                <a:lnTo>
                  <a:pt x="1239647" y="1367434"/>
                </a:lnTo>
                <a:lnTo>
                  <a:pt x="1274356" y="1338338"/>
                </a:lnTo>
                <a:lnTo>
                  <a:pt x="1307287" y="1307287"/>
                </a:lnTo>
                <a:lnTo>
                  <a:pt x="1338338" y="1274356"/>
                </a:lnTo>
                <a:lnTo>
                  <a:pt x="1367421" y="1239647"/>
                </a:lnTo>
                <a:lnTo>
                  <a:pt x="1394460" y="1203248"/>
                </a:lnTo>
                <a:lnTo>
                  <a:pt x="1419352" y="1165237"/>
                </a:lnTo>
                <a:lnTo>
                  <a:pt x="1441996" y="1125715"/>
                </a:lnTo>
                <a:lnTo>
                  <a:pt x="1462328" y="1084770"/>
                </a:lnTo>
                <a:lnTo>
                  <a:pt x="1480235" y="1042492"/>
                </a:lnTo>
                <a:lnTo>
                  <a:pt x="1495640" y="998982"/>
                </a:lnTo>
                <a:lnTo>
                  <a:pt x="1508442" y="954316"/>
                </a:lnTo>
                <a:lnTo>
                  <a:pt x="1518551" y="908583"/>
                </a:lnTo>
                <a:lnTo>
                  <a:pt x="1525892" y="861885"/>
                </a:lnTo>
                <a:lnTo>
                  <a:pt x="1530362" y="814311"/>
                </a:lnTo>
                <a:lnTo>
                  <a:pt x="1531874" y="765937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19727" y="4684521"/>
            <a:ext cx="1532255" cy="1532255"/>
          </a:xfrm>
          <a:custGeom>
            <a:avLst/>
            <a:gdLst/>
            <a:ahLst/>
            <a:cxnLst/>
            <a:rect l="l" t="t" r="r" b="b"/>
            <a:pathLst>
              <a:path w="1532254" h="1532254">
                <a:moveTo>
                  <a:pt x="679945" y="334899"/>
                </a:moveTo>
                <a:lnTo>
                  <a:pt x="676211" y="317550"/>
                </a:lnTo>
                <a:lnTo>
                  <a:pt x="667651" y="312000"/>
                </a:lnTo>
                <a:lnTo>
                  <a:pt x="658977" y="313905"/>
                </a:lnTo>
                <a:lnTo>
                  <a:pt x="608647" y="327469"/>
                </a:lnTo>
                <a:lnTo>
                  <a:pt x="560171" y="345935"/>
                </a:lnTo>
                <a:lnTo>
                  <a:pt x="514045" y="369023"/>
                </a:lnTo>
                <a:lnTo>
                  <a:pt x="470750" y="396468"/>
                </a:lnTo>
                <a:lnTo>
                  <a:pt x="430771" y="428002"/>
                </a:lnTo>
                <a:lnTo>
                  <a:pt x="394576" y="463334"/>
                </a:lnTo>
                <a:lnTo>
                  <a:pt x="390347" y="474891"/>
                </a:lnTo>
                <a:lnTo>
                  <a:pt x="391782" y="480885"/>
                </a:lnTo>
                <a:lnTo>
                  <a:pt x="395541" y="486041"/>
                </a:lnTo>
                <a:lnTo>
                  <a:pt x="398627" y="488873"/>
                </a:lnTo>
                <a:lnTo>
                  <a:pt x="402513" y="490283"/>
                </a:lnTo>
                <a:lnTo>
                  <a:pt x="410743" y="490283"/>
                </a:lnTo>
                <a:lnTo>
                  <a:pt x="415074" y="488530"/>
                </a:lnTo>
                <a:lnTo>
                  <a:pt x="418249" y="485076"/>
                </a:lnTo>
                <a:lnTo>
                  <a:pt x="452132" y="452005"/>
                </a:lnTo>
                <a:lnTo>
                  <a:pt x="489496" y="422567"/>
                </a:lnTo>
                <a:lnTo>
                  <a:pt x="530021" y="396913"/>
                </a:lnTo>
                <a:lnTo>
                  <a:pt x="573201" y="375310"/>
                </a:lnTo>
                <a:lnTo>
                  <a:pt x="618591" y="358038"/>
                </a:lnTo>
                <a:lnTo>
                  <a:pt x="665759" y="345325"/>
                </a:lnTo>
                <a:lnTo>
                  <a:pt x="674433" y="343458"/>
                </a:lnTo>
                <a:lnTo>
                  <a:pt x="679945" y="334899"/>
                </a:lnTo>
                <a:close/>
              </a:path>
              <a:path w="1532254" h="1532254">
                <a:moveTo>
                  <a:pt x="782002" y="516128"/>
                </a:moveTo>
                <a:lnTo>
                  <a:pt x="774814" y="508939"/>
                </a:lnTo>
                <a:lnTo>
                  <a:pt x="757059" y="508939"/>
                </a:lnTo>
                <a:lnTo>
                  <a:pt x="749858" y="516128"/>
                </a:lnTo>
                <a:lnTo>
                  <a:pt x="749858" y="794207"/>
                </a:lnTo>
                <a:lnTo>
                  <a:pt x="471779" y="794207"/>
                </a:lnTo>
                <a:lnTo>
                  <a:pt x="464591" y="801408"/>
                </a:lnTo>
                <a:lnTo>
                  <a:pt x="464591" y="819162"/>
                </a:lnTo>
                <a:lnTo>
                  <a:pt x="471779" y="826350"/>
                </a:lnTo>
                <a:lnTo>
                  <a:pt x="774814" y="826350"/>
                </a:lnTo>
                <a:lnTo>
                  <a:pt x="782002" y="819162"/>
                </a:lnTo>
                <a:lnTo>
                  <a:pt x="782002" y="516128"/>
                </a:lnTo>
                <a:close/>
              </a:path>
              <a:path w="1532254" h="1532254">
                <a:moveTo>
                  <a:pt x="1139558" y="476834"/>
                </a:moveTo>
                <a:lnTo>
                  <a:pt x="1097064" y="427824"/>
                </a:lnTo>
                <a:lnTo>
                  <a:pt x="1055687" y="395046"/>
                </a:lnTo>
                <a:lnTo>
                  <a:pt x="1011478" y="367093"/>
                </a:lnTo>
                <a:lnTo>
                  <a:pt x="964717" y="344144"/>
                </a:lnTo>
                <a:lnTo>
                  <a:pt x="915682" y="326339"/>
                </a:lnTo>
                <a:lnTo>
                  <a:pt x="864654" y="313829"/>
                </a:lnTo>
                <a:lnTo>
                  <a:pt x="855878" y="312127"/>
                </a:lnTo>
                <a:lnTo>
                  <a:pt x="847534" y="317906"/>
                </a:lnTo>
                <a:lnTo>
                  <a:pt x="844232" y="335356"/>
                </a:lnTo>
                <a:lnTo>
                  <a:pt x="849972" y="343763"/>
                </a:lnTo>
                <a:lnTo>
                  <a:pt x="858685" y="345401"/>
                </a:lnTo>
                <a:lnTo>
                  <a:pt x="906360" y="357098"/>
                </a:lnTo>
                <a:lnTo>
                  <a:pt x="952182" y="373748"/>
                </a:lnTo>
                <a:lnTo>
                  <a:pt x="995883" y="395211"/>
                </a:lnTo>
                <a:lnTo>
                  <a:pt x="1037209" y="421347"/>
                </a:lnTo>
                <a:lnTo>
                  <a:pt x="1075931" y="452043"/>
                </a:lnTo>
                <a:lnTo>
                  <a:pt x="1111681" y="487045"/>
                </a:lnTo>
                <a:lnTo>
                  <a:pt x="1114844" y="490486"/>
                </a:lnTo>
                <a:lnTo>
                  <a:pt x="1119162" y="492239"/>
                </a:lnTo>
                <a:lnTo>
                  <a:pt x="1127391" y="492239"/>
                </a:lnTo>
                <a:lnTo>
                  <a:pt x="1131290" y="490829"/>
                </a:lnTo>
                <a:lnTo>
                  <a:pt x="1134376" y="487984"/>
                </a:lnTo>
                <a:lnTo>
                  <a:pt x="1138123" y="482828"/>
                </a:lnTo>
                <a:lnTo>
                  <a:pt x="1139558" y="476834"/>
                </a:lnTo>
                <a:close/>
              </a:path>
              <a:path w="1532254" h="1532254">
                <a:moveTo>
                  <a:pt x="1164971" y="810285"/>
                </a:moveTo>
                <a:lnTo>
                  <a:pt x="1162278" y="763816"/>
                </a:lnTo>
                <a:lnTo>
                  <a:pt x="1154417" y="718896"/>
                </a:lnTo>
                <a:lnTo>
                  <a:pt x="1141666" y="675843"/>
                </a:lnTo>
                <a:lnTo>
                  <a:pt x="1132827" y="654977"/>
                </a:lnTo>
                <a:lnTo>
                  <a:pt x="1132827" y="810285"/>
                </a:lnTo>
                <a:lnTo>
                  <a:pt x="1129957" y="856246"/>
                </a:lnTo>
                <a:lnTo>
                  <a:pt x="1121600" y="900518"/>
                </a:lnTo>
                <a:lnTo>
                  <a:pt x="1108087" y="942759"/>
                </a:lnTo>
                <a:lnTo>
                  <a:pt x="1089774" y="982624"/>
                </a:lnTo>
                <a:lnTo>
                  <a:pt x="1067003" y="1019759"/>
                </a:lnTo>
                <a:lnTo>
                  <a:pt x="1040117" y="1053820"/>
                </a:lnTo>
                <a:lnTo>
                  <a:pt x="1009472" y="1084465"/>
                </a:lnTo>
                <a:lnTo>
                  <a:pt x="975398" y="1111351"/>
                </a:lnTo>
                <a:lnTo>
                  <a:pt x="938263" y="1134122"/>
                </a:lnTo>
                <a:lnTo>
                  <a:pt x="898410" y="1152448"/>
                </a:lnTo>
                <a:lnTo>
                  <a:pt x="856170" y="1165948"/>
                </a:lnTo>
                <a:lnTo>
                  <a:pt x="811898" y="1174318"/>
                </a:lnTo>
                <a:lnTo>
                  <a:pt x="765937" y="1177175"/>
                </a:lnTo>
                <a:lnTo>
                  <a:pt x="719975" y="1174318"/>
                </a:lnTo>
                <a:lnTo>
                  <a:pt x="675703" y="1165948"/>
                </a:lnTo>
                <a:lnTo>
                  <a:pt x="633463" y="1152448"/>
                </a:lnTo>
                <a:lnTo>
                  <a:pt x="593598" y="1134122"/>
                </a:lnTo>
                <a:lnTo>
                  <a:pt x="556463" y="1111351"/>
                </a:lnTo>
                <a:lnTo>
                  <a:pt x="522389" y="1084465"/>
                </a:lnTo>
                <a:lnTo>
                  <a:pt x="491744" y="1053820"/>
                </a:lnTo>
                <a:lnTo>
                  <a:pt x="464858" y="1019759"/>
                </a:lnTo>
                <a:lnTo>
                  <a:pt x="442087" y="982624"/>
                </a:lnTo>
                <a:lnTo>
                  <a:pt x="423773" y="942759"/>
                </a:lnTo>
                <a:lnTo>
                  <a:pt x="410260" y="900518"/>
                </a:lnTo>
                <a:lnTo>
                  <a:pt x="401891" y="856246"/>
                </a:lnTo>
                <a:lnTo>
                  <a:pt x="399034" y="810285"/>
                </a:lnTo>
                <a:lnTo>
                  <a:pt x="401891" y="764324"/>
                </a:lnTo>
                <a:lnTo>
                  <a:pt x="410260" y="720051"/>
                </a:lnTo>
                <a:lnTo>
                  <a:pt x="423773" y="677811"/>
                </a:lnTo>
                <a:lnTo>
                  <a:pt x="442087" y="637946"/>
                </a:lnTo>
                <a:lnTo>
                  <a:pt x="464858" y="600811"/>
                </a:lnTo>
                <a:lnTo>
                  <a:pt x="491744" y="566750"/>
                </a:lnTo>
                <a:lnTo>
                  <a:pt x="522389" y="536092"/>
                </a:lnTo>
                <a:lnTo>
                  <a:pt x="556463" y="509206"/>
                </a:lnTo>
                <a:lnTo>
                  <a:pt x="593598" y="486435"/>
                </a:lnTo>
                <a:lnTo>
                  <a:pt x="633463" y="468122"/>
                </a:lnTo>
                <a:lnTo>
                  <a:pt x="675703" y="454609"/>
                </a:lnTo>
                <a:lnTo>
                  <a:pt x="719975" y="446252"/>
                </a:lnTo>
                <a:lnTo>
                  <a:pt x="765937" y="443382"/>
                </a:lnTo>
                <a:lnTo>
                  <a:pt x="811898" y="446252"/>
                </a:lnTo>
                <a:lnTo>
                  <a:pt x="856170" y="454609"/>
                </a:lnTo>
                <a:lnTo>
                  <a:pt x="898410" y="468122"/>
                </a:lnTo>
                <a:lnTo>
                  <a:pt x="938263" y="486435"/>
                </a:lnTo>
                <a:lnTo>
                  <a:pt x="975398" y="509206"/>
                </a:lnTo>
                <a:lnTo>
                  <a:pt x="1009472" y="536092"/>
                </a:lnTo>
                <a:lnTo>
                  <a:pt x="1040117" y="566750"/>
                </a:lnTo>
                <a:lnTo>
                  <a:pt x="1067003" y="600811"/>
                </a:lnTo>
                <a:lnTo>
                  <a:pt x="1089774" y="637946"/>
                </a:lnTo>
                <a:lnTo>
                  <a:pt x="1108087" y="677811"/>
                </a:lnTo>
                <a:lnTo>
                  <a:pt x="1121600" y="720051"/>
                </a:lnTo>
                <a:lnTo>
                  <a:pt x="1129957" y="764324"/>
                </a:lnTo>
                <a:lnTo>
                  <a:pt x="1132827" y="810285"/>
                </a:lnTo>
                <a:lnTo>
                  <a:pt x="1132827" y="654977"/>
                </a:lnTo>
                <a:lnTo>
                  <a:pt x="1102753" y="596519"/>
                </a:lnTo>
                <a:lnTo>
                  <a:pt x="1077201" y="560857"/>
                </a:lnTo>
                <a:lnTo>
                  <a:pt x="1047965" y="528256"/>
                </a:lnTo>
                <a:lnTo>
                  <a:pt x="1015365" y="499021"/>
                </a:lnTo>
                <a:lnTo>
                  <a:pt x="979690" y="473456"/>
                </a:lnTo>
                <a:lnTo>
                  <a:pt x="941260" y="451866"/>
                </a:lnTo>
                <a:lnTo>
                  <a:pt x="900379" y="434543"/>
                </a:lnTo>
                <a:lnTo>
                  <a:pt x="857313" y="421805"/>
                </a:lnTo>
                <a:lnTo>
                  <a:pt x="812406" y="413931"/>
                </a:lnTo>
                <a:lnTo>
                  <a:pt x="765937" y="411238"/>
                </a:lnTo>
                <a:lnTo>
                  <a:pt x="719467" y="413931"/>
                </a:lnTo>
                <a:lnTo>
                  <a:pt x="674547" y="421805"/>
                </a:lnTo>
                <a:lnTo>
                  <a:pt x="631494" y="434543"/>
                </a:lnTo>
                <a:lnTo>
                  <a:pt x="590600" y="451866"/>
                </a:lnTo>
                <a:lnTo>
                  <a:pt x="552170" y="473456"/>
                </a:lnTo>
                <a:lnTo>
                  <a:pt x="516496" y="499021"/>
                </a:lnTo>
                <a:lnTo>
                  <a:pt x="483895" y="528256"/>
                </a:lnTo>
                <a:lnTo>
                  <a:pt x="454660" y="560857"/>
                </a:lnTo>
                <a:lnTo>
                  <a:pt x="429094" y="596519"/>
                </a:lnTo>
                <a:lnTo>
                  <a:pt x="407504" y="634949"/>
                </a:lnTo>
                <a:lnTo>
                  <a:pt x="390194" y="675843"/>
                </a:lnTo>
                <a:lnTo>
                  <a:pt x="377444" y="718896"/>
                </a:lnTo>
                <a:lnTo>
                  <a:pt x="369582" y="763816"/>
                </a:lnTo>
                <a:lnTo>
                  <a:pt x="366890" y="810285"/>
                </a:lnTo>
                <a:lnTo>
                  <a:pt x="369582" y="856754"/>
                </a:lnTo>
                <a:lnTo>
                  <a:pt x="377444" y="901674"/>
                </a:lnTo>
                <a:lnTo>
                  <a:pt x="390194" y="944727"/>
                </a:lnTo>
                <a:lnTo>
                  <a:pt x="407504" y="985621"/>
                </a:lnTo>
                <a:lnTo>
                  <a:pt x="429094" y="1024051"/>
                </a:lnTo>
                <a:lnTo>
                  <a:pt x="454660" y="1059713"/>
                </a:lnTo>
                <a:lnTo>
                  <a:pt x="483895" y="1092314"/>
                </a:lnTo>
                <a:lnTo>
                  <a:pt x="516496" y="1121549"/>
                </a:lnTo>
                <a:lnTo>
                  <a:pt x="552170" y="1147114"/>
                </a:lnTo>
                <a:lnTo>
                  <a:pt x="590600" y="1168704"/>
                </a:lnTo>
                <a:lnTo>
                  <a:pt x="631494" y="1186027"/>
                </a:lnTo>
                <a:lnTo>
                  <a:pt x="674547" y="1198765"/>
                </a:lnTo>
                <a:lnTo>
                  <a:pt x="719467" y="1206639"/>
                </a:lnTo>
                <a:lnTo>
                  <a:pt x="765937" y="1209319"/>
                </a:lnTo>
                <a:lnTo>
                  <a:pt x="812406" y="1206639"/>
                </a:lnTo>
                <a:lnTo>
                  <a:pt x="857313" y="1198765"/>
                </a:lnTo>
                <a:lnTo>
                  <a:pt x="900379" y="1186027"/>
                </a:lnTo>
                <a:lnTo>
                  <a:pt x="921258" y="1177175"/>
                </a:lnTo>
                <a:lnTo>
                  <a:pt x="941260" y="1168704"/>
                </a:lnTo>
                <a:lnTo>
                  <a:pt x="979690" y="1147114"/>
                </a:lnTo>
                <a:lnTo>
                  <a:pt x="1015365" y="1121549"/>
                </a:lnTo>
                <a:lnTo>
                  <a:pt x="1047965" y="1092314"/>
                </a:lnTo>
                <a:lnTo>
                  <a:pt x="1077201" y="1059713"/>
                </a:lnTo>
                <a:lnTo>
                  <a:pt x="1102753" y="1024051"/>
                </a:lnTo>
                <a:lnTo>
                  <a:pt x="1124343" y="985621"/>
                </a:lnTo>
                <a:lnTo>
                  <a:pt x="1141666" y="944727"/>
                </a:lnTo>
                <a:lnTo>
                  <a:pt x="1154417" y="901674"/>
                </a:lnTo>
                <a:lnTo>
                  <a:pt x="1162278" y="856754"/>
                </a:lnTo>
                <a:lnTo>
                  <a:pt x="1164971" y="810285"/>
                </a:lnTo>
                <a:close/>
              </a:path>
              <a:path w="1532254" h="1532254">
                <a:moveTo>
                  <a:pt x="1531874" y="765937"/>
                </a:moveTo>
                <a:lnTo>
                  <a:pt x="1530362" y="717575"/>
                </a:lnTo>
                <a:lnTo>
                  <a:pt x="1525892" y="670001"/>
                </a:lnTo>
                <a:lnTo>
                  <a:pt x="1518551" y="623303"/>
                </a:lnTo>
                <a:lnTo>
                  <a:pt x="1508429" y="577570"/>
                </a:lnTo>
                <a:lnTo>
                  <a:pt x="1497838" y="540626"/>
                </a:lnTo>
                <a:lnTo>
                  <a:pt x="1497838" y="765937"/>
                </a:lnTo>
                <a:lnTo>
                  <a:pt x="1496275" y="813993"/>
                </a:lnTo>
                <a:lnTo>
                  <a:pt x="1491653" y="861225"/>
                </a:lnTo>
                <a:lnTo>
                  <a:pt x="1484083" y="907542"/>
                </a:lnTo>
                <a:lnTo>
                  <a:pt x="1473657" y="952842"/>
                </a:lnTo>
                <a:lnTo>
                  <a:pt x="1460461" y="997026"/>
                </a:lnTo>
                <a:lnTo>
                  <a:pt x="1444599" y="1040003"/>
                </a:lnTo>
                <a:lnTo>
                  <a:pt x="1426159" y="1081684"/>
                </a:lnTo>
                <a:lnTo>
                  <a:pt x="1405267" y="1121956"/>
                </a:lnTo>
                <a:lnTo>
                  <a:pt x="1381988" y="1160729"/>
                </a:lnTo>
                <a:lnTo>
                  <a:pt x="1356436" y="1197902"/>
                </a:lnTo>
                <a:lnTo>
                  <a:pt x="1328699" y="1233385"/>
                </a:lnTo>
                <a:lnTo>
                  <a:pt x="1298879" y="1267079"/>
                </a:lnTo>
                <a:lnTo>
                  <a:pt x="1267079" y="1298879"/>
                </a:lnTo>
                <a:lnTo>
                  <a:pt x="1233385" y="1328699"/>
                </a:lnTo>
                <a:lnTo>
                  <a:pt x="1197902" y="1356436"/>
                </a:lnTo>
                <a:lnTo>
                  <a:pt x="1160729" y="1381988"/>
                </a:lnTo>
                <a:lnTo>
                  <a:pt x="1121956" y="1405267"/>
                </a:lnTo>
                <a:lnTo>
                  <a:pt x="1081671" y="1426159"/>
                </a:lnTo>
                <a:lnTo>
                  <a:pt x="1040003" y="1444599"/>
                </a:lnTo>
                <a:lnTo>
                  <a:pt x="997013" y="1460449"/>
                </a:lnTo>
                <a:lnTo>
                  <a:pt x="952830" y="1473644"/>
                </a:lnTo>
                <a:lnTo>
                  <a:pt x="907529" y="1484083"/>
                </a:lnTo>
                <a:lnTo>
                  <a:pt x="861212" y="1491653"/>
                </a:lnTo>
                <a:lnTo>
                  <a:pt x="813981" y="1496263"/>
                </a:lnTo>
                <a:lnTo>
                  <a:pt x="765937" y="1497825"/>
                </a:lnTo>
                <a:lnTo>
                  <a:pt x="717880" y="1496263"/>
                </a:lnTo>
                <a:lnTo>
                  <a:pt x="670648" y="1491653"/>
                </a:lnTo>
                <a:lnTo>
                  <a:pt x="624332" y="1484083"/>
                </a:lnTo>
                <a:lnTo>
                  <a:pt x="579031" y="1473644"/>
                </a:lnTo>
                <a:lnTo>
                  <a:pt x="534847" y="1460449"/>
                </a:lnTo>
                <a:lnTo>
                  <a:pt x="491858" y="1444599"/>
                </a:lnTo>
                <a:lnTo>
                  <a:pt x="450189" y="1426159"/>
                </a:lnTo>
                <a:lnTo>
                  <a:pt x="409917" y="1405267"/>
                </a:lnTo>
                <a:lnTo>
                  <a:pt x="371132" y="1381988"/>
                </a:lnTo>
                <a:lnTo>
                  <a:pt x="333959" y="1356436"/>
                </a:lnTo>
                <a:lnTo>
                  <a:pt x="298475" y="1328699"/>
                </a:lnTo>
                <a:lnTo>
                  <a:pt x="264782" y="1298879"/>
                </a:lnTo>
                <a:lnTo>
                  <a:pt x="232981" y="1267079"/>
                </a:lnTo>
                <a:lnTo>
                  <a:pt x="203161" y="1233385"/>
                </a:lnTo>
                <a:lnTo>
                  <a:pt x="175437" y="1197902"/>
                </a:lnTo>
                <a:lnTo>
                  <a:pt x="149872" y="1160729"/>
                </a:lnTo>
                <a:lnTo>
                  <a:pt x="126606" y="1121956"/>
                </a:lnTo>
                <a:lnTo>
                  <a:pt x="105702" y="1081684"/>
                </a:lnTo>
                <a:lnTo>
                  <a:pt x="87261" y="1040003"/>
                </a:lnTo>
                <a:lnTo>
                  <a:pt x="71412" y="997026"/>
                </a:lnTo>
                <a:lnTo>
                  <a:pt x="58204" y="952842"/>
                </a:lnTo>
                <a:lnTo>
                  <a:pt x="47777" y="907542"/>
                </a:lnTo>
                <a:lnTo>
                  <a:pt x="40208" y="861225"/>
                </a:lnTo>
                <a:lnTo>
                  <a:pt x="35585" y="813993"/>
                </a:lnTo>
                <a:lnTo>
                  <a:pt x="34036" y="765937"/>
                </a:lnTo>
                <a:lnTo>
                  <a:pt x="35585" y="717892"/>
                </a:lnTo>
                <a:lnTo>
                  <a:pt x="40208" y="670661"/>
                </a:lnTo>
                <a:lnTo>
                  <a:pt x="47777" y="624344"/>
                </a:lnTo>
                <a:lnTo>
                  <a:pt x="58204" y="579043"/>
                </a:lnTo>
                <a:lnTo>
                  <a:pt x="71412" y="534847"/>
                </a:lnTo>
                <a:lnTo>
                  <a:pt x="87261" y="491871"/>
                </a:lnTo>
                <a:lnTo>
                  <a:pt x="105702" y="450189"/>
                </a:lnTo>
                <a:lnTo>
                  <a:pt x="126606" y="409917"/>
                </a:lnTo>
                <a:lnTo>
                  <a:pt x="149872" y="371144"/>
                </a:lnTo>
                <a:lnTo>
                  <a:pt x="175437" y="333959"/>
                </a:lnTo>
                <a:lnTo>
                  <a:pt x="203161" y="298488"/>
                </a:lnTo>
                <a:lnTo>
                  <a:pt x="232981" y="264795"/>
                </a:lnTo>
                <a:lnTo>
                  <a:pt x="264782" y="232994"/>
                </a:lnTo>
                <a:lnTo>
                  <a:pt x="298475" y="203174"/>
                </a:lnTo>
                <a:lnTo>
                  <a:pt x="333959" y="175437"/>
                </a:lnTo>
                <a:lnTo>
                  <a:pt x="371132" y="149885"/>
                </a:lnTo>
                <a:lnTo>
                  <a:pt x="409917" y="126606"/>
                </a:lnTo>
                <a:lnTo>
                  <a:pt x="450189" y="105702"/>
                </a:lnTo>
                <a:lnTo>
                  <a:pt x="491858" y="87274"/>
                </a:lnTo>
                <a:lnTo>
                  <a:pt x="534847" y="71412"/>
                </a:lnTo>
                <a:lnTo>
                  <a:pt x="579031" y="58216"/>
                </a:lnTo>
                <a:lnTo>
                  <a:pt x="624332" y="47790"/>
                </a:lnTo>
                <a:lnTo>
                  <a:pt x="670648" y="40208"/>
                </a:lnTo>
                <a:lnTo>
                  <a:pt x="717880" y="35598"/>
                </a:lnTo>
                <a:lnTo>
                  <a:pt x="765937" y="34036"/>
                </a:lnTo>
                <a:lnTo>
                  <a:pt x="813981" y="35598"/>
                </a:lnTo>
                <a:lnTo>
                  <a:pt x="861212" y="40208"/>
                </a:lnTo>
                <a:lnTo>
                  <a:pt x="907529" y="47790"/>
                </a:lnTo>
                <a:lnTo>
                  <a:pt x="952830" y="58216"/>
                </a:lnTo>
                <a:lnTo>
                  <a:pt x="997013" y="71412"/>
                </a:lnTo>
                <a:lnTo>
                  <a:pt x="1040003" y="87274"/>
                </a:lnTo>
                <a:lnTo>
                  <a:pt x="1081671" y="105702"/>
                </a:lnTo>
                <a:lnTo>
                  <a:pt x="1121956" y="126606"/>
                </a:lnTo>
                <a:lnTo>
                  <a:pt x="1160729" y="149885"/>
                </a:lnTo>
                <a:lnTo>
                  <a:pt x="1197902" y="175437"/>
                </a:lnTo>
                <a:lnTo>
                  <a:pt x="1233385" y="203174"/>
                </a:lnTo>
                <a:lnTo>
                  <a:pt x="1267079" y="232994"/>
                </a:lnTo>
                <a:lnTo>
                  <a:pt x="1298879" y="264795"/>
                </a:lnTo>
                <a:lnTo>
                  <a:pt x="1328699" y="298488"/>
                </a:lnTo>
                <a:lnTo>
                  <a:pt x="1356436" y="333959"/>
                </a:lnTo>
                <a:lnTo>
                  <a:pt x="1381988" y="371144"/>
                </a:lnTo>
                <a:lnTo>
                  <a:pt x="1405267" y="409917"/>
                </a:lnTo>
                <a:lnTo>
                  <a:pt x="1426159" y="450189"/>
                </a:lnTo>
                <a:lnTo>
                  <a:pt x="1444599" y="491871"/>
                </a:lnTo>
                <a:lnTo>
                  <a:pt x="1460461" y="534847"/>
                </a:lnTo>
                <a:lnTo>
                  <a:pt x="1473657" y="579043"/>
                </a:lnTo>
                <a:lnTo>
                  <a:pt x="1484083" y="624344"/>
                </a:lnTo>
                <a:lnTo>
                  <a:pt x="1491653" y="670661"/>
                </a:lnTo>
                <a:lnTo>
                  <a:pt x="1496275" y="717892"/>
                </a:lnTo>
                <a:lnTo>
                  <a:pt x="1497838" y="765937"/>
                </a:lnTo>
                <a:lnTo>
                  <a:pt x="1497838" y="540626"/>
                </a:lnTo>
                <a:lnTo>
                  <a:pt x="1480235" y="489381"/>
                </a:lnTo>
                <a:lnTo>
                  <a:pt x="1462316" y="447116"/>
                </a:lnTo>
                <a:lnTo>
                  <a:pt x="1441996" y="406171"/>
                </a:lnTo>
                <a:lnTo>
                  <a:pt x="1419339" y="366649"/>
                </a:lnTo>
                <a:lnTo>
                  <a:pt x="1394460" y="328637"/>
                </a:lnTo>
                <a:lnTo>
                  <a:pt x="1367421" y="292239"/>
                </a:lnTo>
                <a:lnTo>
                  <a:pt x="1338326" y="257517"/>
                </a:lnTo>
                <a:lnTo>
                  <a:pt x="1307274" y="224599"/>
                </a:lnTo>
                <a:lnTo>
                  <a:pt x="1274343" y="193548"/>
                </a:lnTo>
                <a:lnTo>
                  <a:pt x="1239634" y="164452"/>
                </a:lnTo>
                <a:lnTo>
                  <a:pt x="1203236" y="137414"/>
                </a:lnTo>
                <a:lnTo>
                  <a:pt x="1165225" y="112534"/>
                </a:lnTo>
                <a:lnTo>
                  <a:pt x="1125702" y="89877"/>
                </a:lnTo>
                <a:lnTo>
                  <a:pt x="1084757" y="69557"/>
                </a:lnTo>
                <a:lnTo>
                  <a:pt x="1042479" y="51638"/>
                </a:lnTo>
                <a:lnTo>
                  <a:pt x="998969" y="36245"/>
                </a:lnTo>
                <a:lnTo>
                  <a:pt x="954303" y="23431"/>
                </a:lnTo>
                <a:lnTo>
                  <a:pt x="908570" y="13322"/>
                </a:lnTo>
                <a:lnTo>
                  <a:pt x="861872" y="5981"/>
                </a:lnTo>
                <a:lnTo>
                  <a:pt x="814298" y="1511"/>
                </a:lnTo>
                <a:lnTo>
                  <a:pt x="765937" y="0"/>
                </a:lnTo>
                <a:lnTo>
                  <a:pt x="717562" y="1511"/>
                </a:lnTo>
                <a:lnTo>
                  <a:pt x="669988" y="5981"/>
                </a:lnTo>
                <a:lnTo>
                  <a:pt x="623290" y="13322"/>
                </a:lnTo>
                <a:lnTo>
                  <a:pt x="577557" y="23431"/>
                </a:lnTo>
                <a:lnTo>
                  <a:pt x="532892" y="36245"/>
                </a:lnTo>
                <a:lnTo>
                  <a:pt x="489381" y="51638"/>
                </a:lnTo>
                <a:lnTo>
                  <a:pt x="447103" y="69557"/>
                </a:lnTo>
                <a:lnTo>
                  <a:pt x="406158" y="89877"/>
                </a:lnTo>
                <a:lnTo>
                  <a:pt x="366636" y="112534"/>
                </a:lnTo>
                <a:lnTo>
                  <a:pt x="328625" y="137414"/>
                </a:lnTo>
                <a:lnTo>
                  <a:pt x="292227" y="164452"/>
                </a:lnTo>
                <a:lnTo>
                  <a:pt x="257517" y="193548"/>
                </a:lnTo>
                <a:lnTo>
                  <a:pt x="224586" y="224599"/>
                </a:lnTo>
                <a:lnTo>
                  <a:pt x="193535" y="257517"/>
                </a:lnTo>
                <a:lnTo>
                  <a:pt x="164439" y="292239"/>
                </a:lnTo>
                <a:lnTo>
                  <a:pt x="137414" y="328637"/>
                </a:lnTo>
                <a:lnTo>
                  <a:pt x="112522" y="366649"/>
                </a:lnTo>
                <a:lnTo>
                  <a:pt x="89865" y="406171"/>
                </a:lnTo>
                <a:lnTo>
                  <a:pt x="69545" y="447116"/>
                </a:lnTo>
                <a:lnTo>
                  <a:pt x="51638" y="489381"/>
                </a:lnTo>
                <a:lnTo>
                  <a:pt x="36233" y="532904"/>
                </a:lnTo>
                <a:lnTo>
                  <a:pt x="23431" y="577570"/>
                </a:lnTo>
                <a:lnTo>
                  <a:pt x="13309" y="623303"/>
                </a:lnTo>
                <a:lnTo>
                  <a:pt x="5969" y="670001"/>
                </a:lnTo>
                <a:lnTo>
                  <a:pt x="1498" y="717575"/>
                </a:lnTo>
                <a:lnTo>
                  <a:pt x="0" y="765937"/>
                </a:lnTo>
                <a:lnTo>
                  <a:pt x="1498" y="814311"/>
                </a:lnTo>
                <a:lnTo>
                  <a:pt x="5969" y="861885"/>
                </a:lnTo>
                <a:lnTo>
                  <a:pt x="13309" y="908583"/>
                </a:lnTo>
                <a:lnTo>
                  <a:pt x="23431" y="954316"/>
                </a:lnTo>
                <a:lnTo>
                  <a:pt x="36233" y="998982"/>
                </a:lnTo>
                <a:lnTo>
                  <a:pt x="51638" y="1042492"/>
                </a:lnTo>
                <a:lnTo>
                  <a:pt x="69545" y="1084770"/>
                </a:lnTo>
                <a:lnTo>
                  <a:pt x="89865" y="1125715"/>
                </a:lnTo>
                <a:lnTo>
                  <a:pt x="112522" y="1165237"/>
                </a:lnTo>
                <a:lnTo>
                  <a:pt x="137414" y="1203236"/>
                </a:lnTo>
                <a:lnTo>
                  <a:pt x="164439" y="1239647"/>
                </a:lnTo>
                <a:lnTo>
                  <a:pt x="193535" y="1274356"/>
                </a:lnTo>
                <a:lnTo>
                  <a:pt x="224586" y="1307287"/>
                </a:lnTo>
                <a:lnTo>
                  <a:pt x="257517" y="1338338"/>
                </a:lnTo>
                <a:lnTo>
                  <a:pt x="292227" y="1367434"/>
                </a:lnTo>
                <a:lnTo>
                  <a:pt x="328625" y="1394460"/>
                </a:lnTo>
                <a:lnTo>
                  <a:pt x="366636" y="1419352"/>
                </a:lnTo>
                <a:lnTo>
                  <a:pt x="406158" y="1442008"/>
                </a:lnTo>
                <a:lnTo>
                  <a:pt x="447103" y="1462328"/>
                </a:lnTo>
                <a:lnTo>
                  <a:pt x="489381" y="1480235"/>
                </a:lnTo>
                <a:lnTo>
                  <a:pt x="532892" y="1495640"/>
                </a:lnTo>
                <a:lnTo>
                  <a:pt x="577557" y="1508442"/>
                </a:lnTo>
                <a:lnTo>
                  <a:pt x="623290" y="1518564"/>
                </a:lnTo>
                <a:lnTo>
                  <a:pt x="669988" y="1525905"/>
                </a:lnTo>
                <a:lnTo>
                  <a:pt x="717562" y="1530362"/>
                </a:lnTo>
                <a:lnTo>
                  <a:pt x="765937" y="1531874"/>
                </a:lnTo>
                <a:lnTo>
                  <a:pt x="814298" y="1530362"/>
                </a:lnTo>
                <a:lnTo>
                  <a:pt x="861872" y="1525905"/>
                </a:lnTo>
                <a:lnTo>
                  <a:pt x="908570" y="1518564"/>
                </a:lnTo>
                <a:lnTo>
                  <a:pt x="954303" y="1508442"/>
                </a:lnTo>
                <a:lnTo>
                  <a:pt x="991336" y="1497825"/>
                </a:lnTo>
                <a:lnTo>
                  <a:pt x="998969" y="1495640"/>
                </a:lnTo>
                <a:lnTo>
                  <a:pt x="1042479" y="1480235"/>
                </a:lnTo>
                <a:lnTo>
                  <a:pt x="1084757" y="1462328"/>
                </a:lnTo>
                <a:lnTo>
                  <a:pt x="1125702" y="1442008"/>
                </a:lnTo>
                <a:lnTo>
                  <a:pt x="1165225" y="1419352"/>
                </a:lnTo>
                <a:lnTo>
                  <a:pt x="1203236" y="1394460"/>
                </a:lnTo>
                <a:lnTo>
                  <a:pt x="1239634" y="1367434"/>
                </a:lnTo>
                <a:lnTo>
                  <a:pt x="1274343" y="1338338"/>
                </a:lnTo>
                <a:lnTo>
                  <a:pt x="1307274" y="1307287"/>
                </a:lnTo>
                <a:lnTo>
                  <a:pt x="1338326" y="1274356"/>
                </a:lnTo>
                <a:lnTo>
                  <a:pt x="1367421" y="1239647"/>
                </a:lnTo>
                <a:lnTo>
                  <a:pt x="1394460" y="1203236"/>
                </a:lnTo>
                <a:lnTo>
                  <a:pt x="1419339" y="1165237"/>
                </a:lnTo>
                <a:lnTo>
                  <a:pt x="1441996" y="1125715"/>
                </a:lnTo>
                <a:lnTo>
                  <a:pt x="1462316" y="1084770"/>
                </a:lnTo>
                <a:lnTo>
                  <a:pt x="1480235" y="1042492"/>
                </a:lnTo>
                <a:lnTo>
                  <a:pt x="1495628" y="998982"/>
                </a:lnTo>
                <a:lnTo>
                  <a:pt x="1508429" y="954316"/>
                </a:lnTo>
                <a:lnTo>
                  <a:pt x="1518551" y="908583"/>
                </a:lnTo>
                <a:lnTo>
                  <a:pt x="1525892" y="861885"/>
                </a:lnTo>
                <a:lnTo>
                  <a:pt x="1530362" y="814311"/>
                </a:lnTo>
                <a:lnTo>
                  <a:pt x="1531874" y="765937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558536" y="7686794"/>
            <a:ext cx="1532255" cy="1532255"/>
            <a:chOff x="6558536" y="7686794"/>
            <a:chExt cx="1532255" cy="1532255"/>
          </a:xfrm>
        </p:grpSpPr>
        <p:sp>
          <p:nvSpPr>
            <p:cNvPr id="7" name="object 7"/>
            <p:cNvSpPr/>
            <p:nvPr/>
          </p:nvSpPr>
          <p:spPr>
            <a:xfrm>
              <a:off x="6957924" y="8088337"/>
              <a:ext cx="733425" cy="733425"/>
            </a:xfrm>
            <a:custGeom>
              <a:avLst/>
              <a:gdLst/>
              <a:ahLst/>
              <a:cxnLst/>
              <a:rect l="l" t="t" r="r" b="b"/>
              <a:pathLst>
                <a:path w="733425" h="733425">
                  <a:moveTo>
                    <a:pt x="322948" y="572300"/>
                  </a:moveTo>
                  <a:lnTo>
                    <a:pt x="315328" y="564680"/>
                  </a:lnTo>
                  <a:lnTo>
                    <a:pt x="114668" y="564680"/>
                  </a:lnTo>
                  <a:lnTo>
                    <a:pt x="107048" y="572300"/>
                  </a:lnTo>
                  <a:lnTo>
                    <a:pt x="107048" y="591096"/>
                  </a:lnTo>
                  <a:lnTo>
                    <a:pt x="114668" y="598716"/>
                  </a:lnTo>
                  <a:lnTo>
                    <a:pt x="305930" y="598716"/>
                  </a:lnTo>
                  <a:lnTo>
                    <a:pt x="315328" y="598716"/>
                  </a:lnTo>
                  <a:lnTo>
                    <a:pt x="322948" y="591096"/>
                  </a:lnTo>
                  <a:lnTo>
                    <a:pt x="322948" y="572300"/>
                  </a:lnTo>
                  <a:close/>
                </a:path>
                <a:path w="733425" h="733425">
                  <a:moveTo>
                    <a:pt x="322948" y="490321"/>
                  </a:moveTo>
                  <a:lnTo>
                    <a:pt x="315328" y="482701"/>
                  </a:lnTo>
                  <a:lnTo>
                    <a:pt x="114668" y="482701"/>
                  </a:lnTo>
                  <a:lnTo>
                    <a:pt x="107048" y="490321"/>
                  </a:lnTo>
                  <a:lnTo>
                    <a:pt x="107048" y="509117"/>
                  </a:lnTo>
                  <a:lnTo>
                    <a:pt x="114668" y="516737"/>
                  </a:lnTo>
                  <a:lnTo>
                    <a:pt x="305930" y="516737"/>
                  </a:lnTo>
                  <a:lnTo>
                    <a:pt x="315328" y="516737"/>
                  </a:lnTo>
                  <a:lnTo>
                    <a:pt x="322948" y="509117"/>
                  </a:lnTo>
                  <a:lnTo>
                    <a:pt x="322948" y="490321"/>
                  </a:lnTo>
                  <a:close/>
                </a:path>
                <a:path w="733425" h="733425">
                  <a:moveTo>
                    <a:pt x="733069" y="56819"/>
                  </a:moveTo>
                  <a:lnTo>
                    <a:pt x="728599" y="34721"/>
                  </a:lnTo>
                  <a:lnTo>
                    <a:pt x="728141" y="34036"/>
                  </a:lnTo>
                  <a:lnTo>
                    <a:pt x="716407" y="16662"/>
                  </a:lnTo>
                  <a:lnTo>
                    <a:pt x="699033" y="4940"/>
                  </a:lnTo>
                  <a:lnTo>
                    <a:pt x="699033" y="56819"/>
                  </a:lnTo>
                  <a:lnTo>
                    <a:pt x="699033" y="676236"/>
                  </a:lnTo>
                  <a:lnTo>
                    <a:pt x="697242" y="685088"/>
                  </a:lnTo>
                  <a:lnTo>
                    <a:pt x="692353" y="692340"/>
                  </a:lnTo>
                  <a:lnTo>
                    <a:pt x="685114" y="697230"/>
                  </a:lnTo>
                  <a:lnTo>
                    <a:pt x="676249" y="699020"/>
                  </a:lnTo>
                  <a:lnTo>
                    <a:pt x="56832" y="699020"/>
                  </a:lnTo>
                  <a:lnTo>
                    <a:pt x="47967" y="697230"/>
                  </a:lnTo>
                  <a:lnTo>
                    <a:pt x="40728" y="692340"/>
                  </a:lnTo>
                  <a:lnTo>
                    <a:pt x="35839" y="685088"/>
                  </a:lnTo>
                  <a:lnTo>
                    <a:pt x="34048" y="676236"/>
                  </a:lnTo>
                  <a:lnTo>
                    <a:pt x="34048" y="56819"/>
                  </a:lnTo>
                  <a:lnTo>
                    <a:pt x="35839" y="47955"/>
                  </a:lnTo>
                  <a:lnTo>
                    <a:pt x="40728" y="40716"/>
                  </a:lnTo>
                  <a:lnTo>
                    <a:pt x="47967" y="35826"/>
                  </a:lnTo>
                  <a:lnTo>
                    <a:pt x="56832" y="34036"/>
                  </a:lnTo>
                  <a:lnTo>
                    <a:pt x="676249" y="34036"/>
                  </a:lnTo>
                  <a:lnTo>
                    <a:pt x="685114" y="35826"/>
                  </a:lnTo>
                  <a:lnTo>
                    <a:pt x="692353" y="40716"/>
                  </a:lnTo>
                  <a:lnTo>
                    <a:pt x="697242" y="47955"/>
                  </a:lnTo>
                  <a:lnTo>
                    <a:pt x="699033" y="56819"/>
                  </a:lnTo>
                  <a:lnTo>
                    <a:pt x="699033" y="4940"/>
                  </a:lnTo>
                  <a:lnTo>
                    <a:pt x="698347" y="4470"/>
                  </a:lnTo>
                  <a:lnTo>
                    <a:pt x="676249" y="0"/>
                  </a:lnTo>
                  <a:lnTo>
                    <a:pt x="56832" y="0"/>
                  </a:lnTo>
                  <a:lnTo>
                    <a:pt x="34734" y="4470"/>
                  </a:lnTo>
                  <a:lnTo>
                    <a:pt x="16675" y="16662"/>
                  </a:lnTo>
                  <a:lnTo>
                    <a:pt x="4470" y="34721"/>
                  </a:lnTo>
                  <a:lnTo>
                    <a:pt x="0" y="56819"/>
                  </a:lnTo>
                  <a:lnTo>
                    <a:pt x="0" y="676236"/>
                  </a:lnTo>
                  <a:lnTo>
                    <a:pt x="4470" y="698334"/>
                  </a:lnTo>
                  <a:lnTo>
                    <a:pt x="16675" y="716394"/>
                  </a:lnTo>
                  <a:lnTo>
                    <a:pt x="34734" y="728586"/>
                  </a:lnTo>
                  <a:lnTo>
                    <a:pt x="56832" y="733056"/>
                  </a:lnTo>
                  <a:lnTo>
                    <a:pt x="676249" y="733056"/>
                  </a:lnTo>
                  <a:lnTo>
                    <a:pt x="716407" y="716394"/>
                  </a:lnTo>
                  <a:lnTo>
                    <a:pt x="733069" y="676236"/>
                  </a:lnTo>
                  <a:lnTo>
                    <a:pt x="733069" y="56819"/>
                  </a:lnTo>
                  <a:close/>
                </a:path>
              </a:pathLst>
            </a:custGeom>
            <a:solidFill>
              <a:srgbClr val="FF6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28690" y="8088326"/>
              <a:ext cx="155282" cy="21363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558536" y="7686794"/>
              <a:ext cx="1532255" cy="1532255"/>
            </a:xfrm>
            <a:custGeom>
              <a:avLst/>
              <a:gdLst/>
              <a:ahLst/>
              <a:cxnLst/>
              <a:rect l="l" t="t" r="r" b="b"/>
              <a:pathLst>
                <a:path w="1532254" h="1532254">
                  <a:moveTo>
                    <a:pt x="765936" y="0"/>
                  </a:moveTo>
                  <a:lnTo>
                    <a:pt x="717570" y="1509"/>
                  </a:lnTo>
                  <a:lnTo>
                    <a:pt x="669992" y="5978"/>
                  </a:lnTo>
                  <a:lnTo>
                    <a:pt x="623294" y="13316"/>
                  </a:lnTo>
                  <a:lnTo>
                    <a:pt x="577566" y="23433"/>
                  </a:lnTo>
                  <a:lnTo>
                    <a:pt x="532899" y="36237"/>
                  </a:lnTo>
                  <a:lnTo>
                    <a:pt x="489383" y="51639"/>
                  </a:lnTo>
                  <a:lnTo>
                    <a:pt x="447108" y="69548"/>
                  </a:lnTo>
                  <a:lnTo>
                    <a:pt x="406165" y="89874"/>
                  </a:lnTo>
                  <a:lnTo>
                    <a:pt x="366644" y="112526"/>
                  </a:lnTo>
                  <a:lnTo>
                    <a:pt x="328636" y="137415"/>
                  </a:lnTo>
                  <a:lnTo>
                    <a:pt x="292231" y="164449"/>
                  </a:lnTo>
                  <a:lnTo>
                    <a:pt x="257519" y="193537"/>
                  </a:lnTo>
                  <a:lnTo>
                    <a:pt x="224591" y="224591"/>
                  </a:lnTo>
                  <a:lnTo>
                    <a:pt x="193537" y="257519"/>
                  </a:lnTo>
                  <a:lnTo>
                    <a:pt x="164449" y="292231"/>
                  </a:lnTo>
                  <a:lnTo>
                    <a:pt x="137415" y="328636"/>
                  </a:lnTo>
                  <a:lnTo>
                    <a:pt x="112526" y="366644"/>
                  </a:lnTo>
                  <a:lnTo>
                    <a:pt x="89874" y="406165"/>
                  </a:lnTo>
                  <a:lnTo>
                    <a:pt x="69548" y="447108"/>
                  </a:lnTo>
                  <a:lnTo>
                    <a:pt x="51639" y="489383"/>
                  </a:lnTo>
                  <a:lnTo>
                    <a:pt x="36237" y="532899"/>
                  </a:lnTo>
                  <a:lnTo>
                    <a:pt x="23433" y="577566"/>
                  </a:lnTo>
                  <a:lnTo>
                    <a:pt x="13316" y="623294"/>
                  </a:lnTo>
                  <a:lnTo>
                    <a:pt x="5978" y="669992"/>
                  </a:lnTo>
                  <a:lnTo>
                    <a:pt x="1509" y="717570"/>
                  </a:lnTo>
                  <a:lnTo>
                    <a:pt x="0" y="765937"/>
                  </a:lnTo>
                  <a:lnTo>
                    <a:pt x="1509" y="814303"/>
                  </a:lnTo>
                  <a:lnTo>
                    <a:pt x="5978" y="861881"/>
                  </a:lnTo>
                  <a:lnTo>
                    <a:pt x="13316" y="908579"/>
                  </a:lnTo>
                  <a:lnTo>
                    <a:pt x="23433" y="954307"/>
                  </a:lnTo>
                  <a:lnTo>
                    <a:pt x="36237" y="998974"/>
                  </a:lnTo>
                  <a:lnTo>
                    <a:pt x="51639" y="1042490"/>
                  </a:lnTo>
                  <a:lnTo>
                    <a:pt x="69548" y="1084765"/>
                  </a:lnTo>
                  <a:lnTo>
                    <a:pt x="89874" y="1125708"/>
                  </a:lnTo>
                  <a:lnTo>
                    <a:pt x="112526" y="1165229"/>
                  </a:lnTo>
                  <a:lnTo>
                    <a:pt x="137415" y="1203237"/>
                  </a:lnTo>
                  <a:lnTo>
                    <a:pt x="164449" y="1239642"/>
                  </a:lnTo>
                  <a:lnTo>
                    <a:pt x="193537" y="1274354"/>
                  </a:lnTo>
                  <a:lnTo>
                    <a:pt x="224591" y="1307282"/>
                  </a:lnTo>
                  <a:lnTo>
                    <a:pt x="257519" y="1338336"/>
                  </a:lnTo>
                  <a:lnTo>
                    <a:pt x="292231" y="1367424"/>
                  </a:lnTo>
                  <a:lnTo>
                    <a:pt x="328636" y="1394458"/>
                  </a:lnTo>
                  <a:lnTo>
                    <a:pt x="366644" y="1419347"/>
                  </a:lnTo>
                  <a:lnTo>
                    <a:pt x="406165" y="1441999"/>
                  </a:lnTo>
                  <a:lnTo>
                    <a:pt x="447108" y="1462325"/>
                  </a:lnTo>
                  <a:lnTo>
                    <a:pt x="489383" y="1480234"/>
                  </a:lnTo>
                  <a:lnTo>
                    <a:pt x="532899" y="1495636"/>
                  </a:lnTo>
                  <a:lnTo>
                    <a:pt x="577566" y="1508440"/>
                  </a:lnTo>
                  <a:lnTo>
                    <a:pt x="623294" y="1518557"/>
                  </a:lnTo>
                  <a:lnTo>
                    <a:pt x="669992" y="1525895"/>
                  </a:lnTo>
                  <a:lnTo>
                    <a:pt x="717570" y="1530364"/>
                  </a:lnTo>
                  <a:lnTo>
                    <a:pt x="765936" y="1531874"/>
                  </a:lnTo>
                  <a:lnTo>
                    <a:pt x="814303" y="1530364"/>
                  </a:lnTo>
                  <a:lnTo>
                    <a:pt x="861881" y="1525895"/>
                  </a:lnTo>
                  <a:lnTo>
                    <a:pt x="908579" y="1518557"/>
                  </a:lnTo>
                  <a:lnTo>
                    <a:pt x="954307" y="1508440"/>
                  </a:lnTo>
                  <a:lnTo>
                    <a:pt x="991338" y="1497825"/>
                  </a:lnTo>
                  <a:lnTo>
                    <a:pt x="765936" y="1497825"/>
                  </a:lnTo>
                  <a:lnTo>
                    <a:pt x="717886" y="1496265"/>
                  </a:lnTo>
                  <a:lnTo>
                    <a:pt x="670654" y="1491651"/>
                  </a:lnTo>
                  <a:lnTo>
                    <a:pt x="624340" y="1484079"/>
                  </a:lnTo>
                  <a:lnTo>
                    <a:pt x="579039" y="1473646"/>
                  </a:lnTo>
                  <a:lnTo>
                    <a:pt x="534849" y="1460451"/>
                  </a:lnTo>
                  <a:lnTo>
                    <a:pt x="491867" y="1444590"/>
                  </a:lnTo>
                  <a:lnTo>
                    <a:pt x="450191" y="1426159"/>
                  </a:lnTo>
                  <a:lnTo>
                    <a:pt x="409917" y="1405257"/>
                  </a:lnTo>
                  <a:lnTo>
                    <a:pt x="371143" y="1381981"/>
                  </a:lnTo>
                  <a:lnTo>
                    <a:pt x="333966" y="1356428"/>
                  </a:lnTo>
                  <a:lnTo>
                    <a:pt x="298483" y="1328694"/>
                  </a:lnTo>
                  <a:lnTo>
                    <a:pt x="264792" y="1298878"/>
                  </a:lnTo>
                  <a:lnTo>
                    <a:pt x="232989" y="1267075"/>
                  </a:lnTo>
                  <a:lnTo>
                    <a:pt x="203171" y="1233385"/>
                  </a:lnTo>
                  <a:lnTo>
                    <a:pt x="175437" y="1197903"/>
                  </a:lnTo>
                  <a:lnTo>
                    <a:pt x="149883" y="1160726"/>
                  </a:lnTo>
                  <a:lnTo>
                    <a:pt x="126606" y="1121953"/>
                  </a:lnTo>
                  <a:lnTo>
                    <a:pt x="105703" y="1081680"/>
                  </a:lnTo>
                  <a:lnTo>
                    <a:pt x="87273" y="1040004"/>
                  </a:lnTo>
                  <a:lnTo>
                    <a:pt x="71411" y="997023"/>
                  </a:lnTo>
                  <a:lnTo>
                    <a:pt x="58215" y="952833"/>
                  </a:lnTo>
                  <a:lnTo>
                    <a:pt x="47782" y="907533"/>
                  </a:lnTo>
                  <a:lnTo>
                    <a:pt x="40210" y="861218"/>
                  </a:lnTo>
                  <a:lnTo>
                    <a:pt x="35595" y="813987"/>
                  </a:lnTo>
                  <a:lnTo>
                    <a:pt x="34035" y="765937"/>
                  </a:lnTo>
                  <a:lnTo>
                    <a:pt x="35595" y="717884"/>
                  </a:lnTo>
                  <a:lnTo>
                    <a:pt x="40210" y="670652"/>
                  </a:lnTo>
                  <a:lnTo>
                    <a:pt x="47782" y="624336"/>
                  </a:lnTo>
                  <a:lnTo>
                    <a:pt x="58215" y="579034"/>
                  </a:lnTo>
                  <a:lnTo>
                    <a:pt x="71411" y="534844"/>
                  </a:lnTo>
                  <a:lnTo>
                    <a:pt x="87273" y="491862"/>
                  </a:lnTo>
                  <a:lnTo>
                    <a:pt x="105703" y="450185"/>
                  </a:lnTo>
                  <a:lnTo>
                    <a:pt x="126606" y="409911"/>
                  </a:lnTo>
                  <a:lnTo>
                    <a:pt x="149883" y="371137"/>
                  </a:lnTo>
                  <a:lnTo>
                    <a:pt x="175437" y="333961"/>
                  </a:lnTo>
                  <a:lnTo>
                    <a:pt x="203171" y="298478"/>
                  </a:lnTo>
                  <a:lnTo>
                    <a:pt x="232989" y="264787"/>
                  </a:lnTo>
                  <a:lnTo>
                    <a:pt x="264792" y="232984"/>
                  </a:lnTo>
                  <a:lnTo>
                    <a:pt x="298483" y="203167"/>
                  </a:lnTo>
                  <a:lnTo>
                    <a:pt x="333966" y="175433"/>
                  </a:lnTo>
                  <a:lnTo>
                    <a:pt x="371143" y="149880"/>
                  </a:lnTo>
                  <a:lnTo>
                    <a:pt x="409917" y="126603"/>
                  </a:lnTo>
                  <a:lnTo>
                    <a:pt x="450191" y="105701"/>
                  </a:lnTo>
                  <a:lnTo>
                    <a:pt x="491867" y="87271"/>
                  </a:lnTo>
                  <a:lnTo>
                    <a:pt x="534849" y="71409"/>
                  </a:lnTo>
                  <a:lnTo>
                    <a:pt x="579039" y="58214"/>
                  </a:lnTo>
                  <a:lnTo>
                    <a:pt x="624340" y="47782"/>
                  </a:lnTo>
                  <a:lnTo>
                    <a:pt x="670654" y="40210"/>
                  </a:lnTo>
                  <a:lnTo>
                    <a:pt x="717886" y="35595"/>
                  </a:lnTo>
                  <a:lnTo>
                    <a:pt x="765936" y="34036"/>
                  </a:lnTo>
                  <a:lnTo>
                    <a:pt x="991294" y="34036"/>
                  </a:lnTo>
                  <a:lnTo>
                    <a:pt x="954307" y="23433"/>
                  </a:lnTo>
                  <a:lnTo>
                    <a:pt x="908579" y="13316"/>
                  </a:lnTo>
                  <a:lnTo>
                    <a:pt x="861881" y="5978"/>
                  </a:lnTo>
                  <a:lnTo>
                    <a:pt x="814303" y="1509"/>
                  </a:lnTo>
                  <a:lnTo>
                    <a:pt x="765936" y="0"/>
                  </a:lnTo>
                  <a:close/>
                </a:path>
                <a:path w="1532254" h="1532254">
                  <a:moveTo>
                    <a:pt x="991294" y="34036"/>
                  </a:moveTo>
                  <a:lnTo>
                    <a:pt x="765936" y="34036"/>
                  </a:lnTo>
                  <a:lnTo>
                    <a:pt x="813987" y="35595"/>
                  </a:lnTo>
                  <a:lnTo>
                    <a:pt x="861219" y="40210"/>
                  </a:lnTo>
                  <a:lnTo>
                    <a:pt x="907533" y="47782"/>
                  </a:lnTo>
                  <a:lnTo>
                    <a:pt x="952834" y="58214"/>
                  </a:lnTo>
                  <a:lnTo>
                    <a:pt x="997024" y="71409"/>
                  </a:lnTo>
                  <a:lnTo>
                    <a:pt x="1040006" y="87271"/>
                  </a:lnTo>
                  <a:lnTo>
                    <a:pt x="1081682" y="105701"/>
                  </a:lnTo>
                  <a:lnTo>
                    <a:pt x="1121956" y="126603"/>
                  </a:lnTo>
                  <a:lnTo>
                    <a:pt x="1160730" y="149880"/>
                  </a:lnTo>
                  <a:lnTo>
                    <a:pt x="1197907" y="175433"/>
                  </a:lnTo>
                  <a:lnTo>
                    <a:pt x="1233390" y="203167"/>
                  </a:lnTo>
                  <a:lnTo>
                    <a:pt x="1267081" y="232984"/>
                  </a:lnTo>
                  <a:lnTo>
                    <a:pt x="1298884" y="264787"/>
                  </a:lnTo>
                  <a:lnTo>
                    <a:pt x="1328702" y="298478"/>
                  </a:lnTo>
                  <a:lnTo>
                    <a:pt x="1356436" y="333961"/>
                  </a:lnTo>
                  <a:lnTo>
                    <a:pt x="1381990" y="371137"/>
                  </a:lnTo>
                  <a:lnTo>
                    <a:pt x="1405267" y="409911"/>
                  </a:lnTo>
                  <a:lnTo>
                    <a:pt x="1426170" y="450185"/>
                  </a:lnTo>
                  <a:lnTo>
                    <a:pt x="1444600" y="491862"/>
                  </a:lnTo>
                  <a:lnTo>
                    <a:pt x="1460462" y="534844"/>
                  </a:lnTo>
                  <a:lnTo>
                    <a:pt x="1473658" y="579034"/>
                  </a:lnTo>
                  <a:lnTo>
                    <a:pt x="1484091" y="624336"/>
                  </a:lnTo>
                  <a:lnTo>
                    <a:pt x="1491663" y="670652"/>
                  </a:lnTo>
                  <a:lnTo>
                    <a:pt x="1496278" y="717884"/>
                  </a:lnTo>
                  <a:lnTo>
                    <a:pt x="1497837" y="765937"/>
                  </a:lnTo>
                  <a:lnTo>
                    <a:pt x="1496278" y="813987"/>
                  </a:lnTo>
                  <a:lnTo>
                    <a:pt x="1491663" y="861218"/>
                  </a:lnTo>
                  <a:lnTo>
                    <a:pt x="1484091" y="907533"/>
                  </a:lnTo>
                  <a:lnTo>
                    <a:pt x="1473658" y="952833"/>
                  </a:lnTo>
                  <a:lnTo>
                    <a:pt x="1460462" y="997023"/>
                  </a:lnTo>
                  <a:lnTo>
                    <a:pt x="1444600" y="1040004"/>
                  </a:lnTo>
                  <a:lnTo>
                    <a:pt x="1426170" y="1081680"/>
                  </a:lnTo>
                  <a:lnTo>
                    <a:pt x="1405267" y="1121953"/>
                  </a:lnTo>
                  <a:lnTo>
                    <a:pt x="1381990" y="1160726"/>
                  </a:lnTo>
                  <a:lnTo>
                    <a:pt x="1356436" y="1197903"/>
                  </a:lnTo>
                  <a:lnTo>
                    <a:pt x="1328702" y="1233385"/>
                  </a:lnTo>
                  <a:lnTo>
                    <a:pt x="1298884" y="1267075"/>
                  </a:lnTo>
                  <a:lnTo>
                    <a:pt x="1267081" y="1298878"/>
                  </a:lnTo>
                  <a:lnTo>
                    <a:pt x="1233390" y="1328694"/>
                  </a:lnTo>
                  <a:lnTo>
                    <a:pt x="1197907" y="1356428"/>
                  </a:lnTo>
                  <a:lnTo>
                    <a:pt x="1160730" y="1381981"/>
                  </a:lnTo>
                  <a:lnTo>
                    <a:pt x="1121956" y="1405257"/>
                  </a:lnTo>
                  <a:lnTo>
                    <a:pt x="1081682" y="1426159"/>
                  </a:lnTo>
                  <a:lnTo>
                    <a:pt x="1040006" y="1444590"/>
                  </a:lnTo>
                  <a:lnTo>
                    <a:pt x="997024" y="1460451"/>
                  </a:lnTo>
                  <a:lnTo>
                    <a:pt x="952834" y="1473646"/>
                  </a:lnTo>
                  <a:lnTo>
                    <a:pt x="907533" y="1484079"/>
                  </a:lnTo>
                  <a:lnTo>
                    <a:pt x="861219" y="1491651"/>
                  </a:lnTo>
                  <a:lnTo>
                    <a:pt x="813987" y="1496265"/>
                  </a:lnTo>
                  <a:lnTo>
                    <a:pt x="765936" y="1497825"/>
                  </a:lnTo>
                  <a:lnTo>
                    <a:pt x="991338" y="1497825"/>
                  </a:lnTo>
                  <a:lnTo>
                    <a:pt x="1042490" y="1480234"/>
                  </a:lnTo>
                  <a:lnTo>
                    <a:pt x="1084765" y="1462325"/>
                  </a:lnTo>
                  <a:lnTo>
                    <a:pt x="1125708" y="1441999"/>
                  </a:lnTo>
                  <a:lnTo>
                    <a:pt x="1165229" y="1419347"/>
                  </a:lnTo>
                  <a:lnTo>
                    <a:pt x="1203237" y="1394458"/>
                  </a:lnTo>
                  <a:lnTo>
                    <a:pt x="1239642" y="1367424"/>
                  </a:lnTo>
                  <a:lnTo>
                    <a:pt x="1274354" y="1338336"/>
                  </a:lnTo>
                  <a:lnTo>
                    <a:pt x="1307282" y="1307282"/>
                  </a:lnTo>
                  <a:lnTo>
                    <a:pt x="1338336" y="1274354"/>
                  </a:lnTo>
                  <a:lnTo>
                    <a:pt x="1367424" y="1239642"/>
                  </a:lnTo>
                  <a:lnTo>
                    <a:pt x="1394458" y="1203237"/>
                  </a:lnTo>
                  <a:lnTo>
                    <a:pt x="1419347" y="1165229"/>
                  </a:lnTo>
                  <a:lnTo>
                    <a:pt x="1441999" y="1125708"/>
                  </a:lnTo>
                  <a:lnTo>
                    <a:pt x="1462325" y="1084765"/>
                  </a:lnTo>
                  <a:lnTo>
                    <a:pt x="1480234" y="1042490"/>
                  </a:lnTo>
                  <a:lnTo>
                    <a:pt x="1495636" y="998974"/>
                  </a:lnTo>
                  <a:lnTo>
                    <a:pt x="1508440" y="954307"/>
                  </a:lnTo>
                  <a:lnTo>
                    <a:pt x="1518557" y="908579"/>
                  </a:lnTo>
                  <a:lnTo>
                    <a:pt x="1525895" y="861881"/>
                  </a:lnTo>
                  <a:lnTo>
                    <a:pt x="1530364" y="814303"/>
                  </a:lnTo>
                  <a:lnTo>
                    <a:pt x="1531873" y="765937"/>
                  </a:lnTo>
                  <a:lnTo>
                    <a:pt x="1530364" y="717570"/>
                  </a:lnTo>
                  <a:lnTo>
                    <a:pt x="1525895" y="669992"/>
                  </a:lnTo>
                  <a:lnTo>
                    <a:pt x="1518557" y="623294"/>
                  </a:lnTo>
                  <a:lnTo>
                    <a:pt x="1508440" y="577566"/>
                  </a:lnTo>
                  <a:lnTo>
                    <a:pt x="1495636" y="532899"/>
                  </a:lnTo>
                  <a:lnTo>
                    <a:pt x="1480234" y="489383"/>
                  </a:lnTo>
                  <a:lnTo>
                    <a:pt x="1462325" y="447108"/>
                  </a:lnTo>
                  <a:lnTo>
                    <a:pt x="1441999" y="406165"/>
                  </a:lnTo>
                  <a:lnTo>
                    <a:pt x="1419347" y="366644"/>
                  </a:lnTo>
                  <a:lnTo>
                    <a:pt x="1394458" y="328636"/>
                  </a:lnTo>
                  <a:lnTo>
                    <a:pt x="1367424" y="292231"/>
                  </a:lnTo>
                  <a:lnTo>
                    <a:pt x="1338336" y="257519"/>
                  </a:lnTo>
                  <a:lnTo>
                    <a:pt x="1307282" y="224591"/>
                  </a:lnTo>
                  <a:lnTo>
                    <a:pt x="1274354" y="193537"/>
                  </a:lnTo>
                  <a:lnTo>
                    <a:pt x="1239642" y="164449"/>
                  </a:lnTo>
                  <a:lnTo>
                    <a:pt x="1203237" y="137415"/>
                  </a:lnTo>
                  <a:lnTo>
                    <a:pt x="1165229" y="112526"/>
                  </a:lnTo>
                  <a:lnTo>
                    <a:pt x="1125708" y="89874"/>
                  </a:lnTo>
                  <a:lnTo>
                    <a:pt x="1084765" y="69548"/>
                  </a:lnTo>
                  <a:lnTo>
                    <a:pt x="1042490" y="51639"/>
                  </a:lnTo>
                  <a:lnTo>
                    <a:pt x="998974" y="36237"/>
                  </a:lnTo>
                  <a:lnTo>
                    <a:pt x="991294" y="34036"/>
                  </a:lnTo>
                  <a:close/>
                </a:path>
              </a:pathLst>
            </a:custGeom>
            <a:solidFill>
              <a:srgbClr val="FF6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10719728" y="2230654"/>
            <a:ext cx="1532255" cy="1532255"/>
            <a:chOff x="10719728" y="2230654"/>
            <a:chExt cx="1532255" cy="1532255"/>
          </a:xfrm>
        </p:grpSpPr>
        <p:sp>
          <p:nvSpPr>
            <p:cNvPr id="11" name="object 11"/>
            <p:cNvSpPr/>
            <p:nvPr/>
          </p:nvSpPr>
          <p:spPr>
            <a:xfrm>
              <a:off x="11207052" y="2650972"/>
              <a:ext cx="721360" cy="267970"/>
            </a:xfrm>
            <a:custGeom>
              <a:avLst/>
              <a:gdLst/>
              <a:ahLst/>
              <a:cxnLst/>
              <a:rect l="l" t="t" r="r" b="b"/>
              <a:pathLst>
                <a:path w="721359" h="267969">
                  <a:moveTo>
                    <a:pt x="721156" y="133921"/>
                  </a:moveTo>
                  <a:lnTo>
                    <a:pt x="603478" y="5194"/>
                  </a:lnTo>
                  <a:lnTo>
                    <a:pt x="591540" y="0"/>
                  </a:lnTo>
                  <a:lnTo>
                    <a:pt x="585114" y="1130"/>
                  </a:lnTo>
                  <a:lnTo>
                    <a:pt x="579412" y="4775"/>
                  </a:lnTo>
                  <a:lnTo>
                    <a:pt x="575589" y="10337"/>
                  </a:lnTo>
                  <a:lnTo>
                    <a:pt x="574230" y="16713"/>
                  </a:lnTo>
                  <a:lnTo>
                    <a:pt x="575360" y="23139"/>
                  </a:lnTo>
                  <a:lnTo>
                    <a:pt x="578993" y="28841"/>
                  </a:lnTo>
                  <a:lnTo>
                    <a:pt x="664019" y="116903"/>
                  </a:lnTo>
                  <a:lnTo>
                    <a:pt x="7632" y="116903"/>
                  </a:lnTo>
                  <a:lnTo>
                    <a:pt x="0" y="124523"/>
                  </a:lnTo>
                  <a:lnTo>
                    <a:pt x="0" y="143319"/>
                  </a:lnTo>
                  <a:lnTo>
                    <a:pt x="7632" y="150939"/>
                  </a:lnTo>
                  <a:lnTo>
                    <a:pt x="664019" y="150939"/>
                  </a:lnTo>
                  <a:lnTo>
                    <a:pt x="578993" y="239001"/>
                  </a:lnTo>
                  <a:lnTo>
                    <a:pt x="575360" y="244690"/>
                  </a:lnTo>
                  <a:lnTo>
                    <a:pt x="574230" y="251117"/>
                  </a:lnTo>
                  <a:lnTo>
                    <a:pt x="575589" y="257505"/>
                  </a:lnTo>
                  <a:lnTo>
                    <a:pt x="579412" y="263067"/>
                  </a:lnTo>
                  <a:lnTo>
                    <a:pt x="582714" y="266255"/>
                  </a:lnTo>
                  <a:lnTo>
                    <a:pt x="586981" y="267843"/>
                  </a:lnTo>
                  <a:lnTo>
                    <a:pt x="591235" y="267843"/>
                  </a:lnTo>
                  <a:lnTo>
                    <a:pt x="595693" y="267843"/>
                  </a:lnTo>
                  <a:lnTo>
                    <a:pt x="600138" y="266103"/>
                  </a:lnTo>
                  <a:lnTo>
                    <a:pt x="716368" y="145745"/>
                  </a:lnTo>
                  <a:lnTo>
                    <a:pt x="719963" y="140195"/>
                  </a:lnTo>
                  <a:lnTo>
                    <a:pt x="721156" y="133921"/>
                  </a:lnTo>
                  <a:close/>
                </a:path>
              </a:pathLst>
            </a:custGeom>
            <a:solidFill>
              <a:srgbClr val="FF6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3125" y="2690385"/>
              <a:ext cx="189001" cy="18900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043120" y="3091395"/>
              <a:ext cx="721360" cy="267970"/>
            </a:xfrm>
            <a:custGeom>
              <a:avLst/>
              <a:gdLst/>
              <a:ahLst/>
              <a:cxnLst/>
              <a:rect l="l" t="t" r="r" b="b"/>
              <a:pathLst>
                <a:path w="721359" h="267970">
                  <a:moveTo>
                    <a:pt x="721131" y="124536"/>
                  </a:moveTo>
                  <a:lnTo>
                    <a:pt x="713511" y="116916"/>
                  </a:lnTo>
                  <a:lnTo>
                    <a:pt x="57086" y="116916"/>
                  </a:lnTo>
                  <a:lnTo>
                    <a:pt x="142138" y="28841"/>
                  </a:lnTo>
                  <a:lnTo>
                    <a:pt x="145783" y="23152"/>
                  </a:lnTo>
                  <a:lnTo>
                    <a:pt x="146913" y="16713"/>
                  </a:lnTo>
                  <a:lnTo>
                    <a:pt x="145554" y="10337"/>
                  </a:lnTo>
                  <a:lnTo>
                    <a:pt x="141719" y="4762"/>
                  </a:lnTo>
                  <a:lnTo>
                    <a:pt x="136017" y="1143"/>
                  </a:lnTo>
                  <a:lnTo>
                    <a:pt x="129590" y="0"/>
                  </a:lnTo>
                  <a:lnTo>
                    <a:pt x="123215" y="1358"/>
                  </a:lnTo>
                  <a:lnTo>
                    <a:pt x="117652" y="5181"/>
                  </a:lnTo>
                  <a:lnTo>
                    <a:pt x="4775" y="122097"/>
                  </a:lnTo>
                  <a:lnTo>
                    <a:pt x="1193" y="127647"/>
                  </a:lnTo>
                  <a:lnTo>
                    <a:pt x="0" y="133921"/>
                  </a:lnTo>
                  <a:lnTo>
                    <a:pt x="1193" y="140208"/>
                  </a:lnTo>
                  <a:lnTo>
                    <a:pt x="4775" y="145745"/>
                  </a:lnTo>
                  <a:lnTo>
                    <a:pt x="120992" y="266103"/>
                  </a:lnTo>
                  <a:lnTo>
                    <a:pt x="125437" y="267843"/>
                  </a:lnTo>
                  <a:lnTo>
                    <a:pt x="129895" y="267843"/>
                  </a:lnTo>
                  <a:lnTo>
                    <a:pt x="134150" y="267843"/>
                  </a:lnTo>
                  <a:lnTo>
                    <a:pt x="138417" y="266255"/>
                  </a:lnTo>
                  <a:lnTo>
                    <a:pt x="141719" y="263067"/>
                  </a:lnTo>
                  <a:lnTo>
                    <a:pt x="145554" y="257505"/>
                  </a:lnTo>
                  <a:lnTo>
                    <a:pt x="146913" y="251129"/>
                  </a:lnTo>
                  <a:lnTo>
                    <a:pt x="145783" y="244703"/>
                  </a:lnTo>
                  <a:lnTo>
                    <a:pt x="142138" y="239001"/>
                  </a:lnTo>
                  <a:lnTo>
                    <a:pt x="57111" y="150952"/>
                  </a:lnTo>
                  <a:lnTo>
                    <a:pt x="704113" y="150952"/>
                  </a:lnTo>
                  <a:lnTo>
                    <a:pt x="713511" y="150952"/>
                  </a:lnTo>
                  <a:lnTo>
                    <a:pt x="721131" y="143332"/>
                  </a:lnTo>
                  <a:lnTo>
                    <a:pt x="721131" y="124536"/>
                  </a:lnTo>
                  <a:close/>
                </a:path>
              </a:pathLst>
            </a:custGeom>
            <a:solidFill>
              <a:srgbClr val="FF6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39203" y="3130818"/>
              <a:ext cx="189001" cy="18900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719728" y="2230654"/>
              <a:ext cx="1532255" cy="1532255"/>
            </a:xfrm>
            <a:custGeom>
              <a:avLst/>
              <a:gdLst/>
              <a:ahLst/>
              <a:cxnLst/>
              <a:rect l="l" t="t" r="r" b="b"/>
              <a:pathLst>
                <a:path w="1532254" h="1532254">
                  <a:moveTo>
                    <a:pt x="765936" y="0"/>
                  </a:moveTo>
                  <a:lnTo>
                    <a:pt x="717570" y="1509"/>
                  </a:lnTo>
                  <a:lnTo>
                    <a:pt x="669992" y="5978"/>
                  </a:lnTo>
                  <a:lnTo>
                    <a:pt x="623294" y="13316"/>
                  </a:lnTo>
                  <a:lnTo>
                    <a:pt x="577566" y="23433"/>
                  </a:lnTo>
                  <a:lnTo>
                    <a:pt x="532899" y="36237"/>
                  </a:lnTo>
                  <a:lnTo>
                    <a:pt x="489383" y="51639"/>
                  </a:lnTo>
                  <a:lnTo>
                    <a:pt x="447108" y="69548"/>
                  </a:lnTo>
                  <a:lnTo>
                    <a:pt x="406165" y="89874"/>
                  </a:lnTo>
                  <a:lnTo>
                    <a:pt x="366644" y="112526"/>
                  </a:lnTo>
                  <a:lnTo>
                    <a:pt x="328636" y="137415"/>
                  </a:lnTo>
                  <a:lnTo>
                    <a:pt x="292231" y="164449"/>
                  </a:lnTo>
                  <a:lnTo>
                    <a:pt x="257519" y="193537"/>
                  </a:lnTo>
                  <a:lnTo>
                    <a:pt x="224591" y="224591"/>
                  </a:lnTo>
                  <a:lnTo>
                    <a:pt x="193537" y="257519"/>
                  </a:lnTo>
                  <a:lnTo>
                    <a:pt x="164449" y="292231"/>
                  </a:lnTo>
                  <a:lnTo>
                    <a:pt x="137415" y="328636"/>
                  </a:lnTo>
                  <a:lnTo>
                    <a:pt x="112526" y="366644"/>
                  </a:lnTo>
                  <a:lnTo>
                    <a:pt x="89874" y="406165"/>
                  </a:lnTo>
                  <a:lnTo>
                    <a:pt x="69548" y="447108"/>
                  </a:lnTo>
                  <a:lnTo>
                    <a:pt x="51639" y="489383"/>
                  </a:lnTo>
                  <a:lnTo>
                    <a:pt x="36237" y="532899"/>
                  </a:lnTo>
                  <a:lnTo>
                    <a:pt x="23433" y="577566"/>
                  </a:lnTo>
                  <a:lnTo>
                    <a:pt x="13316" y="623294"/>
                  </a:lnTo>
                  <a:lnTo>
                    <a:pt x="5978" y="669992"/>
                  </a:lnTo>
                  <a:lnTo>
                    <a:pt x="1509" y="717570"/>
                  </a:lnTo>
                  <a:lnTo>
                    <a:pt x="0" y="765936"/>
                  </a:lnTo>
                  <a:lnTo>
                    <a:pt x="1509" y="814303"/>
                  </a:lnTo>
                  <a:lnTo>
                    <a:pt x="5978" y="861881"/>
                  </a:lnTo>
                  <a:lnTo>
                    <a:pt x="13316" y="908579"/>
                  </a:lnTo>
                  <a:lnTo>
                    <a:pt x="23433" y="954307"/>
                  </a:lnTo>
                  <a:lnTo>
                    <a:pt x="36237" y="998974"/>
                  </a:lnTo>
                  <a:lnTo>
                    <a:pt x="51639" y="1042490"/>
                  </a:lnTo>
                  <a:lnTo>
                    <a:pt x="69548" y="1084765"/>
                  </a:lnTo>
                  <a:lnTo>
                    <a:pt x="89874" y="1125708"/>
                  </a:lnTo>
                  <a:lnTo>
                    <a:pt x="112526" y="1165229"/>
                  </a:lnTo>
                  <a:lnTo>
                    <a:pt x="137415" y="1203237"/>
                  </a:lnTo>
                  <a:lnTo>
                    <a:pt x="164449" y="1239642"/>
                  </a:lnTo>
                  <a:lnTo>
                    <a:pt x="193537" y="1274354"/>
                  </a:lnTo>
                  <a:lnTo>
                    <a:pt x="224591" y="1307282"/>
                  </a:lnTo>
                  <a:lnTo>
                    <a:pt x="257519" y="1338336"/>
                  </a:lnTo>
                  <a:lnTo>
                    <a:pt x="292231" y="1367424"/>
                  </a:lnTo>
                  <a:lnTo>
                    <a:pt x="328636" y="1394458"/>
                  </a:lnTo>
                  <a:lnTo>
                    <a:pt x="366644" y="1419347"/>
                  </a:lnTo>
                  <a:lnTo>
                    <a:pt x="406165" y="1441999"/>
                  </a:lnTo>
                  <a:lnTo>
                    <a:pt x="447108" y="1462325"/>
                  </a:lnTo>
                  <a:lnTo>
                    <a:pt x="489383" y="1480234"/>
                  </a:lnTo>
                  <a:lnTo>
                    <a:pt x="532899" y="1495636"/>
                  </a:lnTo>
                  <a:lnTo>
                    <a:pt x="577566" y="1508440"/>
                  </a:lnTo>
                  <a:lnTo>
                    <a:pt x="623294" y="1518557"/>
                  </a:lnTo>
                  <a:lnTo>
                    <a:pt x="669992" y="1525895"/>
                  </a:lnTo>
                  <a:lnTo>
                    <a:pt x="717570" y="1530364"/>
                  </a:lnTo>
                  <a:lnTo>
                    <a:pt x="765936" y="1531873"/>
                  </a:lnTo>
                  <a:lnTo>
                    <a:pt x="814303" y="1530364"/>
                  </a:lnTo>
                  <a:lnTo>
                    <a:pt x="861881" y="1525895"/>
                  </a:lnTo>
                  <a:lnTo>
                    <a:pt x="908579" y="1518557"/>
                  </a:lnTo>
                  <a:lnTo>
                    <a:pt x="954307" y="1508440"/>
                  </a:lnTo>
                  <a:lnTo>
                    <a:pt x="991294" y="1497837"/>
                  </a:lnTo>
                  <a:lnTo>
                    <a:pt x="765936" y="1497837"/>
                  </a:lnTo>
                  <a:lnTo>
                    <a:pt x="717886" y="1496278"/>
                  </a:lnTo>
                  <a:lnTo>
                    <a:pt x="670654" y="1491663"/>
                  </a:lnTo>
                  <a:lnTo>
                    <a:pt x="624340" y="1484091"/>
                  </a:lnTo>
                  <a:lnTo>
                    <a:pt x="579039" y="1473658"/>
                  </a:lnTo>
                  <a:lnTo>
                    <a:pt x="534849" y="1460462"/>
                  </a:lnTo>
                  <a:lnTo>
                    <a:pt x="491867" y="1444600"/>
                  </a:lnTo>
                  <a:lnTo>
                    <a:pt x="450191" y="1426170"/>
                  </a:lnTo>
                  <a:lnTo>
                    <a:pt x="409917" y="1405267"/>
                  </a:lnTo>
                  <a:lnTo>
                    <a:pt x="371143" y="1381990"/>
                  </a:lnTo>
                  <a:lnTo>
                    <a:pt x="333966" y="1356436"/>
                  </a:lnTo>
                  <a:lnTo>
                    <a:pt x="298483" y="1328702"/>
                  </a:lnTo>
                  <a:lnTo>
                    <a:pt x="264792" y="1298884"/>
                  </a:lnTo>
                  <a:lnTo>
                    <a:pt x="232989" y="1267081"/>
                  </a:lnTo>
                  <a:lnTo>
                    <a:pt x="203171" y="1233390"/>
                  </a:lnTo>
                  <a:lnTo>
                    <a:pt x="175437" y="1197907"/>
                  </a:lnTo>
                  <a:lnTo>
                    <a:pt x="149883" y="1160730"/>
                  </a:lnTo>
                  <a:lnTo>
                    <a:pt x="126606" y="1121956"/>
                  </a:lnTo>
                  <a:lnTo>
                    <a:pt x="105703" y="1081682"/>
                  </a:lnTo>
                  <a:lnTo>
                    <a:pt x="87273" y="1040006"/>
                  </a:lnTo>
                  <a:lnTo>
                    <a:pt x="71411" y="997024"/>
                  </a:lnTo>
                  <a:lnTo>
                    <a:pt x="58215" y="952834"/>
                  </a:lnTo>
                  <a:lnTo>
                    <a:pt x="47782" y="907533"/>
                  </a:lnTo>
                  <a:lnTo>
                    <a:pt x="40210" y="861219"/>
                  </a:lnTo>
                  <a:lnTo>
                    <a:pt x="35595" y="813987"/>
                  </a:lnTo>
                  <a:lnTo>
                    <a:pt x="34035" y="765936"/>
                  </a:lnTo>
                  <a:lnTo>
                    <a:pt x="35595" y="717884"/>
                  </a:lnTo>
                  <a:lnTo>
                    <a:pt x="40210" y="670652"/>
                  </a:lnTo>
                  <a:lnTo>
                    <a:pt x="47782" y="624336"/>
                  </a:lnTo>
                  <a:lnTo>
                    <a:pt x="58215" y="579034"/>
                  </a:lnTo>
                  <a:lnTo>
                    <a:pt x="71411" y="534844"/>
                  </a:lnTo>
                  <a:lnTo>
                    <a:pt x="87273" y="491862"/>
                  </a:lnTo>
                  <a:lnTo>
                    <a:pt x="105703" y="450185"/>
                  </a:lnTo>
                  <a:lnTo>
                    <a:pt x="126606" y="409911"/>
                  </a:lnTo>
                  <a:lnTo>
                    <a:pt x="149883" y="371137"/>
                  </a:lnTo>
                  <a:lnTo>
                    <a:pt x="175437" y="333961"/>
                  </a:lnTo>
                  <a:lnTo>
                    <a:pt x="203171" y="298478"/>
                  </a:lnTo>
                  <a:lnTo>
                    <a:pt x="232989" y="264787"/>
                  </a:lnTo>
                  <a:lnTo>
                    <a:pt x="264792" y="232984"/>
                  </a:lnTo>
                  <a:lnTo>
                    <a:pt x="298483" y="203167"/>
                  </a:lnTo>
                  <a:lnTo>
                    <a:pt x="333966" y="175433"/>
                  </a:lnTo>
                  <a:lnTo>
                    <a:pt x="371143" y="149880"/>
                  </a:lnTo>
                  <a:lnTo>
                    <a:pt x="409917" y="126603"/>
                  </a:lnTo>
                  <a:lnTo>
                    <a:pt x="450191" y="105701"/>
                  </a:lnTo>
                  <a:lnTo>
                    <a:pt x="491867" y="87271"/>
                  </a:lnTo>
                  <a:lnTo>
                    <a:pt x="534849" y="71409"/>
                  </a:lnTo>
                  <a:lnTo>
                    <a:pt x="579039" y="58214"/>
                  </a:lnTo>
                  <a:lnTo>
                    <a:pt x="624340" y="47782"/>
                  </a:lnTo>
                  <a:lnTo>
                    <a:pt x="670654" y="40210"/>
                  </a:lnTo>
                  <a:lnTo>
                    <a:pt x="717886" y="35595"/>
                  </a:lnTo>
                  <a:lnTo>
                    <a:pt x="765936" y="34035"/>
                  </a:lnTo>
                  <a:lnTo>
                    <a:pt x="991294" y="34035"/>
                  </a:lnTo>
                  <a:lnTo>
                    <a:pt x="954307" y="23433"/>
                  </a:lnTo>
                  <a:lnTo>
                    <a:pt x="908579" y="13316"/>
                  </a:lnTo>
                  <a:lnTo>
                    <a:pt x="861881" y="5978"/>
                  </a:lnTo>
                  <a:lnTo>
                    <a:pt x="814303" y="1509"/>
                  </a:lnTo>
                  <a:lnTo>
                    <a:pt x="765936" y="0"/>
                  </a:lnTo>
                  <a:close/>
                </a:path>
                <a:path w="1532254" h="1532254">
                  <a:moveTo>
                    <a:pt x="991294" y="34035"/>
                  </a:moveTo>
                  <a:lnTo>
                    <a:pt x="765936" y="34035"/>
                  </a:lnTo>
                  <a:lnTo>
                    <a:pt x="813987" y="35595"/>
                  </a:lnTo>
                  <a:lnTo>
                    <a:pt x="861219" y="40210"/>
                  </a:lnTo>
                  <a:lnTo>
                    <a:pt x="907533" y="47782"/>
                  </a:lnTo>
                  <a:lnTo>
                    <a:pt x="952834" y="58214"/>
                  </a:lnTo>
                  <a:lnTo>
                    <a:pt x="997024" y="71409"/>
                  </a:lnTo>
                  <a:lnTo>
                    <a:pt x="1040006" y="87271"/>
                  </a:lnTo>
                  <a:lnTo>
                    <a:pt x="1081682" y="105701"/>
                  </a:lnTo>
                  <a:lnTo>
                    <a:pt x="1121956" y="126603"/>
                  </a:lnTo>
                  <a:lnTo>
                    <a:pt x="1160730" y="149880"/>
                  </a:lnTo>
                  <a:lnTo>
                    <a:pt x="1197907" y="175433"/>
                  </a:lnTo>
                  <a:lnTo>
                    <a:pt x="1233390" y="203167"/>
                  </a:lnTo>
                  <a:lnTo>
                    <a:pt x="1267081" y="232984"/>
                  </a:lnTo>
                  <a:lnTo>
                    <a:pt x="1298884" y="264787"/>
                  </a:lnTo>
                  <a:lnTo>
                    <a:pt x="1328702" y="298478"/>
                  </a:lnTo>
                  <a:lnTo>
                    <a:pt x="1356436" y="333961"/>
                  </a:lnTo>
                  <a:lnTo>
                    <a:pt x="1381990" y="371137"/>
                  </a:lnTo>
                  <a:lnTo>
                    <a:pt x="1405267" y="409911"/>
                  </a:lnTo>
                  <a:lnTo>
                    <a:pt x="1426170" y="450185"/>
                  </a:lnTo>
                  <a:lnTo>
                    <a:pt x="1444600" y="491862"/>
                  </a:lnTo>
                  <a:lnTo>
                    <a:pt x="1460462" y="534844"/>
                  </a:lnTo>
                  <a:lnTo>
                    <a:pt x="1473658" y="579034"/>
                  </a:lnTo>
                  <a:lnTo>
                    <a:pt x="1484091" y="624336"/>
                  </a:lnTo>
                  <a:lnTo>
                    <a:pt x="1491663" y="670652"/>
                  </a:lnTo>
                  <a:lnTo>
                    <a:pt x="1496278" y="717884"/>
                  </a:lnTo>
                  <a:lnTo>
                    <a:pt x="1497837" y="765936"/>
                  </a:lnTo>
                  <a:lnTo>
                    <a:pt x="1496278" y="813987"/>
                  </a:lnTo>
                  <a:lnTo>
                    <a:pt x="1491663" y="861219"/>
                  </a:lnTo>
                  <a:lnTo>
                    <a:pt x="1484091" y="907533"/>
                  </a:lnTo>
                  <a:lnTo>
                    <a:pt x="1473658" y="952834"/>
                  </a:lnTo>
                  <a:lnTo>
                    <a:pt x="1460462" y="997024"/>
                  </a:lnTo>
                  <a:lnTo>
                    <a:pt x="1444600" y="1040006"/>
                  </a:lnTo>
                  <a:lnTo>
                    <a:pt x="1426170" y="1081682"/>
                  </a:lnTo>
                  <a:lnTo>
                    <a:pt x="1405267" y="1121956"/>
                  </a:lnTo>
                  <a:lnTo>
                    <a:pt x="1381990" y="1160730"/>
                  </a:lnTo>
                  <a:lnTo>
                    <a:pt x="1356436" y="1197907"/>
                  </a:lnTo>
                  <a:lnTo>
                    <a:pt x="1328702" y="1233390"/>
                  </a:lnTo>
                  <a:lnTo>
                    <a:pt x="1298884" y="1267081"/>
                  </a:lnTo>
                  <a:lnTo>
                    <a:pt x="1267081" y="1298884"/>
                  </a:lnTo>
                  <a:lnTo>
                    <a:pt x="1233390" y="1328702"/>
                  </a:lnTo>
                  <a:lnTo>
                    <a:pt x="1197907" y="1356436"/>
                  </a:lnTo>
                  <a:lnTo>
                    <a:pt x="1160730" y="1381990"/>
                  </a:lnTo>
                  <a:lnTo>
                    <a:pt x="1121956" y="1405267"/>
                  </a:lnTo>
                  <a:lnTo>
                    <a:pt x="1081682" y="1426170"/>
                  </a:lnTo>
                  <a:lnTo>
                    <a:pt x="1040006" y="1444600"/>
                  </a:lnTo>
                  <a:lnTo>
                    <a:pt x="997024" y="1460462"/>
                  </a:lnTo>
                  <a:lnTo>
                    <a:pt x="952834" y="1473658"/>
                  </a:lnTo>
                  <a:lnTo>
                    <a:pt x="907533" y="1484091"/>
                  </a:lnTo>
                  <a:lnTo>
                    <a:pt x="861219" y="1491663"/>
                  </a:lnTo>
                  <a:lnTo>
                    <a:pt x="813987" y="1496278"/>
                  </a:lnTo>
                  <a:lnTo>
                    <a:pt x="765936" y="1497837"/>
                  </a:lnTo>
                  <a:lnTo>
                    <a:pt x="991294" y="1497837"/>
                  </a:lnTo>
                  <a:lnTo>
                    <a:pt x="1042490" y="1480234"/>
                  </a:lnTo>
                  <a:lnTo>
                    <a:pt x="1084765" y="1462325"/>
                  </a:lnTo>
                  <a:lnTo>
                    <a:pt x="1125708" y="1441999"/>
                  </a:lnTo>
                  <a:lnTo>
                    <a:pt x="1165229" y="1419347"/>
                  </a:lnTo>
                  <a:lnTo>
                    <a:pt x="1203237" y="1394458"/>
                  </a:lnTo>
                  <a:lnTo>
                    <a:pt x="1239642" y="1367424"/>
                  </a:lnTo>
                  <a:lnTo>
                    <a:pt x="1274354" y="1338336"/>
                  </a:lnTo>
                  <a:lnTo>
                    <a:pt x="1307282" y="1307282"/>
                  </a:lnTo>
                  <a:lnTo>
                    <a:pt x="1338336" y="1274354"/>
                  </a:lnTo>
                  <a:lnTo>
                    <a:pt x="1367424" y="1239642"/>
                  </a:lnTo>
                  <a:lnTo>
                    <a:pt x="1394458" y="1203237"/>
                  </a:lnTo>
                  <a:lnTo>
                    <a:pt x="1419347" y="1165229"/>
                  </a:lnTo>
                  <a:lnTo>
                    <a:pt x="1441999" y="1125708"/>
                  </a:lnTo>
                  <a:lnTo>
                    <a:pt x="1462325" y="1084765"/>
                  </a:lnTo>
                  <a:lnTo>
                    <a:pt x="1480234" y="1042490"/>
                  </a:lnTo>
                  <a:lnTo>
                    <a:pt x="1495636" y="998974"/>
                  </a:lnTo>
                  <a:lnTo>
                    <a:pt x="1508440" y="954307"/>
                  </a:lnTo>
                  <a:lnTo>
                    <a:pt x="1518557" y="908579"/>
                  </a:lnTo>
                  <a:lnTo>
                    <a:pt x="1525895" y="861881"/>
                  </a:lnTo>
                  <a:lnTo>
                    <a:pt x="1530364" y="814303"/>
                  </a:lnTo>
                  <a:lnTo>
                    <a:pt x="1531873" y="765936"/>
                  </a:lnTo>
                  <a:lnTo>
                    <a:pt x="1530364" y="717570"/>
                  </a:lnTo>
                  <a:lnTo>
                    <a:pt x="1525895" y="669992"/>
                  </a:lnTo>
                  <a:lnTo>
                    <a:pt x="1518557" y="623294"/>
                  </a:lnTo>
                  <a:lnTo>
                    <a:pt x="1508440" y="577566"/>
                  </a:lnTo>
                  <a:lnTo>
                    <a:pt x="1495636" y="532899"/>
                  </a:lnTo>
                  <a:lnTo>
                    <a:pt x="1480234" y="489383"/>
                  </a:lnTo>
                  <a:lnTo>
                    <a:pt x="1462325" y="447108"/>
                  </a:lnTo>
                  <a:lnTo>
                    <a:pt x="1441999" y="406165"/>
                  </a:lnTo>
                  <a:lnTo>
                    <a:pt x="1419347" y="366644"/>
                  </a:lnTo>
                  <a:lnTo>
                    <a:pt x="1394458" y="328636"/>
                  </a:lnTo>
                  <a:lnTo>
                    <a:pt x="1367424" y="292231"/>
                  </a:lnTo>
                  <a:lnTo>
                    <a:pt x="1338336" y="257519"/>
                  </a:lnTo>
                  <a:lnTo>
                    <a:pt x="1307282" y="224591"/>
                  </a:lnTo>
                  <a:lnTo>
                    <a:pt x="1274354" y="193537"/>
                  </a:lnTo>
                  <a:lnTo>
                    <a:pt x="1239642" y="164449"/>
                  </a:lnTo>
                  <a:lnTo>
                    <a:pt x="1203237" y="137415"/>
                  </a:lnTo>
                  <a:lnTo>
                    <a:pt x="1165229" y="112526"/>
                  </a:lnTo>
                  <a:lnTo>
                    <a:pt x="1125708" y="89874"/>
                  </a:lnTo>
                  <a:lnTo>
                    <a:pt x="1084765" y="69548"/>
                  </a:lnTo>
                  <a:lnTo>
                    <a:pt x="1042490" y="51639"/>
                  </a:lnTo>
                  <a:lnTo>
                    <a:pt x="998974" y="36237"/>
                  </a:lnTo>
                  <a:lnTo>
                    <a:pt x="991294" y="34035"/>
                  </a:lnTo>
                  <a:close/>
                </a:path>
              </a:pathLst>
            </a:custGeom>
            <a:solidFill>
              <a:srgbClr val="FF6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4888311" y="2230654"/>
            <a:ext cx="1532255" cy="1532255"/>
            <a:chOff x="14888311" y="2230654"/>
            <a:chExt cx="1532255" cy="1532255"/>
          </a:xfrm>
        </p:grpSpPr>
        <p:sp>
          <p:nvSpPr>
            <p:cNvPr id="17" name="object 17"/>
            <p:cNvSpPr/>
            <p:nvPr/>
          </p:nvSpPr>
          <p:spPr>
            <a:xfrm>
              <a:off x="14888312" y="2230665"/>
              <a:ext cx="1532255" cy="1532255"/>
            </a:xfrm>
            <a:custGeom>
              <a:avLst/>
              <a:gdLst/>
              <a:ahLst/>
              <a:cxnLst/>
              <a:rect l="l" t="t" r="r" b="b"/>
              <a:pathLst>
                <a:path w="1532255" h="1532254">
                  <a:moveTo>
                    <a:pt x="490918" y="717905"/>
                  </a:moveTo>
                  <a:lnTo>
                    <a:pt x="488848" y="711720"/>
                  </a:lnTo>
                  <a:lnTo>
                    <a:pt x="484403" y="706628"/>
                  </a:lnTo>
                  <a:lnTo>
                    <a:pt x="478345" y="703668"/>
                  </a:lnTo>
                  <a:lnTo>
                    <a:pt x="471830" y="703275"/>
                  </a:lnTo>
                  <a:lnTo>
                    <a:pt x="465632" y="705345"/>
                  </a:lnTo>
                  <a:lnTo>
                    <a:pt x="460540" y="709790"/>
                  </a:lnTo>
                  <a:lnTo>
                    <a:pt x="411403" y="773938"/>
                  </a:lnTo>
                  <a:lnTo>
                    <a:pt x="397344" y="760234"/>
                  </a:lnTo>
                  <a:lnTo>
                    <a:pt x="368439" y="772680"/>
                  </a:lnTo>
                  <a:lnTo>
                    <a:pt x="369773" y="779068"/>
                  </a:lnTo>
                  <a:lnTo>
                    <a:pt x="373595" y="784644"/>
                  </a:lnTo>
                  <a:lnTo>
                    <a:pt x="404583" y="814806"/>
                  </a:lnTo>
                  <a:lnTo>
                    <a:pt x="408838" y="816521"/>
                  </a:lnTo>
                  <a:lnTo>
                    <a:pt x="414083" y="816508"/>
                  </a:lnTo>
                  <a:lnTo>
                    <a:pt x="454291" y="773938"/>
                  </a:lnTo>
                  <a:lnTo>
                    <a:pt x="487565" y="730491"/>
                  </a:lnTo>
                  <a:lnTo>
                    <a:pt x="490524" y="724420"/>
                  </a:lnTo>
                  <a:lnTo>
                    <a:pt x="490918" y="717905"/>
                  </a:lnTo>
                  <a:close/>
                </a:path>
                <a:path w="1532255" h="1532254">
                  <a:moveTo>
                    <a:pt x="584288" y="605396"/>
                  </a:moveTo>
                  <a:lnTo>
                    <a:pt x="576668" y="597776"/>
                  </a:lnTo>
                  <a:lnTo>
                    <a:pt x="550252" y="597776"/>
                  </a:lnTo>
                  <a:lnTo>
                    <a:pt x="550252" y="631825"/>
                  </a:lnTo>
                  <a:lnTo>
                    <a:pt x="550252" y="887806"/>
                  </a:lnTo>
                  <a:lnTo>
                    <a:pt x="309270" y="887806"/>
                  </a:lnTo>
                  <a:lnTo>
                    <a:pt x="309270" y="631825"/>
                  </a:lnTo>
                  <a:lnTo>
                    <a:pt x="550252" y="631825"/>
                  </a:lnTo>
                  <a:lnTo>
                    <a:pt x="550252" y="597776"/>
                  </a:lnTo>
                  <a:lnTo>
                    <a:pt x="282854" y="597776"/>
                  </a:lnTo>
                  <a:lnTo>
                    <a:pt x="275234" y="605396"/>
                  </a:lnTo>
                  <a:lnTo>
                    <a:pt x="275234" y="914222"/>
                  </a:lnTo>
                  <a:lnTo>
                    <a:pt x="282854" y="921842"/>
                  </a:lnTo>
                  <a:lnTo>
                    <a:pt x="576668" y="921842"/>
                  </a:lnTo>
                  <a:lnTo>
                    <a:pt x="584288" y="914222"/>
                  </a:lnTo>
                  <a:lnTo>
                    <a:pt x="584288" y="887806"/>
                  </a:lnTo>
                  <a:lnTo>
                    <a:pt x="584288" y="631825"/>
                  </a:lnTo>
                  <a:lnTo>
                    <a:pt x="584288" y="605396"/>
                  </a:lnTo>
                  <a:close/>
                </a:path>
                <a:path w="1532255" h="1532254">
                  <a:moveTo>
                    <a:pt x="1167752" y="717918"/>
                  </a:moveTo>
                  <a:lnTo>
                    <a:pt x="1165682" y="711720"/>
                  </a:lnTo>
                  <a:lnTo>
                    <a:pt x="1161237" y="706628"/>
                  </a:lnTo>
                  <a:lnTo>
                    <a:pt x="1155166" y="703668"/>
                  </a:lnTo>
                  <a:lnTo>
                    <a:pt x="1148651" y="703275"/>
                  </a:lnTo>
                  <a:lnTo>
                    <a:pt x="1142466" y="705345"/>
                  </a:lnTo>
                  <a:lnTo>
                    <a:pt x="1137373" y="709777"/>
                  </a:lnTo>
                  <a:lnTo>
                    <a:pt x="1088224" y="773938"/>
                  </a:lnTo>
                  <a:lnTo>
                    <a:pt x="1074166" y="760247"/>
                  </a:lnTo>
                  <a:lnTo>
                    <a:pt x="1068489" y="756589"/>
                  </a:lnTo>
                  <a:lnTo>
                    <a:pt x="1062062" y="755434"/>
                  </a:lnTo>
                  <a:lnTo>
                    <a:pt x="1055674" y="756754"/>
                  </a:lnTo>
                  <a:lnTo>
                    <a:pt x="1050099" y="760564"/>
                  </a:lnTo>
                  <a:lnTo>
                    <a:pt x="1046429" y="766254"/>
                  </a:lnTo>
                  <a:lnTo>
                    <a:pt x="1045273" y="772668"/>
                  </a:lnTo>
                  <a:lnTo>
                    <a:pt x="1046607" y="779056"/>
                  </a:lnTo>
                  <a:lnTo>
                    <a:pt x="1050417" y="784631"/>
                  </a:lnTo>
                  <a:lnTo>
                    <a:pt x="1081392" y="814806"/>
                  </a:lnTo>
                  <a:lnTo>
                    <a:pt x="1085659" y="816521"/>
                  </a:lnTo>
                  <a:lnTo>
                    <a:pt x="1090904" y="816508"/>
                  </a:lnTo>
                  <a:lnTo>
                    <a:pt x="1096162" y="816127"/>
                  </a:lnTo>
                  <a:lnTo>
                    <a:pt x="1100632" y="813714"/>
                  </a:lnTo>
                  <a:lnTo>
                    <a:pt x="1131100" y="773938"/>
                  </a:lnTo>
                  <a:lnTo>
                    <a:pt x="1164399" y="730491"/>
                  </a:lnTo>
                  <a:lnTo>
                    <a:pt x="1167358" y="724433"/>
                  </a:lnTo>
                  <a:lnTo>
                    <a:pt x="1167752" y="717918"/>
                  </a:lnTo>
                  <a:close/>
                </a:path>
                <a:path w="1532255" h="1532254">
                  <a:moveTo>
                    <a:pt x="1261122" y="605396"/>
                  </a:moveTo>
                  <a:lnTo>
                    <a:pt x="1253502" y="597776"/>
                  </a:lnTo>
                  <a:lnTo>
                    <a:pt x="1227074" y="597776"/>
                  </a:lnTo>
                  <a:lnTo>
                    <a:pt x="1227074" y="631825"/>
                  </a:lnTo>
                  <a:lnTo>
                    <a:pt x="1227074" y="887806"/>
                  </a:lnTo>
                  <a:lnTo>
                    <a:pt x="986104" y="887806"/>
                  </a:lnTo>
                  <a:lnTo>
                    <a:pt x="986104" y="631825"/>
                  </a:lnTo>
                  <a:lnTo>
                    <a:pt x="1227074" y="631825"/>
                  </a:lnTo>
                  <a:lnTo>
                    <a:pt x="1227074" y="597776"/>
                  </a:lnTo>
                  <a:lnTo>
                    <a:pt x="959675" y="597776"/>
                  </a:lnTo>
                  <a:lnTo>
                    <a:pt x="952055" y="605396"/>
                  </a:lnTo>
                  <a:lnTo>
                    <a:pt x="952055" y="914222"/>
                  </a:lnTo>
                  <a:lnTo>
                    <a:pt x="959675" y="921842"/>
                  </a:lnTo>
                  <a:lnTo>
                    <a:pt x="1253502" y="921842"/>
                  </a:lnTo>
                  <a:lnTo>
                    <a:pt x="1261122" y="914222"/>
                  </a:lnTo>
                  <a:lnTo>
                    <a:pt x="1261122" y="887806"/>
                  </a:lnTo>
                  <a:lnTo>
                    <a:pt x="1261122" y="631825"/>
                  </a:lnTo>
                  <a:lnTo>
                    <a:pt x="1261122" y="605396"/>
                  </a:lnTo>
                  <a:close/>
                </a:path>
                <a:path w="1532255" h="1532254">
                  <a:moveTo>
                    <a:pt x="1531874" y="765937"/>
                  </a:moveTo>
                  <a:lnTo>
                    <a:pt x="1530362" y="717562"/>
                  </a:lnTo>
                  <a:lnTo>
                    <a:pt x="1525892" y="669988"/>
                  </a:lnTo>
                  <a:lnTo>
                    <a:pt x="1518551" y="623290"/>
                  </a:lnTo>
                  <a:lnTo>
                    <a:pt x="1508429" y="577557"/>
                  </a:lnTo>
                  <a:lnTo>
                    <a:pt x="1497838" y="540613"/>
                  </a:lnTo>
                  <a:lnTo>
                    <a:pt x="1497838" y="765937"/>
                  </a:lnTo>
                  <a:lnTo>
                    <a:pt x="1496275" y="813981"/>
                  </a:lnTo>
                  <a:lnTo>
                    <a:pt x="1491653" y="861212"/>
                  </a:lnTo>
                  <a:lnTo>
                    <a:pt x="1484083" y="907529"/>
                  </a:lnTo>
                  <a:lnTo>
                    <a:pt x="1473657" y="952830"/>
                  </a:lnTo>
                  <a:lnTo>
                    <a:pt x="1460461" y="997013"/>
                  </a:lnTo>
                  <a:lnTo>
                    <a:pt x="1444599" y="1040003"/>
                  </a:lnTo>
                  <a:lnTo>
                    <a:pt x="1426159" y="1081671"/>
                  </a:lnTo>
                  <a:lnTo>
                    <a:pt x="1405255" y="1121956"/>
                  </a:lnTo>
                  <a:lnTo>
                    <a:pt x="1381988" y="1160729"/>
                  </a:lnTo>
                  <a:lnTo>
                    <a:pt x="1356436" y="1197902"/>
                  </a:lnTo>
                  <a:lnTo>
                    <a:pt x="1328699" y="1233385"/>
                  </a:lnTo>
                  <a:lnTo>
                    <a:pt x="1298879" y="1267079"/>
                  </a:lnTo>
                  <a:lnTo>
                    <a:pt x="1267079" y="1298879"/>
                  </a:lnTo>
                  <a:lnTo>
                    <a:pt x="1233385" y="1328699"/>
                  </a:lnTo>
                  <a:lnTo>
                    <a:pt x="1197902" y="1356436"/>
                  </a:lnTo>
                  <a:lnTo>
                    <a:pt x="1160729" y="1381988"/>
                  </a:lnTo>
                  <a:lnTo>
                    <a:pt x="1121956" y="1405267"/>
                  </a:lnTo>
                  <a:lnTo>
                    <a:pt x="1081671" y="1426159"/>
                  </a:lnTo>
                  <a:lnTo>
                    <a:pt x="1040003" y="1444599"/>
                  </a:lnTo>
                  <a:lnTo>
                    <a:pt x="997013" y="1460461"/>
                  </a:lnTo>
                  <a:lnTo>
                    <a:pt x="952830" y="1473657"/>
                  </a:lnTo>
                  <a:lnTo>
                    <a:pt x="907529" y="1484083"/>
                  </a:lnTo>
                  <a:lnTo>
                    <a:pt x="861212" y="1491653"/>
                  </a:lnTo>
                  <a:lnTo>
                    <a:pt x="813981" y="1496275"/>
                  </a:lnTo>
                  <a:lnTo>
                    <a:pt x="765937" y="1497838"/>
                  </a:lnTo>
                  <a:lnTo>
                    <a:pt x="717880" y="1496275"/>
                  </a:lnTo>
                  <a:lnTo>
                    <a:pt x="670648" y="1491653"/>
                  </a:lnTo>
                  <a:lnTo>
                    <a:pt x="624332" y="1484083"/>
                  </a:lnTo>
                  <a:lnTo>
                    <a:pt x="579031" y="1473657"/>
                  </a:lnTo>
                  <a:lnTo>
                    <a:pt x="534847" y="1460461"/>
                  </a:lnTo>
                  <a:lnTo>
                    <a:pt x="491858" y="1444599"/>
                  </a:lnTo>
                  <a:lnTo>
                    <a:pt x="450189" y="1426159"/>
                  </a:lnTo>
                  <a:lnTo>
                    <a:pt x="409905" y="1405267"/>
                  </a:lnTo>
                  <a:lnTo>
                    <a:pt x="371132" y="1381988"/>
                  </a:lnTo>
                  <a:lnTo>
                    <a:pt x="333959" y="1356436"/>
                  </a:lnTo>
                  <a:lnTo>
                    <a:pt x="298475" y="1328699"/>
                  </a:lnTo>
                  <a:lnTo>
                    <a:pt x="264782" y="1298879"/>
                  </a:lnTo>
                  <a:lnTo>
                    <a:pt x="232981" y="1267079"/>
                  </a:lnTo>
                  <a:lnTo>
                    <a:pt x="203161" y="1233385"/>
                  </a:lnTo>
                  <a:lnTo>
                    <a:pt x="175425" y="1197902"/>
                  </a:lnTo>
                  <a:lnTo>
                    <a:pt x="149872" y="1160729"/>
                  </a:lnTo>
                  <a:lnTo>
                    <a:pt x="126606" y="1121956"/>
                  </a:lnTo>
                  <a:lnTo>
                    <a:pt x="105702" y="1081671"/>
                  </a:lnTo>
                  <a:lnTo>
                    <a:pt x="87261" y="1040003"/>
                  </a:lnTo>
                  <a:lnTo>
                    <a:pt x="71399" y="997013"/>
                  </a:lnTo>
                  <a:lnTo>
                    <a:pt x="58204" y="952830"/>
                  </a:lnTo>
                  <a:lnTo>
                    <a:pt x="47777" y="907529"/>
                  </a:lnTo>
                  <a:lnTo>
                    <a:pt x="40208" y="861212"/>
                  </a:lnTo>
                  <a:lnTo>
                    <a:pt x="35585" y="813981"/>
                  </a:lnTo>
                  <a:lnTo>
                    <a:pt x="34036" y="765937"/>
                  </a:lnTo>
                  <a:lnTo>
                    <a:pt x="35585" y="717880"/>
                  </a:lnTo>
                  <a:lnTo>
                    <a:pt x="40208" y="670648"/>
                  </a:lnTo>
                  <a:lnTo>
                    <a:pt x="47777" y="624332"/>
                  </a:lnTo>
                  <a:lnTo>
                    <a:pt x="58204" y="579031"/>
                  </a:lnTo>
                  <a:lnTo>
                    <a:pt x="71399" y="534835"/>
                  </a:lnTo>
                  <a:lnTo>
                    <a:pt x="87261" y="491858"/>
                  </a:lnTo>
                  <a:lnTo>
                    <a:pt x="105702" y="450176"/>
                  </a:lnTo>
                  <a:lnTo>
                    <a:pt x="126606" y="409905"/>
                  </a:lnTo>
                  <a:lnTo>
                    <a:pt x="149872" y="371132"/>
                  </a:lnTo>
                  <a:lnTo>
                    <a:pt x="175425" y="333959"/>
                  </a:lnTo>
                  <a:lnTo>
                    <a:pt x="203161" y="298475"/>
                  </a:lnTo>
                  <a:lnTo>
                    <a:pt x="232981" y="264782"/>
                  </a:lnTo>
                  <a:lnTo>
                    <a:pt x="264782" y="232981"/>
                  </a:lnTo>
                  <a:lnTo>
                    <a:pt x="298475" y="203161"/>
                  </a:lnTo>
                  <a:lnTo>
                    <a:pt x="333959" y="175425"/>
                  </a:lnTo>
                  <a:lnTo>
                    <a:pt x="371132" y="149872"/>
                  </a:lnTo>
                  <a:lnTo>
                    <a:pt x="409905" y="126593"/>
                  </a:lnTo>
                  <a:lnTo>
                    <a:pt x="450189" y="105702"/>
                  </a:lnTo>
                  <a:lnTo>
                    <a:pt x="491858" y="87261"/>
                  </a:lnTo>
                  <a:lnTo>
                    <a:pt x="534847" y="71399"/>
                  </a:lnTo>
                  <a:lnTo>
                    <a:pt x="579031" y="58204"/>
                  </a:lnTo>
                  <a:lnTo>
                    <a:pt x="624332" y="47777"/>
                  </a:lnTo>
                  <a:lnTo>
                    <a:pt x="670648" y="40208"/>
                  </a:lnTo>
                  <a:lnTo>
                    <a:pt x="717880" y="35585"/>
                  </a:lnTo>
                  <a:lnTo>
                    <a:pt x="765937" y="34036"/>
                  </a:lnTo>
                  <a:lnTo>
                    <a:pt x="813981" y="35585"/>
                  </a:lnTo>
                  <a:lnTo>
                    <a:pt x="861212" y="40208"/>
                  </a:lnTo>
                  <a:lnTo>
                    <a:pt x="907529" y="47777"/>
                  </a:lnTo>
                  <a:lnTo>
                    <a:pt x="952830" y="58204"/>
                  </a:lnTo>
                  <a:lnTo>
                    <a:pt x="997013" y="71399"/>
                  </a:lnTo>
                  <a:lnTo>
                    <a:pt x="1040003" y="87261"/>
                  </a:lnTo>
                  <a:lnTo>
                    <a:pt x="1081671" y="105702"/>
                  </a:lnTo>
                  <a:lnTo>
                    <a:pt x="1121956" y="126593"/>
                  </a:lnTo>
                  <a:lnTo>
                    <a:pt x="1160729" y="149872"/>
                  </a:lnTo>
                  <a:lnTo>
                    <a:pt x="1197902" y="175425"/>
                  </a:lnTo>
                  <a:lnTo>
                    <a:pt x="1233385" y="203161"/>
                  </a:lnTo>
                  <a:lnTo>
                    <a:pt x="1267079" y="232981"/>
                  </a:lnTo>
                  <a:lnTo>
                    <a:pt x="1298879" y="264782"/>
                  </a:lnTo>
                  <a:lnTo>
                    <a:pt x="1328699" y="298475"/>
                  </a:lnTo>
                  <a:lnTo>
                    <a:pt x="1356436" y="333959"/>
                  </a:lnTo>
                  <a:lnTo>
                    <a:pt x="1381988" y="371132"/>
                  </a:lnTo>
                  <a:lnTo>
                    <a:pt x="1405255" y="409905"/>
                  </a:lnTo>
                  <a:lnTo>
                    <a:pt x="1426159" y="450176"/>
                  </a:lnTo>
                  <a:lnTo>
                    <a:pt x="1444599" y="491858"/>
                  </a:lnTo>
                  <a:lnTo>
                    <a:pt x="1460461" y="534835"/>
                  </a:lnTo>
                  <a:lnTo>
                    <a:pt x="1473657" y="579031"/>
                  </a:lnTo>
                  <a:lnTo>
                    <a:pt x="1484083" y="624332"/>
                  </a:lnTo>
                  <a:lnTo>
                    <a:pt x="1491653" y="670648"/>
                  </a:lnTo>
                  <a:lnTo>
                    <a:pt x="1496275" y="717880"/>
                  </a:lnTo>
                  <a:lnTo>
                    <a:pt x="1497838" y="765937"/>
                  </a:lnTo>
                  <a:lnTo>
                    <a:pt x="1497838" y="540613"/>
                  </a:lnTo>
                  <a:lnTo>
                    <a:pt x="1480223" y="489381"/>
                  </a:lnTo>
                  <a:lnTo>
                    <a:pt x="1462316" y="447103"/>
                  </a:lnTo>
                  <a:lnTo>
                    <a:pt x="1441996" y="406158"/>
                  </a:lnTo>
                  <a:lnTo>
                    <a:pt x="1419339" y="366636"/>
                  </a:lnTo>
                  <a:lnTo>
                    <a:pt x="1394447" y="328625"/>
                  </a:lnTo>
                  <a:lnTo>
                    <a:pt x="1367421" y="292227"/>
                  </a:lnTo>
                  <a:lnTo>
                    <a:pt x="1338326" y="257517"/>
                  </a:lnTo>
                  <a:lnTo>
                    <a:pt x="1307274" y="224586"/>
                  </a:lnTo>
                  <a:lnTo>
                    <a:pt x="1274343" y="193535"/>
                  </a:lnTo>
                  <a:lnTo>
                    <a:pt x="1239634" y="164439"/>
                  </a:lnTo>
                  <a:lnTo>
                    <a:pt x="1203236" y="137414"/>
                  </a:lnTo>
                  <a:lnTo>
                    <a:pt x="1165225" y="112522"/>
                  </a:lnTo>
                  <a:lnTo>
                    <a:pt x="1125702" y="89865"/>
                  </a:lnTo>
                  <a:lnTo>
                    <a:pt x="1084757" y="69545"/>
                  </a:lnTo>
                  <a:lnTo>
                    <a:pt x="1042479" y="51638"/>
                  </a:lnTo>
                  <a:lnTo>
                    <a:pt x="998969" y="36233"/>
                  </a:lnTo>
                  <a:lnTo>
                    <a:pt x="991285" y="34036"/>
                  </a:lnTo>
                  <a:lnTo>
                    <a:pt x="954303" y="23431"/>
                  </a:lnTo>
                  <a:lnTo>
                    <a:pt x="908570" y="13309"/>
                  </a:lnTo>
                  <a:lnTo>
                    <a:pt x="861872" y="5969"/>
                  </a:lnTo>
                  <a:lnTo>
                    <a:pt x="814298" y="1498"/>
                  </a:lnTo>
                  <a:lnTo>
                    <a:pt x="765937" y="0"/>
                  </a:lnTo>
                  <a:lnTo>
                    <a:pt x="717562" y="1498"/>
                  </a:lnTo>
                  <a:lnTo>
                    <a:pt x="669988" y="5969"/>
                  </a:lnTo>
                  <a:lnTo>
                    <a:pt x="623290" y="13309"/>
                  </a:lnTo>
                  <a:lnTo>
                    <a:pt x="577557" y="23431"/>
                  </a:lnTo>
                  <a:lnTo>
                    <a:pt x="532892" y="36233"/>
                  </a:lnTo>
                  <a:lnTo>
                    <a:pt x="489381" y="51638"/>
                  </a:lnTo>
                  <a:lnTo>
                    <a:pt x="447103" y="69545"/>
                  </a:lnTo>
                  <a:lnTo>
                    <a:pt x="406158" y="89865"/>
                  </a:lnTo>
                  <a:lnTo>
                    <a:pt x="366636" y="112522"/>
                  </a:lnTo>
                  <a:lnTo>
                    <a:pt x="328625" y="137414"/>
                  </a:lnTo>
                  <a:lnTo>
                    <a:pt x="292227" y="164439"/>
                  </a:lnTo>
                  <a:lnTo>
                    <a:pt x="257517" y="193535"/>
                  </a:lnTo>
                  <a:lnTo>
                    <a:pt x="224586" y="224586"/>
                  </a:lnTo>
                  <a:lnTo>
                    <a:pt x="193535" y="257517"/>
                  </a:lnTo>
                  <a:lnTo>
                    <a:pt x="164439" y="292227"/>
                  </a:lnTo>
                  <a:lnTo>
                    <a:pt x="137414" y="328625"/>
                  </a:lnTo>
                  <a:lnTo>
                    <a:pt x="112522" y="366636"/>
                  </a:lnTo>
                  <a:lnTo>
                    <a:pt x="89865" y="406158"/>
                  </a:lnTo>
                  <a:lnTo>
                    <a:pt x="69545" y="447103"/>
                  </a:lnTo>
                  <a:lnTo>
                    <a:pt x="51638" y="489381"/>
                  </a:lnTo>
                  <a:lnTo>
                    <a:pt x="36233" y="532892"/>
                  </a:lnTo>
                  <a:lnTo>
                    <a:pt x="23431" y="577557"/>
                  </a:lnTo>
                  <a:lnTo>
                    <a:pt x="13309" y="623290"/>
                  </a:lnTo>
                  <a:lnTo>
                    <a:pt x="5969" y="669988"/>
                  </a:lnTo>
                  <a:lnTo>
                    <a:pt x="1498" y="717562"/>
                  </a:lnTo>
                  <a:lnTo>
                    <a:pt x="0" y="765937"/>
                  </a:lnTo>
                  <a:lnTo>
                    <a:pt x="1498" y="814298"/>
                  </a:lnTo>
                  <a:lnTo>
                    <a:pt x="5969" y="861872"/>
                  </a:lnTo>
                  <a:lnTo>
                    <a:pt x="13309" y="908570"/>
                  </a:lnTo>
                  <a:lnTo>
                    <a:pt x="23431" y="954303"/>
                  </a:lnTo>
                  <a:lnTo>
                    <a:pt x="36233" y="998969"/>
                  </a:lnTo>
                  <a:lnTo>
                    <a:pt x="51638" y="1042479"/>
                  </a:lnTo>
                  <a:lnTo>
                    <a:pt x="69545" y="1084757"/>
                  </a:lnTo>
                  <a:lnTo>
                    <a:pt x="89865" y="1125702"/>
                  </a:lnTo>
                  <a:lnTo>
                    <a:pt x="112522" y="1165225"/>
                  </a:lnTo>
                  <a:lnTo>
                    <a:pt x="137414" y="1203236"/>
                  </a:lnTo>
                  <a:lnTo>
                    <a:pt x="164439" y="1239634"/>
                  </a:lnTo>
                  <a:lnTo>
                    <a:pt x="193535" y="1274343"/>
                  </a:lnTo>
                  <a:lnTo>
                    <a:pt x="224586" y="1307274"/>
                  </a:lnTo>
                  <a:lnTo>
                    <a:pt x="257517" y="1338326"/>
                  </a:lnTo>
                  <a:lnTo>
                    <a:pt x="292227" y="1367421"/>
                  </a:lnTo>
                  <a:lnTo>
                    <a:pt x="328625" y="1394460"/>
                  </a:lnTo>
                  <a:lnTo>
                    <a:pt x="366636" y="1419339"/>
                  </a:lnTo>
                  <a:lnTo>
                    <a:pt x="406158" y="1441996"/>
                  </a:lnTo>
                  <a:lnTo>
                    <a:pt x="447103" y="1462316"/>
                  </a:lnTo>
                  <a:lnTo>
                    <a:pt x="489381" y="1480235"/>
                  </a:lnTo>
                  <a:lnTo>
                    <a:pt x="532892" y="1495628"/>
                  </a:lnTo>
                  <a:lnTo>
                    <a:pt x="577557" y="1508429"/>
                  </a:lnTo>
                  <a:lnTo>
                    <a:pt x="623290" y="1518551"/>
                  </a:lnTo>
                  <a:lnTo>
                    <a:pt x="669988" y="1525892"/>
                  </a:lnTo>
                  <a:lnTo>
                    <a:pt x="717562" y="1530362"/>
                  </a:lnTo>
                  <a:lnTo>
                    <a:pt x="765937" y="1531874"/>
                  </a:lnTo>
                  <a:lnTo>
                    <a:pt x="814298" y="1530362"/>
                  </a:lnTo>
                  <a:lnTo>
                    <a:pt x="861872" y="1525892"/>
                  </a:lnTo>
                  <a:lnTo>
                    <a:pt x="908570" y="1518551"/>
                  </a:lnTo>
                  <a:lnTo>
                    <a:pt x="954303" y="1508429"/>
                  </a:lnTo>
                  <a:lnTo>
                    <a:pt x="991285" y="1497838"/>
                  </a:lnTo>
                  <a:lnTo>
                    <a:pt x="1042479" y="1480235"/>
                  </a:lnTo>
                  <a:lnTo>
                    <a:pt x="1084757" y="1462316"/>
                  </a:lnTo>
                  <a:lnTo>
                    <a:pt x="1125702" y="1441996"/>
                  </a:lnTo>
                  <a:lnTo>
                    <a:pt x="1165225" y="1419339"/>
                  </a:lnTo>
                  <a:lnTo>
                    <a:pt x="1203236" y="1394460"/>
                  </a:lnTo>
                  <a:lnTo>
                    <a:pt x="1239634" y="1367421"/>
                  </a:lnTo>
                  <a:lnTo>
                    <a:pt x="1274343" y="1338326"/>
                  </a:lnTo>
                  <a:lnTo>
                    <a:pt x="1307274" y="1307274"/>
                  </a:lnTo>
                  <a:lnTo>
                    <a:pt x="1338326" y="1274343"/>
                  </a:lnTo>
                  <a:lnTo>
                    <a:pt x="1367421" y="1239634"/>
                  </a:lnTo>
                  <a:lnTo>
                    <a:pt x="1394447" y="1203236"/>
                  </a:lnTo>
                  <a:lnTo>
                    <a:pt x="1419339" y="1165225"/>
                  </a:lnTo>
                  <a:lnTo>
                    <a:pt x="1441996" y="1125702"/>
                  </a:lnTo>
                  <a:lnTo>
                    <a:pt x="1462316" y="1084757"/>
                  </a:lnTo>
                  <a:lnTo>
                    <a:pt x="1480223" y="1042479"/>
                  </a:lnTo>
                  <a:lnTo>
                    <a:pt x="1495628" y="998969"/>
                  </a:lnTo>
                  <a:lnTo>
                    <a:pt x="1508429" y="954303"/>
                  </a:lnTo>
                  <a:lnTo>
                    <a:pt x="1518551" y="908570"/>
                  </a:lnTo>
                  <a:lnTo>
                    <a:pt x="1525892" y="861872"/>
                  </a:lnTo>
                  <a:lnTo>
                    <a:pt x="1530362" y="814298"/>
                  </a:lnTo>
                  <a:lnTo>
                    <a:pt x="1531874" y="765937"/>
                  </a:lnTo>
                  <a:close/>
                </a:path>
              </a:pathLst>
            </a:custGeom>
            <a:solidFill>
              <a:srgbClr val="FF6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50108" y="2956999"/>
              <a:ext cx="66217" cy="6695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96651" y="2956999"/>
              <a:ext cx="66217" cy="66954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10719727" y="7686802"/>
            <a:ext cx="1532255" cy="1532255"/>
          </a:xfrm>
          <a:custGeom>
            <a:avLst/>
            <a:gdLst/>
            <a:ahLst/>
            <a:cxnLst/>
            <a:rect l="l" t="t" r="r" b="b"/>
            <a:pathLst>
              <a:path w="1532254" h="1532254">
                <a:moveTo>
                  <a:pt x="557745" y="544830"/>
                </a:moveTo>
                <a:lnTo>
                  <a:pt x="551192" y="529107"/>
                </a:lnTo>
                <a:lnTo>
                  <a:pt x="543267" y="510120"/>
                </a:lnTo>
                <a:lnTo>
                  <a:pt x="530796" y="480199"/>
                </a:lnTo>
                <a:lnTo>
                  <a:pt x="524598" y="476072"/>
                </a:lnTo>
                <a:lnTo>
                  <a:pt x="514299" y="476072"/>
                </a:lnTo>
                <a:lnTo>
                  <a:pt x="514299" y="529107"/>
                </a:lnTo>
                <a:lnTo>
                  <a:pt x="509638" y="529107"/>
                </a:lnTo>
                <a:lnTo>
                  <a:pt x="509638" y="563143"/>
                </a:lnTo>
                <a:lnTo>
                  <a:pt x="509638" y="667283"/>
                </a:lnTo>
                <a:lnTo>
                  <a:pt x="366344" y="667283"/>
                </a:lnTo>
                <a:lnTo>
                  <a:pt x="366344" y="563143"/>
                </a:lnTo>
                <a:lnTo>
                  <a:pt x="509638" y="563143"/>
                </a:lnTo>
                <a:lnTo>
                  <a:pt x="509638" y="529107"/>
                </a:lnTo>
                <a:lnTo>
                  <a:pt x="361696" y="529107"/>
                </a:lnTo>
                <a:lnTo>
                  <a:pt x="369608" y="510120"/>
                </a:lnTo>
                <a:lnTo>
                  <a:pt x="506387" y="510120"/>
                </a:lnTo>
                <a:lnTo>
                  <a:pt x="514299" y="529107"/>
                </a:lnTo>
                <a:lnTo>
                  <a:pt x="514299" y="476072"/>
                </a:lnTo>
                <a:lnTo>
                  <a:pt x="351396" y="476072"/>
                </a:lnTo>
                <a:lnTo>
                  <a:pt x="345198" y="480199"/>
                </a:lnTo>
                <a:lnTo>
                  <a:pt x="318249" y="544830"/>
                </a:lnTo>
                <a:lnTo>
                  <a:pt x="318833" y="550837"/>
                </a:lnTo>
                <a:lnTo>
                  <a:pt x="324434" y="559219"/>
                </a:lnTo>
                <a:lnTo>
                  <a:pt x="328129" y="561733"/>
                </a:lnTo>
                <a:lnTo>
                  <a:pt x="332295" y="562711"/>
                </a:lnTo>
                <a:lnTo>
                  <a:pt x="332295" y="693712"/>
                </a:lnTo>
                <a:lnTo>
                  <a:pt x="339915" y="701332"/>
                </a:lnTo>
                <a:lnTo>
                  <a:pt x="536054" y="701332"/>
                </a:lnTo>
                <a:lnTo>
                  <a:pt x="543687" y="693712"/>
                </a:lnTo>
                <a:lnTo>
                  <a:pt x="543687" y="667283"/>
                </a:lnTo>
                <a:lnTo>
                  <a:pt x="543687" y="563143"/>
                </a:lnTo>
                <a:lnTo>
                  <a:pt x="543687" y="562711"/>
                </a:lnTo>
                <a:lnTo>
                  <a:pt x="547878" y="561733"/>
                </a:lnTo>
                <a:lnTo>
                  <a:pt x="551586" y="559206"/>
                </a:lnTo>
                <a:lnTo>
                  <a:pt x="557161" y="550837"/>
                </a:lnTo>
                <a:lnTo>
                  <a:pt x="557745" y="544830"/>
                </a:lnTo>
                <a:close/>
              </a:path>
              <a:path w="1532254" h="1532254">
                <a:moveTo>
                  <a:pt x="745591" y="894956"/>
                </a:moveTo>
                <a:lnTo>
                  <a:pt x="581964" y="725373"/>
                </a:lnTo>
                <a:lnTo>
                  <a:pt x="569912" y="720432"/>
                </a:lnTo>
                <a:lnTo>
                  <a:pt x="563511" y="721702"/>
                </a:lnTo>
                <a:lnTo>
                  <a:pt x="557898" y="725449"/>
                </a:lnTo>
                <a:lnTo>
                  <a:pt x="554177" y="731100"/>
                </a:lnTo>
                <a:lnTo>
                  <a:pt x="552945" y="737501"/>
                </a:lnTo>
                <a:lnTo>
                  <a:pt x="554215" y="743915"/>
                </a:lnTo>
                <a:lnTo>
                  <a:pt x="557974" y="749528"/>
                </a:lnTo>
                <a:lnTo>
                  <a:pt x="719899" y="910386"/>
                </a:lnTo>
                <a:lnTo>
                  <a:pt x="724242" y="912025"/>
                </a:lnTo>
                <a:lnTo>
                  <a:pt x="732942" y="912025"/>
                </a:lnTo>
                <a:lnTo>
                  <a:pt x="737323" y="910348"/>
                </a:lnTo>
                <a:lnTo>
                  <a:pt x="740651" y="906995"/>
                </a:lnTo>
                <a:lnTo>
                  <a:pt x="744372" y="901357"/>
                </a:lnTo>
                <a:lnTo>
                  <a:pt x="745591" y="894956"/>
                </a:lnTo>
                <a:close/>
              </a:path>
              <a:path w="1532254" h="1532254">
                <a:moveTo>
                  <a:pt x="886396" y="1014387"/>
                </a:moveTo>
                <a:lnTo>
                  <a:pt x="879843" y="998664"/>
                </a:lnTo>
                <a:lnTo>
                  <a:pt x="871931" y="979652"/>
                </a:lnTo>
                <a:lnTo>
                  <a:pt x="859472" y="949744"/>
                </a:lnTo>
                <a:lnTo>
                  <a:pt x="853274" y="945616"/>
                </a:lnTo>
                <a:lnTo>
                  <a:pt x="842962" y="945616"/>
                </a:lnTo>
                <a:lnTo>
                  <a:pt x="842962" y="998664"/>
                </a:lnTo>
                <a:lnTo>
                  <a:pt x="838314" y="998664"/>
                </a:lnTo>
                <a:lnTo>
                  <a:pt x="838314" y="1032700"/>
                </a:lnTo>
                <a:lnTo>
                  <a:pt x="838314" y="1136840"/>
                </a:lnTo>
                <a:lnTo>
                  <a:pt x="695020" y="1136840"/>
                </a:lnTo>
                <a:lnTo>
                  <a:pt x="695020" y="1032700"/>
                </a:lnTo>
                <a:lnTo>
                  <a:pt x="838314" y="1032700"/>
                </a:lnTo>
                <a:lnTo>
                  <a:pt x="838314" y="998664"/>
                </a:lnTo>
                <a:lnTo>
                  <a:pt x="690346" y="998664"/>
                </a:lnTo>
                <a:lnTo>
                  <a:pt x="698271" y="979652"/>
                </a:lnTo>
                <a:lnTo>
                  <a:pt x="835050" y="979652"/>
                </a:lnTo>
                <a:lnTo>
                  <a:pt x="842962" y="998664"/>
                </a:lnTo>
                <a:lnTo>
                  <a:pt x="842962" y="945616"/>
                </a:lnTo>
                <a:lnTo>
                  <a:pt x="680059" y="945616"/>
                </a:lnTo>
                <a:lnTo>
                  <a:pt x="673862" y="949744"/>
                </a:lnTo>
                <a:lnTo>
                  <a:pt x="646925" y="1014387"/>
                </a:lnTo>
                <a:lnTo>
                  <a:pt x="647496" y="1020381"/>
                </a:lnTo>
                <a:lnTo>
                  <a:pt x="653084" y="1028776"/>
                </a:lnTo>
                <a:lnTo>
                  <a:pt x="656805" y="1031290"/>
                </a:lnTo>
                <a:lnTo>
                  <a:pt x="660971" y="1032256"/>
                </a:lnTo>
                <a:lnTo>
                  <a:pt x="660971" y="1163256"/>
                </a:lnTo>
                <a:lnTo>
                  <a:pt x="668591" y="1170876"/>
                </a:lnTo>
                <a:lnTo>
                  <a:pt x="864730" y="1170876"/>
                </a:lnTo>
                <a:lnTo>
                  <a:pt x="872350" y="1163256"/>
                </a:lnTo>
                <a:lnTo>
                  <a:pt x="872350" y="1136840"/>
                </a:lnTo>
                <a:lnTo>
                  <a:pt x="872350" y="1032700"/>
                </a:lnTo>
                <a:lnTo>
                  <a:pt x="872350" y="1032256"/>
                </a:lnTo>
                <a:lnTo>
                  <a:pt x="876515" y="1031290"/>
                </a:lnTo>
                <a:lnTo>
                  <a:pt x="880237" y="1028776"/>
                </a:lnTo>
                <a:lnTo>
                  <a:pt x="885812" y="1020381"/>
                </a:lnTo>
                <a:lnTo>
                  <a:pt x="886396" y="1014387"/>
                </a:lnTo>
                <a:close/>
              </a:path>
              <a:path w="1532254" h="1532254">
                <a:moveTo>
                  <a:pt x="978916" y="737501"/>
                </a:moveTo>
                <a:lnTo>
                  <a:pt x="977696" y="731100"/>
                </a:lnTo>
                <a:lnTo>
                  <a:pt x="973975" y="725449"/>
                </a:lnTo>
                <a:lnTo>
                  <a:pt x="968349" y="721690"/>
                </a:lnTo>
                <a:lnTo>
                  <a:pt x="961948" y="720420"/>
                </a:lnTo>
                <a:lnTo>
                  <a:pt x="955535" y="721652"/>
                </a:lnTo>
                <a:lnTo>
                  <a:pt x="949909" y="725373"/>
                </a:lnTo>
                <a:lnTo>
                  <a:pt x="791286" y="882929"/>
                </a:lnTo>
                <a:lnTo>
                  <a:pt x="787527" y="888555"/>
                </a:lnTo>
                <a:lnTo>
                  <a:pt x="786257" y="894956"/>
                </a:lnTo>
                <a:lnTo>
                  <a:pt x="787488" y="901357"/>
                </a:lnTo>
                <a:lnTo>
                  <a:pt x="791210" y="906995"/>
                </a:lnTo>
                <a:lnTo>
                  <a:pt x="794524" y="910348"/>
                </a:lnTo>
                <a:lnTo>
                  <a:pt x="798906" y="912025"/>
                </a:lnTo>
                <a:lnTo>
                  <a:pt x="807618" y="912025"/>
                </a:lnTo>
                <a:lnTo>
                  <a:pt x="811961" y="910386"/>
                </a:lnTo>
                <a:lnTo>
                  <a:pt x="973886" y="749528"/>
                </a:lnTo>
                <a:lnTo>
                  <a:pt x="977646" y="743915"/>
                </a:lnTo>
                <a:lnTo>
                  <a:pt x="978916" y="737501"/>
                </a:lnTo>
                <a:close/>
              </a:path>
              <a:path w="1532254" h="1532254">
                <a:moveTo>
                  <a:pt x="1213612" y="544830"/>
                </a:moveTo>
                <a:lnTo>
                  <a:pt x="1207058" y="529107"/>
                </a:lnTo>
                <a:lnTo>
                  <a:pt x="1199146" y="510120"/>
                </a:lnTo>
                <a:lnTo>
                  <a:pt x="1186675" y="480199"/>
                </a:lnTo>
                <a:lnTo>
                  <a:pt x="1180477" y="476072"/>
                </a:lnTo>
                <a:lnTo>
                  <a:pt x="1170178" y="476072"/>
                </a:lnTo>
                <a:lnTo>
                  <a:pt x="1170178" y="529107"/>
                </a:lnTo>
                <a:lnTo>
                  <a:pt x="1165517" y="529107"/>
                </a:lnTo>
                <a:lnTo>
                  <a:pt x="1165517" y="563143"/>
                </a:lnTo>
                <a:lnTo>
                  <a:pt x="1165517" y="667283"/>
                </a:lnTo>
                <a:lnTo>
                  <a:pt x="1022223" y="667283"/>
                </a:lnTo>
                <a:lnTo>
                  <a:pt x="1022223" y="563143"/>
                </a:lnTo>
                <a:lnTo>
                  <a:pt x="1165517" y="563143"/>
                </a:lnTo>
                <a:lnTo>
                  <a:pt x="1165517" y="529107"/>
                </a:lnTo>
                <a:lnTo>
                  <a:pt x="1017574" y="529107"/>
                </a:lnTo>
                <a:lnTo>
                  <a:pt x="1025486" y="510120"/>
                </a:lnTo>
                <a:lnTo>
                  <a:pt x="1162265" y="510120"/>
                </a:lnTo>
                <a:lnTo>
                  <a:pt x="1170178" y="529107"/>
                </a:lnTo>
                <a:lnTo>
                  <a:pt x="1170178" y="476072"/>
                </a:lnTo>
                <a:lnTo>
                  <a:pt x="1007262" y="476072"/>
                </a:lnTo>
                <a:lnTo>
                  <a:pt x="1001077" y="480199"/>
                </a:lnTo>
                <a:lnTo>
                  <a:pt x="974128" y="544830"/>
                </a:lnTo>
                <a:lnTo>
                  <a:pt x="974712" y="550837"/>
                </a:lnTo>
                <a:lnTo>
                  <a:pt x="980300" y="559219"/>
                </a:lnTo>
                <a:lnTo>
                  <a:pt x="984008" y="561733"/>
                </a:lnTo>
                <a:lnTo>
                  <a:pt x="988187" y="562711"/>
                </a:lnTo>
                <a:lnTo>
                  <a:pt x="988187" y="693712"/>
                </a:lnTo>
                <a:lnTo>
                  <a:pt x="995807" y="701332"/>
                </a:lnTo>
                <a:lnTo>
                  <a:pt x="1191933" y="701332"/>
                </a:lnTo>
                <a:lnTo>
                  <a:pt x="1199553" y="693712"/>
                </a:lnTo>
                <a:lnTo>
                  <a:pt x="1199553" y="667283"/>
                </a:lnTo>
                <a:lnTo>
                  <a:pt x="1199553" y="563143"/>
                </a:lnTo>
                <a:lnTo>
                  <a:pt x="1199553" y="562711"/>
                </a:lnTo>
                <a:lnTo>
                  <a:pt x="1203731" y="561733"/>
                </a:lnTo>
                <a:lnTo>
                  <a:pt x="1207439" y="559219"/>
                </a:lnTo>
                <a:lnTo>
                  <a:pt x="1213027" y="550837"/>
                </a:lnTo>
                <a:lnTo>
                  <a:pt x="1213612" y="544830"/>
                </a:lnTo>
                <a:close/>
              </a:path>
              <a:path w="1532254" h="1532254">
                <a:moveTo>
                  <a:pt x="1531874" y="765937"/>
                </a:moveTo>
                <a:lnTo>
                  <a:pt x="1530362" y="717562"/>
                </a:lnTo>
                <a:lnTo>
                  <a:pt x="1525892" y="669988"/>
                </a:lnTo>
                <a:lnTo>
                  <a:pt x="1518551" y="623290"/>
                </a:lnTo>
                <a:lnTo>
                  <a:pt x="1508429" y="577570"/>
                </a:lnTo>
                <a:lnTo>
                  <a:pt x="1497838" y="540626"/>
                </a:lnTo>
                <a:lnTo>
                  <a:pt x="1497838" y="765937"/>
                </a:lnTo>
                <a:lnTo>
                  <a:pt x="1496275" y="813981"/>
                </a:lnTo>
                <a:lnTo>
                  <a:pt x="1491653" y="861212"/>
                </a:lnTo>
                <a:lnTo>
                  <a:pt x="1484083" y="907529"/>
                </a:lnTo>
                <a:lnTo>
                  <a:pt x="1473657" y="952830"/>
                </a:lnTo>
                <a:lnTo>
                  <a:pt x="1460461" y="997026"/>
                </a:lnTo>
                <a:lnTo>
                  <a:pt x="1444599" y="1040003"/>
                </a:lnTo>
                <a:lnTo>
                  <a:pt x="1426159" y="1081684"/>
                </a:lnTo>
                <a:lnTo>
                  <a:pt x="1405267" y="1121956"/>
                </a:lnTo>
                <a:lnTo>
                  <a:pt x="1381988" y="1160729"/>
                </a:lnTo>
                <a:lnTo>
                  <a:pt x="1356436" y="1197902"/>
                </a:lnTo>
                <a:lnTo>
                  <a:pt x="1328699" y="1233385"/>
                </a:lnTo>
                <a:lnTo>
                  <a:pt x="1298879" y="1267079"/>
                </a:lnTo>
                <a:lnTo>
                  <a:pt x="1267079" y="1298879"/>
                </a:lnTo>
                <a:lnTo>
                  <a:pt x="1233385" y="1328699"/>
                </a:lnTo>
                <a:lnTo>
                  <a:pt x="1197902" y="1356423"/>
                </a:lnTo>
                <a:lnTo>
                  <a:pt x="1160729" y="1381975"/>
                </a:lnTo>
                <a:lnTo>
                  <a:pt x="1121956" y="1405255"/>
                </a:lnTo>
                <a:lnTo>
                  <a:pt x="1081671" y="1426159"/>
                </a:lnTo>
                <a:lnTo>
                  <a:pt x="1040003" y="1444586"/>
                </a:lnTo>
                <a:lnTo>
                  <a:pt x="997013" y="1460449"/>
                </a:lnTo>
                <a:lnTo>
                  <a:pt x="952830" y="1473644"/>
                </a:lnTo>
                <a:lnTo>
                  <a:pt x="907529" y="1484083"/>
                </a:lnTo>
                <a:lnTo>
                  <a:pt x="861212" y="1491653"/>
                </a:lnTo>
                <a:lnTo>
                  <a:pt x="813981" y="1496263"/>
                </a:lnTo>
                <a:lnTo>
                  <a:pt x="765937" y="1497825"/>
                </a:lnTo>
                <a:lnTo>
                  <a:pt x="717880" y="1496263"/>
                </a:lnTo>
                <a:lnTo>
                  <a:pt x="670648" y="1491653"/>
                </a:lnTo>
                <a:lnTo>
                  <a:pt x="624332" y="1484083"/>
                </a:lnTo>
                <a:lnTo>
                  <a:pt x="579031" y="1473644"/>
                </a:lnTo>
                <a:lnTo>
                  <a:pt x="534847" y="1460449"/>
                </a:lnTo>
                <a:lnTo>
                  <a:pt x="491858" y="1444586"/>
                </a:lnTo>
                <a:lnTo>
                  <a:pt x="450189" y="1426159"/>
                </a:lnTo>
                <a:lnTo>
                  <a:pt x="409917" y="1405255"/>
                </a:lnTo>
                <a:lnTo>
                  <a:pt x="371132" y="1381975"/>
                </a:lnTo>
                <a:lnTo>
                  <a:pt x="333959" y="1356423"/>
                </a:lnTo>
                <a:lnTo>
                  <a:pt x="298475" y="1328699"/>
                </a:lnTo>
                <a:lnTo>
                  <a:pt x="264782" y="1298879"/>
                </a:lnTo>
                <a:lnTo>
                  <a:pt x="232981" y="1267079"/>
                </a:lnTo>
                <a:lnTo>
                  <a:pt x="203161" y="1233385"/>
                </a:lnTo>
                <a:lnTo>
                  <a:pt x="175437" y="1197902"/>
                </a:lnTo>
                <a:lnTo>
                  <a:pt x="149872" y="1160729"/>
                </a:lnTo>
                <a:lnTo>
                  <a:pt x="126606" y="1121956"/>
                </a:lnTo>
                <a:lnTo>
                  <a:pt x="105702" y="1081684"/>
                </a:lnTo>
                <a:lnTo>
                  <a:pt x="87261" y="1040003"/>
                </a:lnTo>
                <a:lnTo>
                  <a:pt x="71412" y="997026"/>
                </a:lnTo>
                <a:lnTo>
                  <a:pt x="58204" y="952830"/>
                </a:lnTo>
                <a:lnTo>
                  <a:pt x="47777" y="907529"/>
                </a:lnTo>
                <a:lnTo>
                  <a:pt x="40208" y="861212"/>
                </a:lnTo>
                <a:lnTo>
                  <a:pt x="35585" y="813981"/>
                </a:lnTo>
                <a:lnTo>
                  <a:pt x="34036" y="765937"/>
                </a:lnTo>
                <a:lnTo>
                  <a:pt x="35585" y="717880"/>
                </a:lnTo>
                <a:lnTo>
                  <a:pt x="40208" y="670648"/>
                </a:lnTo>
                <a:lnTo>
                  <a:pt x="47777" y="624332"/>
                </a:lnTo>
                <a:lnTo>
                  <a:pt x="58204" y="579031"/>
                </a:lnTo>
                <a:lnTo>
                  <a:pt x="71412" y="534847"/>
                </a:lnTo>
                <a:lnTo>
                  <a:pt x="87261" y="491858"/>
                </a:lnTo>
                <a:lnTo>
                  <a:pt x="105702" y="450189"/>
                </a:lnTo>
                <a:lnTo>
                  <a:pt x="126606" y="409905"/>
                </a:lnTo>
                <a:lnTo>
                  <a:pt x="149872" y="371132"/>
                </a:lnTo>
                <a:lnTo>
                  <a:pt x="175437" y="333959"/>
                </a:lnTo>
                <a:lnTo>
                  <a:pt x="203161" y="298475"/>
                </a:lnTo>
                <a:lnTo>
                  <a:pt x="232981" y="264782"/>
                </a:lnTo>
                <a:lnTo>
                  <a:pt x="264782" y="232981"/>
                </a:lnTo>
                <a:lnTo>
                  <a:pt x="298475" y="203161"/>
                </a:lnTo>
                <a:lnTo>
                  <a:pt x="333959" y="175437"/>
                </a:lnTo>
                <a:lnTo>
                  <a:pt x="371132" y="149872"/>
                </a:lnTo>
                <a:lnTo>
                  <a:pt x="409917" y="126606"/>
                </a:lnTo>
                <a:lnTo>
                  <a:pt x="450189" y="105702"/>
                </a:lnTo>
                <a:lnTo>
                  <a:pt x="491858" y="87274"/>
                </a:lnTo>
                <a:lnTo>
                  <a:pt x="534847" y="71412"/>
                </a:lnTo>
                <a:lnTo>
                  <a:pt x="579031" y="58216"/>
                </a:lnTo>
                <a:lnTo>
                  <a:pt x="624332" y="47777"/>
                </a:lnTo>
                <a:lnTo>
                  <a:pt x="670648" y="40208"/>
                </a:lnTo>
                <a:lnTo>
                  <a:pt x="717880" y="35598"/>
                </a:lnTo>
                <a:lnTo>
                  <a:pt x="765937" y="34036"/>
                </a:lnTo>
                <a:lnTo>
                  <a:pt x="813981" y="35598"/>
                </a:lnTo>
                <a:lnTo>
                  <a:pt x="861212" y="40208"/>
                </a:lnTo>
                <a:lnTo>
                  <a:pt x="907529" y="47777"/>
                </a:lnTo>
                <a:lnTo>
                  <a:pt x="952830" y="58216"/>
                </a:lnTo>
                <a:lnTo>
                  <a:pt x="997013" y="71412"/>
                </a:lnTo>
                <a:lnTo>
                  <a:pt x="1040003" y="87274"/>
                </a:lnTo>
                <a:lnTo>
                  <a:pt x="1081671" y="105702"/>
                </a:lnTo>
                <a:lnTo>
                  <a:pt x="1121956" y="126606"/>
                </a:lnTo>
                <a:lnTo>
                  <a:pt x="1160729" y="149872"/>
                </a:lnTo>
                <a:lnTo>
                  <a:pt x="1197902" y="175437"/>
                </a:lnTo>
                <a:lnTo>
                  <a:pt x="1233385" y="203161"/>
                </a:lnTo>
                <a:lnTo>
                  <a:pt x="1267079" y="232981"/>
                </a:lnTo>
                <a:lnTo>
                  <a:pt x="1298879" y="264782"/>
                </a:lnTo>
                <a:lnTo>
                  <a:pt x="1328699" y="298475"/>
                </a:lnTo>
                <a:lnTo>
                  <a:pt x="1356436" y="333959"/>
                </a:lnTo>
                <a:lnTo>
                  <a:pt x="1381988" y="371132"/>
                </a:lnTo>
                <a:lnTo>
                  <a:pt x="1405267" y="409905"/>
                </a:lnTo>
                <a:lnTo>
                  <a:pt x="1426159" y="450189"/>
                </a:lnTo>
                <a:lnTo>
                  <a:pt x="1444599" y="491858"/>
                </a:lnTo>
                <a:lnTo>
                  <a:pt x="1460461" y="534847"/>
                </a:lnTo>
                <a:lnTo>
                  <a:pt x="1473657" y="579031"/>
                </a:lnTo>
                <a:lnTo>
                  <a:pt x="1484083" y="624332"/>
                </a:lnTo>
                <a:lnTo>
                  <a:pt x="1491653" y="670648"/>
                </a:lnTo>
                <a:lnTo>
                  <a:pt x="1496275" y="717880"/>
                </a:lnTo>
                <a:lnTo>
                  <a:pt x="1497838" y="765937"/>
                </a:lnTo>
                <a:lnTo>
                  <a:pt x="1497838" y="540626"/>
                </a:lnTo>
                <a:lnTo>
                  <a:pt x="1480235" y="489381"/>
                </a:lnTo>
                <a:lnTo>
                  <a:pt x="1462316" y="447103"/>
                </a:lnTo>
                <a:lnTo>
                  <a:pt x="1441996" y="406158"/>
                </a:lnTo>
                <a:lnTo>
                  <a:pt x="1419339" y="366649"/>
                </a:lnTo>
                <a:lnTo>
                  <a:pt x="1394460" y="328637"/>
                </a:lnTo>
                <a:lnTo>
                  <a:pt x="1367421" y="292227"/>
                </a:lnTo>
                <a:lnTo>
                  <a:pt x="1338326" y="257517"/>
                </a:lnTo>
                <a:lnTo>
                  <a:pt x="1307274" y="224586"/>
                </a:lnTo>
                <a:lnTo>
                  <a:pt x="1274343" y="193535"/>
                </a:lnTo>
                <a:lnTo>
                  <a:pt x="1239634" y="164452"/>
                </a:lnTo>
                <a:lnTo>
                  <a:pt x="1203236" y="137414"/>
                </a:lnTo>
                <a:lnTo>
                  <a:pt x="1165225" y="112522"/>
                </a:lnTo>
                <a:lnTo>
                  <a:pt x="1125702" y="89877"/>
                </a:lnTo>
                <a:lnTo>
                  <a:pt x="1084757" y="69545"/>
                </a:lnTo>
                <a:lnTo>
                  <a:pt x="1042479" y="51638"/>
                </a:lnTo>
                <a:lnTo>
                  <a:pt x="998969" y="36233"/>
                </a:lnTo>
                <a:lnTo>
                  <a:pt x="991285" y="34036"/>
                </a:lnTo>
                <a:lnTo>
                  <a:pt x="954303" y="23431"/>
                </a:lnTo>
                <a:lnTo>
                  <a:pt x="908570" y="13309"/>
                </a:lnTo>
                <a:lnTo>
                  <a:pt x="861872" y="5981"/>
                </a:lnTo>
                <a:lnTo>
                  <a:pt x="814298" y="1511"/>
                </a:lnTo>
                <a:lnTo>
                  <a:pt x="765937" y="0"/>
                </a:lnTo>
                <a:lnTo>
                  <a:pt x="717562" y="1511"/>
                </a:lnTo>
                <a:lnTo>
                  <a:pt x="669988" y="5981"/>
                </a:lnTo>
                <a:lnTo>
                  <a:pt x="623290" y="13309"/>
                </a:lnTo>
                <a:lnTo>
                  <a:pt x="577557" y="23431"/>
                </a:lnTo>
                <a:lnTo>
                  <a:pt x="532892" y="36233"/>
                </a:lnTo>
                <a:lnTo>
                  <a:pt x="489381" y="51638"/>
                </a:lnTo>
                <a:lnTo>
                  <a:pt x="447103" y="69545"/>
                </a:lnTo>
                <a:lnTo>
                  <a:pt x="406158" y="89877"/>
                </a:lnTo>
                <a:lnTo>
                  <a:pt x="366636" y="112522"/>
                </a:lnTo>
                <a:lnTo>
                  <a:pt x="328625" y="137414"/>
                </a:lnTo>
                <a:lnTo>
                  <a:pt x="292227" y="164452"/>
                </a:lnTo>
                <a:lnTo>
                  <a:pt x="257517" y="193535"/>
                </a:lnTo>
                <a:lnTo>
                  <a:pt x="224586" y="224586"/>
                </a:lnTo>
                <a:lnTo>
                  <a:pt x="193535" y="257517"/>
                </a:lnTo>
                <a:lnTo>
                  <a:pt x="164439" y="292227"/>
                </a:lnTo>
                <a:lnTo>
                  <a:pt x="137414" y="328637"/>
                </a:lnTo>
                <a:lnTo>
                  <a:pt x="112522" y="366649"/>
                </a:lnTo>
                <a:lnTo>
                  <a:pt x="89865" y="406158"/>
                </a:lnTo>
                <a:lnTo>
                  <a:pt x="69545" y="447103"/>
                </a:lnTo>
                <a:lnTo>
                  <a:pt x="51638" y="489381"/>
                </a:lnTo>
                <a:lnTo>
                  <a:pt x="36233" y="532904"/>
                </a:lnTo>
                <a:lnTo>
                  <a:pt x="23431" y="577570"/>
                </a:lnTo>
                <a:lnTo>
                  <a:pt x="13309" y="623290"/>
                </a:lnTo>
                <a:lnTo>
                  <a:pt x="5969" y="669988"/>
                </a:lnTo>
                <a:lnTo>
                  <a:pt x="1498" y="717562"/>
                </a:lnTo>
                <a:lnTo>
                  <a:pt x="0" y="765937"/>
                </a:lnTo>
                <a:lnTo>
                  <a:pt x="1498" y="814298"/>
                </a:lnTo>
                <a:lnTo>
                  <a:pt x="5969" y="861885"/>
                </a:lnTo>
                <a:lnTo>
                  <a:pt x="13309" y="908583"/>
                </a:lnTo>
                <a:lnTo>
                  <a:pt x="23431" y="954303"/>
                </a:lnTo>
                <a:lnTo>
                  <a:pt x="36233" y="998969"/>
                </a:lnTo>
                <a:lnTo>
                  <a:pt x="51638" y="1042492"/>
                </a:lnTo>
                <a:lnTo>
                  <a:pt x="69545" y="1084757"/>
                </a:lnTo>
                <a:lnTo>
                  <a:pt x="89865" y="1125702"/>
                </a:lnTo>
                <a:lnTo>
                  <a:pt x="112522" y="1165225"/>
                </a:lnTo>
                <a:lnTo>
                  <a:pt x="137414" y="1203236"/>
                </a:lnTo>
                <a:lnTo>
                  <a:pt x="164439" y="1239647"/>
                </a:lnTo>
                <a:lnTo>
                  <a:pt x="193535" y="1274356"/>
                </a:lnTo>
                <a:lnTo>
                  <a:pt x="224586" y="1307287"/>
                </a:lnTo>
                <a:lnTo>
                  <a:pt x="257517" y="1338338"/>
                </a:lnTo>
                <a:lnTo>
                  <a:pt x="292227" y="1367421"/>
                </a:lnTo>
                <a:lnTo>
                  <a:pt x="328625" y="1394460"/>
                </a:lnTo>
                <a:lnTo>
                  <a:pt x="366636" y="1419352"/>
                </a:lnTo>
                <a:lnTo>
                  <a:pt x="406158" y="1441996"/>
                </a:lnTo>
                <a:lnTo>
                  <a:pt x="447103" y="1462328"/>
                </a:lnTo>
                <a:lnTo>
                  <a:pt x="489381" y="1480235"/>
                </a:lnTo>
                <a:lnTo>
                  <a:pt x="532892" y="1495640"/>
                </a:lnTo>
                <a:lnTo>
                  <a:pt x="577557" y="1508442"/>
                </a:lnTo>
                <a:lnTo>
                  <a:pt x="623290" y="1518551"/>
                </a:lnTo>
                <a:lnTo>
                  <a:pt x="669988" y="1525892"/>
                </a:lnTo>
                <a:lnTo>
                  <a:pt x="717562" y="1530362"/>
                </a:lnTo>
                <a:lnTo>
                  <a:pt x="765937" y="1531874"/>
                </a:lnTo>
                <a:lnTo>
                  <a:pt x="814298" y="1530362"/>
                </a:lnTo>
                <a:lnTo>
                  <a:pt x="861872" y="1525892"/>
                </a:lnTo>
                <a:lnTo>
                  <a:pt x="908570" y="1518551"/>
                </a:lnTo>
                <a:lnTo>
                  <a:pt x="954303" y="1508442"/>
                </a:lnTo>
                <a:lnTo>
                  <a:pt x="991336" y="1497825"/>
                </a:lnTo>
                <a:lnTo>
                  <a:pt x="998969" y="1495640"/>
                </a:lnTo>
                <a:lnTo>
                  <a:pt x="1042479" y="1480235"/>
                </a:lnTo>
                <a:lnTo>
                  <a:pt x="1084757" y="1462328"/>
                </a:lnTo>
                <a:lnTo>
                  <a:pt x="1125702" y="1441996"/>
                </a:lnTo>
                <a:lnTo>
                  <a:pt x="1165225" y="1419352"/>
                </a:lnTo>
                <a:lnTo>
                  <a:pt x="1203236" y="1394460"/>
                </a:lnTo>
                <a:lnTo>
                  <a:pt x="1239634" y="1367421"/>
                </a:lnTo>
                <a:lnTo>
                  <a:pt x="1274343" y="1338338"/>
                </a:lnTo>
                <a:lnTo>
                  <a:pt x="1307274" y="1307287"/>
                </a:lnTo>
                <a:lnTo>
                  <a:pt x="1338326" y="1274356"/>
                </a:lnTo>
                <a:lnTo>
                  <a:pt x="1367421" y="1239647"/>
                </a:lnTo>
                <a:lnTo>
                  <a:pt x="1394460" y="1203236"/>
                </a:lnTo>
                <a:lnTo>
                  <a:pt x="1419339" y="1165225"/>
                </a:lnTo>
                <a:lnTo>
                  <a:pt x="1441996" y="1125702"/>
                </a:lnTo>
                <a:lnTo>
                  <a:pt x="1462316" y="1084757"/>
                </a:lnTo>
                <a:lnTo>
                  <a:pt x="1480235" y="1042492"/>
                </a:lnTo>
                <a:lnTo>
                  <a:pt x="1495628" y="998969"/>
                </a:lnTo>
                <a:lnTo>
                  <a:pt x="1508429" y="954303"/>
                </a:lnTo>
                <a:lnTo>
                  <a:pt x="1518551" y="908583"/>
                </a:lnTo>
                <a:lnTo>
                  <a:pt x="1525892" y="861885"/>
                </a:lnTo>
                <a:lnTo>
                  <a:pt x="1530362" y="814298"/>
                </a:lnTo>
                <a:lnTo>
                  <a:pt x="1531874" y="765937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901380" y="7671092"/>
            <a:ext cx="1532255" cy="1532255"/>
          </a:xfrm>
          <a:custGeom>
            <a:avLst/>
            <a:gdLst/>
            <a:ahLst/>
            <a:cxnLst/>
            <a:rect l="l" t="t" r="r" b="b"/>
            <a:pathLst>
              <a:path w="1532255" h="1532254">
                <a:moveTo>
                  <a:pt x="1270990" y="655497"/>
                </a:moveTo>
                <a:lnTo>
                  <a:pt x="1267891" y="640257"/>
                </a:lnTo>
                <a:lnTo>
                  <a:pt x="1259408" y="627557"/>
                </a:lnTo>
                <a:lnTo>
                  <a:pt x="1246860" y="619937"/>
                </a:lnTo>
                <a:lnTo>
                  <a:pt x="1236954" y="617486"/>
                </a:lnTo>
                <a:lnTo>
                  <a:pt x="1236954" y="652957"/>
                </a:lnTo>
                <a:lnTo>
                  <a:pt x="1236954" y="698677"/>
                </a:lnTo>
                <a:lnTo>
                  <a:pt x="1234452" y="701217"/>
                </a:lnTo>
                <a:lnTo>
                  <a:pt x="1204112" y="701217"/>
                </a:lnTo>
                <a:lnTo>
                  <a:pt x="1188758" y="705027"/>
                </a:lnTo>
                <a:lnTo>
                  <a:pt x="1176197" y="712647"/>
                </a:lnTo>
                <a:lnTo>
                  <a:pt x="1167726" y="725347"/>
                </a:lnTo>
                <a:lnTo>
                  <a:pt x="1164615" y="740587"/>
                </a:lnTo>
                <a:lnTo>
                  <a:pt x="1164615" y="754557"/>
                </a:lnTo>
                <a:lnTo>
                  <a:pt x="1162113" y="757097"/>
                </a:lnTo>
                <a:lnTo>
                  <a:pt x="1140282" y="757097"/>
                </a:lnTo>
                <a:lnTo>
                  <a:pt x="1124927" y="759637"/>
                </a:lnTo>
                <a:lnTo>
                  <a:pt x="1112367" y="768527"/>
                </a:lnTo>
                <a:lnTo>
                  <a:pt x="1103896" y="781227"/>
                </a:lnTo>
                <a:lnTo>
                  <a:pt x="1100785" y="796467"/>
                </a:lnTo>
                <a:lnTo>
                  <a:pt x="1100785" y="890447"/>
                </a:lnTo>
                <a:lnTo>
                  <a:pt x="1098296" y="892987"/>
                </a:lnTo>
                <a:lnTo>
                  <a:pt x="1077734" y="892987"/>
                </a:lnTo>
                <a:lnTo>
                  <a:pt x="1075245" y="890447"/>
                </a:lnTo>
                <a:lnTo>
                  <a:pt x="1075245" y="843457"/>
                </a:lnTo>
                <a:lnTo>
                  <a:pt x="1073950" y="837107"/>
                </a:lnTo>
                <a:lnTo>
                  <a:pt x="1072146" y="828217"/>
                </a:lnTo>
                <a:lnTo>
                  <a:pt x="1063663" y="815517"/>
                </a:lnTo>
                <a:lnTo>
                  <a:pt x="1051115" y="806627"/>
                </a:lnTo>
                <a:lnTo>
                  <a:pt x="1035748" y="804087"/>
                </a:lnTo>
                <a:lnTo>
                  <a:pt x="1004100" y="804087"/>
                </a:lnTo>
                <a:lnTo>
                  <a:pt x="988745" y="806627"/>
                </a:lnTo>
                <a:lnTo>
                  <a:pt x="976198" y="815517"/>
                </a:lnTo>
                <a:lnTo>
                  <a:pt x="967727" y="828217"/>
                </a:lnTo>
                <a:lnTo>
                  <a:pt x="964615" y="843457"/>
                </a:lnTo>
                <a:lnTo>
                  <a:pt x="964615" y="933627"/>
                </a:lnTo>
                <a:lnTo>
                  <a:pt x="962113" y="934897"/>
                </a:lnTo>
                <a:lnTo>
                  <a:pt x="907542" y="934897"/>
                </a:lnTo>
                <a:lnTo>
                  <a:pt x="905040" y="933627"/>
                </a:lnTo>
                <a:lnTo>
                  <a:pt x="905040" y="906957"/>
                </a:lnTo>
                <a:lnTo>
                  <a:pt x="901941" y="891717"/>
                </a:lnTo>
                <a:lnTo>
                  <a:pt x="893470" y="879017"/>
                </a:lnTo>
                <a:lnTo>
                  <a:pt x="880910" y="870127"/>
                </a:lnTo>
                <a:lnTo>
                  <a:pt x="865555" y="867587"/>
                </a:lnTo>
                <a:lnTo>
                  <a:pt x="600875" y="867587"/>
                </a:lnTo>
                <a:lnTo>
                  <a:pt x="598881" y="866317"/>
                </a:lnTo>
                <a:lnTo>
                  <a:pt x="574522" y="832027"/>
                </a:lnTo>
                <a:lnTo>
                  <a:pt x="559168" y="829487"/>
                </a:lnTo>
                <a:lnTo>
                  <a:pt x="476465" y="829487"/>
                </a:lnTo>
                <a:lnTo>
                  <a:pt x="461111" y="832027"/>
                </a:lnTo>
                <a:lnTo>
                  <a:pt x="448564" y="840917"/>
                </a:lnTo>
                <a:lnTo>
                  <a:pt x="440093" y="853617"/>
                </a:lnTo>
                <a:lnTo>
                  <a:pt x="436981" y="868857"/>
                </a:lnTo>
                <a:lnTo>
                  <a:pt x="436981" y="894257"/>
                </a:lnTo>
                <a:lnTo>
                  <a:pt x="434479" y="896797"/>
                </a:lnTo>
                <a:lnTo>
                  <a:pt x="416890" y="896797"/>
                </a:lnTo>
                <a:lnTo>
                  <a:pt x="401535" y="900607"/>
                </a:lnTo>
                <a:lnTo>
                  <a:pt x="388988" y="908227"/>
                </a:lnTo>
                <a:lnTo>
                  <a:pt x="380504" y="920927"/>
                </a:lnTo>
                <a:lnTo>
                  <a:pt x="377393" y="936167"/>
                </a:lnTo>
                <a:lnTo>
                  <a:pt x="377393" y="984427"/>
                </a:lnTo>
                <a:lnTo>
                  <a:pt x="374904" y="986967"/>
                </a:lnTo>
                <a:lnTo>
                  <a:pt x="350100" y="986967"/>
                </a:lnTo>
                <a:lnTo>
                  <a:pt x="347611" y="984427"/>
                </a:lnTo>
                <a:lnTo>
                  <a:pt x="347611" y="945057"/>
                </a:lnTo>
                <a:lnTo>
                  <a:pt x="344512" y="929817"/>
                </a:lnTo>
                <a:lnTo>
                  <a:pt x="336029" y="917117"/>
                </a:lnTo>
                <a:lnTo>
                  <a:pt x="323481" y="908227"/>
                </a:lnTo>
                <a:lnTo>
                  <a:pt x="308114" y="905687"/>
                </a:lnTo>
                <a:lnTo>
                  <a:pt x="294792" y="905687"/>
                </a:lnTo>
                <a:lnTo>
                  <a:pt x="292290" y="903147"/>
                </a:lnTo>
                <a:lnTo>
                  <a:pt x="292290" y="773607"/>
                </a:lnTo>
                <a:lnTo>
                  <a:pt x="292874" y="771067"/>
                </a:lnTo>
                <a:lnTo>
                  <a:pt x="293382" y="769797"/>
                </a:lnTo>
                <a:lnTo>
                  <a:pt x="304749" y="765987"/>
                </a:lnTo>
                <a:lnTo>
                  <a:pt x="313855" y="757097"/>
                </a:lnTo>
                <a:lnTo>
                  <a:pt x="319887" y="745667"/>
                </a:lnTo>
                <a:lnTo>
                  <a:pt x="322072" y="730427"/>
                </a:lnTo>
                <a:lnTo>
                  <a:pt x="322072" y="668197"/>
                </a:lnTo>
                <a:lnTo>
                  <a:pt x="324561" y="665657"/>
                </a:lnTo>
                <a:lnTo>
                  <a:pt x="345097" y="665657"/>
                </a:lnTo>
                <a:lnTo>
                  <a:pt x="346976" y="666927"/>
                </a:lnTo>
                <a:lnTo>
                  <a:pt x="347624" y="666927"/>
                </a:lnTo>
                <a:lnTo>
                  <a:pt x="350951" y="680897"/>
                </a:lnTo>
                <a:lnTo>
                  <a:pt x="359460" y="691057"/>
                </a:lnTo>
                <a:lnTo>
                  <a:pt x="371932" y="698677"/>
                </a:lnTo>
                <a:lnTo>
                  <a:pt x="387108" y="701217"/>
                </a:lnTo>
                <a:lnTo>
                  <a:pt x="457047" y="701217"/>
                </a:lnTo>
                <a:lnTo>
                  <a:pt x="472401" y="698677"/>
                </a:lnTo>
                <a:lnTo>
                  <a:pt x="484962" y="689787"/>
                </a:lnTo>
                <a:lnTo>
                  <a:pt x="493433" y="677087"/>
                </a:lnTo>
                <a:lnTo>
                  <a:pt x="496531" y="661847"/>
                </a:lnTo>
                <a:lnTo>
                  <a:pt x="496531" y="584377"/>
                </a:lnTo>
                <a:lnTo>
                  <a:pt x="499033" y="581837"/>
                </a:lnTo>
                <a:lnTo>
                  <a:pt x="597471" y="581837"/>
                </a:lnTo>
                <a:lnTo>
                  <a:pt x="612838" y="579297"/>
                </a:lnTo>
                <a:lnTo>
                  <a:pt x="625386" y="570407"/>
                </a:lnTo>
                <a:lnTo>
                  <a:pt x="633869" y="557707"/>
                </a:lnTo>
                <a:lnTo>
                  <a:pt x="636968" y="542467"/>
                </a:lnTo>
                <a:lnTo>
                  <a:pt x="636968" y="504367"/>
                </a:lnTo>
                <a:lnTo>
                  <a:pt x="639457" y="501827"/>
                </a:lnTo>
                <a:lnTo>
                  <a:pt x="796175" y="501827"/>
                </a:lnTo>
                <a:lnTo>
                  <a:pt x="798664" y="504367"/>
                </a:lnTo>
                <a:lnTo>
                  <a:pt x="798664" y="517067"/>
                </a:lnTo>
                <a:lnTo>
                  <a:pt x="801776" y="532307"/>
                </a:lnTo>
                <a:lnTo>
                  <a:pt x="810247" y="545007"/>
                </a:lnTo>
                <a:lnTo>
                  <a:pt x="822807" y="553897"/>
                </a:lnTo>
                <a:lnTo>
                  <a:pt x="838161" y="556437"/>
                </a:lnTo>
                <a:lnTo>
                  <a:pt x="902550" y="556437"/>
                </a:lnTo>
                <a:lnTo>
                  <a:pt x="905040" y="558977"/>
                </a:lnTo>
                <a:lnTo>
                  <a:pt x="905040" y="564057"/>
                </a:lnTo>
                <a:lnTo>
                  <a:pt x="908151" y="579297"/>
                </a:lnTo>
                <a:lnTo>
                  <a:pt x="916622" y="591997"/>
                </a:lnTo>
                <a:lnTo>
                  <a:pt x="929182" y="600887"/>
                </a:lnTo>
                <a:lnTo>
                  <a:pt x="944537" y="603427"/>
                </a:lnTo>
                <a:lnTo>
                  <a:pt x="1064247" y="603427"/>
                </a:lnTo>
                <a:lnTo>
                  <a:pt x="1066736" y="605967"/>
                </a:lnTo>
                <a:lnTo>
                  <a:pt x="1066736" y="611047"/>
                </a:lnTo>
                <a:lnTo>
                  <a:pt x="1069848" y="626287"/>
                </a:lnTo>
                <a:lnTo>
                  <a:pt x="1078318" y="638987"/>
                </a:lnTo>
                <a:lnTo>
                  <a:pt x="1090879" y="647877"/>
                </a:lnTo>
                <a:lnTo>
                  <a:pt x="1106233" y="650417"/>
                </a:lnTo>
                <a:lnTo>
                  <a:pt x="1234452" y="650417"/>
                </a:lnTo>
                <a:lnTo>
                  <a:pt x="1236954" y="652957"/>
                </a:lnTo>
                <a:lnTo>
                  <a:pt x="1236954" y="617486"/>
                </a:lnTo>
                <a:lnTo>
                  <a:pt x="1231493" y="616127"/>
                </a:lnTo>
                <a:lnTo>
                  <a:pt x="1103274" y="616127"/>
                </a:lnTo>
                <a:lnTo>
                  <a:pt x="1100772" y="613587"/>
                </a:lnTo>
                <a:lnTo>
                  <a:pt x="1100772" y="608507"/>
                </a:lnTo>
                <a:lnTo>
                  <a:pt x="1097673" y="593267"/>
                </a:lnTo>
                <a:lnTo>
                  <a:pt x="1089202" y="580567"/>
                </a:lnTo>
                <a:lnTo>
                  <a:pt x="1076642" y="572947"/>
                </a:lnTo>
                <a:lnTo>
                  <a:pt x="1061288" y="569137"/>
                </a:lnTo>
                <a:lnTo>
                  <a:pt x="941578" y="569137"/>
                </a:lnTo>
                <a:lnTo>
                  <a:pt x="939088" y="566597"/>
                </a:lnTo>
                <a:lnTo>
                  <a:pt x="939088" y="562787"/>
                </a:lnTo>
                <a:lnTo>
                  <a:pt x="935990" y="546277"/>
                </a:lnTo>
                <a:lnTo>
                  <a:pt x="927506" y="534847"/>
                </a:lnTo>
                <a:lnTo>
                  <a:pt x="914958" y="525957"/>
                </a:lnTo>
                <a:lnTo>
                  <a:pt x="899591" y="522147"/>
                </a:lnTo>
                <a:lnTo>
                  <a:pt x="835202" y="522147"/>
                </a:lnTo>
                <a:lnTo>
                  <a:pt x="832700" y="520877"/>
                </a:lnTo>
                <a:lnTo>
                  <a:pt x="832700" y="506907"/>
                </a:lnTo>
                <a:lnTo>
                  <a:pt x="831672" y="501827"/>
                </a:lnTo>
                <a:lnTo>
                  <a:pt x="829602" y="491667"/>
                </a:lnTo>
                <a:lnTo>
                  <a:pt x="821131" y="478967"/>
                </a:lnTo>
                <a:lnTo>
                  <a:pt x="808570" y="470077"/>
                </a:lnTo>
                <a:lnTo>
                  <a:pt x="793216" y="467537"/>
                </a:lnTo>
                <a:lnTo>
                  <a:pt x="642416" y="467537"/>
                </a:lnTo>
                <a:lnTo>
                  <a:pt x="627062" y="470077"/>
                </a:lnTo>
                <a:lnTo>
                  <a:pt x="614514" y="478967"/>
                </a:lnTo>
                <a:lnTo>
                  <a:pt x="606031" y="491667"/>
                </a:lnTo>
                <a:lnTo>
                  <a:pt x="602919" y="506907"/>
                </a:lnTo>
                <a:lnTo>
                  <a:pt x="602919" y="546277"/>
                </a:lnTo>
                <a:lnTo>
                  <a:pt x="600430" y="548817"/>
                </a:lnTo>
                <a:lnTo>
                  <a:pt x="501992" y="548817"/>
                </a:lnTo>
                <a:lnTo>
                  <a:pt x="486638" y="551357"/>
                </a:lnTo>
                <a:lnTo>
                  <a:pt x="474078" y="560247"/>
                </a:lnTo>
                <a:lnTo>
                  <a:pt x="465607" y="572947"/>
                </a:lnTo>
                <a:lnTo>
                  <a:pt x="462495" y="588187"/>
                </a:lnTo>
                <a:lnTo>
                  <a:pt x="462495" y="664387"/>
                </a:lnTo>
                <a:lnTo>
                  <a:pt x="460006" y="666927"/>
                </a:lnTo>
                <a:lnTo>
                  <a:pt x="382295" y="666927"/>
                </a:lnTo>
                <a:lnTo>
                  <a:pt x="381647" y="665657"/>
                </a:lnTo>
                <a:lnTo>
                  <a:pt x="378320" y="651687"/>
                </a:lnTo>
                <a:lnTo>
                  <a:pt x="369811" y="641527"/>
                </a:lnTo>
                <a:lnTo>
                  <a:pt x="357339" y="633907"/>
                </a:lnTo>
                <a:lnTo>
                  <a:pt x="342163" y="631367"/>
                </a:lnTo>
                <a:lnTo>
                  <a:pt x="327520" y="631367"/>
                </a:lnTo>
                <a:lnTo>
                  <a:pt x="312166" y="633907"/>
                </a:lnTo>
                <a:lnTo>
                  <a:pt x="299618" y="642797"/>
                </a:lnTo>
                <a:lnTo>
                  <a:pt x="291147" y="655497"/>
                </a:lnTo>
                <a:lnTo>
                  <a:pt x="288036" y="670737"/>
                </a:lnTo>
                <a:lnTo>
                  <a:pt x="288036" y="734237"/>
                </a:lnTo>
                <a:lnTo>
                  <a:pt x="287451" y="735507"/>
                </a:lnTo>
                <a:lnTo>
                  <a:pt x="286943" y="736777"/>
                </a:lnTo>
                <a:lnTo>
                  <a:pt x="275577" y="740587"/>
                </a:lnTo>
                <a:lnTo>
                  <a:pt x="266484" y="749477"/>
                </a:lnTo>
                <a:lnTo>
                  <a:pt x="260451" y="760907"/>
                </a:lnTo>
                <a:lnTo>
                  <a:pt x="258254" y="776147"/>
                </a:lnTo>
                <a:lnTo>
                  <a:pt x="258254" y="900607"/>
                </a:lnTo>
                <a:lnTo>
                  <a:pt x="261366" y="915847"/>
                </a:lnTo>
                <a:lnTo>
                  <a:pt x="269836" y="928547"/>
                </a:lnTo>
                <a:lnTo>
                  <a:pt x="282397" y="936167"/>
                </a:lnTo>
                <a:lnTo>
                  <a:pt x="297751" y="939977"/>
                </a:lnTo>
                <a:lnTo>
                  <a:pt x="311073" y="939977"/>
                </a:lnTo>
                <a:lnTo>
                  <a:pt x="313575" y="942517"/>
                </a:lnTo>
                <a:lnTo>
                  <a:pt x="313575" y="980617"/>
                </a:lnTo>
                <a:lnTo>
                  <a:pt x="316687" y="995857"/>
                </a:lnTo>
                <a:lnTo>
                  <a:pt x="325158" y="1008557"/>
                </a:lnTo>
                <a:lnTo>
                  <a:pt x="337705" y="1017447"/>
                </a:lnTo>
                <a:lnTo>
                  <a:pt x="353060" y="1019987"/>
                </a:lnTo>
                <a:lnTo>
                  <a:pt x="371944" y="1019987"/>
                </a:lnTo>
                <a:lnTo>
                  <a:pt x="387311" y="1017447"/>
                </a:lnTo>
                <a:lnTo>
                  <a:pt x="399859" y="1008557"/>
                </a:lnTo>
                <a:lnTo>
                  <a:pt x="408343" y="995857"/>
                </a:lnTo>
                <a:lnTo>
                  <a:pt x="410146" y="986967"/>
                </a:lnTo>
                <a:lnTo>
                  <a:pt x="411441" y="980617"/>
                </a:lnTo>
                <a:lnTo>
                  <a:pt x="411441" y="933627"/>
                </a:lnTo>
                <a:lnTo>
                  <a:pt x="413931" y="931087"/>
                </a:lnTo>
                <a:lnTo>
                  <a:pt x="431533" y="931087"/>
                </a:lnTo>
                <a:lnTo>
                  <a:pt x="446887" y="928547"/>
                </a:lnTo>
                <a:lnTo>
                  <a:pt x="459447" y="919657"/>
                </a:lnTo>
                <a:lnTo>
                  <a:pt x="467918" y="906957"/>
                </a:lnTo>
                <a:lnTo>
                  <a:pt x="471017" y="891717"/>
                </a:lnTo>
                <a:lnTo>
                  <a:pt x="471017" y="865047"/>
                </a:lnTo>
                <a:lnTo>
                  <a:pt x="473519" y="863777"/>
                </a:lnTo>
                <a:lnTo>
                  <a:pt x="562394" y="863777"/>
                </a:lnTo>
                <a:lnTo>
                  <a:pt x="564400" y="865047"/>
                </a:lnTo>
                <a:lnTo>
                  <a:pt x="564616" y="865047"/>
                </a:lnTo>
                <a:lnTo>
                  <a:pt x="567728" y="879017"/>
                </a:lnTo>
                <a:lnTo>
                  <a:pt x="576199" y="890447"/>
                </a:lnTo>
                <a:lnTo>
                  <a:pt x="588759" y="898067"/>
                </a:lnTo>
                <a:lnTo>
                  <a:pt x="604113" y="901877"/>
                </a:lnTo>
                <a:lnTo>
                  <a:pt x="868514" y="901877"/>
                </a:lnTo>
                <a:lnTo>
                  <a:pt x="871004" y="904417"/>
                </a:lnTo>
                <a:lnTo>
                  <a:pt x="871004" y="929817"/>
                </a:lnTo>
                <a:lnTo>
                  <a:pt x="874115" y="945057"/>
                </a:lnTo>
                <a:lnTo>
                  <a:pt x="882586" y="957757"/>
                </a:lnTo>
                <a:lnTo>
                  <a:pt x="895146" y="966647"/>
                </a:lnTo>
                <a:lnTo>
                  <a:pt x="910501" y="969187"/>
                </a:lnTo>
                <a:lnTo>
                  <a:pt x="959167" y="969187"/>
                </a:lnTo>
                <a:lnTo>
                  <a:pt x="995553" y="945057"/>
                </a:lnTo>
                <a:lnTo>
                  <a:pt x="998651" y="929817"/>
                </a:lnTo>
                <a:lnTo>
                  <a:pt x="998651" y="839647"/>
                </a:lnTo>
                <a:lnTo>
                  <a:pt x="1001141" y="837107"/>
                </a:lnTo>
                <a:lnTo>
                  <a:pt x="1038707" y="837107"/>
                </a:lnTo>
                <a:lnTo>
                  <a:pt x="1041209" y="839647"/>
                </a:lnTo>
                <a:lnTo>
                  <a:pt x="1041209" y="887907"/>
                </a:lnTo>
                <a:lnTo>
                  <a:pt x="1044321" y="903147"/>
                </a:lnTo>
                <a:lnTo>
                  <a:pt x="1052791" y="915847"/>
                </a:lnTo>
                <a:lnTo>
                  <a:pt x="1065339" y="923467"/>
                </a:lnTo>
                <a:lnTo>
                  <a:pt x="1080693" y="927277"/>
                </a:lnTo>
                <a:lnTo>
                  <a:pt x="1095336" y="927277"/>
                </a:lnTo>
                <a:lnTo>
                  <a:pt x="1131722" y="903147"/>
                </a:lnTo>
                <a:lnTo>
                  <a:pt x="1134821" y="887907"/>
                </a:lnTo>
                <a:lnTo>
                  <a:pt x="1134821" y="793927"/>
                </a:lnTo>
                <a:lnTo>
                  <a:pt x="1137323" y="791387"/>
                </a:lnTo>
                <a:lnTo>
                  <a:pt x="1159167" y="791387"/>
                </a:lnTo>
                <a:lnTo>
                  <a:pt x="1174521" y="787577"/>
                </a:lnTo>
                <a:lnTo>
                  <a:pt x="1187081" y="778687"/>
                </a:lnTo>
                <a:lnTo>
                  <a:pt x="1195552" y="767257"/>
                </a:lnTo>
                <a:lnTo>
                  <a:pt x="1198651" y="750747"/>
                </a:lnTo>
                <a:lnTo>
                  <a:pt x="1198651" y="738047"/>
                </a:lnTo>
                <a:lnTo>
                  <a:pt x="1201153" y="735507"/>
                </a:lnTo>
                <a:lnTo>
                  <a:pt x="1231493" y="735507"/>
                </a:lnTo>
                <a:lnTo>
                  <a:pt x="1246860" y="732967"/>
                </a:lnTo>
                <a:lnTo>
                  <a:pt x="1259408" y="724077"/>
                </a:lnTo>
                <a:lnTo>
                  <a:pt x="1267891" y="711377"/>
                </a:lnTo>
                <a:lnTo>
                  <a:pt x="1270990" y="696137"/>
                </a:lnTo>
                <a:lnTo>
                  <a:pt x="1270990" y="655497"/>
                </a:lnTo>
                <a:close/>
              </a:path>
              <a:path w="1532255" h="1532254">
                <a:moveTo>
                  <a:pt x="1531874" y="765937"/>
                </a:moveTo>
                <a:lnTo>
                  <a:pt x="1530362" y="717562"/>
                </a:lnTo>
                <a:lnTo>
                  <a:pt x="1525892" y="669988"/>
                </a:lnTo>
                <a:lnTo>
                  <a:pt x="1518564" y="623290"/>
                </a:lnTo>
                <a:lnTo>
                  <a:pt x="1508442" y="577570"/>
                </a:lnTo>
                <a:lnTo>
                  <a:pt x="1497838" y="540575"/>
                </a:lnTo>
                <a:lnTo>
                  <a:pt x="1497838" y="765937"/>
                </a:lnTo>
                <a:lnTo>
                  <a:pt x="1496275" y="813981"/>
                </a:lnTo>
                <a:lnTo>
                  <a:pt x="1491665" y="861212"/>
                </a:lnTo>
                <a:lnTo>
                  <a:pt x="1484096" y="907529"/>
                </a:lnTo>
                <a:lnTo>
                  <a:pt x="1473657" y="952830"/>
                </a:lnTo>
                <a:lnTo>
                  <a:pt x="1460461" y="997026"/>
                </a:lnTo>
                <a:lnTo>
                  <a:pt x="1444599" y="1040003"/>
                </a:lnTo>
                <a:lnTo>
                  <a:pt x="1426171" y="1081684"/>
                </a:lnTo>
                <a:lnTo>
                  <a:pt x="1405267" y="1121956"/>
                </a:lnTo>
                <a:lnTo>
                  <a:pt x="1381988" y="1160729"/>
                </a:lnTo>
                <a:lnTo>
                  <a:pt x="1356436" y="1197902"/>
                </a:lnTo>
                <a:lnTo>
                  <a:pt x="1328699" y="1233385"/>
                </a:lnTo>
                <a:lnTo>
                  <a:pt x="1298892" y="1267079"/>
                </a:lnTo>
                <a:lnTo>
                  <a:pt x="1267079" y="1298879"/>
                </a:lnTo>
                <a:lnTo>
                  <a:pt x="1233398" y="1328699"/>
                </a:lnTo>
                <a:lnTo>
                  <a:pt x="1197914" y="1356423"/>
                </a:lnTo>
                <a:lnTo>
                  <a:pt x="1160729" y="1381975"/>
                </a:lnTo>
                <a:lnTo>
                  <a:pt x="1121956" y="1405255"/>
                </a:lnTo>
                <a:lnTo>
                  <a:pt x="1081684" y="1426159"/>
                </a:lnTo>
                <a:lnTo>
                  <a:pt x="1040003" y="1444586"/>
                </a:lnTo>
                <a:lnTo>
                  <a:pt x="997026" y="1460449"/>
                </a:lnTo>
                <a:lnTo>
                  <a:pt x="952842" y="1473644"/>
                </a:lnTo>
                <a:lnTo>
                  <a:pt x="907542" y="1484083"/>
                </a:lnTo>
                <a:lnTo>
                  <a:pt x="861225" y="1491653"/>
                </a:lnTo>
                <a:lnTo>
                  <a:pt x="813993" y="1496263"/>
                </a:lnTo>
                <a:lnTo>
                  <a:pt x="765937" y="1497825"/>
                </a:lnTo>
                <a:lnTo>
                  <a:pt x="717892" y="1496263"/>
                </a:lnTo>
                <a:lnTo>
                  <a:pt x="670661" y="1491653"/>
                </a:lnTo>
                <a:lnTo>
                  <a:pt x="624344" y="1484083"/>
                </a:lnTo>
                <a:lnTo>
                  <a:pt x="579043" y="1473644"/>
                </a:lnTo>
                <a:lnTo>
                  <a:pt x="534847" y="1460449"/>
                </a:lnTo>
                <a:lnTo>
                  <a:pt x="491871" y="1444586"/>
                </a:lnTo>
                <a:lnTo>
                  <a:pt x="450189" y="1426159"/>
                </a:lnTo>
                <a:lnTo>
                  <a:pt x="409917" y="1405255"/>
                </a:lnTo>
                <a:lnTo>
                  <a:pt x="371144" y="1381975"/>
                </a:lnTo>
                <a:lnTo>
                  <a:pt x="333971" y="1356423"/>
                </a:lnTo>
                <a:lnTo>
                  <a:pt x="298488" y="1328699"/>
                </a:lnTo>
                <a:lnTo>
                  <a:pt x="264795" y="1298879"/>
                </a:lnTo>
                <a:lnTo>
                  <a:pt x="232994" y="1267079"/>
                </a:lnTo>
                <a:lnTo>
                  <a:pt x="203174" y="1233385"/>
                </a:lnTo>
                <a:lnTo>
                  <a:pt x="175437" y="1197902"/>
                </a:lnTo>
                <a:lnTo>
                  <a:pt x="149885" y="1160729"/>
                </a:lnTo>
                <a:lnTo>
                  <a:pt x="126606" y="1121956"/>
                </a:lnTo>
                <a:lnTo>
                  <a:pt x="105702" y="1081684"/>
                </a:lnTo>
                <a:lnTo>
                  <a:pt x="87274" y="1040003"/>
                </a:lnTo>
                <a:lnTo>
                  <a:pt x="71412" y="997026"/>
                </a:lnTo>
                <a:lnTo>
                  <a:pt x="58216" y="952830"/>
                </a:lnTo>
                <a:lnTo>
                  <a:pt x="47790" y="907529"/>
                </a:lnTo>
                <a:lnTo>
                  <a:pt x="40208" y="861212"/>
                </a:lnTo>
                <a:lnTo>
                  <a:pt x="35598" y="813981"/>
                </a:lnTo>
                <a:lnTo>
                  <a:pt x="34036" y="765937"/>
                </a:lnTo>
                <a:lnTo>
                  <a:pt x="35598" y="717880"/>
                </a:lnTo>
                <a:lnTo>
                  <a:pt x="40208" y="670648"/>
                </a:lnTo>
                <a:lnTo>
                  <a:pt x="47790" y="624332"/>
                </a:lnTo>
                <a:lnTo>
                  <a:pt x="58216" y="579031"/>
                </a:lnTo>
                <a:lnTo>
                  <a:pt x="71412" y="534847"/>
                </a:lnTo>
                <a:lnTo>
                  <a:pt x="87274" y="491858"/>
                </a:lnTo>
                <a:lnTo>
                  <a:pt x="105702" y="450189"/>
                </a:lnTo>
                <a:lnTo>
                  <a:pt x="126606" y="409905"/>
                </a:lnTo>
                <a:lnTo>
                  <a:pt x="149885" y="371132"/>
                </a:lnTo>
                <a:lnTo>
                  <a:pt x="175437" y="333959"/>
                </a:lnTo>
                <a:lnTo>
                  <a:pt x="203174" y="298475"/>
                </a:lnTo>
                <a:lnTo>
                  <a:pt x="232994" y="264782"/>
                </a:lnTo>
                <a:lnTo>
                  <a:pt x="264795" y="232981"/>
                </a:lnTo>
                <a:lnTo>
                  <a:pt x="298488" y="203161"/>
                </a:lnTo>
                <a:lnTo>
                  <a:pt x="333971" y="175437"/>
                </a:lnTo>
                <a:lnTo>
                  <a:pt x="371144" y="149872"/>
                </a:lnTo>
                <a:lnTo>
                  <a:pt x="409917" y="126606"/>
                </a:lnTo>
                <a:lnTo>
                  <a:pt x="450189" y="105702"/>
                </a:lnTo>
                <a:lnTo>
                  <a:pt x="491871" y="87274"/>
                </a:lnTo>
                <a:lnTo>
                  <a:pt x="534847" y="71412"/>
                </a:lnTo>
                <a:lnTo>
                  <a:pt x="579043" y="58216"/>
                </a:lnTo>
                <a:lnTo>
                  <a:pt x="624344" y="47777"/>
                </a:lnTo>
                <a:lnTo>
                  <a:pt x="670661" y="40208"/>
                </a:lnTo>
                <a:lnTo>
                  <a:pt x="717892" y="35598"/>
                </a:lnTo>
                <a:lnTo>
                  <a:pt x="765937" y="34036"/>
                </a:lnTo>
                <a:lnTo>
                  <a:pt x="813993" y="35598"/>
                </a:lnTo>
                <a:lnTo>
                  <a:pt x="861225" y="40208"/>
                </a:lnTo>
                <a:lnTo>
                  <a:pt x="907542" y="47777"/>
                </a:lnTo>
                <a:lnTo>
                  <a:pt x="952842" y="58216"/>
                </a:lnTo>
                <a:lnTo>
                  <a:pt x="997026" y="71412"/>
                </a:lnTo>
                <a:lnTo>
                  <a:pt x="1040003" y="87274"/>
                </a:lnTo>
                <a:lnTo>
                  <a:pt x="1081684" y="105702"/>
                </a:lnTo>
                <a:lnTo>
                  <a:pt x="1121956" y="126606"/>
                </a:lnTo>
                <a:lnTo>
                  <a:pt x="1160729" y="149872"/>
                </a:lnTo>
                <a:lnTo>
                  <a:pt x="1197914" y="175437"/>
                </a:lnTo>
                <a:lnTo>
                  <a:pt x="1233398" y="203161"/>
                </a:lnTo>
                <a:lnTo>
                  <a:pt x="1267079" y="232981"/>
                </a:lnTo>
                <a:lnTo>
                  <a:pt x="1298892" y="264782"/>
                </a:lnTo>
                <a:lnTo>
                  <a:pt x="1328699" y="298475"/>
                </a:lnTo>
                <a:lnTo>
                  <a:pt x="1356436" y="333959"/>
                </a:lnTo>
                <a:lnTo>
                  <a:pt x="1381988" y="371132"/>
                </a:lnTo>
                <a:lnTo>
                  <a:pt x="1405267" y="409905"/>
                </a:lnTo>
                <a:lnTo>
                  <a:pt x="1426171" y="450189"/>
                </a:lnTo>
                <a:lnTo>
                  <a:pt x="1444599" y="491858"/>
                </a:lnTo>
                <a:lnTo>
                  <a:pt x="1460461" y="534847"/>
                </a:lnTo>
                <a:lnTo>
                  <a:pt x="1473657" y="579031"/>
                </a:lnTo>
                <a:lnTo>
                  <a:pt x="1484096" y="624332"/>
                </a:lnTo>
                <a:lnTo>
                  <a:pt x="1491665" y="670648"/>
                </a:lnTo>
                <a:lnTo>
                  <a:pt x="1496275" y="717880"/>
                </a:lnTo>
                <a:lnTo>
                  <a:pt x="1497838" y="765937"/>
                </a:lnTo>
                <a:lnTo>
                  <a:pt x="1497838" y="540575"/>
                </a:lnTo>
                <a:lnTo>
                  <a:pt x="1480235" y="489381"/>
                </a:lnTo>
                <a:lnTo>
                  <a:pt x="1462328" y="447103"/>
                </a:lnTo>
                <a:lnTo>
                  <a:pt x="1441996" y="406158"/>
                </a:lnTo>
                <a:lnTo>
                  <a:pt x="1419352" y="366649"/>
                </a:lnTo>
                <a:lnTo>
                  <a:pt x="1394460" y="328637"/>
                </a:lnTo>
                <a:lnTo>
                  <a:pt x="1367421" y="292227"/>
                </a:lnTo>
                <a:lnTo>
                  <a:pt x="1338338" y="257517"/>
                </a:lnTo>
                <a:lnTo>
                  <a:pt x="1307287" y="224586"/>
                </a:lnTo>
                <a:lnTo>
                  <a:pt x="1274356" y="193535"/>
                </a:lnTo>
                <a:lnTo>
                  <a:pt x="1239647" y="164452"/>
                </a:lnTo>
                <a:lnTo>
                  <a:pt x="1203236" y="137414"/>
                </a:lnTo>
                <a:lnTo>
                  <a:pt x="1165237" y="112522"/>
                </a:lnTo>
                <a:lnTo>
                  <a:pt x="1125715" y="89877"/>
                </a:lnTo>
                <a:lnTo>
                  <a:pt x="1084770" y="69545"/>
                </a:lnTo>
                <a:lnTo>
                  <a:pt x="1042492" y="51638"/>
                </a:lnTo>
                <a:lnTo>
                  <a:pt x="998982" y="36233"/>
                </a:lnTo>
                <a:lnTo>
                  <a:pt x="991298" y="34036"/>
                </a:lnTo>
                <a:lnTo>
                  <a:pt x="954303" y="23431"/>
                </a:lnTo>
                <a:lnTo>
                  <a:pt x="908583" y="13309"/>
                </a:lnTo>
                <a:lnTo>
                  <a:pt x="861885" y="5981"/>
                </a:lnTo>
                <a:lnTo>
                  <a:pt x="814311" y="1511"/>
                </a:lnTo>
                <a:lnTo>
                  <a:pt x="765937" y="0"/>
                </a:lnTo>
                <a:lnTo>
                  <a:pt x="717575" y="1511"/>
                </a:lnTo>
                <a:lnTo>
                  <a:pt x="670001" y="5981"/>
                </a:lnTo>
                <a:lnTo>
                  <a:pt x="623303" y="13309"/>
                </a:lnTo>
                <a:lnTo>
                  <a:pt x="577570" y="23431"/>
                </a:lnTo>
                <a:lnTo>
                  <a:pt x="532904" y="36233"/>
                </a:lnTo>
                <a:lnTo>
                  <a:pt x="489381" y="51638"/>
                </a:lnTo>
                <a:lnTo>
                  <a:pt x="447116" y="69545"/>
                </a:lnTo>
                <a:lnTo>
                  <a:pt x="406171" y="89877"/>
                </a:lnTo>
                <a:lnTo>
                  <a:pt x="366649" y="112522"/>
                </a:lnTo>
                <a:lnTo>
                  <a:pt x="328637" y="137414"/>
                </a:lnTo>
                <a:lnTo>
                  <a:pt x="292239" y="164452"/>
                </a:lnTo>
                <a:lnTo>
                  <a:pt x="257517" y="193535"/>
                </a:lnTo>
                <a:lnTo>
                  <a:pt x="224599" y="224586"/>
                </a:lnTo>
                <a:lnTo>
                  <a:pt x="193535" y="257517"/>
                </a:lnTo>
                <a:lnTo>
                  <a:pt x="164452" y="292227"/>
                </a:lnTo>
                <a:lnTo>
                  <a:pt x="137414" y="328637"/>
                </a:lnTo>
                <a:lnTo>
                  <a:pt x="112534" y="366649"/>
                </a:lnTo>
                <a:lnTo>
                  <a:pt x="89877" y="406158"/>
                </a:lnTo>
                <a:lnTo>
                  <a:pt x="69545" y="447103"/>
                </a:lnTo>
                <a:lnTo>
                  <a:pt x="51638" y="489381"/>
                </a:lnTo>
                <a:lnTo>
                  <a:pt x="36245" y="532904"/>
                </a:lnTo>
                <a:lnTo>
                  <a:pt x="23431" y="577570"/>
                </a:lnTo>
                <a:lnTo>
                  <a:pt x="13322" y="623290"/>
                </a:lnTo>
                <a:lnTo>
                  <a:pt x="5981" y="669988"/>
                </a:lnTo>
                <a:lnTo>
                  <a:pt x="1511" y="717562"/>
                </a:lnTo>
                <a:lnTo>
                  <a:pt x="0" y="765937"/>
                </a:lnTo>
                <a:lnTo>
                  <a:pt x="1511" y="814298"/>
                </a:lnTo>
                <a:lnTo>
                  <a:pt x="5981" y="861885"/>
                </a:lnTo>
                <a:lnTo>
                  <a:pt x="13322" y="908583"/>
                </a:lnTo>
                <a:lnTo>
                  <a:pt x="23431" y="954303"/>
                </a:lnTo>
                <a:lnTo>
                  <a:pt x="36245" y="998969"/>
                </a:lnTo>
                <a:lnTo>
                  <a:pt x="51638" y="1042492"/>
                </a:lnTo>
                <a:lnTo>
                  <a:pt x="69545" y="1084757"/>
                </a:lnTo>
                <a:lnTo>
                  <a:pt x="89877" y="1125702"/>
                </a:lnTo>
                <a:lnTo>
                  <a:pt x="112534" y="1165225"/>
                </a:lnTo>
                <a:lnTo>
                  <a:pt x="137414" y="1203236"/>
                </a:lnTo>
                <a:lnTo>
                  <a:pt x="164452" y="1239647"/>
                </a:lnTo>
                <a:lnTo>
                  <a:pt x="193535" y="1274356"/>
                </a:lnTo>
                <a:lnTo>
                  <a:pt x="224599" y="1307287"/>
                </a:lnTo>
                <a:lnTo>
                  <a:pt x="257517" y="1338338"/>
                </a:lnTo>
                <a:lnTo>
                  <a:pt x="292239" y="1367421"/>
                </a:lnTo>
                <a:lnTo>
                  <a:pt x="328637" y="1394460"/>
                </a:lnTo>
                <a:lnTo>
                  <a:pt x="366649" y="1419352"/>
                </a:lnTo>
                <a:lnTo>
                  <a:pt x="406171" y="1441996"/>
                </a:lnTo>
                <a:lnTo>
                  <a:pt x="447116" y="1462328"/>
                </a:lnTo>
                <a:lnTo>
                  <a:pt x="489381" y="1480235"/>
                </a:lnTo>
                <a:lnTo>
                  <a:pt x="532904" y="1495640"/>
                </a:lnTo>
                <a:lnTo>
                  <a:pt x="577570" y="1508442"/>
                </a:lnTo>
                <a:lnTo>
                  <a:pt x="623303" y="1518551"/>
                </a:lnTo>
                <a:lnTo>
                  <a:pt x="670001" y="1525892"/>
                </a:lnTo>
                <a:lnTo>
                  <a:pt x="717575" y="1530362"/>
                </a:lnTo>
                <a:lnTo>
                  <a:pt x="765937" y="1531874"/>
                </a:lnTo>
                <a:lnTo>
                  <a:pt x="814311" y="1530362"/>
                </a:lnTo>
                <a:lnTo>
                  <a:pt x="861885" y="1525892"/>
                </a:lnTo>
                <a:lnTo>
                  <a:pt x="908583" y="1518551"/>
                </a:lnTo>
                <a:lnTo>
                  <a:pt x="954303" y="1508442"/>
                </a:lnTo>
                <a:lnTo>
                  <a:pt x="991336" y="1497825"/>
                </a:lnTo>
                <a:lnTo>
                  <a:pt x="998982" y="1495640"/>
                </a:lnTo>
                <a:lnTo>
                  <a:pt x="1042492" y="1480235"/>
                </a:lnTo>
                <a:lnTo>
                  <a:pt x="1084770" y="1462328"/>
                </a:lnTo>
                <a:lnTo>
                  <a:pt x="1125715" y="1441996"/>
                </a:lnTo>
                <a:lnTo>
                  <a:pt x="1165237" y="1419352"/>
                </a:lnTo>
                <a:lnTo>
                  <a:pt x="1203236" y="1394460"/>
                </a:lnTo>
                <a:lnTo>
                  <a:pt x="1239647" y="1367421"/>
                </a:lnTo>
                <a:lnTo>
                  <a:pt x="1274356" y="1338338"/>
                </a:lnTo>
                <a:lnTo>
                  <a:pt x="1307287" y="1307287"/>
                </a:lnTo>
                <a:lnTo>
                  <a:pt x="1338338" y="1274356"/>
                </a:lnTo>
                <a:lnTo>
                  <a:pt x="1367421" y="1239647"/>
                </a:lnTo>
                <a:lnTo>
                  <a:pt x="1394460" y="1203236"/>
                </a:lnTo>
                <a:lnTo>
                  <a:pt x="1419352" y="1165225"/>
                </a:lnTo>
                <a:lnTo>
                  <a:pt x="1441996" y="1125702"/>
                </a:lnTo>
                <a:lnTo>
                  <a:pt x="1462328" y="1084757"/>
                </a:lnTo>
                <a:lnTo>
                  <a:pt x="1480235" y="1042492"/>
                </a:lnTo>
                <a:lnTo>
                  <a:pt x="1495640" y="998969"/>
                </a:lnTo>
                <a:lnTo>
                  <a:pt x="1508442" y="954303"/>
                </a:lnTo>
                <a:lnTo>
                  <a:pt x="1518564" y="908583"/>
                </a:lnTo>
                <a:lnTo>
                  <a:pt x="1525892" y="861885"/>
                </a:lnTo>
                <a:lnTo>
                  <a:pt x="1530362" y="814298"/>
                </a:lnTo>
                <a:lnTo>
                  <a:pt x="1531874" y="765937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4888311" y="4684519"/>
            <a:ext cx="1532255" cy="1532255"/>
            <a:chOff x="14888311" y="4684519"/>
            <a:chExt cx="1532255" cy="1532255"/>
          </a:xfrm>
        </p:grpSpPr>
        <p:sp>
          <p:nvSpPr>
            <p:cNvPr id="23" name="object 23"/>
            <p:cNvSpPr/>
            <p:nvPr/>
          </p:nvSpPr>
          <p:spPr>
            <a:xfrm>
              <a:off x="14888312" y="4684521"/>
              <a:ext cx="1532255" cy="1532255"/>
            </a:xfrm>
            <a:custGeom>
              <a:avLst/>
              <a:gdLst/>
              <a:ahLst/>
              <a:cxnLst/>
              <a:rect l="l" t="t" r="r" b="b"/>
              <a:pathLst>
                <a:path w="1532255" h="1532254">
                  <a:moveTo>
                    <a:pt x="1153160" y="647915"/>
                  </a:moveTo>
                  <a:lnTo>
                    <a:pt x="1145540" y="640295"/>
                  </a:lnTo>
                  <a:lnTo>
                    <a:pt x="1132332" y="640295"/>
                  </a:lnTo>
                  <a:lnTo>
                    <a:pt x="1128814" y="641540"/>
                  </a:lnTo>
                  <a:lnTo>
                    <a:pt x="1125982" y="643648"/>
                  </a:lnTo>
                  <a:lnTo>
                    <a:pt x="1123607" y="643788"/>
                  </a:lnTo>
                  <a:lnTo>
                    <a:pt x="1121206" y="644436"/>
                  </a:lnTo>
                  <a:lnTo>
                    <a:pt x="1119111" y="645566"/>
                  </a:lnTo>
                  <a:lnTo>
                    <a:pt x="1119111" y="684149"/>
                  </a:lnTo>
                  <a:lnTo>
                    <a:pt x="1119111" y="1079220"/>
                  </a:lnTo>
                  <a:lnTo>
                    <a:pt x="412750" y="1079220"/>
                  </a:lnTo>
                  <a:lnTo>
                    <a:pt x="412750" y="685609"/>
                  </a:lnTo>
                  <a:lnTo>
                    <a:pt x="762952" y="871308"/>
                  </a:lnTo>
                  <a:lnTo>
                    <a:pt x="768959" y="871308"/>
                  </a:lnTo>
                  <a:lnTo>
                    <a:pt x="838098" y="834351"/>
                  </a:lnTo>
                  <a:lnTo>
                    <a:pt x="1119111" y="684149"/>
                  </a:lnTo>
                  <a:lnTo>
                    <a:pt x="1119111" y="645566"/>
                  </a:lnTo>
                  <a:lnTo>
                    <a:pt x="765886" y="834351"/>
                  </a:lnTo>
                  <a:lnTo>
                    <a:pt x="485406" y="685609"/>
                  </a:lnTo>
                  <a:lnTo>
                    <a:pt x="403987" y="642429"/>
                  </a:lnTo>
                  <a:lnTo>
                    <a:pt x="402691" y="641705"/>
                  </a:lnTo>
                  <a:lnTo>
                    <a:pt x="401294" y="641146"/>
                  </a:lnTo>
                  <a:lnTo>
                    <a:pt x="397827" y="640283"/>
                  </a:lnTo>
                  <a:lnTo>
                    <a:pt x="395782" y="640156"/>
                  </a:lnTo>
                  <a:lnTo>
                    <a:pt x="391312" y="640689"/>
                  </a:lnTo>
                  <a:lnTo>
                    <a:pt x="378675" y="656170"/>
                  </a:lnTo>
                  <a:lnTo>
                    <a:pt x="378714" y="1105636"/>
                  </a:lnTo>
                  <a:lnTo>
                    <a:pt x="386334" y="1113256"/>
                  </a:lnTo>
                  <a:lnTo>
                    <a:pt x="1145540" y="1113256"/>
                  </a:lnTo>
                  <a:lnTo>
                    <a:pt x="1153160" y="1105636"/>
                  </a:lnTo>
                  <a:lnTo>
                    <a:pt x="1153160" y="1079220"/>
                  </a:lnTo>
                  <a:lnTo>
                    <a:pt x="1153160" y="684149"/>
                  </a:lnTo>
                  <a:lnTo>
                    <a:pt x="1153160" y="647915"/>
                  </a:lnTo>
                  <a:close/>
                </a:path>
                <a:path w="1532255" h="1532254">
                  <a:moveTo>
                    <a:pt x="1531874" y="765937"/>
                  </a:moveTo>
                  <a:lnTo>
                    <a:pt x="1530362" y="717575"/>
                  </a:lnTo>
                  <a:lnTo>
                    <a:pt x="1525892" y="670001"/>
                  </a:lnTo>
                  <a:lnTo>
                    <a:pt x="1518551" y="623303"/>
                  </a:lnTo>
                  <a:lnTo>
                    <a:pt x="1508429" y="577570"/>
                  </a:lnTo>
                  <a:lnTo>
                    <a:pt x="1497838" y="540626"/>
                  </a:lnTo>
                  <a:lnTo>
                    <a:pt x="1497838" y="765937"/>
                  </a:lnTo>
                  <a:lnTo>
                    <a:pt x="1496275" y="813993"/>
                  </a:lnTo>
                  <a:lnTo>
                    <a:pt x="1491653" y="861225"/>
                  </a:lnTo>
                  <a:lnTo>
                    <a:pt x="1484083" y="907542"/>
                  </a:lnTo>
                  <a:lnTo>
                    <a:pt x="1473657" y="952842"/>
                  </a:lnTo>
                  <a:lnTo>
                    <a:pt x="1460461" y="997026"/>
                  </a:lnTo>
                  <a:lnTo>
                    <a:pt x="1444599" y="1040003"/>
                  </a:lnTo>
                  <a:lnTo>
                    <a:pt x="1426159" y="1081684"/>
                  </a:lnTo>
                  <a:lnTo>
                    <a:pt x="1405255" y="1121956"/>
                  </a:lnTo>
                  <a:lnTo>
                    <a:pt x="1381988" y="1160729"/>
                  </a:lnTo>
                  <a:lnTo>
                    <a:pt x="1356436" y="1197902"/>
                  </a:lnTo>
                  <a:lnTo>
                    <a:pt x="1328699" y="1233385"/>
                  </a:lnTo>
                  <a:lnTo>
                    <a:pt x="1298879" y="1267079"/>
                  </a:lnTo>
                  <a:lnTo>
                    <a:pt x="1267079" y="1298879"/>
                  </a:lnTo>
                  <a:lnTo>
                    <a:pt x="1233385" y="1328699"/>
                  </a:lnTo>
                  <a:lnTo>
                    <a:pt x="1197902" y="1356436"/>
                  </a:lnTo>
                  <a:lnTo>
                    <a:pt x="1160729" y="1381988"/>
                  </a:lnTo>
                  <a:lnTo>
                    <a:pt x="1121956" y="1405267"/>
                  </a:lnTo>
                  <a:lnTo>
                    <a:pt x="1081671" y="1426159"/>
                  </a:lnTo>
                  <a:lnTo>
                    <a:pt x="1040003" y="1444599"/>
                  </a:lnTo>
                  <a:lnTo>
                    <a:pt x="997013" y="1460449"/>
                  </a:lnTo>
                  <a:lnTo>
                    <a:pt x="952830" y="1473644"/>
                  </a:lnTo>
                  <a:lnTo>
                    <a:pt x="907529" y="1484083"/>
                  </a:lnTo>
                  <a:lnTo>
                    <a:pt x="861212" y="1491653"/>
                  </a:lnTo>
                  <a:lnTo>
                    <a:pt x="813981" y="1496263"/>
                  </a:lnTo>
                  <a:lnTo>
                    <a:pt x="765937" y="1497825"/>
                  </a:lnTo>
                  <a:lnTo>
                    <a:pt x="717880" y="1496263"/>
                  </a:lnTo>
                  <a:lnTo>
                    <a:pt x="670648" y="1491653"/>
                  </a:lnTo>
                  <a:lnTo>
                    <a:pt x="624332" y="1484083"/>
                  </a:lnTo>
                  <a:lnTo>
                    <a:pt x="579031" y="1473644"/>
                  </a:lnTo>
                  <a:lnTo>
                    <a:pt x="534847" y="1460449"/>
                  </a:lnTo>
                  <a:lnTo>
                    <a:pt x="491858" y="1444599"/>
                  </a:lnTo>
                  <a:lnTo>
                    <a:pt x="450189" y="1426159"/>
                  </a:lnTo>
                  <a:lnTo>
                    <a:pt x="409905" y="1405267"/>
                  </a:lnTo>
                  <a:lnTo>
                    <a:pt x="371132" y="1381988"/>
                  </a:lnTo>
                  <a:lnTo>
                    <a:pt x="333959" y="1356436"/>
                  </a:lnTo>
                  <a:lnTo>
                    <a:pt x="298475" y="1328699"/>
                  </a:lnTo>
                  <a:lnTo>
                    <a:pt x="264782" y="1298879"/>
                  </a:lnTo>
                  <a:lnTo>
                    <a:pt x="232981" y="1267079"/>
                  </a:lnTo>
                  <a:lnTo>
                    <a:pt x="203161" y="1233385"/>
                  </a:lnTo>
                  <a:lnTo>
                    <a:pt x="175425" y="1197902"/>
                  </a:lnTo>
                  <a:lnTo>
                    <a:pt x="149872" y="1160729"/>
                  </a:lnTo>
                  <a:lnTo>
                    <a:pt x="126606" y="1121956"/>
                  </a:lnTo>
                  <a:lnTo>
                    <a:pt x="105702" y="1081684"/>
                  </a:lnTo>
                  <a:lnTo>
                    <a:pt x="87261" y="1040003"/>
                  </a:lnTo>
                  <a:lnTo>
                    <a:pt x="71399" y="997026"/>
                  </a:lnTo>
                  <a:lnTo>
                    <a:pt x="58204" y="952842"/>
                  </a:lnTo>
                  <a:lnTo>
                    <a:pt x="47777" y="907542"/>
                  </a:lnTo>
                  <a:lnTo>
                    <a:pt x="40208" y="861225"/>
                  </a:lnTo>
                  <a:lnTo>
                    <a:pt x="35585" y="813993"/>
                  </a:lnTo>
                  <a:lnTo>
                    <a:pt x="34036" y="765937"/>
                  </a:lnTo>
                  <a:lnTo>
                    <a:pt x="35585" y="717892"/>
                  </a:lnTo>
                  <a:lnTo>
                    <a:pt x="40208" y="670661"/>
                  </a:lnTo>
                  <a:lnTo>
                    <a:pt x="47777" y="624344"/>
                  </a:lnTo>
                  <a:lnTo>
                    <a:pt x="58204" y="579043"/>
                  </a:lnTo>
                  <a:lnTo>
                    <a:pt x="71399" y="534847"/>
                  </a:lnTo>
                  <a:lnTo>
                    <a:pt x="87261" y="491871"/>
                  </a:lnTo>
                  <a:lnTo>
                    <a:pt x="105702" y="450189"/>
                  </a:lnTo>
                  <a:lnTo>
                    <a:pt x="126606" y="409917"/>
                  </a:lnTo>
                  <a:lnTo>
                    <a:pt x="149872" y="371144"/>
                  </a:lnTo>
                  <a:lnTo>
                    <a:pt x="175425" y="333959"/>
                  </a:lnTo>
                  <a:lnTo>
                    <a:pt x="203161" y="298488"/>
                  </a:lnTo>
                  <a:lnTo>
                    <a:pt x="232981" y="264795"/>
                  </a:lnTo>
                  <a:lnTo>
                    <a:pt x="264782" y="232994"/>
                  </a:lnTo>
                  <a:lnTo>
                    <a:pt x="298475" y="203174"/>
                  </a:lnTo>
                  <a:lnTo>
                    <a:pt x="333959" y="175437"/>
                  </a:lnTo>
                  <a:lnTo>
                    <a:pt x="371132" y="149885"/>
                  </a:lnTo>
                  <a:lnTo>
                    <a:pt x="409905" y="126606"/>
                  </a:lnTo>
                  <a:lnTo>
                    <a:pt x="450189" y="105702"/>
                  </a:lnTo>
                  <a:lnTo>
                    <a:pt x="491858" y="87274"/>
                  </a:lnTo>
                  <a:lnTo>
                    <a:pt x="534847" y="71412"/>
                  </a:lnTo>
                  <a:lnTo>
                    <a:pt x="579031" y="58216"/>
                  </a:lnTo>
                  <a:lnTo>
                    <a:pt x="624332" y="47790"/>
                  </a:lnTo>
                  <a:lnTo>
                    <a:pt x="670648" y="40208"/>
                  </a:lnTo>
                  <a:lnTo>
                    <a:pt x="717880" y="35598"/>
                  </a:lnTo>
                  <a:lnTo>
                    <a:pt x="765937" y="34036"/>
                  </a:lnTo>
                  <a:lnTo>
                    <a:pt x="813981" y="35598"/>
                  </a:lnTo>
                  <a:lnTo>
                    <a:pt x="861212" y="40208"/>
                  </a:lnTo>
                  <a:lnTo>
                    <a:pt x="907529" y="47790"/>
                  </a:lnTo>
                  <a:lnTo>
                    <a:pt x="952830" y="58216"/>
                  </a:lnTo>
                  <a:lnTo>
                    <a:pt x="997013" y="71412"/>
                  </a:lnTo>
                  <a:lnTo>
                    <a:pt x="1040003" y="87274"/>
                  </a:lnTo>
                  <a:lnTo>
                    <a:pt x="1081671" y="105702"/>
                  </a:lnTo>
                  <a:lnTo>
                    <a:pt x="1121956" y="126606"/>
                  </a:lnTo>
                  <a:lnTo>
                    <a:pt x="1160729" y="149885"/>
                  </a:lnTo>
                  <a:lnTo>
                    <a:pt x="1197902" y="175437"/>
                  </a:lnTo>
                  <a:lnTo>
                    <a:pt x="1233385" y="203174"/>
                  </a:lnTo>
                  <a:lnTo>
                    <a:pt x="1267079" y="232994"/>
                  </a:lnTo>
                  <a:lnTo>
                    <a:pt x="1298879" y="264795"/>
                  </a:lnTo>
                  <a:lnTo>
                    <a:pt x="1328699" y="298488"/>
                  </a:lnTo>
                  <a:lnTo>
                    <a:pt x="1356436" y="333959"/>
                  </a:lnTo>
                  <a:lnTo>
                    <a:pt x="1381988" y="371144"/>
                  </a:lnTo>
                  <a:lnTo>
                    <a:pt x="1405255" y="409917"/>
                  </a:lnTo>
                  <a:lnTo>
                    <a:pt x="1426159" y="450189"/>
                  </a:lnTo>
                  <a:lnTo>
                    <a:pt x="1444599" y="491871"/>
                  </a:lnTo>
                  <a:lnTo>
                    <a:pt x="1460461" y="534847"/>
                  </a:lnTo>
                  <a:lnTo>
                    <a:pt x="1473657" y="579043"/>
                  </a:lnTo>
                  <a:lnTo>
                    <a:pt x="1484083" y="624344"/>
                  </a:lnTo>
                  <a:lnTo>
                    <a:pt x="1491653" y="670661"/>
                  </a:lnTo>
                  <a:lnTo>
                    <a:pt x="1496275" y="717892"/>
                  </a:lnTo>
                  <a:lnTo>
                    <a:pt x="1497838" y="765937"/>
                  </a:lnTo>
                  <a:lnTo>
                    <a:pt x="1497838" y="540626"/>
                  </a:lnTo>
                  <a:lnTo>
                    <a:pt x="1480223" y="489381"/>
                  </a:lnTo>
                  <a:lnTo>
                    <a:pt x="1462316" y="447116"/>
                  </a:lnTo>
                  <a:lnTo>
                    <a:pt x="1441996" y="406171"/>
                  </a:lnTo>
                  <a:lnTo>
                    <a:pt x="1419339" y="366649"/>
                  </a:lnTo>
                  <a:lnTo>
                    <a:pt x="1394447" y="328637"/>
                  </a:lnTo>
                  <a:lnTo>
                    <a:pt x="1367421" y="292239"/>
                  </a:lnTo>
                  <a:lnTo>
                    <a:pt x="1338326" y="257517"/>
                  </a:lnTo>
                  <a:lnTo>
                    <a:pt x="1307274" y="224599"/>
                  </a:lnTo>
                  <a:lnTo>
                    <a:pt x="1274343" y="193548"/>
                  </a:lnTo>
                  <a:lnTo>
                    <a:pt x="1239634" y="164452"/>
                  </a:lnTo>
                  <a:lnTo>
                    <a:pt x="1203236" y="137414"/>
                  </a:lnTo>
                  <a:lnTo>
                    <a:pt x="1165225" y="112534"/>
                  </a:lnTo>
                  <a:lnTo>
                    <a:pt x="1125702" y="89877"/>
                  </a:lnTo>
                  <a:lnTo>
                    <a:pt x="1084757" y="69557"/>
                  </a:lnTo>
                  <a:lnTo>
                    <a:pt x="1042479" y="51638"/>
                  </a:lnTo>
                  <a:lnTo>
                    <a:pt x="998969" y="36245"/>
                  </a:lnTo>
                  <a:lnTo>
                    <a:pt x="954303" y="23431"/>
                  </a:lnTo>
                  <a:lnTo>
                    <a:pt x="908570" y="13322"/>
                  </a:lnTo>
                  <a:lnTo>
                    <a:pt x="861872" y="5981"/>
                  </a:lnTo>
                  <a:lnTo>
                    <a:pt x="814298" y="1511"/>
                  </a:lnTo>
                  <a:lnTo>
                    <a:pt x="765937" y="0"/>
                  </a:lnTo>
                  <a:lnTo>
                    <a:pt x="717562" y="1511"/>
                  </a:lnTo>
                  <a:lnTo>
                    <a:pt x="669988" y="5981"/>
                  </a:lnTo>
                  <a:lnTo>
                    <a:pt x="623290" y="13322"/>
                  </a:lnTo>
                  <a:lnTo>
                    <a:pt x="577557" y="23431"/>
                  </a:lnTo>
                  <a:lnTo>
                    <a:pt x="532892" y="36245"/>
                  </a:lnTo>
                  <a:lnTo>
                    <a:pt x="489381" y="51638"/>
                  </a:lnTo>
                  <a:lnTo>
                    <a:pt x="447103" y="69557"/>
                  </a:lnTo>
                  <a:lnTo>
                    <a:pt x="406158" y="89877"/>
                  </a:lnTo>
                  <a:lnTo>
                    <a:pt x="366636" y="112534"/>
                  </a:lnTo>
                  <a:lnTo>
                    <a:pt x="328625" y="137414"/>
                  </a:lnTo>
                  <a:lnTo>
                    <a:pt x="292227" y="164452"/>
                  </a:lnTo>
                  <a:lnTo>
                    <a:pt x="257517" y="193548"/>
                  </a:lnTo>
                  <a:lnTo>
                    <a:pt x="224586" y="224599"/>
                  </a:lnTo>
                  <a:lnTo>
                    <a:pt x="193535" y="257517"/>
                  </a:lnTo>
                  <a:lnTo>
                    <a:pt x="164439" y="292239"/>
                  </a:lnTo>
                  <a:lnTo>
                    <a:pt x="137414" y="328637"/>
                  </a:lnTo>
                  <a:lnTo>
                    <a:pt x="112522" y="366649"/>
                  </a:lnTo>
                  <a:lnTo>
                    <a:pt x="89865" y="406171"/>
                  </a:lnTo>
                  <a:lnTo>
                    <a:pt x="69545" y="447116"/>
                  </a:lnTo>
                  <a:lnTo>
                    <a:pt x="51638" y="489381"/>
                  </a:lnTo>
                  <a:lnTo>
                    <a:pt x="36233" y="532904"/>
                  </a:lnTo>
                  <a:lnTo>
                    <a:pt x="23431" y="577570"/>
                  </a:lnTo>
                  <a:lnTo>
                    <a:pt x="13309" y="623303"/>
                  </a:lnTo>
                  <a:lnTo>
                    <a:pt x="5969" y="670001"/>
                  </a:lnTo>
                  <a:lnTo>
                    <a:pt x="1498" y="717575"/>
                  </a:lnTo>
                  <a:lnTo>
                    <a:pt x="0" y="765937"/>
                  </a:lnTo>
                  <a:lnTo>
                    <a:pt x="1498" y="814311"/>
                  </a:lnTo>
                  <a:lnTo>
                    <a:pt x="5969" y="861885"/>
                  </a:lnTo>
                  <a:lnTo>
                    <a:pt x="13309" y="908583"/>
                  </a:lnTo>
                  <a:lnTo>
                    <a:pt x="23431" y="954316"/>
                  </a:lnTo>
                  <a:lnTo>
                    <a:pt x="36233" y="998982"/>
                  </a:lnTo>
                  <a:lnTo>
                    <a:pt x="51638" y="1042492"/>
                  </a:lnTo>
                  <a:lnTo>
                    <a:pt x="69545" y="1084770"/>
                  </a:lnTo>
                  <a:lnTo>
                    <a:pt x="89865" y="1125715"/>
                  </a:lnTo>
                  <a:lnTo>
                    <a:pt x="112522" y="1165237"/>
                  </a:lnTo>
                  <a:lnTo>
                    <a:pt x="137414" y="1203236"/>
                  </a:lnTo>
                  <a:lnTo>
                    <a:pt x="164439" y="1239647"/>
                  </a:lnTo>
                  <a:lnTo>
                    <a:pt x="193535" y="1274356"/>
                  </a:lnTo>
                  <a:lnTo>
                    <a:pt x="224586" y="1307287"/>
                  </a:lnTo>
                  <a:lnTo>
                    <a:pt x="257517" y="1338338"/>
                  </a:lnTo>
                  <a:lnTo>
                    <a:pt x="292227" y="1367434"/>
                  </a:lnTo>
                  <a:lnTo>
                    <a:pt x="328625" y="1394460"/>
                  </a:lnTo>
                  <a:lnTo>
                    <a:pt x="366636" y="1419352"/>
                  </a:lnTo>
                  <a:lnTo>
                    <a:pt x="406158" y="1442008"/>
                  </a:lnTo>
                  <a:lnTo>
                    <a:pt x="447103" y="1462328"/>
                  </a:lnTo>
                  <a:lnTo>
                    <a:pt x="489381" y="1480235"/>
                  </a:lnTo>
                  <a:lnTo>
                    <a:pt x="532892" y="1495640"/>
                  </a:lnTo>
                  <a:lnTo>
                    <a:pt x="577557" y="1508442"/>
                  </a:lnTo>
                  <a:lnTo>
                    <a:pt x="623290" y="1518564"/>
                  </a:lnTo>
                  <a:lnTo>
                    <a:pt x="669988" y="1525905"/>
                  </a:lnTo>
                  <a:lnTo>
                    <a:pt x="717562" y="1530362"/>
                  </a:lnTo>
                  <a:lnTo>
                    <a:pt x="765937" y="1531874"/>
                  </a:lnTo>
                  <a:lnTo>
                    <a:pt x="814298" y="1530362"/>
                  </a:lnTo>
                  <a:lnTo>
                    <a:pt x="861872" y="1525905"/>
                  </a:lnTo>
                  <a:lnTo>
                    <a:pt x="908570" y="1518564"/>
                  </a:lnTo>
                  <a:lnTo>
                    <a:pt x="954303" y="1508442"/>
                  </a:lnTo>
                  <a:lnTo>
                    <a:pt x="991336" y="1497825"/>
                  </a:lnTo>
                  <a:lnTo>
                    <a:pt x="998969" y="1495640"/>
                  </a:lnTo>
                  <a:lnTo>
                    <a:pt x="1042479" y="1480235"/>
                  </a:lnTo>
                  <a:lnTo>
                    <a:pt x="1084757" y="1462328"/>
                  </a:lnTo>
                  <a:lnTo>
                    <a:pt x="1125702" y="1442008"/>
                  </a:lnTo>
                  <a:lnTo>
                    <a:pt x="1165225" y="1419352"/>
                  </a:lnTo>
                  <a:lnTo>
                    <a:pt x="1203236" y="1394460"/>
                  </a:lnTo>
                  <a:lnTo>
                    <a:pt x="1239634" y="1367434"/>
                  </a:lnTo>
                  <a:lnTo>
                    <a:pt x="1274343" y="1338338"/>
                  </a:lnTo>
                  <a:lnTo>
                    <a:pt x="1307274" y="1307287"/>
                  </a:lnTo>
                  <a:lnTo>
                    <a:pt x="1338326" y="1274356"/>
                  </a:lnTo>
                  <a:lnTo>
                    <a:pt x="1367421" y="1239647"/>
                  </a:lnTo>
                  <a:lnTo>
                    <a:pt x="1394447" y="1203236"/>
                  </a:lnTo>
                  <a:lnTo>
                    <a:pt x="1419339" y="1165237"/>
                  </a:lnTo>
                  <a:lnTo>
                    <a:pt x="1441996" y="1125715"/>
                  </a:lnTo>
                  <a:lnTo>
                    <a:pt x="1462316" y="1084770"/>
                  </a:lnTo>
                  <a:lnTo>
                    <a:pt x="1480223" y="1042492"/>
                  </a:lnTo>
                  <a:lnTo>
                    <a:pt x="1495628" y="998982"/>
                  </a:lnTo>
                  <a:lnTo>
                    <a:pt x="1508429" y="954316"/>
                  </a:lnTo>
                  <a:lnTo>
                    <a:pt x="1518551" y="908583"/>
                  </a:lnTo>
                  <a:lnTo>
                    <a:pt x="1525892" y="861885"/>
                  </a:lnTo>
                  <a:lnTo>
                    <a:pt x="1530362" y="814311"/>
                  </a:lnTo>
                  <a:lnTo>
                    <a:pt x="1531874" y="765937"/>
                  </a:lnTo>
                  <a:close/>
                </a:path>
              </a:pathLst>
            </a:custGeom>
            <a:solidFill>
              <a:srgbClr val="FF6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844876" y="5237108"/>
              <a:ext cx="196532" cy="12022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76235" y="5237877"/>
              <a:ext cx="187594" cy="11611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5421411" y="4956897"/>
              <a:ext cx="466090" cy="473075"/>
            </a:xfrm>
            <a:custGeom>
              <a:avLst/>
              <a:gdLst/>
              <a:ahLst/>
              <a:cxnLst/>
              <a:rect l="l" t="t" r="r" b="b"/>
              <a:pathLst>
                <a:path w="466090" h="473075">
                  <a:moveTo>
                    <a:pt x="232829" y="0"/>
                  </a:moveTo>
                  <a:lnTo>
                    <a:pt x="185964" y="4812"/>
                  </a:lnTo>
                  <a:lnTo>
                    <a:pt x="142287" y="18613"/>
                  </a:lnTo>
                  <a:lnTo>
                    <a:pt x="102741" y="40442"/>
                  </a:lnTo>
                  <a:lnTo>
                    <a:pt x="68270" y="69341"/>
                  </a:lnTo>
                  <a:lnTo>
                    <a:pt x="39817" y="104354"/>
                  </a:lnTo>
                  <a:lnTo>
                    <a:pt x="18325" y="144521"/>
                  </a:lnTo>
                  <a:lnTo>
                    <a:pt x="4738" y="188885"/>
                  </a:lnTo>
                  <a:lnTo>
                    <a:pt x="0" y="236486"/>
                  </a:lnTo>
                  <a:lnTo>
                    <a:pt x="4738" y="284088"/>
                  </a:lnTo>
                  <a:lnTo>
                    <a:pt x="18325" y="328451"/>
                  </a:lnTo>
                  <a:lnTo>
                    <a:pt x="39817" y="368618"/>
                  </a:lnTo>
                  <a:lnTo>
                    <a:pt x="68270" y="403631"/>
                  </a:lnTo>
                  <a:lnTo>
                    <a:pt x="102741" y="432531"/>
                  </a:lnTo>
                  <a:lnTo>
                    <a:pt x="142287" y="454360"/>
                  </a:lnTo>
                  <a:lnTo>
                    <a:pt x="185964" y="468160"/>
                  </a:lnTo>
                  <a:lnTo>
                    <a:pt x="232829" y="472973"/>
                  </a:lnTo>
                  <a:lnTo>
                    <a:pt x="279694" y="468160"/>
                  </a:lnTo>
                  <a:lnTo>
                    <a:pt x="323372" y="454360"/>
                  </a:lnTo>
                  <a:lnTo>
                    <a:pt x="351337" y="438924"/>
                  </a:lnTo>
                  <a:lnTo>
                    <a:pt x="232829" y="438924"/>
                  </a:lnTo>
                  <a:lnTo>
                    <a:pt x="187308" y="433568"/>
                  </a:lnTo>
                  <a:lnTo>
                    <a:pt x="145490" y="418316"/>
                  </a:lnTo>
                  <a:lnTo>
                    <a:pt x="108578" y="394393"/>
                  </a:lnTo>
                  <a:lnTo>
                    <a:pt x="77775" y="363024"/>
                  </a:lnTo>
                  <a:lnTo>
                    <a:pt x="54284" y="325433"/>
                  </a:lnTo>
                  <a:lnTo>
                    <a:pt x="39308" y="282846"/>
                  </a:lnTo>
                  <a:lnTo>
                    <a:pt x="34048" y="236486"/>
                  </a:lnTo>
                  <a:lnTo>
                    <a:pt x="39308" y="190122"/>
                  </a:lnTo>
                  <a:lnTo>
                    <a:pt x="54284" y="147531"/>
                  </a:lnTo>
                  <a:lnTo>
                    <a:pt x="77775" y="109938"/>
                  </a:lnTo>
                  <a:lnTo>
                    <a:pt x="108578" y="78568"/>
                  </a:lnTo>
                  <a:lnTo>
                    <a:pt x="145490" y="54644"/>
                  </a:lnTo>
                  <a:lnTo>
                    <a:pt x="187308" y="39392"/>
                  </a:lnTo>
                  <a:lnTo>
                    <a:pt x="232829" y="34035"/>
                  </a:lnTo>
                  <a:lnTo>
                    <a:pt x="351314" y="34035"/>
                  </a:lnTo>
                  <a:lnTo>
                    <a:pt x="323372" y="18613"/>
                  </a:lnTo>
                  <a:lnTo>
                    <a:pt x="279694" y="4812"/>
                  </a:lnTo>
                  <a:lnTo>
                    <a:pt x="232829" y="0"/>
                  </a:lnTo>
                  <a:close/>
                </a:path>
                <a:path w="466090" h="473075">
                  <a:moveTo>
                    <a:pt x="351314" y="34035"/>
                  </a:moveTo>
                  <a:lnTo>
                    <a:pt x="232829" y="34035"/>
                  </a:lnTo>
                  <a:lnTo>
                    <a:pt x="278358" y="39392"/>
                  </a:lnTo>
                  <a:lnTo>
                    <a:pt x="320181" y="54644"/>
                  </a:lnTo>
                  <a:lnTo>
                    <a:pt x="357095" y="78568"/>
                  </a:lnTo>
                  <a:lnTo>
                    <a:pt x="387897" y="109938"/>
                  </a:lnTo>
                  <a:lnTo>
                    <a:pt x="411387" y="147531"/>
                  </a:lnTo>
                  <a:lnTo>
                    <a:pt x="426363" y="190122"/>
                  </a:lnTo>
                  <a:lnTo>
                    <a:pt x="431622" y="236486"/>
                  </a:lnTo>
                  <a:lnTo>
                    <a:pt x="426363" y="282846"/>
                  </a:lnTo>
                  <a:lnTo>
                    <a:pt x="411387" y="325433"/>
                  </a:lnTo>
                  <a:lnTo>
                    <a:pt x="387897" y="363024"/>
                  </a:lnTo>
                  <a:lnTo>
                    <a:pt x="357095" y="394393"/>
                  </a:lnTo>
                  <a:lnTo>
                    <a:pt x="320181" y="418316"/>
                  </a:lnTo>
                  <a:lnTo>
                    <a:pt x="278358" y="433568"/>
                  </a:lnTo>
                  <a:lnTo>
                    <a:pt x="232829" y="438924"/>
                  </a:lnTo>
                  <a:lnTo>
                    <a:pt x="351337" y="438924"/>
                  </a:lnTo>
                  <a:lnTo>
                    <a:pt x="397394" y="403631"/>
                  </a:lnTo>
                  <a:lnTo>
                    <a:pt x="425849" y="368618"/>
                  </a:lnTo>
                  <a:lnTo>
                    <a:pt x="447343" y="328451"/>
                  </a:lnTo>
                  <a:lnTo>
                    <a:pt x="460931" y="284088"/>
                  </a:lnTo>
                  <a:lnTo>
                    <a:pt x="465670" y="236486"/>
                  </a:lnTo>
                  <a:lnTo>
                    <a:pt x="460931" y="188885"/>
                  </a:lnTo>
                  <a:lnTo>
                    <a:pt x="447343" y="144521"/>
                  </a:lnTo>
                  <a:lnTo>
                    <a:pt x="425849" y="104354"/>
                  </a:lnTo>
                  <a:lnTo>
                    <a:pt x="397394" y="69341"/>
                  </a:lnTo>
                  <a:lnTo>
                    <a:pt x="362920" y="40442"/>
                  </a:lnTo>
                  <a:lnTo>
                    <a:pt x="351314" y="34035"/>
                  </a:lnTo>
                  <a:close/>
                </a:path>
                <a:path w="466090" h="473075">
                  <a:moveTo>
                    <a:pt x="212801" y="315582"/>
                  </a:moveTo>
                  <a:lnTo>
                    <a:pt x="178752" y="315582"/>
                  </a:lnTo>
                  <a:lnTo>
                    <a:pt x="178752" y="383324"/>
                  </a:lnTo>
                  <a:lnTo>
                    <a:pt x="186385" y="390944"/>
                  </a:lnTo>
                  <a:lnTo>
                    <a:pt x="205181" y="390944"/>
                  </a:lnTo>
                  <a:lnTo>
                    <a:pt x="212801" y="383324"/>
                  </a:lnTo>
                  <a:lnTo>
                    <a:pt x="212801" y="315582"/>
                  </a:lnTo>
                  <a:close/>
                </a:path>
                <a:path w="466090" h="473075">
                  <a:moveTo>
                    <a:pt x="261861" y="281546"/>
                  </a:moveTo>
                  <a:lnTo>
                    <a:pt x="142773" y="281546"/>
                  </a:lnTo>
                  <a:lnTo>
                    <a:pt x="135153" y="289166"/>
                  </a:lnTo>
                  <a:lnTo>
                    <a:pt x="135153" y="307962"/>
                  </a:lnTo>
                  <a:lnTo>
                    <a:pt x="142773" y="315582"/>
                  </a:lnTo>
                  <a:lnTo>
                    <a:pt x="261861" y="315582"/>
                  </a:lnTo>
                  <a:lnTo>
                    <a:pt x="269481" y="307962"/>
                  </a:lnTo>
                  <a:lnTo>
                    <a:pt x="269481" y="289166"/>
                  </a:lnTo>
                  <a:lnTo>
                    <a:pt x="261861" y="281546"/>
                  </a:lnTo>
                  <a:close/>
                </a:path>
                <a:path w="466090" h="473075">
                  <a:moveTo>
                    <a:pt x="186918" y="90525"/>
                  </a:moveTo>
                  <a:lnTo>
                    <a:pt x="178765" y="98336"/>
                  </a:lnTo>
                  <a:lnTo>
                    <a:pt x="178752" y="281546"/>
                  </a:lnTo>
                  <a:lnTo>
                    <a:pt x="212801" y="281546"/>
                  </a:lnTo>
                  <a:lnTo>
                    <a:pt x="212801" y="246862"/>
                  </a:lnTo>
                  <a:lnTo>
                    <a:pt x="279704" y="246862"/>
                  </a:lnTo>
                  <a:lnTo>
                    <a:pt x="309635" y="240723"/>
                  </a:lnTo>
                  <a:lnTo>
                    <a:pt x="334102" y="223994"/>
                  </a:lnTo>
                  <a:lnTo>
                    <a:pt x="341539" y="212826"/>
                  </a:lnTo>
                  <a:lnTo>
                    <a:pt x="213880" y="212826"/>
                  </a:lnTo>
                  <a:lnTo>
                    <a:pt x="213880" y="124942"/>
                  </a:lnTo>
                  <a:lnTo>
                    <a:pt x="341545" y="124942"/>
                  </a:lnTo>
                  <a:lnTo>
                    <a:pt x="334102" y="113763"/>
                  </a:lnTo>
                  <a:lnTo>
                    <a:pt x="309635" y="97032"/>
                  </a:lnTo>
                  <a:lnTo>
                    <a:pt x="279766" y="90906"/>
                  </a:lnTo>
                  <a:lnTo>
                    <a:pt x="196316" y="90906"/>
                  </a:lnTo>
                  <a:lnTo>
                    <a:pt x="186918" y="90525"/>
                  </a:lnTo>
                  <a:close/>
                </a:path>
                <a:path w="466090" h="473075">
                  <a:moveTo>
                    <a:pt x="341545" y="124942"/>
                  </a:moveTo>
                  <a:lnTo>
                    <a:pt x="279704" y="124942"/>
                  </a:lnTo>
                  <a:lnTo>
                    <a:pt x="296227" y="128458"/>
                  </a:lnTo>
                  <a:lnTo>
                    <a:pt x="309892" y="137979"/>
                  </a:lnTo>
                  <a:lnTo>
                    <a:pt x="319195" y="151967"/>
                  </a:lnTo>
                  <a:lnTo>
                    <a:pt x="322630" y="168884"/>
                  </a:lnTo>
                  <a:lnTo>
                    <a:pt x="319195" y="185796"/>
                  </a:lnTo>
                  <a:lnTo>
                    <a:pt x="309892" y="199785"/>
                  </a:lnTo>
                  <a:lnTo>
                    <a:pt x="296227" y="209309"/>
                  </a:lnTo>
                  <a:lnTo>
                    <a:pt x="279704" y="212826"/>
                  </a:lnTo>
                  <a:lnTo>
                    <a:pt x="341539" y="212826"/>
                  </a:lnTo>
                  <a:lnTo>
                    <a:pt x="350610" y="199204"/>
                  </a:lnTo>
                  <a:lnTo>
                    <a:pt x="356666" y="168884"/>
                  </a:lnTo>
                  <a:lnTo>
                    <a:pt x="350610" y="138556"/>
                  </a:lnTo>
                  <a:lnTo>
                    <a:pt x="341545" y="124942"/>
                  </a:lnTo>
                  <a:close/>
                </a:path>
                <a:path w="466090" h="473075">
                  <a:moveTo>
                    <a:pt x="279704" y="90893"/>
                  </a:moveTo>
                  <a:lnTo>
                    <a:pt x="196316" y="90906"/>
                  </a:lnTo>
                  <a:lnTo>
                    <a:pt x="279766" y="90906"/>
                  </a:lnTo>
                  <a:close/>
                </a:path>
              </a:pathLst>
            </a:custGeom>
            <a:solidFill>
              <a:srgbClr val="FF6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523439" y="3758050"/>
            <a:ext cx="350964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900" b="0" i="1" dirty="0">
                <a:latin typeface="Formular"/>
                <a:cs typeface="Formular"/>
              </a:rPr>
              <a:t>Работа</a:t>
            </a:r>
            <a:r>
              <a:rPr sz="1900" b="0" i="1" spc="-40" dirty="0">
                <a:latin typeface="Formular"/>
                <a:cs typeface="Formular"/>
              </a:rPr>
              <a:t> </a:t>
            </a:r>
            <a:r>
              <a:rPr sz="1900" b="0" i="1" dirty="0">
                <a:latin typeface="Formular"/>
                <a:cs typeface="Formular"/>
              </a:rPr>
              <a:t>через</a:t>
            </a:r>
            <a:r>
              <a:rPr sz="1900" b="0" i="1" spc="-25" dirty="0">
                <a:latin typeface="Formular"/>
                <a:cs typeface="Formular"/>
              </a:rPr>
              <a:t> </a:t>
            </a:r>
            <a:r>
              <a:rPr sz="1900" b="0" i="1" dirty="0">
                <a:latin typeface="Formular"/>
                <a:cs typeface="Formular"/>
              </a:rPr>
              <a:t>личный</a:t>
            </a:r>
            <a:r>
              <a:rPr sz="1900" b="0" i="1" spc="-25" dirty="0">
                <a:latin typeface="Formular"/>
                <a:cs typeface="Formular"/>
              </a:rPr>
              <a:t> </a:t>
            </a:r>
            <a:r>
              <a:rPr sz="1900" b="0" i="1" spc="-10" dirty="0">
                <a:latin typeface="Formular"/>
                <a:cs typeface="Formular"/>
              </a:rPr>
              <a:t>кабинет</a:t>
            </a:r>
            <a:endParaRPr sz="1900">
              <a:latin typeface="Formular"/>
              <a:cs typeface="Formular"/>
            </a:endParaRPr>
          </a:p>
          <a:p>
            <a:pPr marR="1905" algn="ctr">
              <a:lnSpc>
                <a:spcPct val="100000"/>
              </a:lnSpc>
            </a:pPr>
            <a:r>
              <a:rPr sz="1900" b="0" i="1" dirty="0">
                <a:latin typeface="Formular"/>
                <a:cs typeface="Formular"/>
              </a:rPr>
              <a:t>+API </a:t>
            </a:r>
            <a:r>
              <a:rPr sz="1900" b="0" i="1" spc="-10" dirty="0">
                <a:latin typeface="Formular"/>
                <a:cs typeface="Formular"/>
              </a:rPr>
              <a:t>интеграция</a:t>
            </a:r>
            <a:endParaRPr sz="1900">
              <a:latin typeface="Formular"/>
              <a:cs typeface="Formular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148708" y="3775665"/>
            <a:ext cx="293116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729" marR="5080" indent="-240665">
              <a:lnSpc>
                <a:spcPct val="100000"/>
              </a:lnSpc>
              <a:spcBef>
                <a:spcPts val="100"/>
              </a:spcBef>
            </a:pPr>
            <a:r>
              <a:rPr sz="1900" b="0" i="1" dirty="0">
                <a:latin typeface="Formular"/>
                <a:cs typeface="Formular"/>
              </a:rPr>
              <a:t>Ответственное</a:t>
            </a:r>
            <a:r>
              <a:rPr sz="1900" b="0" i="1" spc="-55" dirty="0">
                <a:latin typeface="Formular"/>
                <a:cs typeface="Formular"/>
              </a:rPr>
              <a:t> </a:t>
            </a:r>
            <a:r>
              <a:rPr sz="1900" b="0" i="1" spc="-10" dirty="0">
                <a:latin typeface="Formular"/>
                <a:cs typeface="Formular"/>
              </a:rPr>
              <a:t>хранение </a:t>
            </a:r>
            <a:r>
              <a:rPr sz="1900" b="0" i="1" dirty="0">
                <a:latin typeface="Formular"/>
                <a:cs typeface="Formular"/>
              </a:rPr>
              <a:t>и надежная </a:t>
            </a:r>
            <a:r>
              <a:rPr sz="1900" b="0" i="1" spc="-10" dirty="0">
                <a:latin typeface="Formular"/>
                <a:cs typeface="Formular"/>
              </a:rPr>
              <a:t>упаковка</a:t>
            </a:r>
            <a:endParaRPr sz="1900">
              <a:latin typeface="Formular"/>
              <a:cs typeface="Formular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250989" y="3764565"/>
            <a:ext cx="246126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0" i="1" dirty="0">
                <a:latin typeface="Formular"/>
                <a:cs typeface="Formular"/>
              </a:rPr>
              <a:t>Работа</a:t>
            </a:r>
            <a:r>
              <a:rPr sz="1900" b="0" i="1" spc="-50" dirty="0">
                <a:latin typeface="Formular"/>
                <a:cs typeface="Formular"/>
              </a:rPr>
              <a:t> </a:t>
            </a:r>
            <a:r>
              <a:rPr sz="1900" b="0" i="1" dirty="0">
                <a:latin typeface="Formular"/>
                <a:cs typeface="Formular"/>
              </a:rPr>
              <a:t>с</a:t>
            </a:r>
            <a:r>
              <a:rPr sz="1900" b="0" i="1" spc="-40" dirty="0">
                <a:latin typeface="Formular"/>
                <a:cs typeface="Formular"/>
              </a:rPr>
              <a:t> </a:t>
            </a:r>
            <a:r>
              <a:rPr sz="1900" b="0" i="1" spc="-10" dirty="0">
                <a:latin typeface="Formular"/>
                <a:cs typeface="Formular"/>
              </a:rPr>
              <a:t>возвратами</a:t>
            </a:r>
            <a:endParaRPr sz="1900">
              <a:latin typeface="Formular"/>
              <a:cs typeface="Formular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52090" y="6248266"/>
            <a:ext cx="2916555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900" b="0" i="1" spc="-35" dirty="0">
                <a:latin typeface="Formular"/>
                <a:cs typeface="Formular"/>
              </a:rPr>
              <a:t>Гибкий</a:t>
            </a:r>
            <a:r>
              <a:rPr sz="1900" b="0" i="1" spc="-50" dirty="0">
                <a:latin typeface="Formular"/>
                <a:cs typeface="Formular"/>
              </a:rPr>
              <a:t> </a:t>
            </a:r>
            <a:r>
              <a:rPr sz="1900" b="0" i="1" dirty="0">
                <a:latin typeface="Formular"/>
                <a:cs typeface="Formular"/>
              </a:rPr>
              <a:t>график</a:t>
            </a:r>
            <a:r>
              <a:rPr sz="1900" b="0" i="1" spc="-45" dirty="0">
                <a:latin typeface="Formular"/>
                <a:cs typeface="Formular"/>
              </a:rPr>
              <a:t> </a:t>
            </a:r>
            <a:r>
              <a:rPr sz="1900" b="0" i="1" spc="-10" dirty="0">
                <a:latin typeface="Formular"/>
                <a:cs typeface="Formular"/>
              </a:rPr>
              <a:t>перевода </a:t>
            </a:r>
            <a:r>
              <a:rPr sz="1900" b="0" i="1" dirty="0">
                <a:latin typeface="Formular"/>
                <a:cs typeface="Formular"/>
              </a:rPr>
              <a:t>наложенного</a:t>
            </a:r>
            <a:r>
              <a:rPr sz="1900" b="0" i="1" spc="-60" dirty="0">
                <a:latin typeface="Formular"/>
                <a:cs typeface="Formular"/>
              </a:rPr>
              <a:t> </a:t>
            </a:r>
            <a:r>
              <a:rPr sz="1900" b="0" i="1" spc="-10" dirty="0">
                <a:latin typeface="Formular"/>
                <a:cs typeface="Formular"/>
              </a:rPr>
              <a:t>платежа интернет-магазинам</a:t>
            </a:r>
            <a:endParaRPr sz="1900">
              <a:latin typeface="Formular"/>
              <a:cs typeface="Formular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788688" y="6248266"/>
            <a:ext cx="3651885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6675" algn="ctr">
              <a:lnSpc>
                <a:spcPct val="100000"/>
              </a:lnSpc>
              <a:spcBef>
                <a:spcPts val="100"/>
              </a:spcBef>
            </a:pPr>
            <a:r>
              <a:rPr sz="1900" b="0" i="1" dirty="0">
                <a:latin typeface="Formular"/>
                <a:cs typeface="Formular"/>
              </a:rPr>
              <a:t>Доставка</a:t>
            </a:r>
            <a:r>
              <a:rPr sz="1900" b="0" i="1" spc="-10" dirty="0">
                <a:latin typeface="Formular"/>
                <a:cs typeface="Formular"/>
              </a:rPr>
              <a:t> </a:t>
            </a:r>
            <a:r>
              <a:rPr sz="1900" b="0" i="1" dirty="0">
                <a:latin typeface="Formular"/>
                <a:cs typeface="Formular"/>
              </a:rPr>
              <a:t>с </a:t>
            </a:r>
            <a:r>
              <a:rPr sz="1900" b="0" i="1" spc="-10" dirty="0">
                <a:latin typeface="Formular"/>
                <a:cs typeface="Formular"/>
              </a:rPr>
              <a:t>наложенным </a:t>
            </a:r>
            <a:r>
              <a:rPr sz="1900" b="0" i="1" dirty="0">
                <a:latin typeface="Formular"/>
                <a:cs typeface="Formular"/>
              </a:rPr>
              <a:t>платежом</a:t>
            </a:r>
            <a:r>
              <a:rPr sz="1900" b="0" i="1" spc="-15" dirty="0">
                <a:latin typeface="Formular"/>
                <a:cs typeface="Formular"/>
              </a:rPr>
              <a:t> </a:t>
            </a:r>
            <a:r>
              <a:rPr sz="1900" b="0" i="1" dirty="0">
                <a:latin typeface="Formular"/>
                <a:cs typeface="Formular"/>
              </a:rPr>
              <a:t>в</a:t>
            </a:r>
            <a:r>
              <a:rPr sz="1900" b="0" i="1" spc="-10" dirty="0">
                <a:latin typeface="Formular"/>
                <a:cs typeface="Formular"/>
              </a:rPr>
              <a:t> </a:t>
            </a:r>
            <a:r>
              <a:rPr sz="1900" b="0" i="1" dirty="0">
                <a:latin typeface="Formular"/>
                <a:cs typeface="Formular"/>
              </a:rPr>
              <a:t>13</a:t>
            </a:r>
            <a:r>
              <a:rPr sz="1900" b="0" i="1" spc="-15" dirty="0">
                <a:latin typeface="Formular"/>
                <a:cs typeface="Formular"/>
              </a:rPr>
              <a:t> </a:t>
            </a:r>
            <a:r>
              <a:rPr sz="1900" b="0" i="1" dirty="0">
                <a:latin typeface="Formular"/>
                <a:cs typeface="Formular"/>
              </a:rPr>
              <a:t>500</a:t>
            </a:r>
            <a:r>
              <a:rPr sz="1900" b="0" i="1" spc="-10" dirty="0">
                <a:latin typeface="Formular"/>
                <a:cs typeface="Formular"/>
              </a:rPr>
              <a:t> населенных </a:t>
            </a:r>
            <a:r>
              <a:rPr sz="1900" b="0" i="1" dirty="0">
                <a:latin typeface="Formular"/>
                <a:cs typeface="Formular"/>
              </a:rPr>
              <a:t>пунктов</a:t>
            </a:r>
            <a:r>
              <a:rPr sz="1900" b="0" i="1" spc="-20" dirty="0">
                <a:latin typeface="Formular"/>
                <a:cs typeface="Formular"/>
              </a:rPr>
              <a:t> </a:t>
            </a:r>
            <a:r>
              <a:rPr sz="1900" b="0" i="1" spc="-10" dirty="0">
                <a:latin typeface="Formular"/>
                <a:cs typeface="Formular"/>
              </a:rPr>
              <a:t>России</a:t>
            </a:r>
            <a:endParaRPr sz="1900">
              <a:latin typeface="Formular"/>
              <a:cs typeface="Formular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246404" y="6248266"/>
            <a:ext cx="240220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0534" marR="5080" indent="-458470">
              <a:lnSpc>
                <a:spcPct val="100000"/>
              </a:lnSpc>
              <a:spcBef>
                <a:spcPts val="100"/>
              </a:spcBef>
            </a:pPr>
            <a:r>
              <a:rPr sz="1900" b="0" i="1" dirty="0">
                <a:latin typeface="Formular"/>
                <a:cs typeface="Formular"/>
              </a:rPr>
              <a:t>Доставка по </a:t>
            </a:r>
            <a:r>
              <a:rPr sz="1900" b="0" i="1" spc="-10" dirty="0">
                <a:latin typeface="Formular"/>
                <a:cs typeface="Formular"/>
              </a:rPr>
              <a:t>Москве </a:t>
            </a:r>
            <a:r>
              <a:rPr sz="1900" b="0" i="1" dirty="0">
                <a:latin typeface="Formular"/>
                <a:cs typeface="Formular"/>
              </a:rPr>
              <a:t>за</a:t>
            </a:r>
            <a:r>
              <a:rPr sz="1900" b="0" i="1" spc="-10" dirty="0">
                <a:latin typeface="Formular"/>
                <a:cs typeface="Formular"/>
              </a:rPr>
              <a:t> </a:t>
            </a:r>
            <a:r>
              <a:rPr sz="1900" b="0" i="1" dirty="0">
                <a:latin typeface="Formular"/>
                <a:cs typeface="Formular"/>
              </a:rPr>
              <a:t>один </a:t>
            </a:r>
            <a:r>
              <a:rPr sz="1900" b="0" i="1" spc="-20" dirty="0">
                <a:latin typeface="Formular"/>
                <a:cs typeface="Formular"/>
              </a:rPr>
              <a:t>день</a:t>
            </a:r>
            <a:endParaRPr sz="1900">
              <a:latin typeface="Formular"/>
              <a:cs typeface="Formular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30893" y="9300953"/>
            <a:ext cx="2535257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0345">
              <a:lnSpc>
                <a:spcPct val="100000"/>
              </a:lnSpc>
              <a:spcBef>
                <a:spcPts val="100"/>
              </a:spcBef>
            </a:pPr>
            <a:r>
              <a:rPr sz="1900" b="0" i="1" dirty="0">
                <a:latin typeface="Formular"/>
                <a:cs typeface="Formular"/>
              </a:rPr>
              <a:t>Доставка</a:t>
            </a:r>
            <a:r>
              <a:rPr sz="1900" b="0" i="1" spc="-15" dirty="0">
                <a:latin typeface="Formular"/>
                <a:cs typeface="Formular"/>
              </a:rPr>
              <a:t> </a:t>
            </a:r>
            <a:r>
              <a:rPr sz="1900" b="0" i="1" dirty="0">
                <a:latin typeface="Formular"/>
                <a:cs typeface="Formular"/>
              </a:rPr>
              <a:t>от</a:t>
            </a:r>
            <a:r>
              <a:rPr sz="1900" b="0" i="1" spc="-95" dirty="0">
                <a:latin typeface="Formular"/>
                <a:cs typeface="Formular"/>
              </a:rPr>
              <a:t> </a:t>
            </a:r>
            <a:r>
              <a:rPr sz="1900" b="0" i="1" dirty="0">
                <a:latin typeface="Formular"/>
                <a:cs typeface="Formular"/>
              </a:rPr>
              <a:t>1</a:t>
            </a:r>
            <a:r>
              <a:rPr sz="1900" b="0" i="1" spc="-10" dirty="0">
                <a:latin typeface="Formular"/>
                <a:cs typeface="Formular"/>
              </a:rPr>
              <a:t> </a:t>
            </a:r>
            <a:r>
              <a:rPr sz="1900" b="0" i="1" spc="-25" dirty="0">
                <a:latin typeface="Formular"/>
                <a:cs typeface="Formular"/>
              </a:rPr>
              <a:t>дня </a:t>
            </a:r>
            <a:r>
              <a:rPr sz="1900" b="0" i="1" dirty="0">
                <a:latin typeface="Formular"/>
                <a:cs typeface="Formular"/>
              </a:rPr>
              <a:t>в 30 000 </a:t>
            </a:r>
            <a:r>
              <a:rPr sz="1900" b="0" i="1" spc="-10" dirty="0">
                <a:latin typeface="Formular"/>
                <a:cs typeface="Formular"/>
              </a:rPr>
              <a:t>населенных</a:t>
            </a:r>
            <a:endParaRPr sz="1900" dirty="0">
              <a:latin typeface="Formular"/>
              <a:cs typeface="Formular"/>
            </a:endParaRPr>
          </a:p>
          <a:p>
            <a:pPr marL="810260">
              <a:lnSpc>
                <a:spcPct val="100000"/>
              </a:lnSpc>
            </a:pPr>
            <a:r>
              <a:rPr sz="1900" b="0" i="1" spc="-10" dirty="0">
                <a:latin typeface="Formular"/>
                <a:cs typeface="Formular"/>
              </a:rPr>
              <a:t>пунктов</a:t>
            </a:r>
            <a:endParaRPr sz="1900" dirty="0">
              <a:latin typeface="Formular"/>
              <a:cs typeface="Formular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984656" y="9343504"/>
            <a:ext cx="3278504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285" marR="5080" indent="-236220">
              <a:lnSpc>
                <a:spcPct val="100000"/>
              </a:lnSpc>
              <a:spcBef>
                <a:spcPts val="100"/>
              </a:spcBef>
            </a:pPr>
            <a:r>
              <a:rPr sz="1900" i="1" dirty="0">
                <a:latin typeface="Formular"/>
                <a:cs typeface="Formular"/>
              </a:rPr>
              <a:t>Доставка на </a:t>
            </a:r>
            <a:r>
              <a:rPr sz="1900" i="1" spc="-10" dirty="0">
                <a:latin typeface="Formular"/>
                <a:cs typeface="Formular"/>
              </a:rPr>
              <a:t>маркетплейсы </a:t>
            </a:r>
            <a:r>
              <a:rPr sz="1900" i="1" dirty="0">
                <a:latin typeface="Formular"/>
                <a:cs typeface="Formular"/>
              </a:rPr>
              <a:t>в заданные </a:t>
            </a:r>
            <a:r>
              <a:rPr sz="1900" i="1" spc="-10" dirty="0">
                <a:latin typeface="Formular"/>
                <a:cs typeface="Formular"/>
              </a:rPr>
              <a:t>интервалы.</a:t>
            </a:r>
            <a:endParaRPr sz="1900">
              <a:latin typeface="Formular"/>
              <a:cs typeface="Formular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465263" y="9304813"/>
            <a:ext cx="204343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7945" algn="ctr">
              <a:lnSpc>
                <a:spcPct val="100000"/>
              </a:lnSpc>
              <a:spcBef>
                <a:spcPts val="100"/>
              </a:spcBef>
            </a:pPr>
            <a:r>
              <a:rPr sz="1900" b="0" i="1" dirty="0">
                <a:latin typeface="Formular"/>
                <a:cs typeface="Formular"/>
              </a:rPr>
              <a:t>Доставка</a:t>
            </a:r>
            <a:r>
              <a:rPr sz="1900" b="0" i="1" spc="-10" dirty="0">
                <a:latin typeface="Formular"/>
                <a:cs typeface="Formular"/>
              </a:rPr>
              <a:t> через собственную </a:t>
            </a:r>
            <a:r>
              <a:rPr sz="1900" b="0" i="1" dirty="0">
                <a:latin typeface="Formular"/>
                <a:cs typeface="Formular"/>
              </a:rPr>
              <a:t>филиальную </a:t>
            </a:r>
            <a:r>
              <a:rPr sz="1900" b="0" i="1" spc="-25" dirty="0">
                <a:latin typeface="Formular"/>
                <a:cs typeface="Formular"/>
              </a:rPr>
              <a:t>сеть</a:t>
            </a:r>
            <a:endParaRPr sz="1900">
              <a:latin typeface="Formular"/>
              <a:cs typeface="Formula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7" y="0"/>
            <a:ext cx="19116040" cy="10728325"/>
          </a:xfrm>
          <a:custGeom>
            <a:avLst/>
            <a:gdLst/>
            <a:ahLst/>
            <a:cxnLst/>
            <a:rect l="l" t="t" r="r" b="b"/>
            <a:pathLst>
              <a:path w="19116040" h="10728325">
                <a:moveTo>
                  <a:pt x="19116001" y="0"/>
                </a:moveTo>
                <a:lnTo>
                  <a:pt x="0" y="0"/>
                </a:lnTo>
                <a:lnTo>
                  <a:pt x="0" y="10728007"/>
                </a:lnTo>
                <a:lnTo>
                  <a:pt x="19116001" y="10728007"/>
                </a:lnTo>
                <a:lnTo>
                  <a:pt x="19116001" y="0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150998" y="3617552"/>
            <a:ext cx="5246370" cy="1344295"/>
          </a:xfrm>
          <a:custGeom>
            <a:avLst/>
            <a:gdLst/>
            <a:ahLst/>
            <a:cxnLst/>
            <a:rect l="l" t="t" r="r" b="b"/>
            <a:pathLst>
              <a:path w="5246370" h="1344295">
                <a:moveTo>
                  <a:pt x="683615" y="7086"/>
                </a:moveTo>
                <a:lnTo>
                  <a:pt x="678497" y="355"/>
                </a:lnTo>
                <a:lnTo>
                  <a:pt x="359930" y="355"/>
                </a:lnTo>
                <a:lnTo>
                  <a:pt x="355650" y="3644"/>
                </a:lnTo>
                <a:lnTo>
                  <a:pt x="354380" y="8420"/>
                </a:lnTo>
                <a:lnTo>
                  <a:pt x="0" y="1335786"/>
                </a:lnTo>
                <a:lnTo>
                  <a:pt x="5194" y="1342593"/>
                </a:lnTo>
                <a:lnTo>
                  <a:pt x="324116" y="1342593"/>
                </a:lnTo>
                <a:lnTo>
                  <a:pt x="328460" y="1339215"/>
                </a:lnTo>
                <a:lnTo>
                  <a:pt x="683615" y="7086"/>
                </a:lnTo>
                <a:close/>
              </a:path>
              <a:path w="5246370" h="1344295">
                <a:moveTo>
                  <a:pt x="1805978" y="13652"/>
                </a:moveTo>
                <a:lnTo>
                  <a:pt x="1805686" y="7289"/>
                </a:lnTo>
                <a:lnTo>
                  <a:pt x="1801977" y="2133"/>
                </a:lnTo>
                <a:lnTo>
                  <a:pt x="1795462" y="0"/>
                </a:lnTo>
                <a:lnTo>
                  <a:pt x="1407452" y="0"/>
                </a:lnTo>
                <a:lnTo>
                  <a:pt x="1405128" y="850"/>
                </a:lnTo>
                <a:lnTo>
                  <a:pt x="671576" y="572630"/>
                </a:lnTo>
                <a:lnTo>
                  <a:pt x="643255" y="605447"/>
                </a:lnTo>
                <a:lnTo>
                  <a:pt x="629958" y="645160"/>
                </a:lnTo>
                <a:lnTo>
                  <a:pt x="632320" y="686955"/>
                </a:lnTo>
                <a:lnTo>
                  <a:pt x="651002" y="726046"/>
                </a:lnTo>
                <a:lnTo>
                  <a:pt x="1110653" y="1340548"/>
                </a:lnTo>
                <a:lnTo>
                  <a:pt x="1113891" y="1342237"/>
                </a:lnTo>
                <a:lnTo>
                  <a:pt x="1510969" y="1342237"/>
                </a:lnTo>
                <a:lnTo>
                  <a:pt x="1060018" y="693851"/>
                </a:lnTo>
                <a:lnTo>
                  <a:pt x="1048524" y="669150"/>
                </a:lnTo>
                <a:lnTo>
                  <a:pt x="1047153" y="642861"/>
                </a:lnTo>
                <a:lnTo>
                  <a:pt x="1055522" y="617905"/>
                </a:lnTo>
                <a:lnTo>
                  <a:pt x="1073226" y="597179"/>
                </a:lnTo>
                <a:lnTo>
                  <a:pt x="1802206" y="19367"/>
                </a:lnTo>
                <a:lnTo>
                  <a:pt x="1805978" y="13652"/>
                </a:lnTo>
                <a:close/>
              </a:path>
              <a:path w="5246370" h="1344295">
                <a:moveTo>
                  <a:pt x="3424263" y="8521"/>
                </a:moveTo>
                <a:lnTo>
                  <a:pt x="3419056" y="1790"/>
                </a:lnTo>
                <a:lnTo>
                  <a:pt x="2282596" y="1790"/>
                </a:lnTo>
                <a:lnTo>
                  <a:pt x="2239861" y="4089"/>
                </a:lnTo>
                <a:lnTo>
                  <a:pt x="2196249" y="10998"/>
                </a:lnTo>
                <a:lnTo>
                  <a:pt x="2152205" y="22529"/>
                </a:lnTo>
                <a:lnTo>
                  <a:pt x="2108162" y="38696"/>
                </a:lnTo>
                <a:lnTo>
                  <a:pt x="2064550" y="59486"/>
                </a:lnTo>
                <a:lnTo>
                  <a:pt x="2021801" y="84912"/>
                </a:lnTo>
                <a:lnTo>
                  <a:pt x="1980336" y="114998"/>
                </a:lnTo>
                <a:lnTo>
                  <a:pt x="1941334" y="148780"/>
                </a:lnTo>
                <a:lnTo>
                  <a:pt x="1906270" y="185039"/>
                </a:lnTo>
                <a:lnTo>
                  <a:pt x="1875243" y="223329"/>
                </a:lnTo>
                <a:lnTo>
                  <a:pt x="1848408" y="263220"/>
                </a:lnTo>
                <a:lnTo>
                  <a:pt x="1825853" y="304292"/>
                </a:lnTo>
                <a:lnTo>
                  <a:pt x="1807705" y="346100"/>
                </a:lnTo>
                <a:lnTo>
                  <a:pt x="1794078" y="388239"/>
                </a:lnTo>
                <a:lnTo>
                  <a:pt x="1641538" y="961707"/>
                </a:lnTo>
                <a:lnTo>
                  <a:pt x="1631530" y="1010500"/>
                </a:lnTo>
                <a:lnTo>
                  <a:pt x="1627924" y="1058684"/>
                </a:lnTo>
                <a:lnTo>
                  <a:pt x="1630895" y="1105585"/>
                </a:lnTo>
                <a:lnTo>
                  <a:pt x="1640611" y="1150569"/>
                </a:lnTo>
                <a:lnTo>
                  <a:pt x="1657210" y="1192987"/>
                </a:lnTo>
                <a:lnTo>
                  <a:pt x="1680870" y="1232204"/>
                </a:lnTo>
                <a:lnTo>
                  <a:pt x="1710550" y="1266367"/>
                </a:lnTo>
                <a:lnTo>
                  <a:pt x="1745145" y="1294307"/>
                </a:lnTo>
                <a:lnTo>
                  <a:pt x="1784007" y="1316037"/>
                </a:lnTo>
                <a:lnTo>
                  <a:pt x="1826501" y="1331544"/>
                </a:lnTo>
                <a:lnTo>
                  <a:pt x="1871980" y="1340853"/>
                </a:lnTo>
                <a:lnTo>
                  <a:pt x="1919795" y="1343952"/>
                </a:lnTo>
                <a:lnTo>
                  <a:pt x="3064116" y="1343952"/>
                </a:lnTo>
                <a:lnTo>
                  <a:pt x="3068472" y="1340650"/>
                </a:lnTo>
                <a:lnTo>
                  <a:pt x="3145802" y="1051572"/>
                </a:lnTo>
                <a:lnTo>
                  <a:pt x="3140595" y="1044829"/>
                </a:lnTo>
                <a:lnTo>
                  <a:pt x="2031390" y="1044829"/>
                </a:lnTo>
                <a:lnTo>
                  <a:pt x="2015820" y="1043317"/>
                </a:lnTo>
                <a:lnTo>
                  <a:pt x="1978787" y="1020559"/>
                </a:lnTo>
                <a:lnTo>
                  <a:pt x="1967496" y="977557"/>
                </a:lnTo>
                <a:lnTo>
                  <a:pt x="1970074" y="961631"/>
                </a:lnTo>
                <a:lnTo>
                  <a:pt x="2123033" y="389432"/>
                </a:lnTo>
                <a:lnTo>
                  <a:pt x="2150668" y="340677"/>
                </a:lnTo>
                <a:lnTo>
                  <a:pt x="2182812" y="315150"/>
                </a:lnTo>
                <a:lnTo>
                  <a:pt x="2235123" y="300621"/>
                </a:lnTo>
                <a:lnTo>
                  <a:pt x="3342792" y="300621"/>
                </a:lnTo>
                <a:lnTo>
                  <a:pt x="3347072" y="297319"/>
                </a:lnTo>
                <a:lnTo>
                  <a:pt x="3424263" y="8521"/>
                </a:lnTo>
                <a:close/>
              </a:path>
              <a:path w="5246370" h="1344295">
                <a:moveTo>
                  <a:pt x="4785703" y="1074674"/>
                </a:moveTo>
                <a:lnTo>
                  <a:pt x="4750130" y="1044397"/>
                </a:lnTo>
                <a:lnTo>
                  <a:pt x="3399117" y="1044397"/>
                </a:lnTo>
                <a:lnTo>
                  <a:pt x="3394760" y="1047699"/>
                </a:lnTo>
                <a:lnTo>
                  <a:pt x="3318218" y="1336497"/>
                </a:lnTo>
                <a:lnTo>
                  <a:pt x="3323475" y="1343228"/>
                </a:lnTo>
                <a:lnTo>
                  <a:pt x="4458398" y="1343228"/>
                </a:lnTo>
                <a:lnTo>
                  <a:pt x="4478045" y="1341437"/>
                </a:lnTo>
                <a:lnTo>
                  <a:pt x="4514481" y="1327658"/>
                </a:lnTo>
                <a:lnTo>
                  <a:pt x="4772812" y="1101496"/>
                </a:lnTo>
                <a:lnTo>
                  <a:pt x="4785703" y="1074674"/>
                </a:lnTo>
                <a:close/>
              </a:path>
              <a:path w="5246370" h="1344295">
                <a:moveTo>
                  <a:pt x="4910036" y="281012"/>
                </a:moveTo>
                <a:lnTo>
                  <a:pt x="4909985" y="273634"/>
                </a:lnTo>
                <a:lnTo>
                  <a:pt x="4907305" y="265925"/>
                </a:lnTo>
                <a:lnTo>
                  <a:pt x="4902454" y="258102"/>
                </a:lnTo>
                <a:lnTo>
                  <a:pt x="4699139" y="5143"/>
                </a:lnTo>
                <a:lnTo>
                  <a:pt x="4697107" y="2540"/>
                </a:lnTo>
                <a:lnTo>
                  <a:pt x="4694021" y="1066"/>
                </a:lnTo>
                <a:lnTo>
                  <a:pt x="3675545" y="1066"/>
                </a:lnTo>
                <a:lnTo>
                  <a:pt x="3671252" y="4368"/>
                </a:lnTo>
                <a:lnTo>
                  <a:pt x="3596538" y="286296"/>
                </a:lnTo>
                <a:lnTo>
                  <a:pt x="3594773" y="293166"/>
                </a:lnTo>
                <a:lnTo>
                  <a:pt x="3599904" y="299910"/>
                </a:lnTo>
                <a:lnTo>
                  <a:pt x="4879276" y="299910"/>
                </a:lnTo>
                <a:lnTo>
                  <a:pt x="4886947" y="299554"/>
                </a:lnTo>
                <a:lnTo>
                  <a:pt x="4894199" y="297954"/>
                </a:lnTo>
                <a:lnTo>
                  <a:pt x="4900930" y="294335"/>
                </a:lnTo>
                <a:lnTo>
                  <a:pt x="4907026" y="287909"/>
                </a:lnTo>
                <a:lnTo>
                  <a:pt x="4910036" y="281012"/>
                </a:lnTo>
                <a:close/>
              </a:path>
              <a:path w="5246370" h="1344295">
                <a:moveTo>
                  <a:pt x="5246167" y="686358"/>
                </a:moveTo>
                <a:lnTo>
                  <a:pt x="5243563" y="682993"/>
                </a:lnTo>
                <a:lnTo>
                  <a:pt x="5118201" y="527050"/>
                </a:lnTo>
                <a:lnTo>
                  <a:pt x="5116169" y="524446"/>
                </a:lnTo>
                <a:lnTo>
                  <a:pt x="5113083" y="522973"/>
                </a:lnTo>
                <a:lnTo>
                  <a:pt x="3537254" y="522973"/>
                </a:lnTo>
                <a:lnTo>
                  <a:pt x="3532975" y="526275"/>
                </a:lnTo>
                <a:lnTo>
                  <a:pt x="3531641" y="531050"/>
                </a:lnTo>
                <a:lnTo>
                  <a:pt x="3458324" y="807643"/>
                </a:lnTo>
                <a:lnTo>
                  <a:pt x="3456559" y="814590"/>
                </a:lnTo>
                <a:lnTo>
                  <a:pt x="3461689" y="821321"/>
                </a:lnTo>
                <a:lnTo>
                  <a:pt x="5095379" y="821321"/>
                </a:lnTo>
                <a:lnTo>
                  <a:pt x="5097907" y="820343"/>
                </a:lnTo>
                <a:lnTo>
                  <a:pt x="5099875" y="818591"/>
                </a:lnTo>
                <a:lnTo>
                  <a:pt x="5242649" y="693928"/>
                </a:lnTo>
                <a:lnTo>
                  <a:pt x="5245811" y="691121"/>
                </a:lnTo>
                <a:lnTo>
                  <a:pt x="5246167" y="6863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38855" y="5983865"/>
            <a:ext cx="9373870" cy="765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50" b="0" i="1" dirty="0">
                <a:solidFill>
                  <a:srgbClr val="FFFFFF"/>
                </a:solidFill>
                <a:latin typeface="Formular"/>
                <a:cs typeface="Formular"/>
              </a:rPr>
              <a:t>Больше,чем просто </a:t>
            </a:r>
            <a:r>
              <a:rPr sz="4850" b="0" i="1" spc="-10" dirty="0">
                <a:solidFill>
                  <a:srgbClr val="FFFFFF"/>
                </a:solidFill>
                <a:latin typeface="Formular"/>
                <a:cs typeface="Formular"/>
              </a:rPr>
              <a:t>доставка!</a:t>
            </a:r>
            <a:endParaRPr sz="4850" dirty="0">
              <a:latin typeface="Formular"/>
              <a:cs typeface="Form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28912" y="5742151"/>
            <a:ext cx="11458575" cy="1476375"/>
          </a:xfrm>
          <a:custGeom>
            <a:avLst/>
            <a:gdLst/>
            <a:ahLst/>
            <a:cxnLst/>
            <a:rect l="l" t="t" r="r" b="b"/>
            <a:pathLst>
              <a:path w="11458575" h="1476375">
                <a:moveTo>
                  <a:pt x="10541307" y="0"/>
                </a:moveTo>
                <a:lnTo>
                  <a:pt x="591136" y="0"/>
                </a:lnTo>
                <a:lnTo>
                  <a:pt x="551640" y="5299"/>
                </a:lnTo>
                <a:lnTo>
                  <a:pt x="489116" y="43725"/>
                </a:lnTo>
                <a:lnTo>
                  <a:pt x="4980" y="1337462"/>
                </a:lnTo>
                <a:lnTo>
                  <a:pt x="0" y="1359865"/>
                </a:lnTo>
                <a:lnTo>
                  <a:pt x="515" y="1382444"/>
                </a:lnTo>
                <a:lnTo>
                  <a:pt x="17642" y="1424787"/>
                </a:lnTo>
                <a:lnTo>
                  <a:pt x="63347" y="1462433"/>
                </a:lnTo>
                <a:lnTo>
                  <a:pt x="125757" y="1476019"/>
                </a:lnTo>
                <a:lnTo>
                  <a:pt x="10433433" y="1476019"/>
                </a:lnTo>
                <a:lnTo>
                  <a:pt x="10473443" y="1470493"/>
                </a:lnTo>
                <a:lnTo>
                  <a:pt x="10508833" y="1454784"/>
                </a:lnTo>
                <a:lnTo>
                  <a:pt x="10657073" y="1361719"/>
                </a:lnTo>
                <a:lnTo>
                  <a:pt x="122798" y="1361719"/>
                </a:lnTo>
                <a:lnTo>
                  <a:pt x="120258" y="1361414"/>
                </a:lnTo>
                <a:lnTo>
                  <a:pt x="118125" y="1360982"/>
                </a:lnTo>
                <a:lnTo>
                  <a:pt x="576455" y="117627"/>
                </a:lnTo>
                <a:lnTo>
                  <a:pt x="578639" y="116357"/>
                </a:lnTo>
                <a:lnTo>
                  <a:pt x="583605" y="114299"/>
                </a:lnTo>
                <a:lnTo>
                  <a:pt x="10723662" y="114299"/>
                </a:lnTo>
                <a:lnTo>
                  <a:pt x="10633420" y="33578"/>
                </a:lnTo>
                <a:lnTo>
                  <a:pt x="10614157" y="19330"/>
                </a:lnTo>
                <a:lnTo>
                  <a:pt x="10591845" y="8788"/>
                </a:lnTo>
                <a:lnTo>
                  <a:pt x="10567292" y="2246"/>
                </a:lnTo>
                <a:lnTo>
                  <a:pt x="10541307" y="0"/>
                </a:lnTo>
                <a:close/>
              </a:path>
              <a:path w="11458575" h="1476375">
                <a:moveTo>
                  <a:pt x="10723662" y="114299"/>
                </a:moveTo>
                <a:lnTo>
                  <a:pt x="10550222" y="114299"/>
                </a:lnTo>
                <a:lnTo>
                  <a:pt x="10555315" y="117119"/>
                </a:lnTo>
                <a:lnTo>
                  <a:pt x="10556699" y="118313"/>
                </a:lnTo>
                <a:lnTo>
                  <a:pt x="11326243" y="806665"/>
                </a:lnTo>
                <a:lnTo>
                  <a:pt x="10447568" y="1358290"/>
                </a:lnTo>
                <a:lnTo>
                  <a:pt x="10445104" y="1359865"/>
                </a:lnTo>
                <a:lnTo>
                  <a:pt x="10439923" y="1361719"/>
                </a:lnTo>
                <a:lnTo>
                  <a:pt x="10657073" y="1361719"/>
                </a:lnTo>
                <a:lnTo>
                  <a:pt x="11415486" y="885583"/>
                </a:lnTo>
                <a:lnTo>
                  <a:pt x="11445229" y="856068"/>
                </a:lnTo>
                <a:lnTo>
                  <a:pt x="11458285" y="818057"/>
                </a:lnTo>
                <a:lnTo>
                  <a:pt x="11457710" y="798202"/>
                </a:lnTo>
                <a:lnTo>
                  <a:pt x="11452460" y="779014"/>
                </a:lnTo>
                <a:lnTo>
                  <a:pt x="11442703" y="761050"/>
                </a:lnTo>
                <a:lnTo>
                  <a:pt x="11428605" y="744867"/>
                </a:lnTo>
                <a:lnTo>
                  <a:pt x="10723662" y="1142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12930" y="8464955"/>
            <a:ext cx="3890537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300" b="0" dirty="0" smtClean="0">
                <a:solidFill>
                  <a:srgbClr val="FFFFFF"/>
                </a:solidFill>
                <a:latin typeface="Formular"/>
                <a:cs typeface="Formular"/>
              </a:rPr>
              <a:t>Кальнов Денис</a:t>
            </a:r>
            <a:endParaRPr sz="230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sz="2300" b="0" dirty="0">
                <a:solidFill>
                  <a:srgbClr val="FFFFFF"/>
                </a:solidFill>
                <a:latin typeface="Formular"/>
                <a:cs typeface="Formular"/>
              </a:rPr>
              <a:t>Mob.: +7 (985) </a:t>
            </a:r>
            <a:r>
              <a:rPr lang="ru-RU" sz="2300" b="0" dirty="0" smtClean="0">
                <a:solidFill>
                  <a:srgbClr val="FFFFFF"/>
                </a:solidFill>
                <a:latin typeface="Formular"/>
                <a:cs typeface="Formular"/>
              </a:rPr>
              <a:t>070</a:t>
            </a:r>
            <a:r>
              <a:rPr sz="2300" b="0" dirty="0" smtClean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lang="ru-RU" sz="2300" b="0" dirty="0" smtClean="0">
                <a:solidFill>
                  <a:srgbClr val="FFFFFF"/>
                </a:solidFill>
                <a:latin typeface="Formular"/>
                <a:cs typeface="Formular"/>
              </a:rPr>
              <a:t>7397</a:t>
            </a:r>
            <a:endParaRPr sz="230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lang="ru-RU" sz="1800" u="sng" dirty="0">
                <a:hlinkClick r:id="rId2"/>
              </a:rPr>
              <a:t>Denis.Kalnov@cse.ru</a:t>
            </a:r>
            <a:endParaRPr sz="2300" dirty="0">
              <a:latin typeface="Formular"/>
              <a:cs typeface="Form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82833" y="8085662"/>
            <a:ext cx="0" cy="2117090"/>
          </a:xfrm>
          <a:custGeom>
            <a:avLst/>
            <a:gdLst/>
            <a:ahLst/>
            <a:cxnLst/>
            <a:rect l="l" t="t" r="r" b="b"/>
            <a:pathLst>
              <a:path h="2117090">
                <a:moveTo>
                  <a:pt x="0" y="0"/>
                </a:moveTo>
                <a:lnTo>
                  <a:pt x="0" y="211667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422768" y="8098362"/>
            <a:ext cx="0" cy="2117090"/>
          </a:xfrm>
          <a:custGeom>
            <a:avLst/>
            <a:gdLst/>
            <a:ahLst/>
            <a:cxnLst/>
            <a:rect l="l" t="t" r="r" b="b"/>
            <a:pathLst>
              <a:path h="2117090">
                <a:moveTo>
                  <a:pt x="0" y="0"/>
                </a:moveTo>
                <a:lnTo>
                  <a:pt x="0" y="211667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524"/>
            <a:ext cx="5579745" cy="10722610"/>
          </a:xfrm>
          <a:custGeom>
            <a:avLst/>
            <a:gdLst/>
            <a:ahLst/>
            <a:cxnLst/>
            <a:rect l="l" t="t" r="r" b="b"/>
            <a:pathLst>
              <a:path w="5579745" h="10722610">
                <a:moveTo>
                  <a:pt x="0" y="0"/>
                </a:moveTo>
                <a:lnTo>
                  <a:pt x="0" y="10722470"/>
                </a:lnTo>
                <a:lnTo>
                  <a:pt x="67398" y="10722470"/>
                </a:lnTo>
                <a:lnTo>
                  <a:pt x="5579643" y="5393817"/>
                </a:lnTo>
                <a:lnTo>
                  <a:pt x="0" y="0"/>
                </a:lnTo>
                <a:close/>
              </a:path>
            </a:pathLst>
          </a:custGeom>
          <a:solidFill>
            <a:srgbClr val="583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26854" y="11607"/>
            <a:ext cx="9889121" cy="1071638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78258" y="927552"/>
            <a:ext cx="3808095" cy="3808095"/>
          </a:xfrm>
          <a:custGeom>
            <a:avLst/>
            <a:gdLst/>
            <a:ahLst/>
            <a:cxnLst/>
            <a:rect l="l" t="t" r="r" b="b"/>
            <a:pathLst>
              <a:path w="3808095" h="3808095">
                <a:moveTo>
                  <a:pt x="0" y="0"/>
                </a:moveTo>
                <a:lnTo>
                  <a:pt x="3808006" y="3808006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34501" y="4392219"/>
            <a:ext cx="0" cy="1215390"/>
          </a:xfrm>
          <a:custGeom>
            <a:avLst/>
            <a:gdLst/>
            <a:ahLst/>
            <a:cxnLst/>
            <a:rect l="l" t="t" r="r" b="b"/>
            <a:pathLst>
              <a:path h="1215389">
                <a:moveTo>
                  <a:pt x="0" y="0"/>
                </a:moveTo>
                <a:lnTo>
                  <a:pt x="0" y="1214894"/>
                </a:lnTo>
              </a:path>
            </a:pathLst>
          </a:custGeom>
          <a:ln w="6083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6275" y="4944290"/>
            <a:ext cx="4149725" cy="692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350" b="0" dirty="0">
                <a:solidFill>
                  <a:srgbClr val="FFFFFF"/>
                </a:solidFill>
                <a:latin typeface="Formular"/>
                <a:cs typeface="Formular"/>
              </a:rPr>
              <a:t>01.</a:t>
            </a:r>
            <a:r>
              <a:rPr sz="4350" b="0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4350" b="0" dirty="0">
                <a:solidFill>
                  <a:srgbClr val="FFFFFF"/>
                </a:solidFill>
                <a:latin typeface="Formular"/>
                <a:cs typeface="Formular"/>
              </a:rPr>
              <a:t>О</a:t>
            </a:r>
            <a:r>
              <a:rPr sz="4350" b="0" spc="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4350" b="0" spc="-10" dirty="0">
                <a:solidFill>
                  <a:srgbClr val="FFFFFF"/>
                </a:solidFill>
                <a:latin typeface="Formular"/>
                <a:cs typeface="Formular"/>
              </a:rPr>
              <a:t>компании</a:t>
            </a:r>
            <a:endParaRPr sz="4350" dirty="0">
              <a:latin typeface="Formular"/>
              <a:cs typeface="Formular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26714" y="844613"/>
            <a:ext cx="8406765" cy="19818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250" b="0" i="1" spc="-10" dirty="0">
                <a:latin typeface="Formular"/>
                <a:cs typeface="Formular"/>
              </a:rPr>
              <a:t>Компания</a:t>
            </a:r>
            <a:endParaRPr sz="4250" dirty="0">
              <a:latin typeface="Formular"/>
              <a:cs typeface="Formular"/>
            </a:endParaRPr>
          </a:p>
          <a:p>
            <a:pPr marL="12700" marR="5080">
              <a:lnSpc>
                <a:spcPct val="100699"/>
              </a:lnSpc>
            </a:pPr>
            <a:r>
              <a:rPr sz="4250" b="0" i="1" dirty="0">
                <a:latin typeface="Formular"/>
                <a:cs typeface="Formular"/>
              </a:rPr>
              <a:t>«Курьер</a:t>
            </a:r>
            <a:r>
              <a:rPr sz="4250" b="0" i="1" spc="-60" dirty="0">
                <a:latin typeface="Formular"/>
                <a:cs typeface="Formular"/>
              </a:rPr>
              <a:t> </a:t>
            </a:r>
            <a:r>
              <a:rPr sz="4250" b="0" i="1" dirty="0">
                <a:latin typeface="Formular"/>
                <a:cs typeface="Formular"/>
              </a:rPr>
              <a:t>Сервис</a:t>
            </a:r>
            <a:r>
              <a:rPr sz="4250" b="0" i="1" spc="-60" dirty="0">
                <a:latin typeface="Formular"/>
                <a:cs typeface="Formular"/>
              </a:rPr>
              <a:t> </a:t>
            </a:r>
            <a:r>
              <a:rPr sz="4250" b="0" i="1" spc="-10" dirty="0">
                <a:latin typeface="Formular"/>
                <a:cs typeface="Formular"/>
              </a:rPr>
              <a:t>Экспресс» </a:t>
            </a:r>
            <a:r>
              <a:rPr sz="4250" b="0" i="1" dirty="0">
                <a:latin typeface="Formular"/>
                <a:cs typeface="Formular"/>
              </a:rPr>
              <a:t>работает</a:t>
            </a:r>
            <a:r>
              <a:rPr sz="4250" b="0" i="1" spc="-30" dirty="0">
                <a:latin typeface="Formular"/>
                <a:cs typeface="Formular"/>
              </a:rPr>
              <a:t> </a:t>
            </a:r>
            <a:r>
              <a:rPr sz="4250" b="0" i="1" dirty="0">
                <a:latin typeface="Formular"/>
                <a:cs typeface="Formular"/>
              </a:rPr>
              <a:t>на</a:t>
            </a:r>
            <a:r>
              <a:rPr sz="4250" b="0" i="1" spc="-25" dirty="0">
                <a:latin typeface="Formular"/>
                <a:cs typeface="Formular"/>
              </a:rPr>
              <a:t> </a:t>
            </a:r>
            <a:r>
              <a:rPr sz="4250" b="0" i="1" dirty="0">
                <a:latin typeface="Formular"/>
                <a:cs typeface="Formular"/>
              </a:rPr>
              <a:t>рынке</a:t>
            </a:r>
            <a:r>
              <a:rPr sz="4250" b="0" i="1" spc="-25" dirty="0">
                <a:latin typeface="Formular"/>
                <a:cs typeface="Formular"/>
              </a:rPr>
              <a:t> </a:t>
            </a:r>
            <a:r>
              <a:rPr sz="4250" b="0" i="1" dirty="0">
                <a:latin typeface="Formular"/>
                <a:cs typeface="Formular"/>
              </a:rPr>
              <a:t>с</a:t>
            </a:r>
            <a:r>
              <a:rPr sz="4250" b="0" i="1" spc="-25" dirty="0">
                <a:latin typeface="Formular"/>
                <a:cs typeface="Formular"/>
              </a:rPr>
              <a:t> </a:t>
            </a:r>
            <a:r>
              <a:rPr sz="4250" b="0" i="1" dirty="0">
                <a:latin typeface="Formular"/>
                <a:cs typeface="Formular"/>
              </a:rPr>
              <a:t>1997</a:t>
            </a:r>
            <a:r>
              <a:rPr sz="4250" b="0" i="1" spc="-25" dirty="0">
                <a:latin typeface="Formular"/>
                <a:cs typeface="Formular"/>
              </a:rPr>
              <a:t> </a:t>
            </a:r>
            <a:r>
              <a:rPr sz="4250" b="0" i="1" spc="-10" dirty="0">
                <a:latin typeface="Formular"/>
                <a:cs typeface="Formular"/>
              </a:rPr>
              <a:t>года.</a:t>
            </a:r>
            <a:endParaRPr sz="4250" dirty="0">
              <a:latin typeface="Formular"/>
              <a:cs typeface="Form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36431" y="4905950"/>
            <a:ext cx="6417310" cy="1275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0" dirty="0">
                <a:latin typeface="Formular"/>
                <a:cs typeface="Formular"/>
              </a:rPr>
              <a:t>За это время мы стали </a:t>
            </a:r>
            <a:r>
              <a:rPr sz="2700" b="0" spc="-10" dirty="0">
                <a:latin typeface="Formular"/>
                <a:cs typeface="Formular"/>
              </a:rPr>
              <a:t>экспертами</a:t>
            </a:r>
            <a:endParaRPr sz="2700" dirty="0">
              <a:latin typeface="Formular"/>
              <a:cs typeface="Formular"/>
            </a:endParaRPr>
          </a:p>
          <a:p>
            <a:pPr marL="12700" marR="5080">
              <a:lnSpc>
                <a:spcPct val="101800"/>
              </a:lnSpc>
            </a:pPr>
            <a:r>
              <a:rPr sz="2700" b="0" dirty="0">
                <a:latin typeface="Formular"/>
                <a:cs typeface="Formular"/>
              </a:rPr>
              <a:t>в области логистических и </a:t>
            </a:r>
            <a:r>
              <a:rPr sz="2700" b="0" spc="-10" dirty="0">
                <a:latin typeface="Formular"/>
                <a:cs typeface="Formular"/>
              </a:rPr>
              <a:t>сервисных </a:t>
            </a:r>
            <a:r>
              <a:rPr sz="2700" b="0" dirty="0">
                <a:latin typeface="Formular"/>
                <a:cs typeface="Formular"/>
              </a:rPr>
              <a:t>решений для Вашего </a:t>
            </a:r>
            <a:r>
              <a:rPr sz="2700" b="0" spc="-10" dirty="0">
                <a:latin typeface="Formular"/>
                <a:cs typeface="Formular"/>
              </a:rPr>
              <a:t>бизнеса!</a:t>
            </a:r>
            <a:endParaRPr sz="2700" dirty="0">
              <a:latin typeface="Formular"/>
              <a:cs typeface="Formula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14253" y="5305678"/>
            <a:ext cx="553085" cy="28575"/>
          </a:xfrm>
          <a:custGeom>
            <a:avLst/>
            <a:gdLst/>
            <a:ahLst/>
            <a:cxnLst/>
            <a:rect l="l" t="t" r="r" b="b"/>
            <a:pathLst>
              <a:path w="553084" h="28575">
                <a:moveTo>
                  <a:pt x="552691" y="0"/>
                </a:moveTo>
                <a:lnTo>
                  <a:pt x="0" y="0"/>
                </a:lnTo>
                <a:lnTo>
                  <a:pt x="0" y="28435"/>
                </a:lnTo>
                <a:lnTo>
                  <a:pt x="552691" y="28435"/>
                </a:lnTo>
                <a:lnTo>
                  <a:pt x="552691" y="0"/>
                </a:lnTo>
                <a:close/>
              </a:path>
            </a:pathLst>
          </a:custGeom>
          <a:solidFill>
            <a:srgbClr val="E6B47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190562" y="7291701"/>
            <a:ext cx="2202815" cy="291465"/>
            <a:chOff x="9190562" y="7291701"/>
            <a:chExt cx="2202815" cy="291465"/>
          </a:xfrm>
        </p:grpSpPr>
        <p:sp>
          <p:nvSpPr>
            <p:cNvPr id="4" name="object 4"/>
            <p:cNvSpPr/>
            <p:nvPr/>
          </p:nvSpPr>
          <p:spPr>
            <a:xfrm>
              <a:off x="9190558" y="7291705"/>
              <a:ext cx="2202815" cy="291465"/>
            </a:xfrm>
            <a:custGeom>
              <a:avLst/>
              <a:gdLst/>
              <a:ahLst/>
              <a:cxnLst/>
              <a:rect l="l" t="t" r="r" b="b"/>
              <a:pathLst>
                <a:path w="2202815" h="291465">
                  <a:moveTo>
                    <a:pt x="2202789" y="168732"/>
                  </a:moveTo>
                  <a:lnTo>
                    <a:pt x="1952625" y="168732"/>
                  </a:lnTo>
                  <a:lnTo>
                    <a:pt x="1952625" y="52171"/>
                  </a:lnTo>
                  <a:lnTo>
                    <a:pt x="1948522" y="31864"/>
                  </a:lnTo>
                  <a:lnTo>
                    <a:pt x="1937346" y="15278"/>
                  </a:lnTo>
                  <a:lnTo>
                    <a:pt x="1920760" y="4102"/>
                  </a:lnTo>
                  <a:lnTo>
                    <a:pt x="1900453" y="0"/>
                  </a:lnTo>
                  <a:lnTo>
                    <a:pt x="52171" y="0"/>
                  </a:lnTo>
                  <a:lnTo>
                    <a:pt x="31864" y="4102"/>
                  </a:lnTo>
                  <a:lnTo>
                    <a:pt x="15278" y="15278"/>
                  </a:lnTo>
                  <a:lnTo>
                    <a:pt x="4102" y="31864"/>
                  </a:lnTo>
                  <a:lnTo>
                    <a:pt x="0" y="52171"/>
                  </a:lnTo>
                  <a:lnTo>
                    <a:pt x="0" y="239077"/>
                  </a:lnTo>
                  <a:lnTo>
                    <a:pt x="4102" y="259384"/>
                  </a:lnTo>
                  <a:lnTo>
                    <a:pt x="15278" y="275971"/>
                  </a:lnTo>
                  <a:lnTo>
                    <a:pt x="31864" y="287147"/>
                  </a:lnTo>
                  <a:lnTo>
                    <a:pt x="52171" y="291249"/>
                  </a:lnTo>
                  <a:lnTo>
                    <a:pt x="1900453" y="291249"/>
                  </a:lnTo>
                  <a:lnTo>
                    <a:pt x="1920760" y="287147"/>
                  </a:lnTo>
                  <a:lnTo>
                    <a:pt x="1937346" y="275971"/>
                  </a:lnTo>
                  <a:lnTo>
                    <a:pt x="1948522" y="259384"/>
                  </a:lnTo>
                  <a:lnTo>
                    <a:pt x="1952625" y="239077"/>
                  </a:lnTo>
                  <a:lnTo>
                    <a:pt x="1952625" y="194221"/>
                  </a:lnTo>
                  <a:lnTo>
                    <a:pt x="2202789" y="194221"/>
                  </a:lnTo>
                  <a:lnTo>
                    <a:pt x="2202789" y="168732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90571" y="7306408"/>
              <a:ext cx="1930400" cy="276860"/>
            </a:xfrm>
            <a:custGeom>
              <a:avLst/>
              <a:gdLst/>
              <a:ahLst/>
              <a:cxnLst/>
              <a:rect l="l" t="t" r="r" b="b"/>
              <a:pathLst>
                <a:path w="1930400" h="276859">
                  <a:moveTo>
                    <a:pt x="1878101" y="0"/>
                  </a:moveTo>
                  <a:lnTo>
                    <a:pt x="52158" y="0"/>
                  </a:lnTo>
                  <a:lnTo>
                    <a:pt x="31857" y="4099"/>
                  </a:lnTo>
                  <a:lnTo>
                    <a:pt x="15278" y="15279"/>
                  </a:lnTo>
                  <a:lnTo>
                    <a:pt x="4099" y="31862"/>
                  </a:lnTo>
                  <a:lnTo>
                    <a:pt x="0" y="52171"/>
                  </a:lnTo>
                  <a:lnTo>
                    <a:pt x="0" y="224370"/>
                  </a:lnTo>
                  <a:lnTo>
                    <a:pt x="4099" y="244679"/>
                  </a:lnTo>
                  <a:lnTo>
                    <a:pt x="15278" y="261262"/>
                  </a:lnTo>
                  <a:lnTo>
                    <a:pt x="31857" y="272442"/>
                  </a:lnTo>
                  <a:lnTo>
                    <a:pt x="52158" y="276542"/>
                  </a:lnTo>
                  <a:lnTo>
                    <a:pt x="1878101" y="276542"/>
                  </a:lnTo>
                  <a:lnTo>
                    <a:pt x="1898410" y="272442"/>
                  </a:lnTo>
                  <a:lnTo>
                    <a:pt x="1914993" y="261262"/>
                  </a:lnTo>
                  <a:lnTo>
                    <a:pt x="1926173" y="244679"/>
                  </a:lnTo>
                  <a:lnTo>
                    <a:pt x="1930273" y="224370"/>
                  </a:lnTo>
                  <a:lnTo>
                    <a:pt x="1930273" y="52171"/>
                  </a:lnTo>
                  <a:lnTo>
                    <a:pt x="1926173" y="31862"/>
                  </a:lnTo>
                  <a:lnTo>
                    <a:pt x="1914993" y="15279"/>
                  </a:lnTo>
                  <a:lnTo>
                    <a:pt x="1898410" y="4099"/>
                  </a:lnTo>
                  <a:lnTo>
                    <a:pt x="1878101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300635" y="7300259"/>
            <a:ext cx="17164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FFFFFF"/>
                </a:solidFill>
                <a:latin typeface="Formular"/>
                <a:cs typeface="Formular"/>
              </a:rPr>
              <a:t>интернет - </a:t>
            </a:r>
            <a:r>
              <a:rPr sz="1400" i="1" spc="-10" dirty="0">
                <a:solidFill>
                  <a:srgbClr val="FFFFFF"/>
                </a:solidFill>
                <a:latin typeface="Formular"/>
                <a:cs typeface="Formular"/>
              </a:rPr>
              <a:t>магазин</a:t>
            </a:r>
            <a:endParaRPr sz="1400">
              <a:latin typeface="Formular"/>
              <a:cs typeface="Formular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172389" y="3577156"/>
            <a:ext cx="6986270" cy="6841490"/>
            <a:chOff x="11172389" y="3577156"/>
            <a:chExt cx="6986270" cy="6841490"/>
          </a:xfrm>
        </p:grpSpPr>
        <p:sp>
          <p:nvSpPr>
            <p:cNvPr id="8" name="object 8"/>
            <p:cNvSpPr/>
            <p:nvPr/>
          </p:nvSpPr>
          <p:spPr>
            <a:xfrm>
              <a:off x="11274005" y="10028351"/>
              <a:ext cx="386715" cy="26034"/>
            </a:xfrm>
            <a:custGeom>
              <a:avLst/>
              <a:gdLst/>
              <a:ahLst/>
              <a:cxnLst/>
              <a:rect l="l" t="t" r="r" b="b"/>
              <a:pathLst>
                <a:path w="386715" h="26034">
                  <a:moveTo>
                    <a:pt x="386626" y="0"/>
                  </a:moveTo>
                  <a:lnTo>
                    <a:pt x="0" y="0"/>
                  </a:lnTo>
                  <a:lnTo>
                    <a:pt x="0" y="25488"/>
                  </a:lnTo>
                  <a:lnTo>
                    <a:pt x="386626" y="25488"/>
                  </a:lnTo>
                  <a:lnTo>
                    <a:pt x="386626" y="0"/>
                  </a:lnTo>
                  <a:close/>
                </a:path>
              </a:pathLst>
            </a:custGeom>
            <a:solidFill>
              <a:srgbClr val="E37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511514" y="9818049"/>
              <a:ext cx="576580" cy="320040"/>
            </a:xfrm>
            <a:custGeom>
              <a:avLst/>
              <a:gdLst/>
              <a:ahLst/>
              <a:cxnLst/>
              <a:rect l="l" t="t" r="r" b="b"/>
              <a:pathLst>
                <a:path w="576579" h="320040">
                  <a:moveTo>
                    <a:pt x="288239" y="0"/>
                  </a:moveTo>
                  <a:lnTo>
                    <a:pt x="230154" y="3249"/>
                  </a:lnTo>
                  <a:lnTo>
                    <a:pt x="176052" y="12569"/>
                  </a:lnTo>
                  <a:lnTo>
                    <a:pt x="127091" y="27316"/>
                  </a:lnTo>
                  <a:lnTo>
                    <a:pt x="84431" y="46847"/>
                  </a:lnTo>
                  <a:lnTo>
                    <a:pt x="49232" y="70517"/>
                  </a:lnTo>
                  <a:lnTo>
                    <a:pt x="5856" y="127702"/>
                  </a:lnTo>
                  <a:lnTo>
                    <a:pt x="0" y="159931"/>
                  </a:lnTo>
                  <a:lnTo>
                    <a:pt x="5856" y="192159"/>
                  </a:lnTo>
                  <a:lnTo>
                    <a:pt x="49232" y="249326"/>
                  </a:lnTo>
                  <a:lnTo>
                    <a:pt x="84431" y="272981"/>
                  </a:lnTo>
                  <a:lnTo>
                    <a:pt x="127091" y="292496"/>
                  </a:lnTo>
                  <a:lnTo>
                    <a:pt x="176052" y="307229"/>
                  </a:lnTo>
                  <a:lnTo>
                    <a:pt x="230154" y="316540"/>
                  </a:lnTo>
                  <a:lnTo>
                    <a:pt x="288239" y="319785"/>
                  </a:lnTo>
                  <a:lnTo>
                    <a:pt x="346323" y="316540"/>
                  </a:lnTo>
                  <a:lnTo>
                    <a:pt x="400428" y="307229"/>
                  </a:lnTo>
                  <a:lnTo>
                    <a:pt x="449391" y="292496"/>
                  </a:lnTo>
                  <a:lnTo>
                    <a:pt x="492053" y="272981"/>
                  </a:lnTo>
                  <a:lnTo>
                    <a:pt x="527254" y="249326"/>
                  </a:lnTo>
                  <a:lnTo>
                    <a:pt x="570633" y="192159"/>
                  </a:lnTo>
                  <a:lnTo>
                    <a:pt x="576491" y="159931"/>
                  </a:lnTo>
                  <a:lnTo>
                    <a:pt x="570633" y="127702"/>
                  </a:lnTo>
                  <a:lnTo>
                    <a:pt x="527254" y="70517"/>
                  </a:lnTo>
                  <a:lnTo>
                    <a:pt x="492053" y="46847"/>
                  </a:lnTo>
                  <a:lnTo>
                    <a:pt x="449391" y="27316"/>
                  </a:lnTo>
                  <a:lnTo>
                    <a:pt x="400428" y="12569"/>
                  </a:lnTo>
                  <a:lnTo>
                    <a:pt x="346323" y="3249"/>
                  </a:lnTo>
                  <a:lnTo>
                    <a:pt x="288239" y="0"/>
                  </a:lnTo>
                  <a:close/>
                </a:path>
              </a:pathLst>
            </a:custGeom>
            <a:solidFill>
              <a:srgbClr val="58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670585" y="9842550"/>
              <a:ext cx="1178560" cy="575945"/>
            </a:xfrm>
            <a:custGeom>
              <a:avLst/>
              <a:gdLst/>
              <a:ahLst/>
              <a:cxnLst/>
              <a:rect l="l" t="t" r="r" b="b"/>
              <a:pathLst>
                <a:path w="1178559" h="575945">
                  <a:moveTo>
                    <a:pt x="1178369" y="336435"/>
                  </a:moveTo>
                  <a:lnTo>
                    <a:pt x="1174280" y="316128"/>
                  </a:lnTo>
                  <a:lnTo>
                    <a:pt x="1163091" y="299542"/>
                  </a:lnTo>
                  <a:lnTo>
                    <a:pt x="1146517" y="288366"/>
                  </a:lnTo>
                  <a:lnTo>
                    <a:pt x="1126197" y="284264"/>
                  </a:lnTo>
                  <a:lnTo>
                    <a:pt x="581952" y="284264"/>
                  </a:lnTo>
                  <a:lnTo>
                    <a:pt x="581952" y="0"/>
                  </a:lnTo>
                  <a:lnTo>
                    <a:pt x="556463" y="0"/>
                  </a:lnTo>
                  <a:lnTo>
                    <a:pt x="556463" y="284264"/>
                  </a:lnTo>
                  <a:lnTo>
                    <a:pt x="52171" y="284264"/>
                  </a:lnTo>
                  <a:lnTo>
                    <a:pt x="31864" y="288366"/>
                  </a:lnTo>
                  <a:lnTo>
                    <a:pt x="15290" y="299542"/>
                  </a:lnTo>
                  <a:lnTo>
                    <a:pt x="4102" y="316128"/>
                  </a:lnTo>
                  <a:lnTo>
                    <a:pt x="0" y="336435"/>
                  </a:lnTo>
                  <a:lnTo>
                    <a:pt x="0" y="523341"/>
                  </a:lnTo>
                  <a:lnTo>
                    <a:pt x="4102" y="543648"/>
                  </a:lnTo>
                  <a:lnTo>
                    <a:pt x="15290" y="560235"/>
                  </a:lnTo>
                  <a:lnTo>
                    <a:pt x="31864" y="571411"/>
                  </a:lnTo>
                  <a:lnTo>
                    <a:pt x="52171" y="575513"/>
                  </a:lnTo>
                  <a:lnTo>
                    <a:pt x="1126197" y="575513"/>
                  </a:lnTo>
                  <a:lnTo>
                    <a:pt x="1146517" y="571411"/>
                  </a:lnTo>
                  <a:lnTo>
                    <a:pt x="1163091" y="560235"/>
                  </a:lnTo>
                  <a:lnTo>
                    <a:pt x="1174280" y="543648"/>
                  </a:lnTo>
                  <a:lnTo>
                    <a:pt x="1178369" y="523341"/>
                  </a:lnTo>
                  <a:lnTo>
                    <a:pt x="1178369" y="336435"/>
                  </a:lnTo>
                  <a:close/>
                </a:path>
              </a:pathLst>
            </a:custGeom>
            <a:solidFill>
              <a:srgbClr val="DB1C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670600" y="10141513"/>
              <a:ext cx="1165225" cy="276860"/>
            </a:xfrm>
            <a:custGeom>
              <a:avLst/>
              <a:gdLst/>
              <a:ahLst/>
              <a:cxnLst/>
              <a:rect l="l" t="t" r="r" b="b"/>
              <a:pathLst>
                <a:path w="1165225" h="276859">
                  <a:moveTo>
                    <a:pt x="1112710" y="0"/>
                  </a:moveTo>
                  <a:lnTo>
                    <a:pt x="52158" y="0"/>
                  </a:lnTo>
                  <a:lnTo>
                    <a:pt x="31857" y="4099"/>
                  </a:lnTo>
                  <a:lnTo>
                    <a:pt x="15278" y="15279"/>
                  </a:lnTo>
                  <a:lnTo>
                    <a:pt x="4099" y="31862"/>
                  </a:lnTo>
                  <a:lnTo>
                    <a:pt x="0" y="52171"/>
                  </a:lnTo>
                  <a:lnTo>
                    <a:pt x="0" y="224370"/>
                  </a:lnTo>
                  <a:lnTo>
                    <a:pt x="4099" y="244679"/>
                  </a:lnTo>
                  <a:lnTo>
                    <a:pt x="15278" y="261262"/>
                  </a:lnTo>
                  <a:lnTo>
                    <a:pt x="31857" y="272442"/>
                  </a:lnTo>
                  <a:lnTo>
                    <a:pt x="52158" y="276542"/>
                  </a:lnTo>
                  <a:lnTo>
                    <a:pt x="1112710" y="276542"/>
                  </a:lnTo>
                  <a:lnTo>
                    <a:pt x="1133019" y="272442"/>
                  </a:lnTo>
                  <a:lnTo>
                    <a:pt x="1149602" y="261262"/>
                  </a:lnTo>
                  <a:lnTo>
                    <a:pt x="1160782" y="244679"/>
                  </a:lnTo>
                  <a:lnTo>
                    <a:pt x="1164882" y="224370"/>
                  </a:lnTo>
                  <a:lnTo>
                    <a:pt x="1164882" y="52171"/>
                  </a:lnTo>
                  <a:lnTo>
                    <a:pt x="1160782" y="31862"/>
                  </a:lnTo>
                  <a:lnTo>
                    <a:pt x="1149602" y="15279"/>
                  </a:lnTo>
                  <a:lnTo>
                    <a:pt x="1133019" y="4099"/>
                  </a:lnTo>
                  <a:lnTo>
                    <a:pt x="1112710" y="0"/>
                  </a:lnTo>
                  <a:close/>
                </a:path>
              </a:pathLst>
            </a:custGeom>
            <a:solidFill>
              <a:srgbClr val="FD8E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207723" y="8957830"/>
              <a:ext cx="3173730" cy="1276350"/>
            </a:xfrm>
            <a:custGeom>
              <a:avLst/>
              <a:gdLst/>
              <a:ahLst/>
              <a:cxnLst/>
              <a:rect l="l" t="t" r="r" b="b"/>
              <a:pathLst>
                <a:path w="3173730" h="1276350">
                  <a:moveTo>
                    <a:pt x="599846" y="731342"/>
                  </a:moveTo>
                  <a:lnTo>
                    <a:pt x="576275" y="666572"/>
                  </a:lnTo>
                  <a:lnTo>
                    <a:pt x="548627" y="638302"/>
                  </a:lnTo>
                  <a:lnTo>
                    <a:pt x="512000" y="613676"/>
                  </a:lnTo>
                  <a:lnTo>
                    <a:pt x="467614" y="593344"/>
                  </a:lnTo>
                  <a:lnTo>
                    <a:pt x="416674" y="578002"/>
                  </a:lnTo>
                  <a:lnTo>
                    <a:pt x="360375" y="568299"/>
                  </a:lnTo>
                  <a:lnTo>
                    <a:pt x="299923" y="564921"/>
                  </a:lnTo>
                  <a:lnTo>
                    <a:pt x="239483" y="568299"/>
                  </a:lnTo>
                  <a:lnTo>
                    <a:pt x="183184" y="578002"/>
                  </a:lnTo>
                  <a:lnTo>
                    <a:pt x="132232" y="593344"/>
                  </a:lnTo>
                  <a:lnTo>
                    <a:pt x="87845" y="613676"/>
                  </a:lnTo>
                  <a:lnTo>
                    <a:pt x="51219" y="638302"/>
                  </a:lnTo>
                  <a:lnTo>
                    <a:pt x="23571" y="666572"/>
                  </a:lnTo>
                  <a:lnTo>
                    <a:pt x="0" y="731342"/>
                  </a:lnTo>
                  <a:lnTo>
                    <a:pt x="6096" y="764882"/>
                  </a:lnTo>
                  <a:lnTo>
                    <a:pt x="51219" y="824395"/>
                  </a:lnTo>
                  <a:lnTo>
                    <a:pt x="87845" y="849020"/>
                  </a:lnTo>
                  <a:lnTo>
                    <a:pt x="132232" y="869340"/>
                  </a:lnTo>
                  <a:lnTo>
                    <a:pt x="183184" y="884682"/>
                  </a:lnTo>
                  <a:lnTo>
                    <a:pt x="239483" y="894384"/>
                  </a:lnTo>
                  <a:lnTo>
                    <a:pt x="299923" y="897763"/>
                  </a:lnTo>
                  <a:lnTo>
                    <a:pt x="360375" y="894384"/>
                  </a:lnTo>
                  <a:lnTo>
                    <a:pt x="416674" y="884682"/>
                  </a:lnTo>
                  <a:lnTo>
                    <a:pt x="467614" y="869340"/>
                  </a:lnTo>
                  <a:lnTo>
                    <a:pt x="512000" y="849020"/>
                  </a:lnTo>
                  <a:lnTo>
                    <a:pt x="548627" y="824395"/>
                  </a:lnTo>
                  <a:lnTo>
                    <a:pt x="576275" y="796124"/>
                  </a:lnTo>
                  <a:lnTo>
                    <a:pt x="599846" y="731342"/>
                  </a:lnTo>
                  <a:close/>
                </a:path>
                <a:path w="3173730" h="1276350">
                  <a:moveTo>
                    <a:pt x="3173425" y="325678"/>
                  </a:moveTo>
                  <a:lnTo>
                    <a:pt x="2610078" y="0"/>
                  </a:lnTo>
                  <a:lnTo>
                    <a:pt x="1280629" y="768223"/>
                  </a:lnTo>
                  <a:lnTo>
                    <a:pt x="1446364" y="864158"/>
                  </a:lnTo>
                  <a:lnTo>
                    <a:pt x="790105" y="1239126"/>
                  </a:lnTo>
                  <a:lnTo>
                    <a:pt x="460171" y="1048499"/>
                  </a:lnTo>
                  <a:lnTo>
                    <a:pt x="444055" y="1076286"/>
                  </a:lnTo>
                  <a:lnTo>
                    <a:pt x="790016" y="1276210"/>
                  </a:lnTo>
                  <a:lnTo>
                    <a:pt x="1478559" y="882789"/>
                  </a:lnTo>
                  <a:lnTo>
                    <a:pt x="1843468" y="1093978"/>
                  </a:lnTo>
                  <a:lnTo>
                    <a:pt x="3173425" y="325678"/>
                  </a:lnTo>
                  <a:close/>
                </a:path>
              </a:pathLst>
            </a:custGeom>
            <a:solidFill>
              <a:srgbClr val="58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91401" y="9963157"/>
              <a:ext cx="136829" cy="9583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7230877" y="9820592"/>
              <a:ext cx="26034" cy="386715"/>
            </a:xfrm>
            <a:custGeom>
              <a:avLst/>
              <a:gdLst/>
              <a:ahLst/>
              <a:cxnLst/>
              <a:rect l="l" t="t" r="r" b="b"/>
              <a:pathLst>
                <a:path w="26034" h="386715">
                  <a:moveTo>
                    <a:pt x="25488" y="0"/>
                  </a:moveTo>
                  <a:lnTo>
                    <a:pt x="0" y="0"/>
                  </a:lnTo>
                  <a:lnTo>
                    <a:pt x="0" y="386626"/>
                  </a:lnTo>
                  <a:lnTo>
                    <a:pt x="25488" y="386626"/>
                  </a:lnTo>
                  <a:lnTo>
                    <a:pt x="25488" y="0"/>
                  </a:lnTo>
                  <a:close/>
                </a:path>
              </a:pathLst>
            </a:custGeom>
            <a:solidFill>
              <a:srgbClr val="1557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387039" y="9066288"/>
              <a:ext cx="1771650" cy="859790"/>
            </a:xfrm>
            <a:custGeom>
              <a:avLst/>
              <a:gdLst/>
              <a:ahLst/>
              <a:cxnLst/>
              <a:rect l="l" t="t" r="r" b="b"/>
              <a:pathLst>
                <a:path w="1771650" h="859790">
                  <a:moveTo>
                    <a:pt x="599846" y="166420"/>
                  </a:moveTo>
                  <a:lnTo>
                    <a:pt x="576275" y="101638"/>
                  </a:lnTo>
                  <a:lnTo>
                    <a:pt x="548614" y="73380"/>
                  </a:lnTo>
                  <a:lnTo>
                    <a:pt x="512000" y="48742"/>
                  </a:lnTo>
                  <a:lnTo>
                    <a:pt x="467614" y="28422"/>
                  </a:lnTo>
                  <a:lnTo>
                    <a:pt x="416661" y="13081"/>
                  </a:lnTo>
                  <a:lnTo>
                    <a:pt x="360362" y="3378"/>
                  </a:lnTo>
                  <a:lnTo>
                    <a:pt x="299923" y="0"/>
                  </a:lnTo>
                  <a:lnTo>
                    <a:pt x="239471" y="3378"/>
                  </a:lnTo>
                  <a:lnTo>
                    <a:pt x="183172" y="13081"/>
                  </a:lnTo>
                  <a:lnTo>
                    <a:pt x="132219" y="28422"/>
                  </a:lnTo>
                  <a:lnTo>
                    <a:pt x="87833" y="48742"/>
                  </a:lnTo>
                  <a:lnTo>
                    <a:pt x="51219" y="73380"/>
                  </a:lnTo>
                  <a:lnTo>
                    <a:pt x="23558" y="101638"/>
                  </a:lnTo>
                  <a:lnTo>
                    <a:pt x="0" y="166420"/>
                  </a:lnTo>
                  <a:lnTo>
                    <a:pt x="6083" y="199948"/>
                  </a:lnTo>
                  <a:lnTo>
                    <a:pt x="51219" y="259461"/>
                  </a:lnTo>
                  <a:lnTo>
                    <a:pt x="87833" y="284086"/>
                  </a:lnTo>
                  <a:lnTo>
                    <a:pt x="132219" y="304419"/>
                  </a:lnTo>
                  <a:lnTo>
                    <a:pt x="183172" y="319760"/>
                  </a:lnTo>
                  <a:lnTo>
                    <a:pt x="239471" y="329450"/>
                  </a:lnTo>
                  <a:lnTo>
                    <a:pt x="299923" y="332841"/>
                  </a:lnTo>
                  <a:lnTo>
                    <a:pt x="360362" y="329450"/>
                  </a:lnTo>
                  <a:lnTo>
                    <a:pt x="416661" y="319760"/>
                  </a:lnTo>
                  <a:lnTo>
                    <a:pt x="467614" y="304419"/>
                  </a:lnTo>
                  <a:lnTo>
                    <a:pt x="512000" y="284086"/>
                  </a:lnTo>
                  <a:lnTo>
                    <a:pt x="548614" y="259461"/>
                  </a:lnTo>
                  <a:lnTo>
                    <a:pt x="576275" y="231190"/>
                  </a:lnTo>
                  <a:lnTo>
                    <a:pt x="599846" y="166420"/>
                  </a:lnTo>
                  <a:close/>
                </a:path>
                <a:path w="1771650" h="859790">
                  <a:moveTo>
                    <a:pt x="1771396" y="337807"/>
                  </a:moveTo>
                  <a:lnTo>
                    <a:pt x="1240091" y="30632"/>
                  </a:lnTo>
                  <a:lnTo>
                    <a:pt x="336753" y="552640"/>
                  </a:lnTo>
                  <a:lnTo>
                    <a:pt x="867968" y="859637"/>
                  </a:lnTo>
                  <a:lnTo>
                    <a:pt x="1771396" y="337807"/>
                  </a:lnTo>
                  <a:close/>
                </a:path>
              </a:pathLst>
            </a:custGeom>
            <a:solidFill>
              <a:srgbClr val="58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6928833" y="6501040"/>
              <a:ext cx="26034" cy="386715"/>
            </a:xfrm>
            <a:custGeom>
              <a:avLst/>
              <a:gdLst/>
              <a:ahLst/>
              <a:cxnLst/>
              <a:rect l="l" t="t" r="r" b="b"/>
              <a:pathLst>
                <a:path w="26034" h="386715">
                  <a:moveTo>
                    <a:pt x="25488" y="0"/>
                  </a:moveTo>
                  <a:lnTo>
                    <a:pt x="0" y="0"/>
                  </a:lnTo>
                  <a:lnTo>
                    <a:pt x="0" y="386626"/>
                  </a:lnTo>
                  <a:lnTo>
                    <a:pt x="25488" y="386626"/>
                  </a:lnTo>
                  <a:lnTo>
                    <a:pt x="25488" y="0"/>
                  </a:lnTo>
                  <a:close/>
                </a:path>
              </a:pathLst>
            </a:custGeom>
            <a:solidFill>
              <a:srgbClr val="DE7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188909" y="5479982"/>
              <a:ext cx="1836420" cy="1061085"/>
            </a:xfrm>
            <a:custGeom>
              <a:avLst/>
              <a:gdLst/>
              <a:ahLst/>
              <a:cxnLst/>
              <a:rect l="l" t="t" r="r" b="b"/>
              <a:pathLst>
                <a:path w="1836419" h="1061084">
                  <a:moveTo>
                    <a:pt x="689025" y="0"/>
                  </a:moveTo>
                  <a:lnTo>
                    <a:pt x="0" y="398132"/>
                  </a:lnTo>
                  <a:lnTo>
                    <a:pt x="1147343" y="1060818"/>
                  </a:lnTo>
                  <a:lnTo>
                    <a:pt x="1836026" y="663016"/>
                  </a:lnTo>
                  <a:lnTo>
                    <a:pt x="689025" y="0"/>
                  </a:lnTo>
                  <a:close/>
                </a:path>
              </a:pathLst>
            </a:custGeom>
            <a:solidFill>
              <a:srgbClr val="58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74074" y="6465177"/>
              <a:ext cx="136740" cy="9583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3236677" y="6461251"/>
              <a:ext cx="3204210" cy="2322195"/>
            </a:xfrm>
            <a:custGeom>
              <a:avLst/>
              <a:gdLst/>
              <a:ahLst/>
              <a:cxnLst/>
              <a:rect l="l" t="t" r="r" b="b"/>
              <a:pathLst>
                <a:path w="3204209" h="2322195">
                  <a:moveTo>
                    <a:pt x="3203981" y="1526882"/>
                  </a:moveTo>
                  <a:lnTo>
                    <a:pt x="2238984" y="969111"/>
                  </a:lnTo>
                  <a:lnTo>
                    <a:pt x="2581732" y="771118"/>
                  </a:lnTo>
                  <a:lnTo>
                    <a:pt x="1247775" y="0"/>
                  </a:lnTo>
                  <a:lnTo>
                    <a:pt x="0" y="720305"/>
                  </a:lnTo>
                  <a:lnTo>
                    <a:pt x="1334477" y="1491602"/>
                  </a:lnTo>
                  <a:lnTo>
                    <a:pt x="2206841" y="987679"/>
                  </a:lnTo>
                  <a:lnTo>
                    <a:pt x="3139694" y="1526882"/>
                  </a:lnTo>
                  <a:lnTo>
                    <a:pt x="2377871" y="1966963"/>
                  </a:lnTo>
                  <a:lnTo>
                    <a:pt x="2986671" y="2321877"/>
                  </a:lnTo>
                  <a:lnTo>
                    <a:pt x="3002864" y="2294090"/>
                  </a:lnTo>
                  <a:lnTo>
                    <a:pt x="2441892" y="1967141"/>
                  </a:lnTo>
                  <a:lnTo>
                    <a:pt x="3203981" y="1526882"/>
                  </a:lnTo>
                  <a:close/>
                </a:path>
              </a:pathLst>
            </a:custGeom>
            <a:solidFill>
              <a:srgbClr val="58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59610" y="8718264"/>
              <a:ext cx="136753" cy="9583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172381" y="4744960"/>
              <a:ext cx="5782310" cy="2113915"/>
            </a:xfrm>
            <a:custGeom>
              <a:avLst/>
              <a:gdLst/>
              <a:ahLst/>
              <a:cxnLst/>
              <a:rect l="l" t="t" r="r" b="b"/>
              <a:pathLst>
                <a:path w="5782309" h="2113915">
                  <a:moveTo>
                    <a:pt x="2820022" y="796010"/>
                  </a:moveTo>
                  <a:lnTo>
                    <a:pt x="1458099" y="5537"/>
                  </a:lnTo>
                  <a:lnTo>
                    <a:pt x="0" y="848017"/>
                  </a:lnTo>
                  <a:lnTo>
                    <a:pt x="1361935" y="1638312"/>
                  </a:lnTo>
                  <a:lnTo>
                    <a:pt x="2820022" y="796010"/>
                  </a:lnTo>
                  <a:close/>
                </a:path>
                <a:path w="5782309" h="2113915">
                  <a:moveTo>
                    <a:pt x="3936365" y="53289"/>
                  </a:moveTo>
                  <a:lnTo>
                    <a:pt x="3844290" y="0"/>
                  </a:lnTo>
                  <a:lnTo>
                    <a:pt x="3147339" y="402742"/>
                  </a:lnTo>
                  <a:lnTo>
                    <a:pt x="3240011" y="455764"/>
                  </a:lnTo>
                  <a:lnTo>
                    <a:pt x="3936365" y="53289"/>
                  </a:lnTo>
                  <a:close/>
                </a:path>
                <a:path w="5782309" h="2113915">
                  <a:moveTo>
                    <a:pt x="5781929" y="1758657"/>
                  </a:moveTo>
                  <a:lnTo>
                    <a:pt x="5301183" y="1480807"/>
                  </a:lnTo>
                  <a:lnTo>
                    <a:pt x="4254614" y="2085517"/>
                  </a:lnTo>
                  <a:lnTo>
                    <a:pt x="4270641" y="2113394"/>
                  </a:lnTo>
                  <a:lnTo>
                    <a:pt x="5301183" y="1517904"/>
                  </a:lnTo>
                  <a:lnTo>
                    <a:pt x="5765812" y="1786534"/>
                  </a:lnTo>
                  <a:lnTo>
                    <a:pt x="5781929" y="1758657"/>
                  </a:lnTo>
                  <a:close/>
                </a:path>
              </a:pathLst>
            </a:custGeom>
            <a:solidFill>
              <a:srgbClr val="58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121742" y="4820058"/>
              <a:ext cx="136753" cy="9582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43789" y="4560873"/>
              <a:ext cx="136740" cy="9583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1520665" y="4425759"/>
              <a:ext cx="3173095" cy="4166235"/>
            </a:xfrm>
            <a:custGeom>
              <a:avLst/>
              <a:gdLst/>
              <a:ahLst/>
              <a:cxnLst/>
              <a:rect l="l" t="t" r="r" b="b"/>
              <a:pathLst>
                <a:path w="3173094" h="4166234">
                  <a:moveTo>
                    <a:pt x="808545" y="3345662"/>
                  </a:moveTo>
                  <a:lnTo>
                    <a:pt x="473837" y="3152140"/>
                  </a:lnTo>
                  <a:lnTo>
                    <a:pt x="0" y="3425888"/>
                  </a:lnTo>
                  <a:lnTo>
                    <a:pt x="334695" y="3619246"/>
                  </a:lnTo>
                  <a:lnTo>
                    <a:pt x="808545" y="3345662"/>
                  </a:lnTo>
                  <a:close/>
                </a:path>
                <a:path w="3173094" h="4166234">
                  <a:moveTo>
                    <a:pt x="1458112" y="3154781"/>
                  </a:moveTo>
                  <a:lnTo>
                    <a:pt x="1350187" y="3091942"/>
                  </a:lnTo>
                  <a:lnTo>
                    <a:pt x="948296" y="3324174"/>
                  </a:lnTo>
                  <a:lnTo>
                    <a:pt x="1054862" y="3387687"/>
                  </a:lnTo>
                  <a:lnTo>
                    <a:pt x="1458112" y="3154781"/>
                  </a:lnTo>
                  <a:close/>
                </a:path>
                <a:path w="3173094" h="4166234">
                  <a:moveTo>
                    <a:pt x="2492692" y="2825077"/>
                  </a:moveTo>
                  <a:lnTo>
                    <a:pt x="2476830" y="2797111"/>
                  </a:lnTo>
                  <a:lnTo>
                    <a:pt x="1986711" y="3073412"/>
                  </a:lnTo>
                  <a:lnTo>
                    <a:pt x="1132979" y="2580055"/>
                  </a:lnTo>
                  <a:lnTo>
                    <a:pt x="501929" y="2941701"/>
                  </a:lnTo>
                  <a:lnTo>
                    <a:pt x="819505" y="3125165"/>
                  </a:lnTo>
                  <a:lnTo>
                    <a:pt x="835533" y="3097288"/>
                  </a:lnTo>
                  <a:lnTo>
                    <a:pt x="566381" y="2941866"/>
                  </a:lnTo>
                  <a:lnTo>
                    <a:pt x="1132979" y="2617228"/>
                  </a:lnTo>
                  <a:lnTo>
                    <a:pt x="1986457" y="3110420"/>
                  </a:lnTo>
                  <a:lnTo>
                    <a:pt x="2492692" y="2825077"/>
                  </a:lnTo>
                  <a:close/>
                </a:path>
                <a:path w="3173094" h="4166234">
                  <a:moveTo>
                    <a:pt x="3014929" y="4137850"/>
                  </a:moveTo>
                  <a:lnTo>
                    <a:pt x="2049767" y="3580206"/>
                  </a:lnTo>
                  <a:lnTo>
                    <a:pt x="2948432" y="3060928"/>
                  </a:lnTo>
                  <a:lnTo>
                    <a:pt x="2932392" y="3033052"/>
                  </a:lnTo>
                  <a:lnTo>
                    <a:pt x="1985479" y="3580206"/>
                  </a:lnTo>
                  <a:lnTo>
                    <a:pt x="2998813" y="4165727"/>
                  </a:lnTo>
                  <a:lnTo>
                    <a:pt x="3014929" y="4137850"/>
                  </a:lnTo>
                  <a:close/>
                </a:path>
                <a:path w="3173094" h="4166234">
                  <a:moveTo>
                    <a:pt x="3172930" y="909485"/>
                  </a:moveTo>
                  <a:lnTo>
                    <a:pt x="2035924" y="248996"/>
                  </a:lnTo>
                  <a:lnTo>
                    <a:pt x="2402535" y="37172"/>
                  </a:lnTo>
                  <a:lnTo>
                    <a:pt x="2686520" y="201282"/>
                  </a:lnTo>
                  <a:lnTo>
                    <a:pt x="2702547" y="173494"/>
                  </a:lnTo>
                  <a:lnTo>
                    <a:pt x="2402535" y="0"/>
                  </a:lnTo>
                  <a:lnTo>
                    <a:pt x="1661426" y="428320"/>
                  </a:lnTo>
                  <a:lnTo>
                    <a:pt x="1677454" y="456107"/>
                  </a:lnTo>
                  <a:lnTo>
                    <a:pt x="2003869" y="267512"/>
                  </a:lnTo>
                  <a:lnTo>
                    <a:pt x="3108909" y="909485"/>
                  </a:lnTo>
                  <a:lnTo>
                    <a:pt x="2301290" y="1376768"/>
                  </a:lnTo>
                  <a:lnTo>
                    <a:pt x="2780423" y="1653667"/>
                  </a:lnTo>
                  <a:lnTo>
                    <a:pt x="2796527" y="1625790"/>
                  </a:lnTo>
                  <a:lnTo>
                    <a:pt x="2365578" y="1376768"/>
                  </a:lnTo>
                  <a:lnTo>
                    <a:pt x="3172930" y="909485"/>
                  </a:lnTo>
                  <a:close/>
                </a:path>
              </a:pathLst>
            </a:custGeom>
            <a:solidFill>
              <a:srgbClr val="58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326605" y="4290979"/>
              <a:ext cx="26034" cy="1587500"/>
            </a:xfrm>
            <a:custGeom>
              <a:avLst/>
              <a:gdLst/>
              <a:ahLst/>
              <a:cxnLst/>
              <a:rect l="l" t="t" r="r" b="b"/>
              <a:pathLst>
                <a:path w="26034" h="1587500">
                  <a:moveTo>
                    <a:pt x="0" y="0"/>
                  </a:moveTo>
                  <a:lnTo>
                    <a:pt x="0" y="1572336"/>
                  </a:lnTo>
                  <a:lnTo>
                    <a:pt x="25742" y="1587169"/>
                  </a:lnTo>
                  <a:lnTo>
                    <a:pt x="25819" y="14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6352348" y="4287918"/>
              <a:ext cx="31115" cy="1590675"/>
            </a:xfrm>
            <a:custGeom>
              <a:avLst/>
              <a:gdLst/>
              <a:ahLst/>
              <a:cxnLst/>
              <a:rect l="l" t="t" r="r" b="b"/>
              <a:pathLst>
                <a:path w="31115" h="1590675">
                  <a:moveTo>
                    <a:pt x="31115" y="0"/>
                  </a:moveTo>
                  <a:lnTo>
                    <a:pt x="0" y="17983"/>
                  </a:lnTo>
                  <a:lnTo>
                    <a:pt x="0" y="1590230"/>
                  </a:lnTo>
                  <a:lnTo>
                    <a:pt x="31115" y="1572501"/>
                  </a:lnTo>
                  <a:lnTo>
                    <a:pt x="31115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874515" y="3975482"/>
              <a:ext cx="26034" cy="1587500"/>
            </a:xfrm>
            <a:custGeom>
              <a:avLst/>
              <a:gdLst/>
              <a:ahLst/>
              <a:cxnLst/>
              <a:rect l="l" t="t" r="r" b="b"/>
              <a:pathLst>
                <a:path w="26034" h="1587500">
                  <a:moveTo>
                    <a:pt x="0" y="0"/>
                  </a:moveTo>
                  <a:lnTo>
                    <a:pt x="0" y="1572336"/>
                  </a:lnTo>
                  <a:lnTo>
                    <a:pt x="25742" y="1587169"/>
                  </a:lnTo>
                  <a:lnTo>
                    <a:pt x="25831" y="14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6900258" y="3972421"/>
              <a:ext cx="31115" cy="1590675"/>
            </a:xfrm>
            <a:custGeom>
              <a:avLst/>
              <a:gdLst/>
              <a:ahLst/>
              <a:cxnLst/>
              <a:rect l="l" t="t" r="r" b="b"/>
              <a:pathLst>
                <a:path w="31115" h="1590675">
                  <a:moveTo>
                    <a:pt x="31115" y="0"/>
                  </a:moveTo>
                  <a:lnTo>
                    <a:pt x="0" y="17983"/>
                  </a:lnTo>
                  <a:lnTo>
                    <a:pt x="0" y="1590230"/>
                  </a:lnTo>
                  <a:lnTo>
                    <a:pt x="31115" y="1572501"/>
                  </a:lnTo>
                  <a:lnTo>
                    <a:pt x="31115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326612" y="3957611"/>
              <a:ext cx="605155" cy="348615"/>
            </a:xfrm>
            <a:custGeom>
              <a:avLst/>
              <a:gdLst/>
              <a:ahLst/>
              <a:cxnLst/>
              <a:rect l="l" t="t" r="r" b="b"/>
              <a:pathLst>
                <a:path w="605155" h="348614">
                  <a:moveTo>
                    <a:pt x="56857" y="330288"/>
                  </a:moveTo>
                  <a:lnTo>
                    <a:pt x="31026" y="315544"/>
                  </a:lnTo>
                  <a:lnTo>
                    <a:pt x="0" y="333362"/>
                  </a:lnTo>
                  <a:lnTo>
                    <a:pt x="25742" y="348284"/>
                  </a:lnTo>
                  <a:lnTo>
                    <a:pt x="56857" y="330288"/>
                  </a:lnTo>
                  <a:close/>
                </a:path>
                <a:path w="605155" h="348614">
                  <a:moveTo>
                    <a:pt x="604774" y="14833"/>
                  </a:moveTo>
                  <a:lnTo>
                    <a:pt x="578929" y="0"/>
                  </a:lnTo>
                  <a:lnTo>
                    <a:pt x="547903" y="17907"/>
                  </a:lnTo>
                  <a:lnTo>
                    <a:pt x="573646" y="32740"/>
                  </a:lnTo>
                  <a:lnTo>
                    <a:pt x="604774" y="14833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365970" y="4033557"/>
              <a:ext cx="555625" cy="1804670"/>
            </a:xfrm>
            <a:custGeom>
              <a:avLst/>
              <a:gdLst/>
              <a:ahLst/>
              <a:cxnLst/>
              <a:rect l="l" t="t" r="r" b="b"/>
              <a:pathLst>
                <a:path w="555625" h="1804670">
                  <a:moveTo>
                    <a:pt x="555345" y="730338"/>
                  </a:moveTo>
                  <a:lnTo>
                    <a:pt x="530593" y="710615"/>
                  </a:lnTo>
                  <a:lnTo>
                    <a:pt x="530593" y="748474"/>
                  </a:lnTo>
                  <a:lnTo>
                    <a:pt x="274459" y="1247597"/>
                  </a:lnTo>
                  <a:lnTo>
                    <a:pt x="19100" y="1044079"/>
                  </a:lnTo>
                  <a:lnTo>
                    <a:pt x="275437" y="545719"/>
                  </a:lnTo>
                  <a:lnTo>
                    <a:pt x="530593" y="748474"/>
                  </a:lnTo>
                  <a:lnTo>
                    <a:pt x="530593" y="710615"/>
                  </a:lnTo>
                  <a:lnTo>
                    <a:pt x="289458" y="518452"/>
                  </a:lnTo>
                  <a:lnTo>
                    <a:pt x="546747" y="18249"/>
                  </a:lnTo>
                  <a:lnTo>
                    <a:pt x="534377" y="0"/>
                  </a:lnTo>
                  <a:lnTo>
                    <a:pt x="274459" y="506501"/>
                  </a:lnTo>
                  <a:lnTo>
                    <a:pt x="9893" y="295630"/>
                  </a:lnTo>
                  <a:lnTo>
                    <a:pt x="0" y="326834"/>
                  </a:lnTo>
                  <a:lnTo>
                    <a:pt x="260451" y="533806"/>
                  </a:lnTo>
                  <a:lnTo>
                    <a:pt x="4279" y="1033018"/>
                  </a:lnTo>
                  <a:lnTo>
                    <a:pt x="6616" y="1047051"/>
                  </a:lnTo>
                  <a:lnTo>
                    <a:pt x="0" y="1067943"/>
                  </a:lnTo>
                  <a:lnTo>
                    <a:pt x="260438" y="1274914"/>
                  </a:lnTo>
                  <a:lnTo>
                    <a:pt x="4279" y="1774113"/>
                  </a:lnTo>
                  <a:lnTo>
                    <a:pt x="9309" y="1804212"/>
                  </a:lnTo>
                  <a:lnTo>
                    <a:pt x="275437" y="1286814"/>
                  </a:lnTo>
                  <a:lnTo>
                    <a:pt x="534289" y="1492504"/>
                  </a:lnTo>
                  <a:lnTo>
                    <a:pt x="555345" y="1471447"/>
                  </a:lnTo>
                  <a:lnTo>
                    <a:pt x="289458" y="1259547"/>
                  </a:lnTo>
                  <a:lnTo>
                    <a:pt x="546747" y="759345"/>
                  </a:lnTo>
                  <a:lnTo>
                    <a:pt x="538492" y="747191"/>
                  </a:lnTo>
                  <a:lnTo>
                    <a:pt x="555345" y="730338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6360917" y="5453628"/>
              <a:ext cx="1532255" cy="886460"/>
            </a:xfrm>
            <a:custGeom>
              <a:avLst/>
              <a:gdLst/>
              <a:ahLst/>
              <a:cxnLst/>
              <a:rect l="l" t="t" r="r" b="b"/>
              <a:pathLst>
                <a:path w="1532255" h="886460">
                  <a:moveTo>
                    <a:pt x="546823" y="0"/>
                  </a:moveTo>
                  <a:lnTo>
                    <a:pt x="0" y="317309"/>
                  </a:lnTo>
                  <a:lnTo>
                    <a:pt x="984262" y="886218"/>
                  </a:lnTo>
                  <a:lnTo>
                    <a:pt x="1532178" y="569404"/>
                  </a:lnTo>
                  <a:lnTo>
                    <a:pt x="546823" y="0"/>
                  </a:lnTo>
                  <a:close/>
                </a:path>
              </a:pathLst>
            </a:custGeom>
            <a:solidFill>
              <a:srgbClr val="DE7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345171" y="6023000"/>
              <a:ext cx="548005" cy="357505"/>
            </a:xfrm>
            <a:custGeom>
              <a:avLst/>
              <a:gdLst/>
              <a:ahLst/>
              <a:cxnLst/>
              <a:rect l="l" t="t" r="r" b="b"/>
              <a:pathLst>
                <a:path w="548005" h="357504">
                  <a:moveTo>
                    <a:pt x="547916" y="0"/>
                  </a:moveTo>
                  <a:lnTo>
                    <a:pt x="0" y="316814"/>
                  </a:lnTo>
                  <a:lnTo>
                    <a:pt x="0" y="357301"/>
                  </a:lnTo>
                  <a:lnTo>
                    <a:pt x="547916" y="40411"/>
                  </a:lnTo>
                  <a:lnTo>
                    <a:pt x="547916" y="0"/>
                  </a:lnTo>
                  <a:close/>
                </a:path>
              </a:pathLst>
            </a:custGeom>
            <a:solidFill>
              <a:srgbClr val="AC4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360923" y="5770952"/>
              <a:ext cx="984250" cy="609600"/>
            </a:xfrm>
            <a:custGeom>
              <a:avLst/>
              <a:gdLst/>
              <a:ahLst/>
              <a:cxnLst/>
              <a:rect l="l" t="t" r="r" b="b"/>
              <a:pathLst>
                <a:path w="984250" h="609600">
                  <a:moveTo>
                    <a:pt x="0" y="0"/>
                  </a:moveTo>
                  <a:lnTo>
                    <a:pt x="0" y="40576"/>
                  </a:lnTo>
                  <a:lnTo>
                    <a:pt x="984250" y="609307"/>
                  </a:lnTo>
                  <a:lnTo>
                    <a:pt x="984250" y="5688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5C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360917" y="4745954"/>
              <a:ext cx="1532255" cy="886460"/>
            </a:xfrm>
            <a:custGeom>
              <a:avLst/>
              <a:gdLst/>
              <a:ahLst/>
              <a:cxnLst/>
              <a:rect l="l" t="t" r="r" b="b"/>
              <a:pathLst>
                <a:path w="1532255" h="886460">
                  <a:moveTo>
                    <a:pt x="546823" y="0"/>
                  </a:moveTo>
                  <a:lnTo>
                    <a:pt x="0" y="317309"/>
                  </a:lnTo>
                  <a:lnTo>
                    <a:pt x="984262" y="886218"/>
                  </a:lnTo>
                  <a:lnTo>
                    <a:pt x="1532178" y="569404"/>
                  </a:lnTo>
                  <a:lnTo>
                    <a:pt x="546823" y="0"/>
                  </a:lnTo>
                  <a:close/>
                </a:path>
              </a:pathLst>
            </a:custGeom>
            <a:solidFill>
              <a:srgbClr val="DE7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345171" y="5315372"/>
              <a:ext cx="548005" cy="357505"/>
            </a:xfrm>
            <a:custGeom>
              <a:avLst/>
              <a:gdLst/>
              <a:ahLst/>
              <a:cxnLst/>
              <a:rect l="l" t="t" r="r" b="b"/>
              <a:pathLst>
                <a:path w="548005" h="357504">
                  <a:moveTo>
                    <a:pt x="547916" y="0"/>
                  </a:moveTo>
                  <a:lnTo>
                    <a:pt x="0" y="316725"/>
                  </a:lnTo>
                  <a:lnTo>
                    <a:pt x="0" y="357212"/>
                  </a:lnTo>
                  <a:lnTo>
                    <a:pt x="547916" y="40322"/>
                  </a:lnTo>
                  <a:lnTo>
                    <a:pt x="547916" y="0"/>
                  </a:lnTo>
                  <a:close/>
                </a:path>
              </a:pathLst>
            </a:custGeom>
            <a:solidFill>
              <a:srgbClr val="AC4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360923" y="5063243"/>
              <a:ext cx="984250" cy="609600"/>
            </a:xfrm>
            <a:custGeom>
              <a:avLst/>
              <a:gdLst/>
              <a:ahLst/>
              <a:cxnLst/>
              <a:rect l="l" t="t" r="r" b="b"/>
              <a:pathLst>
                <a:path w="984250" h="609600">
                  <a:moveTo>
                    <a:pt x="0" y="0"/>
                  </a:moveTo>
                  <a:lnTo>
                    <a:pt x="0" y="40576"/>
                  </a:lnTo>
                  <a:lnTo>
                    <a:pt x="984250" y="609307"/>
                  </a:lnTo>
                  <a:lnTo>
                    <a:pt x="984250" y="5688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5C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980255" y="4917593"/>
              <a:ext cx="326390" cy="414020"/>
            </a:xfrm>
            <a:custGeom>
              <a:avLst/>
              <a:gdLst/>
              <a:ahLst/>
              <a:cxnLst/>
              <a:rect l="l" t="t" r="r" b="b"/>
              <a:pathLst>
                <a:path w="326390" h="414020">
                  <a:moveTo>
                    <a:pt x="326186" y="0"/>
                  </a:moveTo>
                  <a:lnTo>
                    <a:pt x="0" y="188582"/>
                  </a:lnTo>
                  <a:lnTo>
                    <a:pt x="88" y="413397"/>
                  </a:lnTo>
                  <a:lnTo>
                    <a:pt x="326186" y="224396"/>
                  </a:lnTo>
                  <a:lnTo>
                    <a:pt x="326186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6510761" y="4834903"/>
              <a:ext cx="469900" cy="496570"/>
            </a:xfrm>
            <a:custGeom>
              <a:avLst/>
              <a:gdLst/>
              <a:ahLst/>
              <a:cxnLst/>
              <a:rect l="l" t="t" r="r" b="b"/>
              <a:pathLst>
                <a:path w="469900" h="496570">
                  <a:moveTo>
                    <a:pt x="0" y="0"/>
                  </a:moveTo>
                  <a:lnTo>
                    <a:pt x="0" y="224294"/>
                  </a:lnTo>
                  <a:lnTo>
                    <a:pt x="469582" y="496087"/>
                  </a:lnTo>
                  <a:lnTo>
                    <a:pt x="469493" y="271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510784" y="4646470"/>
              <a:ext cx="796290" cy="459740"/>
            </a:xfrm>
            <a:custGeom>
              <a:avLst/>
              <a:gdLst/>
              <a:ahLst/>
              <a:cxnLst/>
              <a:rect l="l" t="t" r="r" b="b"/>
              <a:pathLst>
                <a:path w="796290" h="459739">
                  <a:moveTo>
                    <a:pt x="326009" y="0"/>
                  </a:moveTo>
                  <a:lnTo>
                    <a:pt x="0" y="188404"/>
                  </a:lnTo>
                  <a:lnTo>
                    <a:pt x="469493" y="459676"/>
                  </a:lnTo>
                  <a:lnTo>
                    <a:pt x="795667" y="271106"/>
                  </a:lnTo>
                  <a:lnTo>
                    <a:pt x="326009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112349" y="4987232"/>
              <a:ext cx="73025" cy="161925"/>
            </a:xfrm>
            <a:custGeom>
              <a:avLst/>
              <a:gdLst/>
              <a:ahLst/>
              <a:cxnLst/>
              <a:rect l="l" t="t" r="r" b="b"/>
              <a:pathLst>
                <a:path w="73025" h="161925">
                  <a:moveTo>
                    <a:pt x="72809" y="0"/>
                  </a:moveTo>
                  <a:lnTo>
                    <a:pt x="0" y="42278"/>
                  </a:lnTo>
                  <a:lnTo>
                    <a:pt x="0" y="161378"/>
                  </a:lnTo>
                  <a:lnTo>
                    <a:pt x="72809" y="119176"/>
                  </a:lnTo>
                  <a:lnTo>
                    <a:pt x="72809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6643110" y="4716213"/>
              <a:ext cx="542290" cy="313690"/>
            </a:xfrm>
            <a:custGeom>
              <a:avLst/>
              <a:gdLst/>
              <a:ahLst/>
              <a:cxnLst/>
              <a:rect l="l" t="t" r="r" b="b"/>
              <a:pathLst>
                <a:path w="542290" h="313689">
                  <a:moveTo>
                    <a:pt x="72898" y="0"/>
                  </a:moveTo>
                  <a:lnTo>
                    <a:pt x="0" y="42202"/>
                  </a:lnTo>
                  <a:lnTo>
                    <a:pt x="469239" y="313474"/>
                  </a:lnTo>
                  <a:lnTo>
                    <a:pt x="542048" y="271017"/>
                  </a:lnTo>
                  <a:lnTo>
                    <a:pt x="72898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04661" y="5171744"/>
              <a:ext cx="109461" cy="12199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6524288" y="4965090"/>
              <a:ext cx="196850" cy="189230"/>
            </a:xfrm>
            <a:custGeom>
              <a:avLst/>
              <a:gdLst/>
              <a:ahLst/>
              <a:cxnLst/>
              <a:rect l="l" t="t" r="r" b="b"/>
              <a:pathLst>
                <a:path w="196850" h="189229">
                  <a:moveTo>
                    <a:pt x="52349" y="30264"/>
                  </a:moveTo>
                  <a:lnTo>
                    <a:pt x="0" y="0"/>
                  </a:lnTo>
                  <a:lnTo>
                    <a:pt x="0" y="75869"/>
                  </a:lnTo>
                  <a:lnTo>
                    <a:pt x="52349" y="106146"/>
                  </a:lnTo>
                  <a:lnTo>
                    <a:pt x="52349" y="30264"/>
                  </a:lnTo>
                  <a:close/>
                </a:path>
                <a:path w="196850" h="189229">
                  <a:moveTo>
                    <a:pt x="123863" y="71678"/>
                  </a:moveTo>
                  <a:lnTo>
                    <a:pt x="71513" y="41503"/>
                  </a:lnTo>
                  <a:lnTo>
                    <a:pt x="71513" y="117284"/>
                  </a:lnTo>
                  <a:lnTo>
                    <a:pt x="123863" y="147561"/>
                  </a:lnTo>
                  <a:lnTo>
                    <a:pt x="123863" y="71678"/>
                  </a:lnTo>
                  <a:close/>
                </a:path>
                <a:path w="196850" h="189229">
                  <a:moveTo>
                    <a:pt x="196291" y="113309"/>
                  </a:moveTo>
                  <a:lnTo>
                    <a:pt x="143941" y="83045"/>
                  </a:lnTo>
                  <a:lnTo>
                    <a:pt x="143941" y="158915"/>
                  </a:lnTo>
                  <a:lnTo>
                    <a:pt x="196291" y="189191"/>
                  </a:lnTo>
                  <a:lnTo>
                    <a:pt x="196291" y="113309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858425" y="5053126"/>
              <a:ext cx="107594" cy="17136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6940792" y="4764195"/>
              <a:ext cx="210820" cy="254000"/>
            </a:xfrm>
            <a:custGeom>
              <a:avLst/>
              <a:gdLst/>
              <a:ahLst/>
              <a:cxnLst/>
              <a:rect l="l" t="t" r="r" b="b"/>
              <a:pathLst>
                <a:path w="210819" h="254000">
                  <a:moveTo>
                    <a:pt x="210667" y="0"/>
                  </a:moveTo>
                  <a:lnTo>
                    <a:pt x="0" y="121742"/>
                  </a:lnTo>
                  <a:lnTo>
                    <a:pt x="88" y="253377"/>
                  </a:lnTo>
                  <a:lnTo>
                    <a:pt x="210667" y="131292"/>
                  </a:lnTo>
                  <a:lnTo>
                    <a:pt x="210667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6637631" y="4710829"/>
              <a:ext cx="303530" cy="307340"/>
            </a:xfrm>
            <a:custGeom>
              <a:avLst/>
              <a:gdLst/>
              <a:ahLst/>
              <a:cxnLst/>
              <a:rect l="l" t="t" r="r" b="b"/>
              <a:pathLst>
                <a:path w="303530" h="307339">
                  <a:moveTo>
                    <a:pt x="0" y="0"/>
                  </a:moveTo>
                  <a:lnTo>
                    <a:pt x="0" y="131292"/>
                  </a:lnTo>
                  <a:lnTo>
                    <a:pt x="303250" y="306743"/>
                  </a:lnTo>
                  <a:lnTo>
                    <a:pt x="303161" y="175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6637665" y="4589327"/>
              <a:ext cx="514350" cy="297180"/>
            </a:xfrm>
            <a:custGeom>
              <a:avLst/>
              <a:gdLst/>
              <a:ahLst/>
              <a:cxnLst/>
              <a:rect l="l" t="t" r="r" b="b"/>
              <a:pathLst>
                <a:path w="514350" h="297179">
                  <a:moveTo>
                    <a:pt x="210578" y="0"/>
                  </a:moveTo>
                  <a:lnTo>
                    <a:pt x="0" y="121742"/>
                  </a:lnTo>
                  <a:lnTo>
                    <a:pt x="303161" y="296849"/>
                  </a:lnTo>
                  <a:lnTo>
                    <a:pt x="513727" y="175107"/>
                  </a:lnTo>
                  <a:lnTo>
                    <a:pt x="210578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6956609" y="4914772"/>
              <a:ext cx="71120" cy="79375"/>
            </a:xfrm>
            <a:custGeom>
              <a:avLst/>
              <a:gdLst/>
              <a:ahLst/>
              <a:cxnLst/>
              <a:rect l="l" t="t" r="r" b="b"/>
              <a:pathLst>
                <a:path w="71119" h="79375">
                  <a:moveTo>
                    <a:pt x="70675" y="24231"/>
                  </a:moveTo>
                  <a:lnTo>
                    <a:pt x="0" y="65239"/>
                  </a:lnTo>
                  <a:lnTo>
                    <a:pt x="0" y="78790"/>
                  </a:lnTo>
                  <a:lnTo>
                    <a:pt x="70675" y="37960"/>
                  </a:lnTo>
                  <a:lnTo>
                    <a:pt x="70675" y="24231"/>
                  </a:lnTo>
                  <a:close/>
                </a:path>
                <a:path w="71119" h="79375">
                  <a:moveTo>
                    <a:pt x="70675" y="0"/>
                  </a:moveTo>
                  <a:lnTo>
                    <a:pt x="0" y="41008"/>
                  </a:lnTo>
                  <a:lnTo>
                    <a:pt x="0" y="54559"/>
                  </a:lnTo>
                  <a:lnTo>
                    <a:pt x="70675" y="13728"/>
                  </a:lnTo>
                  <a:lnTo>
                    <a:pt x="70675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47825" y="4739595"/>
              <a:ext cx="99731" cy="11889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816644" y="4837579"/>
              <a:ext cx="107670" cy="135216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7025425" y="4794991"/>
              <a:ext cx="73025" cy="111760"/>
            </a:xfrm>
            <a:custGeom>
              <a:avLst/>
              <a:gdLst/>
              <a:ahLst/>
              <a:cxnLst/>
              <a:rect l="l" t="t" r="r" b="b"/>
              <a:pathLst>
                <a:path w="73025" h="111760">
                  <a:moveTo>
                    <a:pt x="72809" y="0"/>
                  </a:moveTo>
                  <a:lnTo>
                    <a:pt x="0" y="42202"/>
                  </a:lnTo>
                  <a:lnTo>
                    <a:pt x="0" y="111429"/>
                  </a:lnTo>
                  <a:lnTo>
                    <a:pt x="72809" y="69227"/>
                  </a:lnTo>
                  <a:lnTo>
                    <a:pt x="72809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6722263" y="4619843"/>
              <a:ext cx="376555" cy="217804"/>
            </a:xfrm>
            <a:custGeom>
              <a:avLst/>
              <a:gdLst/>
              <a:ahLst/>
              <a:cxnLst/>
              <a:rect l="l" t="t" r="r" b="b"/>
              <a:pathLst>
                <a:path w="376555" h="217804">
                  <a:moveTo>
                    <a:pt x="73152" y="0"/>
                  </a:moveTo>
                  <a:lnTo>
                    <a:pt x="0" y="42278"/>
                  </a:lnTo>
                  <a:lnTo>
                    <a:pt x="303161" y="217563"/>
                  </a:lnTo>
                  <a:lnTo>
                    <a:pt x="375970" y="175107"/>
                  </a:lnTo>
                  <a:lnTo>
                    <a:pt x="73152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337820" y="5184884"/>
              <a:ext cx="312966" cy="198640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7337850" y="5101245"/>
              <a:ext cx="313055" cy="180975"/>
            </a:xfrm>
            <a:custGeom>
              <a:avLst/>
              <a:gdLst/>
              <a:ahLst/>
              <a:cxnLst/>
              <a:rect l="l" t="t" r="r" b="b"/>
              <a:pathLst>
                <a:path w="313055" h="180975">
                  <a:moveTo>
                    <a:pt x="144665" y="0"/>
                  </a:moveTo>
                  <a:lnTo>
                    <a:pt x="0" y="83629"/>
                  </a:lnTo>
                  <a:lnTo>
                    <a:pt x="167944" y="180822"/>
                  </a:lnTo>
                  <a:lnTo>
                    <a:pt x="312966" y="97193"/>
                  </a:lnTo>
                  <a:lnTo>
                    <a:pt x="144665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119357" y="5125567"/>
              <a:ext cx="489150" cy="38350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7119387" y="5226800"/>
              <a:ext cx="313055" cy="180975"/>
            </a:xfrm>
            <a:custGeom>
              <a:avLst/>
              <a:gdLst/>
              <a:ahLst/>
              <a:cxnLst/>
              <a:rect l="l" t="t" r="r" b="b"/>
              <a:pathLst>
                <a:path w="313055" h="180975">
                  <a:moveTo>
                    <a:pt x="144665" y="0"/>
                  </a:moveTo>
                  <a:lnTo>
                    <a:pt x="0" y="83629"/>
                  </a:lnTo>
                  <a:lnTo>
                    <a:pt x="167944" y="180822"/>
                  </a:lnTo>
                  <a:lnTo>
                    <a:pt x="312966" y="97193"/>
                  </a:lnTo>
                  <a:lnTo>
                    <a:pt x="144665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131289" y="5251088"/>
              <a:ext cx="258756" cy="239420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16360917" y="4033533"/>
              <a:ext cx="1532255" cy="886460"/>
            </a:xfrm>
            <a:custGeom>
              <a:avLst/>
              <a:gdLst/>
              <a:ahLst/>
              <a:cxnLst/>
              <a:rect l="l" t="t" r="r" b="b"/>
              <a:pathLst>
                <a:path w="1532255" h="886460">
                  <a:moveTo>
                    <a:pt x="546823" y="0"/>
                  </a:moveTo>
                  <a:lnTo>
                    <a:pt x="0" y="317309"/>
                  </a:lnTo>
                  <a:lnTo>
                    <a:pt x="984262" y="886218"/>
                  </a:lnTo>
                  <a:lnTo>
                    <a:pt x="1532178" y="569328"/>
                  </a:lnTo>
                  <a:lnTo>
                    <a:pt x="546823" y="0"/>
                  </a:lnTo>
                  <a:close/>
                </a:path>
              </a:pathLst>
            </a:custGeom>
            <a:solidFill>
              <a:srgbClr val="DE7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7345171" y="4602872"/>
              <a:ext cx="548005" cy="357505"/>
            </a:xfrm>
            <a:custGeom>
              <a:avLst/>
              <a:gdLst/>
              <a:ahLst/>
              <a:cxnLst/>
              <a:rect l="l" t="t" r="r" b="b"/>
              <a:pathLst>
                <a:path w="548005" h="357504">
                  <a:moveTo>
                    <a:pt x="547916" y="0"/>
                  </a:moveTo>
                  <a:lnTo>
                    <a:pt x="0" y="316814"/>
                  </a:lnTo>
                  <a:lnTo>
                    <a:pt x="0" y="357301"/>
                  </a:lnTo>
                  <a:lnTo>
                    <a:pt x="547916" y="40411"/>
                  </a:lnTo>
                  <a:lnTo>
                    <a:pt x="547916" y="0"/>
                  </a:lnTo>
                  <a:close/>
                </a:path>
              </a:pathLst>
            </a:custGeom>
            <a:solidFill>
              <a:srgbClr val="AC4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6360923" y="4350821"/>
              <a:ext cx="984250" cy="609600"/>
            </a:xfrm>
            <a:custGeom>
              <a:avLst/>
              <a:gdLst/>
              <a:ahLst/>
              <a:cxnLst/>
              <a:rect l="l" t="t" r="r" b="b"/>
              <a:pathLst>
                <a:path w="984250" h="609600">
                  <a:moveTo>
                    <a:pt x="0" y="0"/>
                  </a:moveTo>
                  <a:lnTo>
                    <a:pt x="0" y="40576"/>
                  </a:lnTo>
                  <a:lnTo>
                    <a:pt x="984250" y="609307"/>
                  </a:lnTo>
                  <a:lnTo>
                    <a:pt x="984250" y="5688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5C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6894497" y="3959356"/>
              <a:ext cx="326390" cy="596900"/>
            </a:xfrm>
            <a:custGeom>
              <a:avLst/>
              <a:gdLst/>
              <a:ahLst/>
              <a:cxnLst/>
              <a:rect l="l" t="t" r="r" b="b"/>
              <a:pathLst>
                <a:path w="326390" h="596900">
                  <a:moveTo>
                    <a:pt x="326186" y="0"/>
                  </a:moveTo>
                  <a:lnTo>
                    <a:pt x="0" y="188582"/>
                  </a:lnTo>
                  <a:lnTo>
                    <a:pt x="177" y="596772"/>
                  </a:lnTo>
                  <a:lnTo>
                    <a:pt x="326186" y="407771"/>
                  </a:lnTo>
                  <a:lnTo>
                    <a:pt x="326186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6568323" y="3959356"/>
              <a:ext cx="326390" cy="596900"/>
            </a:xfrm>
            <a:custGeom>
              <a:avLst/>
              <a:gdLst/>
              <a:ahLst/>
              <a:cxnLst/>
              <a:rect l="l" t="t" r="r" b="b"/>
              <a:pathLst>
                <a:path w="326390" h="596900">
                  <a:moveTo>
                    <a:pt x="0" y="0"/>
                  </a:moveTo>
                  <a:lnTo>
                    <a:pt x="0" y="407771"/>
                  </a:lnTo>
                  <a:lnTo>
                    <a:pt x="326351" y="596772"/>
                  </a:lnTo>
                  <a:lnTo>
                    <a:pt x="326174" y="1885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6568314" y="3770859"/>
              <a:ext cx="652780" cy="377190"/>
            </a:xfrm>
            <a:custGeom>
              <a:avLst/>
              <a:gdLst/>
              <a:ahLst/>
              <a:cxnLst/>
              <a:rect l="l" t="t" r="r" b="b"/>
              <a:pathLst>
                <a:path w="652780" h="377189">
                  <a:moveTo>
                    <a:pt x="326351" y="0"/>
                  </a:moveTo>
                  <a:lnTo>
                    <a:pt x="0" y="188493"/>
                  </a:lnTo>
                  <a:lnTo>
                    <a:pt x="326174" y="377075"/>
                  </a:lnTo>
                  <a:lnTo>
                    <a:pt x="652360" y="188493"/>
                  </a:lnTo>
                  <a:lnTo>
                    <a:pt x="326351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7026680" y="4029005"/>
              <a:ext cx="73025" cy="161925"/>
            </a:xfrm>
            <a:custGeom>
              <a:avLst/>
              <a:gdLst/>
              <a:ahLst/>
              <a:cxnLst/>
              <a:rect l="l" t="t" r="r" b="b"/>
              <a:pathLst>
                <a:path w="73025" h="161925">
                  <a:moveTo>
                    <a:pt x="72809" y="0"/>
                  </a:moveTo>
                  <a:lnTo>
                    <a:pt x="0" y="42278"/>
                  </a:lnTo>
                  <a:lnTo>
                    <a:pt x="0" y="161378"/>
                  </a:lnTo>
                  <a:lnTo>
                    <a:pt x="72809" y="119176"/>
                  </a:lnTo>
                  <a:lnTo>
                    <a:pt x="72809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6700836" y="3840669"/>
              <a:ext cx="398780" cy="231140"/>
            </a:xfrm>
            <a:custGeom>
              <a:avLst/>
              <a:gdLst/>
              <a:ahLst/>
              <a:cxnLst/>
              <a:rect l="l" t="t" r="r" b="b"/>
              <a:pathLst>
                <a:path w="398780" h="231139">
                  <a:moveTo>
                    <a:pt x="72898" y="0"/>
                  </a:moveTo>
                  <a:lnTo>
                    <a:pt x="0" y="42113"/>
                  </a:lnTo>
                  <a:lnTo>
                    <a:pt x="325843" y="230784"/>
                  </a:lnTo>
                  <a:lnTo>
                    <a:pt x="398653" y="188328"/>
                  </a:lnTo>
                  <a:lnTo>
                    <a:pt x="72898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937718" y="4375739"/>
              <a:ext cx="109550" cy="121991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6587724" y="4269485"/>
              <a:ext cx="610235" cy="147955"/>
            </a:xfrm>
            <a:custGeom>
              <a:avLst/>
              <a:gdLst/>
              <a:ahLst/>
              <a:cxnLst/>
              <a:rect l="l" t="t" r="r" b="b"/>
              <a:pathLst>
                <a:path w="610234" h="147954">
                  <a:moveTo>
                    <a:pt x="52349" y="30264"/>
                  </a:moveTo>
                  <a:lnTo>
                    <a:pt x="0" y="0"/>
                  </a:lnTo>
                  <a:lnTo>
                    <a:pt x="0" y="75869"/>
                  </a:lnTo>
                  <a:lnTo>
                    <a:pt x="52349" y="106146"/>
                  </a:lnTo>
                  <a:lnTo>
                    <a:pt x="52349" y="30264"/>
                  </a:lnTo>
                  <a:close/>
                </a:path>
                <a:path w="610234" h="147954">
                  <a:moveTo>
                    <a:pt x="123875" y="71678"/>
                  </a:moveTo>
                  <a:lnTo>
                    <a:pt x="71526" y="41414"/>
                  </a:lnTo>
                  <a:lnTo>
                    <a:pt x="71526" y="117284"/>
                  </a:lnTo>
                  <a:lnTo>
                    <a:pt x="123875" y="147561"/>
                  </a:lnTo>
                  <a:lnTo>
                    <a:pt x="123875" y="71678"/>
                  </a:lnTo>
                  <a:close/>
                </a:path>
                <a:path w="610234" h="147954">
                  <a:moveTo>
                    <a:pt x="610209" y="7531"/>
                  </a:moveTo>
                  <a:lnTo>
                    <a:pt x="557872" y="37884"/>
                  </a:lnTo>
                  <a:lnTo>
                    <a:pt x="557872" y="110693"/>
                  </a:lnTo>
                  <a:lnTo>
                    <a:pt x="610209" y="80340"/>
                  </a:lnTo>
                  <a:lnTo>
                    <a:pt x="610209" y="7531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587685" y="4015631"/>
              <a:ext cx="107670" cy="171361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7341585" y="4402363"/>
              <a:ext cx="326390" cy="414020"/>
            </a:xfrm>
            <a:custGeom>
              <a:avLst/>
              <a:gdLst/>
              <a:ahLst/>
              <a:cxnLst/>
              <a:rect l="l" t="t" r="r" b="b"/>
              <a:pathLst>
                <a:path w="326390" h="414020">
                  <a:moveTo>
                    <a:pt x="326186" y="0"/>
                  </a:moveTo>
                  <a:lnTo>
                    <a:pt x="0" y="188506"/>
                  </a:lnTo>
                  <a:lnTo>
                    <a:pt x="177" y="413397"/>
                  </a:lnTo>
                  <a:lnTo>
                    <a:pt x="326186" y="224396"/>
                  </a:lnTo>
                  <a:lnTo>
                    <a:pt x="326186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7015411" y="4402363"/>
              <a:ext cx="326390" cy="414020"/>
            </a:xfrm>
            <a:custGeom>
              <a:avLst/>
              <a:gdLst/>
              <a:ahLst/>
              <a:cxnLst/>
              <a:rect l="l" t="t" r="r" b="b"/>
              <a:pathLst>
                <a:path w="326390" h="414020">
                  <a:moveTo>
                    <a:pt x="0" y="0"/>
                  </a:moveTo>
                  <a:lnTo>
                    <a:pt x="0" y="224396"/>
                  </a:lnTo>
                  <a:lnTo>
                    <a:pt x="326351" y="413397"/>
                  </a:lnTo>
                  <a:lnTo>
                    <a:pt x="326174" y="1885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7015391" y="4213821"/>
              <a:ext cx="652780" cy="377190"/>
            </a:xfrm>
            <a:custGeom>
              <a:avLst/>
              <a:gdLst/>
              <a:ahLst/>
              <a:cxnLst/>
              <a:rect l="l" t="t" r="r" b="b"/>
              <a:pathLst>
                <a:path w="652780" h="377189">
                  <a:moveTo>
                    <a:pt x="326351" y="0"/>
                  </a:moveTo>
                  <a:lnTo>
                    <a:pt x="0" y="188493"/>
                  </a:lnTo>
                  <a:lnTo>
                    <a:pt x="326174" y="377075"/>
                  </a:lnTo>
                  <a:lnTo>
                    <a:pt x="652360" y="188493"/>
                  </a:lnTo>
                  <a:lnTo>
                    <a:pt x="326351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7473757" y="4472009"/>
              <a:ext cx="73025" cy="161925"/>
            </a:xfrm>
            <a:custGeom>
              <a:avLst/>
              <a:gdLst/>
              <a:ahLst/>
              <a:cxnLst/>
              <a:rect l="l" t="t" r="r" b="b"/>
              <a:pathLst>
                <a:path w="73025" h="161925">
                  <a:moveTo>
                    <a:pt x="72809" y="0"/>
                  </a:moveTo>
                  <a:lnTo>
                    <a:pt x="0" y="42278"/>
                  </a:lnTo>
                  <a:lnTo>
                    <a:pt x="0" y="161378"/>
                  </a:lnTo>
                  <a:lnTo>
                    <a:pt x="72809" y="119176"/>
                  </a:lnTo>
                  <a:lnTo>
                    <a:pt x="72809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7147913" y="4283674"/>
              <a:ext cx="398780" cy="231140"/>
            </a:xfrm>
            <a:custGeom>
              <a:avLst/>
              <a:gdLst/>
              <a:ahLst/>
              <a:cxnLst/>
              <a:rect l="l" t="t" r="r" b="b"/>
              <a:pathLst>
                <a:path w="398780" h="231139">
                  <a:moveTo>
                    <a:pt x="72898" y="0"/>
                  </a:moveTo>
                  <a:lnTo>
                    <a:pt x="0" y="42113"/>
                  </a:lnTo>
                  <a:lnTo>
                    <a:pt x="325843" y="230784"/>
                  </a:lnTo>
                  <a:lnTo>
                    <a:pt x="398653" y="188328"/>
                  </a:lnTo>
                  <a:lnTo>
                    <a:pt x="72898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384795" y="4635327"/>
              <a:ext cx="109550" cy="121991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7028808" y="4536604"/>
              <a:ext cx="616585" cy="152400"/>
            </a:xfrm>
            <a:custGeom>
              <a:avLst/>
              <a:gdLst/>
              <a:ahLst/>
              <a:cxnLst/>
              <a:rect l="l" t="t" r="r" b="b"/>
              <a:pathLst>
                <a:path w="616584" h="152400">
                  <a:moveTo>
                    <a:pt x="52349" y="34937"/>
                  </a:moveTo>
                  <a:lnTo>
                    <a:pt x="0" y="4762"/>
                  </a:lnTo>
                  <a:lnTo>
                    <a:pt x="0" y="80543"/>
                  </a:lnTo>
                  <a:lnTo>
                    <a:pt x="52349" y="110820"/>
                  </a:lnTo>
                  <a:lnTo>
                    <a:pt x="52349" y="34937"/>
                  </a:lnTo>
                  <a:close/>
                </a:path>
                <a:path w="616584" h="152400">
                  <a:moveTo>
                    <a:pt x="123786" y="76390"/>
                  </a:moveTo>
                  <a:lnTo>
                    <a:pt x="71437" y="46126"/>
                  </a:lnTo>
                  <a:lnTo>
                    <a:pt x="71437" y="121996"/>
                  </a:lnTo>
                  <a:lnTo>
                    <a:pt x="123786" y="152273"/>
                  </a:lnTo>
                  <a:lnTo>
                    <a:pt x="123786" y="76390"/>
                  </a:lnTo>
                  <a:close/>
                </a:path>
                <a:path w="616584" h="152400">
                  <a:moveTo>
                    <a:pt x="616216" y="0"/>
                  </a:moveTo>
                  <a:lnTo>
                    <a:pt x="563791" y="30353"/>
                  </a:lnTo>
                  <a:lnTo>
                    <a:pt x="563791" y="103162"/>
                  </a:lnTo>
                  <a:lnTo>
                    <a:pt x="616216" y="72809"/>
                  </a:lnTo>
                  <a:lnTo>
                    <a:pt x="616216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219765" y="4274992"/>
              <a:ext cx="335983" cy="434265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7099121" y="4254621"/>
              <a:ext cx="246379" cy="273685"/>
            </a:xfrm>
            <a:custGeom>
              <a:avLst/>
              <a:gdLst/>
              <a:ahLst/>
              <a:cxnLst/>
              <a:rect l="l" t="t" r="r" b="b"/>
              <a:pathLst>
                <a:path w="246380" h="273685">
                  <a:moveTo>
                    <a:pt x="0" y="0"/>
                  </a:moveTo>
                  <a:lnTo>
                    <a:pt x="0" y="131381"/>
                  </a:lnTo>
                  <a:lnTo>
                    <a:pt x="246049" y="273494"/>
                  </a:lnTo>
                  <a:lnTo>
                    <a:pt x="245960" y="1421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7099156" y="4132835"/>
              <a:ext cx="456565" cy="264160"/>
            </a:xfrm>
            <a:custGeom>
              <a:avLst/>
              <a:gdLst/>
              <a:ahLst/>
              <a:cxnLst/>
              <a:rect l="l" t="t" r="r" b="b"/>
              <a:pathLst>
                <a:path w="456565" h="264160">
                  <a:moveTo>
                    <a:pt x="210832" y="0"/>
                  </a:moveTo>
                  <a:lnTo>
                    <a:pt x="0" y="121742"/>
                  </a:lnTo>
                  <a:lnTo>
                    <a:pt x="245948" y="263867"/>
                  </a:lnTo>
                  <a:lnTo>
                    <a:pt x="456526" y="142113"/>
                  </a:lnTo>
                  <a:lnTo>
                    <a:pt x="210832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7109732" y="4283531"/>
              <a:ext cx="321945" cy="220979"/>
            </a:xfrm>
            <a:custGeom>
              <a:avLst/>
              <a:gdLst/>
              <a:ahLst/>
              <a:cxnLst/>
              <a:rect l="l" t="t" r="r" b="b"/>
              <a:pathLst>
                <a:path w="321944" h="220979">
                  <a:moveTo>
                    <a:pt x="42113" y="24384"/>
                  </a:moveTo>
                  <a:lnTo>
                    <a:pt x="0" y="0"/>
                  </a:lnTo>
                  <a:lnTo>
                    <a:pt x="0" y="61125"/>
                  </a:lnTo>
                  <a:lnTo>
                    <a:pt x="42113" y="85509"/>
                  </a:lnTo>
                  <a:lnTo>
                    <a:pt x="42113" y="24384"/>
                  </a:lnTo>
                  <a:close/>
                </a:path>
                <a:path w="321944" h="220979">
                  <a:moveTo>
                    <a:pt x="321843" y="166014"/>
                  </a:moveTo>
                  <a:lnTo>
                    <a:pt x="251167" y="207022"/>
                  </a:lnTo>
                  <a:lnTo>
                    <a:pt x="251167" y="220573"/>
                  </a:lnTo>
                  <a:lnTo>
                    <a:pt x="321843" y="179743"/>
                  </a:lnTo>
                  <a:lnTo>
                    <a:pt x="321843" y="166014"/>
                  </a:lnTo>
                  <a:close/>
                </a:path>
                <a:path w="321944" h="220979">
                  <a:moveTo>
                    <a:pt x="321843" y="141782"/>
                  </a:moveTo>
                  <a:lnTo>
                    <a:pt x="251167" y="182791"/>
                  </a:lnTo>
                  <a:lnTo>
                    <a:pt x="251167" y="196342"/>
                  </a:lnTo>
                  <a:lnTo>
                    <a:pt x="321843" y="155511"/>
                  </a:lnTo>
                  <a:lnTo>
                    <a:pt x="321843" y="141782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220937" y="4348112"/>
              <a:ext cx="107670" cy="135216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7429714" y="4305490"/>
              <a:ext cx="73025" cy="111760"/>
            </a:xfrm>
            <a:custGeom>
              <a:avLst/>
              <a:gdLst/>
              <a:ahLst/>
              <a:cxnLst/>
              <a:rect l="l" t="t" r="r" b="b"/>
              <a:pathLst>
                <a:path w="73025" h="111760">
                  <a:moveTo>
                    <a:pt x="72809" y="0"/>
                  </a:moveTo>
                  <a:lnTo>
                    <a:pt x="0" y="42291"/>
                  </a:lnTo>
                  <a:lnTo>
                    <a:pt x="0" y="111518"/>
                  </a:lnTo>
                  <a:lnTo>
                    <a:pt x="72809" y="69227"/>
                  </a:lnTo>
                  <a:lnTo>
                    <a:pt x="72809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7184020" y="4163457"/>
              <a:ext cx="318770" cy="184785"/>
            </a:xfrm>
            <a:custGeom>
              <a:avLst/>
              <a:gdLst/>
              <a:ahLst/>
              <a:cxnLst/>
              <a:rect l="l" t="t" r="r" b="b"/>
              <a:pathLst>
                <a:path w="318769" h="184785">
                  <a:moveTo>
                    <a:pt x="72885" y="0"/>
                  </a:moveTo>
                  <a:lnTo>
                    <a:pt x="0" y="42202"/>
                  </a:lnTo>
                  <a:lnTo>
                    <a:pt x="245694" y="184492"/>
                  </a:lnTo>
                  <a:lnTo>
                    <a:pt x="318503" y="142036"/>
                  </a:lnTo>
                  <a:lnTo>
                    <a:pt x="72885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6977669" y="5707973"/>
              <a:ext cx="230504" cy="277495"/>
            </a:xfrm>
            <a:custGeom>
              <a:avLst/>
              <a:gdLst/>
              <a:ahLst/>
              <a:cxnLst/>
              <a:rect l="l" t="t" r="r" b="b"/>
              <a:pathLst>
                <a:path w="230505" h="277495">
                  <a:moveTo>
                    <a:pt x="230352" y="0"/>
                  </a:moveTo>
                  <a:lnTo>
                    <a:pt x="0" y="133172"/>
                  </a:lnTo>
                  <a:lnTo>
                    <a:pt x="88" y="277075"/>
                  </a:lnTo>
                  <a:lnTo>
                    <a:pt x="230352" y="143662"/>
                  </a:lnTo>
                  <a:lnTo>
                    <a:pt x="230352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6646199" y="5649578"/>
              <a:ext cx="332105" cy="335915"/>
            </a:xfrm>
            <a:custGeom>
              <a:avLst/>
              <a:gdLst/>
              <a:ahLst/>
              <a:cxnLst/>
              <a:rect l="l" t="t" r="r" b="b"/>
              <a:pathLst>
                <a:path w="332105" h="335914">
                  <a:moveTo>
                    <a:pt x="0" y="0"/>
                  </a:moveTo>
                  <a:lnTo>
                    <a:pt x="0" y="143649"/>
                  </a:lnTo>
                  <a:lnTo>
                    <a:pt x="331558" y="335470"/>
                  </a:lnTo>
                  <a:lnTo>
                    <a:pt x="331469" y="191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6646245" y="5516732"/>
              <a:ext cx="561975" cy="325120"/>
            </a:xfrm>
            <a:custGeom>
              <a:avLst/>
              <a:gdLst/>
              <a:ahLst/>
              <a:cxnLst/>
              <a:rect l="l" t="t" r="r" b="b"/>
              <a:pathLst>
                <a:path w="561975" h="325120">
                  <a:moveTo>
                    <a:pt x="230187" y="0"/>
                  </a:moveTo>
                  <a:lnTo>
                    <a:pt x="0" y="133083"/>
                  </a:lnTo>
                  <a:lnTo>
                    <a:pt x="331457" y="324650"/>
                  </a:lnTo>
                  <a:lnTo>
                    <a:pt x="561822" y="191490"/>
                  </a:lnTo>
                  <a:lnTo>
                    <a:pt x="230187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6994988" y="5872594"/>
              <a:ext cx="77470" cy="86360"/>
            </a:xfrm>
            <a:custGeom>
              <a:avLst/>
              <a:gdLst/>
              <a:ahLst/>
              <a:cxnLst/>
              <a:rect l="l" t="t" r="r" b="b"/>
              <a:pathLst>
                <a:path w="77469" h="86360">
                  <a:moveTo>
                    <a:pt x="77241" y="26517"/>
                  </a:moveTo>
                  <a:lnTo>
                    <a:pt x="0" y="71361"/>
                  </a:lnTo>
                  <a:lnTo>
                    <a:pt x="0" y="86194"/>
                  </a:lnTo>
                  <a:lnTo>
                    <a:pt x="77241" y="41605"/>
                  </a:lnTo>
                  <a:lnTo>
                    <a:pt x="77241" y="26517"/>
                  </a:lnTo>
                  <a:close/>
                </a:path>
                <a:path w="77469" h="86360">
                  <a:moveTo>
                    <a:pt x="77241" y="0"/>
                  </a:moveTo>
                  <a:lnTo>
                    <a:pt x="0" y="44843"/>
                  </a:lnTo>
                  <a:lnTo>
                    <a:pt x="0" y="59677"/>
                  </a:lnTo>
                  <a:lnTo>
                    <a:pt x="77241" y="15087"/>
                  </a:lnTo>
                  <a:lnTo>
                    <a:pt x="77241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657316" y="5681126"/>
              <a:ext cx="109057" cy="129946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841956" y="5788223"/>
              <a:ext cx="117741" cy="147904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17070225" y="5741537"/>
              <a:ext cx="80010" cy="122555"/>
            </a:xfrm>
            <a:custGeom>
              <a:avLst/>
              <a:gdLst/>
              <a:ahLst/>
              <a:cxnLst/>
              <a:rect l="l" t="t" r="r" b="b"/>
              <a:pathLst>
                <a:path w="80009" h="122554">
                  <a:moveTo>
                    <a:pt x="79628" y="0"/>
                  </a:moveTo>
                  <a:lnTo>
                    <a:pt x="0" y="46291"/>
                  </a:lnTo>
                  <a:lnTo>
                    <a:pt x="0" y="122008"/>
                  </a:lnTo>
                  <a:lnTo>
                    <a:pt x="79628" y="75793"/>
                  </a:lnTo>
                  <a:lnTo>
                    <a:pt x="79628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6738755" y="5550087"/>
              <a:ext cx="411480" cy="238125"/>
            </a:xfrm>
            <a:custGeom>
              <a:avLst/>
              <a:gdLst/>
              <a:ahLst/>
              <a:cxnLst/>
              <a:rect l="l" t="t" r="r" b="b"/>
              <a:pathLst>
                <a:path w="411480" h="238125">
                  <a:moveTo>
                    <a:pt x="79971" y="0"/>
                  </a:moveTo>
                  <a:lnTo>
                    <a:pt x="0" y="46202"/>
                  </a:lnTo>
                  <a:lnTo>
                    <a:pt x="331469" y="237858"/>
                  </a:lnTo>
                  <a:lnTo>
                    <a:pt x="411098" y="191477"/>
                  </a:lnTo>
                  <a:lnTo>
                    <a:pt x="79971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7316768" y="4863569"/>
              <a:ext cx="26034" cy="1587500"/>
            </a:xfrm>
            <a:custGeom>
              <a:avLst/>
              <a:gdLst/>
              <a:ahLst/>
              <a:cxnLst/>
              <a:rect l="l" t="t" r="r" b="b"/>
              <a:pathLst>
                <a:path w="26034" h="1587500">
                  <a:moveTo>
                    <a:pt x="0" y="0"/>
                  </a:moveTo>
                  <a:lnTo>
                    <a:pt x="0" y="1572336"/>
                  </a:lnTo>
                  <a:lnTo>
                    <a:pt x="25742" y="1587169"/>
                  </a:lnTo>
                  <a:lnTo>
                    <a:pt x="25742" y="14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7342511" y="4860508"/>
              <a:ext cx="31115" cy="1590675"/>
            </a:xfrm>
            <a:custGeom>
              <a:avLst/>
              <a:gdLst/>
              <a:ahLst/>
              <a:cxnLst/>
              <a:rect l="l" t="t" r="r" b="b"/>
              <a:pathLst>
                <a:path w="31115" h="1590675">
                  <a:moveTo>
                    <a:pt x="31026" y="0"/>
                  </a:moveTo>
                  <a:lnTo>
                    <a:pt x="0" y="17983"/>
                  </a:lnTo>
                  <a:lnTo>
                    <a:pt x="0" y="1590230"/>
                  </a:lnTo>
                  <a:lnTo>
                    <a:pt x="31026" y="1572501"/>
                  </a:lnTo>
                  <a:lnTo>
                    <a:pt x="31026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7864668" y="4548113"/>
              <a:ext cx="26034" cy="1587500"/>
            </a:xfrm>
            <a:custGeom>
              <a:avLst/>
              <a:gdLst/>
              <a:ahLst/>
              <a:cxnLst/>
              <a:rect l="l" t="t" r="r" b="b"/>
              <a:pathLst>
                <a:path w="26034" h="1587500">
                  <a:moveTo>
                    <a:pt x="0" y="0"/>
                  </a:moveTo>
                  <a:lnTo>
                    <a:pt x="0" y="1572336"/>
                  </a:lnTo>
                  <a:lnTo>
                    <a:pt x="25742" y="1587169"/>
                  </a:lnTo>
                  <a:lnTo>
                    <a:pt x="25742" y="149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7890411" y="4545053"/>
              <a:ext cx="31115" cy="1590675"/>
            </a:xfrm>
            <a:custGeom>
              <a:avLst/>
              <a:gdLst/>
              <a:ahLst/>
              <a:cxnLst/>
              <a:rect l="l" t="t" r="r" b="b"/>
              <a:pathLst>
                <a:path w="31115" h="1590675">
                  <a:moveTo>
                    <a:pt x="31115" y="0"/>
                  </a:moveTo>
                  <a:lnTo>
                    <a:pt x="0" y="17983"/>
                  </a:lnTo>
                  <a:lnTo>
                    <a:pt x="0" y="1590230"/>
                  </a:lnTo>
                  <a:lnTo>
                    <a:pt x="31115" y="1572501"/>
                  </a:lnTo>
                  <a:lnTo>
                    <a:pt x="31115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7316780" y="4530280"/>
              <a:ext cx="605155" cy="348615"/>
            </a:xfrm>
            <a:custGeom>
              <a:avLst/>
              <a:gdLst/>
              <a:ahLst/>
              <a:cxnLst/>
              <a:rect l="l" t="t" r="r" b="b"/>
              <a:pathLst>
                <a:path w="605155" h="348614">
                  <a:moveTo>
                    <a:pt x="56769" y="330250"/>
                  </a:moveTo>
                  <a:lnTo>
                    <a:pt x="31026" y="315417"/>
                  </a:lnTo>
                  <a:lnTo>
                    <a:pt x="0" y="333324"/>
                  </a:lnTo>
                  <a:lnTo>
                    <a:pt x="25742" y="348157"/>
                  </a:lnTo>
                  <a:lnTo>
                    <a:pt x="56769" y="330250"/>
                  </a:lnTo>
                  <a:close/>
                </a:path>
                <a:path w="605155" h="348614">
                  <a:moveTo>
                    <a:pt x="604761" y="14744"/>
                  </a:moveTo>
                  <a:lnTo>
                    <a:pt x="578929" y="0"/>
                  </a:lnTo>
                  <a:lnTo>
                    <a:pt x="547903" y="17818"/>
                  </a:lnTo>
                  <a:lnTo>
                    <a:pt x="573646" y="32740"/>
                  </a:lnTo>
                  <a:lnTo>
                    <a:pt x="604761" y="14744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7356125" y="4606149"/>
              <a:ext cx="555625" cy="1804670"/>
            </a:xfrm>
            <a:custGeom>
              <a:avLst/>
              <a:gdLst/>
              <a:ahLst/>
              <a:cxnLst/>
              <a:rect l="l" t="t" r="r" b="b"/>
              <a:pathLst>
                <a:path w="555625" h="1804670">
                  <a:moveTo>
                    <a:pt x="555256" y="730338"/>
                  </a:moveTo>
                  <a:lnTo>
                    <a:pt x="530542" y="710653"/>
                  </a:lnTo>
                  <a:lnTo>
                    <a:pt x="530542" y="748449"/>
                  </a:lnTo>
                  <a:lnTo>
                    <a:pt x="274408" y="1247673"/>
                  </a:lnTo>
                  <a:lnTo>
                    <a:pt x="18986" y="1044117"/>
                  </a:lnTo>
                  <a:lnTo>
                    <a:pt x="275374" y="545680"/>
                  </a:lnTo>
                  <a:lnTo>
                    <a:pt x="530542" y="748449"/>
                  </a:lnTo>
                  <a:lnTo>
                    <a:pt x="530542" y="710653"/>
                  </a:lnTo>
                  <a:lnTo>
                    <a:pt x="289369" y="518452"/>
                  </a:lnTo>
                  <a:lnTo>
                    <a:pt x="546658" y="18249"/>
                  </a:lnTo>
                  <a:lnTo>
                    <a:pt x="534301" y="0"/>
                  </a:lnTo>
                  <a:lnTo>
                    <a:pt x="274408" y="506526"/>
                  </a:lnTo>
                  <a:lnTo>
                    <a:pt x="9804" y="295630"/>
                  </a:lnTo>
                  <a:lnTo>
                    <a:pt x="0" y="326834"/>
                  </a:lnTo>
                  <a:lnTo>
                    <a:pt x="260413" y="533793"/>
                  </a:lnTo>
                  <a:lnTo>
                    <a:pt x="4279" y="1033018"/>
                  </a:lnTo>
                  <a:lnTo>
                    <a:pt x="6578" y="1047038"/>
                  </a:lnTo>
                  <a:lnTo>
                    <a:pt x="0" y="1067981"/>
                  </a:lnTo>
                  <a:lnTo>
                    <a:pt x="260413" y="1274927"/>
                  </a:lnTo>
                  <a:lnTo>
                    <a:pt x="4279" y="1774151"/>
                  </a:lnTo>
                  <a:lnTo>
                    <a:pt x="9220" y="1804162"/>
                  </a:lnTo>
                  <a:lnTo>
                    <a:pt x="275348" y="1286802"/>
                  </a:lnTo>
                  <a:lnTo>
                    <a:pt x="534276" y="1492542"/>
                  </a:lnTo>
                  <a:lnTo>
                    <a:pt x="555256" y="1471485"/>
                  </a:lnTo>
                  <a:lnTo>
                    <a:pt x="289356" y="1259586"/>
                  </a:lnTo>
                  <a:lnTo>
                    <a:pt x="546658" y="759383"/>
                  </a:lnTo>
                  <a:lnTo>
                    <a:pt x="538416" y="747229"/>
                  </a:lnTo>
                  <a:lnTo>
                    <a:pt x="555256" y="730338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373365" y="7788343"/>
              <a:ext cx="1534487" cy="2057286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12465253" y="6567271"/>
              <a:ext cx="436880" cy="1040130"/>
            </a:xfrm>
            <a:custGeom>
              <a:avLst/>
              <a:gdLst/>
              <a:ahLst/>
              <a:cxnLst/>
              <a:rect l="l" t="t" r="r" b="b"/>
              <a:pathLst>
                <a:path w="436879" h="1040129">
                  <a:moveTo>
                    <a:pt x="436638" y="36334"/>
                  </a:moveTo>
                  <a:lnTo>
                    <a:pt x="383755" y="5905"/>
                  </a:lnTo>
                  <a:lnTo>
                    <a:pt x="383616" y="5816"/>
                  </a:lnTo>
                  <a:lnTo>
                    <a:pt x="339991" y="5892"/>
                  </a:lnTo>
                  <a:lnTo>
                    <a:pt x="21907" y="189699"/>
                  </a:lnTo>
                  <a:lnTo>
                    <a:pt x="0" y="227558"/>
                  </a:lnTo>
                  <a:lnTo>
                    <a:pt x="0" y="970457"/>
                  </a:lnTo>
                  <a:lnTo>
                    <a:pt x="6146" y="992949"/>
                  </a:lnTo>
                  <a:lnTo>
                    <a:pt x="21513" y="1008024"/>
                  </a:lnTo>
                  <a:lnTo>
                    <a:pt x="21653" y="1008151"/>
                  </a:lnTo>
                  <a:lnTo>
                    <a:pt x="21856" y="1008341"/>
                  </a:lnTo>
                  <a:lnTo>
                    <a:pt x="22123" y="1008418"/>
                  </a:lnTo>
                  <a:lnTo>
                    <a:pt x="77076" y="1040015"/>
                  </a:lnTo>
                  <a:lnTo>
                    <a:pt x="66268" y="1007948"/>
                  </a:lnTo>
                  <a:lnTo>
                    <a:pt x="383806" y="824585"/>
                  </a:lnTo>
                  <a:lnTo>
                    <a:pt x="392899" y="817562"/>
                  </a:lnTo>
                  <a:lnTo>
                    <a:pt x="399770" y="808570"/>
                  </a:lnTo>
                  <a:lnTo>
                    <a:pt x="404126" y="798131"/>
                  </a:lnTo>
                  <a:lnTo>
                    <a:pt x="405638" y="786726"/>
                  </a:lnTo>
                  <a:lnTo>
                    <a:pt x="405638" y="46126"/>
                  </a:lnTo>
                  <a:lnTo>
                    <a:pt x="436638" y="36334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2520537" y="6598986"/>
              <a:ext cx="405765" cy="1014730"/>
            </a:xfrm>
            <a:custGeom>
              <a:avLst/>
              <a:gdLst/>
              <a:ahLst/>
              <a:cxnLst/>
              <a:rect l="l" t="t" r="r" b="b"/>
              <a:pathLst>
                <a:path w="405765" h="1014729">
                  <a:moveTo>
                    <a:pt x="362550" y="0"/>
                  </a:moveTo>
                  <a:lnTo>
                    <a:pt x="21907" y="189748"/>
                  </a:lnTo>
                  <a:lnTo>
                    <a:pt x="0" y="227607"/>
                  </a:lnTo>
                  <a:lnTo>
                    <a:pt x="0" y="970506"/>
                  </a:lnTo>
                  <a:lnTo>
                    <a:pt x="6144" y="992997"/>
                  </a:lnTo>
                  <a:lnTo>
                    <a:pt x="21855" y="1008384"/>
                  </a:lnTo>
                  <a:lnTo>
                    <a:pt x="43050" y="1014294"/>
                  </a:lnTo>
                  <a:lnTo>
                    <a:pt x="65646" y="1008352"/>
                  </a:lnTo>
                  <a:lnTo>
                    <a:pt x="383806" y="824634"/>
                  </a:lnTo>
                  <a:lnTo>
                    <a:pt x="405637" y="786775"/>
                  </a:lnTo>
                  <a:lnTo>
                    <a:pt x="405637" y="43787"/>
                  </a:lnTo>
                  <a:lnTo>
                    <a:pt x="399481" y="21297"/>
                  </a:lnTo>
                  <a:lnTo>
                    <a:pt x="383749" y="5909"/>
                  </a:lnTo>
                  <a:lnTo>
                    <a:pt x="362550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2568619" y="6681520"/>
              <a:ext cx="320675" cy="833755"/>
            </a:xfrm>
            <a:custGeom>
              <a:avLst/>
              <a:gdLst/>
              <a:ahLst/>
              <a:cxnLst/>
              <a:rect l="l" t="t" r="r" b="b"/>
              <a:pathLst>
                <a:path w="320675" h="833754">
                  <a:moveTo>
                    <a:pt x="171856" y="34061"/>
                  </a:moveTo>
                  <a:lnTo>
                    <a:pt x="167335" y="26822"/>
                  </a:lnTo>
                  <a:lnTo>
                    <a:pt x="161201" y="26479"/>
                  </a:lnTo>
                  <a:lnTo>
                    <a:pt x="155067" y="26047"/>
                  </a:lnTo>
                  <a:lnTo>
                    <a:pt x="149606" y="32702"/>
                  </a:lnTo>
                  <a:lnTo>
                    <a:pt x="149098" y="41224"/>
                  </a:lnTo>
                  <a:lnTo>
                    <a:pt x="148488" y="49834"/>
                  </a:lnTo>
                  <a:lnTo>
                    <a:pt x="153009" y="57086"/>
                  </a:lnTo>
                  <a:lnTo>
                    <a:pt x="159156" y="57505"/>
                  </a:lnTo>
                  <a:lnTo>
                    <a:pt x="165379" y="57848"/>
                  </a:lnTo>
                  <a:lnTo>
                    <a:pt x="170738" y="51282"/>
                  </a:lnTo>
                  <a:lnTo>
                    <a:pt x="171259" y="42672"/>
                  </a:lnTo>
                  <a:lnTo>
                    <a:pt x="171856" y="34061"/>
                  </a:lnTo>
                  <a:close/>
                </a:path>
                <a:path w="320675" h="833754">
                  <a:moveTo>
                    <a:pt x="320382" y="0"/>
                  </a:moveTo>
                  <a:lnTo>
                    <a:pt x="0" y="185089"/>
                  </a:lnTo>
                  <a:lnTo>
                    <a:pt x="0" y="833526"/>
                  </a:lnTo>
                  <a:lnTo>
                    <a:pt x="320382" y="648360"/>
                  </a:lnTo>
                  <a:lnTo>
                    <a:pt x="3203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702320" y="7414909"/>
              <a:ext cx="100850" cy="78778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2600854" y="7300564"/>
              <a:ext cx="262255" cy="172720"/>
            </a:xfrm>
            <a:custGeom>
              <a:avLst/>
              <a:gdLst/>
              <a:ahLst/>
              <a:cxnLst/>
              <a:rect l="l" t="t" r="r" b="b"/>
              <a:pathLst>
                <a:path w="262254" h="172720">
                  <a:moveTo>
                    <a:pt x="261721" y="0"/>
                  </a:moveTo>
                  <a:lnTo>
                    <a:pt x="0" y="151155"/>
                  </a:lnTo>
                  <a:lnTo>
                    <a:pt x="0" y="172211"/>
                  </a:lnTo>
                  <a:lnTo>
                    <a:pt x="261721" y="20713"/>
                  </a:lnTo>
                  <a:lnTo>
                    <a:pt x="261721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592761" y="6758157"/>
              <a:ext cx="277063" cy="302729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2632564" y="6992350"/>
              <a:ext cx="215265" cy="393065"/>
            </a:xfrm>
            <a:custGeom>
              <a:avLst/>
              <a:gdLst/>
              <a:ahLst/>
              <a:cxnLst/>
              <a:rect l="l" t="t" r="r" b="b"/>
              <a:pathLst>
                <a:path w="215265" h="393065">
                  <a:moveTo>
                    <a:pt x="214845" y="0"/>
                  </a:moveTo>
                  <a:lnTo>
                    <a:pt x="0" y="124206"/>
                  </a:lnTo>
                  <a:lnTo>
                    <a:pt x="88" y="393014"/>
                  </a:lnTo>
                  <a:lnTo>
                    <a:pt x="214845" y="268541"/>
                  </a:lnTo>
                  <a:lnTo>
                    <a:pt x="214845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2719620" y="7038261"/>
              <a:ext cx="48260" cy="106680"/>
            </a:xfrm>
            <a:custGeom>
              <a:avLst/>
              <a:gdLst/>
              <a:ahLst/>
              <a:cxnLst/>
              <a:rect l="l" t="t" r="r" b="b"/>
              <a:pathLst>
                <a:path w="48259" h="106679">
                  <a:moveTo>
                    <a:pt x="47917" y="0"/>
                  </a:moveTo>
                  <a:lnTo>
                    <a:pt x="0" y="27800"/>
                  </a:lnTo>
                  <a:lnTo>
                    <a:pt x="0" y="106235"/>
                  </a:lnTo>
                  <a:lnTo>
                    <a:pt x="47917" y="78435"/>
                  </a:lnTo>
                  <a:lnTo>
                    <a:pt x="47917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661044" y="7266502"/>
              <a:ext cx="72123" cy="80396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12797920" y="7201564"/>
              <a:ext cx="34925" cy="67945"/>
            </a:xfrm>
            <a:custGeom>
              <a:avLst/>
              <a:gdLst/>
              <a:ahLst/>
              <a:cxnLst/>
              <a:rect l="l" t="t" r="r" b="b"/>
              <a:pathLst>
                <a:path w="34925" h="67945">
                  <a:moveTo>
                    <a:pt x="34442" y="0"/>
                  </a:moveTo>
                  <a:lnTo>
                    <a:pt x="0" y="19951"/>
                  </a:lnTo>
                  <a:lnTo>
                    <a:pt x="0" y="67868"/>
                  </a:lnTo>
                  <a:lnTo>
                    <a:pt x="34442" y="47917"/>
                  </a:lnTo>
                  <a:lnTo>
                    <a:pt x="34442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568916" y="5294756"/>
              <a:ext cx="102044" cy="80390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220653" y="5091649"/>
              <a:ext cx="102044" cy="80479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12920357" y="4353648"/>
              <a:ext cx="19050" cy="608330"/>
            </a:xfrm>
            <a:custGeom>
              <a:avLst/>
              <a:gdLst/>
              <a:ahLst/>
              <a:cxnLst/>
              <a:rect l="l" t="t" r="r" b="b"/>
              <a:pathLst>
                <a:path w="19050" h="608329">
                  <a:moveTo>
                    <a:pt x="18503" y="0"/>
                  </a:moveTo>
                  <a:lnTo>
                    <a:pt x="0" y="0"/>
                  </a:lnTo>
                  <a:lnTo>
                    <a:pt x="0" y="608025"/>
                  </a:lnTo>
                  <a:lnTo>
                    <a:pt x="18503" y="608025"/>
                  </a:lnTo>
                  <a:lnTo>
                    <a:pt x="18503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2853860" y="4281347"/>
              <a:ext cx="66675" cy="651510"/>
            </a:xfrm>
            <a:custGeom>
              <a:avLst/>
              <a:gdLst/>
              <a:ahLst/>
              <a:cxnLst/>
              <a:rect l="l" t="t" r="r" b="b"/>
              <a:pathLst>
                <a:path w="66675" h="651510">
                  <a:moveTo>
                    <a:pt x="66497" y="0"/>
                  </a:moveTo>
                  <a:lnTo>
                    <a:pt x="0" y="0"/>
                  </a:lnTo>
                  <a:lnTo>
                    <a:pt x="0" y="651421"/>
                  </a:lnTo>
                  <a:lnTo>
                    <a:pt x="66497" y="651421"/>
                  </a:lnTo>
                  <a:lnTo>
                    <a:pt x="66497" y="0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2673081" y="5046465"/>
              <a:ext cx="474345" cy="329565"/>
            </a:xfrm>
            <a:custGeom>
              <a:avLst/>
              <a:gdLst/>
              <a:ahLst/>
              <a:cxnLst/>
              <a:rect l="l" t="t" r="r" b="b"/>
              <a:pathLst>
                <a:path w="474344" h="329564">
                  <a:moveTo>
                    <a:pt x="474179" y="0"/>
                  </a:moveTo>
                  <a:lnTo>
                    <a:pt x="0" y="273494"/>
                  </a:lnTo>
                  <a:lnTo>
                    <a:pt x="0" y="328993"/>
                  </a:lnTo>
                  <a:lnTo>
                    <a:pt x="474179" y="55156"/>
                  </a:lnTo>
                  <a:lnTo>
                    <a:pt x="474179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2198935" y="5046465"/>
              <a:ext cx="474345" cy="329565"/>
            </a:xfrm>
            <a:custGeom>
              <a:avLst/>
              <a:gdLst/>
              <a:ahLst/>
              <a:cxnLst/>
              <a:rect l="l" t="t" r="r" b="b"/>
              <a:pathLst>
                <a:path w="474345" h="329564">
                  <a:moveTo>
                    <a:pt x="0" y="0"/>
                  </a:moveTo>
                  <a:lnTo>
                    <a:pt x="0" y="54991"/>
                  </a:lnTo>
                  <a:lnTo>
                    <a:pt x="474179" y="328993"/>
                  </a:lnTo>
                  <a:lnTo>
                    <a:pt x="474179" y="2734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2198981" y="4772463"/>
              <a:ext cx="948690" cy="548640"/>
            </a:xfrm>
            <a:custGeom>
              <a:avLst/>
              <a:gdLst/>
              <a:ahLst/>
              <a:cxnLst/>
              <a:rect l="l" t="t" r="r" b="b"/>
              <a:pathLst>
                <a:path w="948690" h="548639">
                  <a:moveTo>
                    <a:pt x="474268" y="0"/>
                  </a:moveTo>
                  <a:lnTo>
                    <a:pt x="0" y="274002"/>
                  </a:lnTo>
                  <a:lnTo>
                    <a:pt x="474179" y="548093"/>
                  </a:lnTo>
                  <a:lnTo>
                    <a:pt x="948270" y="274002"/>
                  </a:lnTo>
                  <a:lnTo>
                    <a:pt x="474268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2763515" y="4143682"/>
              <a:ext cx="249554" cy="278765"/>
            </a:xfrm>
            <a:custGeom>
              <a:avLst/>
              <a:gdLst/>
              <a:ahLst/>
              <a:cxnLst/>
              <a:rect l="l" t="t" r="r" b="b"/>
              <a:pathLst>
                <a:path w="249555" h="278764">
                  <a:moveTo>
                    <a:pt x="0" y="0"/>
                  </a:moveTo>
                  <a:lnTo>
                    <a:pt x="0" y="134188"/>
                  </a:lnTo>
                  <a:lnTo>
                    <a:pt x="249199" y="278180"/>
                  </a:lnTo>
                  <a:lnTo>
                    <a:pt x="249199" y="1439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782185" y="4177926"/>
              <a:ext cx="257260" cy="243963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12763536" y="4128505"/>
              <a:ext cx="276225" cy="159385"/>
            </a:xfrm>
            <a:custGeom>
              <a:avLst/>
              <a:gdLst/>
              <a:ahLst/>
              <a:cxnLst/>
              <a:rect l="l" t="t" r="r" b="b"/>
              <a:pathLst>
                <a:path w="276225" h="159385">
                  <a:moveTo>
                    <a:pt x="26593" y="0"/>
                  </a:moveTo>
                  <a:lnTo>
                    <a:pt x="0" y="15176"/>
                  </a:lnTo>
                  <a:lnTo>
                    <a:pt x="249199" y="159169"/>
                  </a:lnTo>
                  <a:lnTo>
                    <a:pt x="275882" y="143992"/>
                  </a:lnTo>
                  <a:lnTo>
                    <a:pt x="26593" y="0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2794595" y="4196920"/>
              <a:ext cx="137795" cy="100330"/>
            </a:xfrm>
            <a:custGeom>
              <a:avLst/>
              <a:gdLst/>
              <a:ahLst/>
              <a:cxnLst/>
              <a:rect l="l" t="t" r="r" b="b"/>
              <a:pathLst>
                <a:path w="137795" h="100329">
                  <a:moveTo>
                    <a:pt x="0" y="0"/>
                  </a:moveTo>
                  <a:lnTo>
                    <a:pt x="0" y="20205"/>
                  </a:lnTo>
                  <a:lnTo>
                    <a:pt x="137591" y="99834"/>
                  </a:lnTo>
                  <a:lnTo>
                    <a:pt x="137591" y="79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2673115" y="4688829"/>
              <a:ext cx="292735" cy="535305"/>
            </a:xfrm>
            <a:custGeom>
              <a:avLst/>
              <a:gdLst/>
              <a:ahLst/>
              <a:cxnLst/>
              <a:rect l="l" t="t" r="r" b="b"/>
              <a:pathLst>
                <a:path w="292734" h="535304">
                  <a:moveTo>
                    <a:pt x="292595" y="0"/>
                  </a:moveTo>
                  <a:lnTo>
                    <a:pt x="0" y="169138"/>
                  </a:lnTo>
                  <a:lnTo>
                    <a:pt x="88" y="535304"/>
                  </a:lnTo>
                  <a:lnTo>
                    <a:pt x="292595" y="365734"/>
                  </a:lnTo>
                  <a:lnTo>
                    <a:pt x="292595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2380520" y="4688829"/>
              <a:ext cx="292735" cy="535305"/>
            </a:xfrm>
            <a:custGeom>
              <a:avLst/>
              <a:gdLst/>
              <a:ahLst/>
              <a:cxnLst/>
              <a:rect l="l" t="t" r="r" b="b"/>
              <a:pathLst>
                <a:path w="292734" h="535304">
                  <a:moveTo>
                    <a:pt x="0" y="0"/>
                  </a:moveTo>
                  <a:lnTo>
                    <a:pt x="0" y="365734"/>
                  </a:lnTo>
                  <a:lnTo>
                    <a:pt x="292684" y="535304"/>
                  </a:lnTo>
                  <a:lnTo>
                    <a:pt x="292595" y="16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2380561" y="4519753"/>
              <a:ext cx="585470" cy="338455"/>
            </a:xfrm>
            <a:custGeom>
              <a:avLst/>
              <a:gdLst/>
              <a:ahLst/>
              <a:cxnLst/>
              <a:rect l="l" t="t" r="r" b="b"/>
              <a:pathLst>
                <a:path w="585470" h="338454">
                  <a:moveTo>
                    <a:pt x="292671" y="0"/>
                  </a:moveTo>
                  <a:lnTo>
                    <a:pt x="0" y="169049"/>
                  </a:lnTo>
                  <a:lnTo>
                    <a:pt x="292582" y="338188"/>
                  </a:lnTo>
                  <a:lnTo>
                    <a:pt x="585089" y="169049"/>
                  </a:lnTo>
                  <a:lnTo>
                    <a:pt x="292671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2791645" y="4751363"/>
              <a:ext cx="65405" cy="144780"/>
            </a:xfrm>
            <a:custGeom>
              <a:avLst/>
              <a:gdLst/>
              <a:ahLst/>
              <a:cxnLst/>
              <a:rect l="l" t="t" r="r" b="b"/>
              <a:pathLst>
                <a:path w="65404" h="144779">
                  <a:moveTo>
                    <a:pt x="65303" y="0"/>
                  </a:moveTo>
                  <a:lnTo>
                    <a:pt x="0" y="37846"/>
                  </a:lnTo>
                  <a:lnTo>
                    <a:pt x="0" y="144665"/>
                  </a:lnTo>
                  <a:lnTo>
                    <a:pt x="65303" y="106819"/>
                  </a:lnTo>
                  <a:lnTo>
                    <a:pt x="65303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12499393" y="4582443"/>
              <a:ext cx="358140" cy="207010"/>
            </a:xfrm>
            <a:custGeom>
              <a:avLst/>
              <a:gdLst/>
              <a:ahLst/>
              <a:cxnLst/>
              <a:rect l="l" t="t" r="r" b="b"/>
              <a:pathLst>
                <a:path w="358140" h="207010">
                  <a:moveTo>
                    <a:pt x="65303" y="0"/>
                  </a:moveTo>
                  <a:lnTo>
                    <a:pt x="0" y="37680"/>
                  </a:lnTo>
                  <a:lnTo>
                    <a:pt x="292252" y="206908"/>
                  </a:lnTo>
                  <a:lnTo>
                    <a:pt x="357555" y="168884"/>
                  </a:lnTo>
                  <a:lnTo>
                    <a:pt x="65303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711829" y="5062294"/>
              <a:ext cx="98209" cy="109425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12898243" y="4973775"/>
              <a:ext cx="47625" cy="92710"/>
            </a:xfrm>
            <a:custGeom>
              <a:avLst/>
              <a:gdLst/>
              <a:ahLst/>
              <a:cxnLst/>
              <a:rect l="l" t="t" r="r" b="b"/>
              <a:pathLst>
                <a:path w="47625" h="92710">
                  <a:moveTo>
                    <a:pt x="47053" y="0"/>
                  </a:moveTo>
                  <a:lnTo>
                    <a:pt x="0" y="27190"/>
                  </a:lnTo>
                  <a:lnTo>
                    <a:pt x="0" y="92494"/>
                  </a:lnTo>
                  <a:lnTo>
                    <a:pt x="47053" y="65303"/>
                  </a:lnTo>
                  <a:lnTo>
                    <a:pt x="47053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397940" y="4967022"/>
              <a:ext cx="111079" cy="132327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397941" y="4739279"/>
              <a:ext cx="96507" cy="153708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14318910" y="4539016"/>
              <a:ext cx="52705" cy="518159"/>
            </a:xfrm>
            <a:custGeom>
              <a:avLst/>
              <a:gdLst/>
              <a:ahLst/>
              <a:cxnLst/>
              <a:rect l="l" t="t" r="r" b="b"/>
              <a:pathLst>
                <a:path w="52705" h="518160">
                  <a:moveTo>
                    <a:pt x="52679" y="0"/>
                  </a:moveTo>
                  <a:lnTo>
                    <a:pt x="0" y="30352"/>
                  </a:lnTo>
                  <a:lnTo>
                    <a:pt x="0" y="518007"/>
                  </a:lnTo>
                  <a:lnTo>
                    <a:pt x="52679" y="487908"/>
                  </a:lnTo>
                  <a:lnTo>
                    <a:pt x="52679" y="0"/>
                  </a:lnTo>
                  <a:close/>
                </a:path>
              </a:pathLst>
            </a:custGeom>
            <a:solidFill>
              <a:srgbClr val="F92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4299807" y="4537480"/>
              <a:ext cx="60960" cy="520700"/>
            </a:xfrm>
            <a:custGeom>
              <a:avLst/>
              <a:gdLst/>
              <a:ahLst/>
              <a:cxnLst/>
              <a:rect l="l" t="t" r="r" b="b"/>
              <a:pathLst>
                <a:path w="60959" h="520700">
                  <a:moveTo>
                    <a:pt x="19100" y="31927"/>
                  </a:moveTo>
                  <a:lnTo>
                    <a:pt x="0" y="20853"/>
                  </a:lnTo>
                  <a:lnTo>
                    <a:pt x="0" y="509866"/>
                  </a:lnTo>
                  <a:lnTo>
                    <a:pt x="19100" y="520687"/>
                  </a:lnTo>
                  <a:lnTo>
                    <a:pt x="19100" y="31927"/>
                  </a:lnTo>
                  <a:close/>
                </a:path>
                <a:path w="60959" h="520700">
                  <a:moveTo>
                    <a:pt x="38620" y="12611"/>
                  </a:moveTo>
                  <a:lnTo>
                    <a:pt x="29921" y="18402"/>
                  </a:lnTo>
                  <a:lnTo>
                    <a:pt x="29921" y="513219"/>
                  </a:lnTo>
                  <a:lnTo>
                    <a:pt x="38620" y="508355"/>
                  </a:lnTo>
                  <a:lnTo>
                    <a:pt x="38620" y="12611"/>
                  </a:lnTo>
                  <a:close/>
                </a:path>
                <a:path w="60959" h="520700">
                  <a:moveTo>
                    <a:pt x="60934" y="0"/>
                  </a:moveTo>
                  <a:lnTo>
                    <a:pt x="52235" y="5791"/>
                  </a:lnTo>
                  <a:lnTo>
                    <a:pt x="52235" y="500608"/>
                  </a:lnTo>
                  <a:lnTo>
                    <a:pt x="60934" y="495401"/>
                  </a:lnTo>
                  <a:lnTo>
                    <a:pt x="60934" y="0"/>
                  </a:lnTo>
                  <a:close/>
                </a:path>
              </a:pathLst>
            </a:custGeom>
            <a:solidFill>
              <a:srgbClr val="DB1C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3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299850" y="4426648"/>
              <a:ext cx="71739" cy="142721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14646630" y="3770858"/>
              <a:ext cx="31115" cy="258445"/>
            </a:xfrm>
            <a:custGeom>
              <a:avLst/>
              <a:gdLst/>
              <a:ahLst/>
              <a:cxnLst/>
              <a:rect l="l" t="t" r="r" b="b"/>
              <a:pathLst>
                <a:path w="31115" h="258445">
                  <a:moveTo>
                    <a:pt x="30949" y="0"/>
                  </a:moveTo>
                  <a:lnTo>
                    <a:pt x="0" y="0"/>
                  </a:lnTo>
                  <a:lnTo>
                    <a:pt x="0" y="258140"/>
                  </a:lnTo>
                  <a:lnTo>
                    <a:pt x="30949" y="258140"/>
                  </a:lnTo>
                  <a:lnTo>
                    <a:pt x="30949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4280528" y="3577157"/>
              <a:ext cx="919480" cy="1358265"/>
            </a:xfrm>
            <a:custGeom>
              <a:avLst/>
              <a:gdLst/>
              <a:ahLst/>
              <a:cxnLst/>
              <a:rect l="l" t="t" r="r" b="b"/>
              <a:pathLst>
                <a:path w="919480" h="1358264">
                  <a:moveTo>
                    <a:pt x="781316" y="309930"/>
                  </a:moveTo>
                  <a:lnTo>
                    <a:pt x="710641" y="269519"/>
                  </a:lnTo>
                  <a:lnTo>
                    <a:pt x="710387" y="269951"/>
                  </a:lnTo>
                  <a:lnTo>
                    <a:pt x="678014" y="260921"/>
                  </a:lnTo>
                  <a:lnTo>
                    <a:pt x="223202" y="512191"/>
                  </a:lnTo>
                  <a:lnTo>
                    <a:pt x="190423" y="554863"/>
                  </a:lnTo>
                  <a:lnTo>
                    <a:pt x="187998" y="573227"/>
                  </a:lnTo>
                  <a:lnTo>
                    <a:pt x="187998" y="1255344"/>
                  </a:lnTo>
                  <a:lnTo>
                    <a:pt x="197904" y="1291615"/>
                  </a:lnTo>
                  <a:lnTo>
                    <a:pt x="221526" y="1314767"/>
                  </a:lnTo>
                  <a:lnTo>
                    <a:pt x="221373" y="1315212"/>
                  </a:lnTo>
                  <a:lnTo>
                    <a:pt x="222859" y="1316075"/>
                  </a:lnTo>
                  <a:lnTo>
                    <a:pt x="223240" y="1316431"/>
                  </a:lnTo>
                  <a:lnTo>
                    <a:pt x="223748" y="1316583"/>
                  </a:lnTo>
                  <a:lnTo>
                    <a:pt x="295541" y="1357668"/>
                  </a:lnTo>
                  <a:lnTo>
                    <a:pt x="322732" y="1309928"/>
                  </a:lnTo>
                  <a:lnTo>
                    <a:pt x="313753" y="1304848"/>
                  </a:lnTo>
                  <a:lnTo>
                    <a:pt x="712216" y="1074686"/>
                  </a:lnTo>
                  <a:lnTo>
                    <a:pt x="726922" y="1063371"/>
                  </a:lnTo>
                  <a:lnTo>
                    <a:pt x="738009" y="1048867"/>
                  </a:lnTo>
                  <a:lnTo>
                    <a:pt x="744994" y="1032027"/>
                  </a:lnTo>
                  <a:lnTo>
                    <a:pt x="747433" y="1013650"/>
                  </a:lnTo>
                  <a:lnTo>
                    <a:pt x="747433" y="353809"/>
                  </a:lnTo>
                  <a:lnTo>
                    <a:pt x="760006" y="360997"/>
                  </a:lnTo>
                  <a:lnTo>
                    <a:pt x="781316" y="309930"/>
                  </a:lnTo>
                  <a:close/>
                </a:path>
                <a:path w="919480" h="1358264">
                  <a:moveTo>
                    <a:pt x="919429" y="52171"/>
                  </a:moveTo>
                  <a:lnTo>
                    <a:pt x="915327" y="31864"/>
                  </a:lnTo>
                  <a:lnTo>
                    <a:pt x="904151" y="15290"/>
                  </a:lnTo>
                  <a:lnTo>
                    <a:pt x="887564" y="4102"/>
                  </a:lnTo>
                  <a:lnTo>
                    <a:pt x="867257" y="0"/>
                  </a:lnTo>
                  <a:lnTo>
                    <a:pt x="52171" y="0"/>
                  </a:lnTo>
                  <a:lnTo>
                    <a:pt x="31864" y="4102"/>
                  </a:lnTo>
                  <a:lnTo>
                    <a:pt x="15278" y="15290"/>
                  </a:lnTo>
                  <a:lnTo>
                    <a:pt x="4102" y="31864"/>
                  </a:lnTo>
                  <a:lnTo>
                    <a:pt x="0" y="52171"/>
                  </a:lnTo>
                  <a:lnTo>
                    <a:pt x="0" y="172199"/>
                  </a:lnTo>
                  <a:lnTo>
                    <a:pt x="4102" y="192519"/>
                  </a:lnTo>
                  <a:lnTo>
                    <a:pt x="15278" y="209092"/>
                  </a:lnTo>
                  <a:lnTo>
                    <a:pt x="31864" y="220281"/>
                  </a:lnTo>
                  <a:lnTo>
                    <a:pt x="52171" y="224370"/>
                  </a:lnTo>
                  <a:lnTo>
                    <a:pt x="867257" y="224370"/>
                  </a:lnTo>
                  <a:lnTo>
                    <a:pt x="887564" y="220281"/>
                  </a:lnTo>
                  <a:lnTo>
                    <a:pt x="904151" y="209092"/>
                  </a:lnTo>
                  <a:lnTo>
                    <a:pt x="915327" y="192519"/>
                  </a:lnTo>
                  <a:lnTo>
                    <a:pt x="919429" y="172199"/>
                  </a:lnTo>
                  <a:lnTo>
                    <a:pt x="919429" y="52171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4537960" y="3877758"/>
              <a:ext cx="560070" cy="1065530"/>
            </a:xfrm>
            <a:custGeom>
              <a:avLst/>
              <a:gdLst/>
              <a:ahLst/>
              <a:cxnLst/>
              <a:rect l="l" t="t" r="r" b="b"/>
              <a:pathLst>
                <a:path w="560069" h="1065529">
                  <a:moveTo>
                    <a:pt x="490102" y="0"/>
                  </a:moveTo>
                  <a:lnTo>
                    <a:pt x="35293" y="251307"/>
                  </a:lnTo>
                  <a:lnTo>
                    <a:pt x="2444" y="293971"/>
                  </a:lnTo>
                  <a:lnTo>
                    <a:pt x="0" y="312343"/>
                  </a:lnTo>
                  <a:lnTo>
                    <a:pt x="0" y="994460"/>
                  </a:lnTo>
                  <a:lnTo>
                    <a:pt x="9913" y="1030732"/>
                  </a:lnTo>
                  <a:lnTo>
                    <a:pt x="35252" y="1055544"/>
                  </a:lnTo>
                  <a:lnTo>
                    <a:pt x="69415" y="1065072"/>
                  </a:lnTo>
                  <a:lnTo>
                    <a:pt x="105803" y="1055496"/>
                  </a:lnTo>
                  <a:lnTo>
                    <a:pt x="524217" y="813726"/>
                  </a:lnTo>
                  <a:lnTo>
                    <a:pt x="557077" y="771137"/>
                  </a:lnTo>
                  <a:lnTo>
                    <a:pt x="559523" y="752766"/>
                  </a:lnTo>
                  <a:lnTo>
                    <a:pt x="559523" y="70649"/>
                  </a:lnTo>
                  <a:lnTo>
                    <a:pt x="549608" y="34376"/>
                  </a:lnTo>
                  <a:lnTo>
                    <a:pt x="524267" y="9554"/>
                  </a:lnTo>
                  <a:lnTo>
                    <a:pt x="490102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4653270" y="3972618"/>
              <a:ext cx="420370" cy="915035"/>
            </a:xfrm>
            <a:custGeom>
              <a:avLst/>
              <a:gdLst/>
              <a:ahLst/>
              <a:cxnLst/>
              <a:rect l="l" t="t" r="r" b="b"/>
              <a:pathLst>
                <a:path w="420369" h="915035">
                  <a:moveTo>
                    <a:pt x="420039" y="0"/>
                  </a:moveTo>
                  <a:lnTo>
                    <a:pt x="0" y="242709"/>
                  </a:lnTo>
                  <a:lnTo>
                    <a:pt x="0" y="914679"/>
                  </a:lnTo>
                  <a:lnTo>
                    <a:pt x="420039" y="671956"/>
                  </a:lnTo>
                  <a:lnTo>
                    <a:pt x="4200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14603308" y="4186419"/>
              <a:ext cx="50165" cy="701040"/>
            </a:xfrm>
            <a:custGeom>
              <a:avLst/>
              <a:gdLst/>
              <a:ahLst/>
              <a:cxnLst/>
              <a:rect l="l" t="t" r="r" b="b"/>
              <a:pathLst>
                <a:path w="50165" h="701039">
                  <a:moveTo>
                    <a:pt x="0" y="0"/>
                  </a:moveTo>
                  <a:lnTo>
                    <a:pt x="0" y="672045"/>
                  </a:lnTo>
                  <a:lnTo>
                    <a:pt x="49961" y="700862"/>
                  </a:lnTo>
                  <a:lnTo>
                    <a:pt x="49961" y="288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14603308" y="3943713"/>
              <a:ext cx="470534" cy="271780"/>
            </a:xfrm>
            <a:custGeom>
              <a:avLst/>
              <a:gdLst/>
              <a:ahLst/>
              <a:cxnLst/>
              <a:rect l="l" t="t" r="r" b="b"/>
              <a:pathLst>
                <a:path w="470534" h="271779">
                  <a:moveTo>
                    <a:pt x="419785" y="0"/>
                  </a:moveTo>
                  <a:lnTo>
                    <a:pt x="0" y="242709"/>
                  </a:lnTo>
                  <a:lnTo>
                    <a:pt x="49961" y="271614"/>
                  </a:lnTo>
                  <a:lnTo>
                    <a:pt x="470001" y="28905"/>
                  </a:lnTo>
                  <a:lnTo>
                    <a:pt x="419785" y="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14677586" y="4095525"/>
              <a:ext cx="371475" cy="259715"/>
            </a:xfrm>
            <a:custGeom>
              <a:avLst/>
              <a:gdLst/>
              <a:ahLst/>
              <a:cxnLst/>
              <a:rect l="l" t="t" r="r" b="b"/>
              <a:pathLst>
                <a:path w="371475" h="259714">
                  <a:moveTo>
                    <a:pt x="371271" y="0"/>
                  </a:moveTo>
                  <a:lnTo>
                    <a:pt x="0" y="214503"/>
                  </a:lnTo>
                  <a:lnTo>
                    <a:pt x="0" y="259689"/>
                  </a:lnTo>
                  <a:lnTo>
                    <a:pt x="371271" y="44767"/>
                  </a:lnTo>
                  <a:lnTo>
                    <a:pt x="371271" y="0"/>
                  </a:lnTo>
                  <a:close/>
                </a:path>
              </a:pathLst>
            </a:custGeom>
            <a:solidFill>
              <a:srgbClr val="F92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4677581" y="4202099"/>
              <a:ext cx="371475" cy="579120"/>
            </a:xfrm>
            <a:custGeom>
              <a:avLst/>
              <a:gdLst/>
              <a:ahLst/>
              <a:cxnLst/>
              <a:rect l="l" t="t" r="r" b="b"/>
              <a:pathLst>
                <a:path w="371475" h="579120">
                  <a:moveTo>
                    <a:pt x="371271" y="319493"/>
                  </a:moveTo>
                  <a:lnTo>
                    <a:pt x="0" y="533908"/>
                  </a:lnTo>
                  <a:lnTo>
                    <a:pt x="0" y="579094"/>
                  </a:lnTo>
                  <a:lnTo>
                    <a:pt x="371271" y="364248"/>
                  </a:lnTo>
                  <a:lnTo>
                    <a:pt x="371271" y="319493"/>
                  </a:lnTo>
                  <a:close/>
                </a:path>
                <a:path w="371475" h="579120">
                  <a:moveTo>
                    <a:pt x="371271" y="212928"/>
                  </a:moveTo>
                  <a:lnTo>
                    <a:pt x="0" y="427431"/>
                  </a:lnTo>
                  <a:lnTo>
                    <a:pt x="0" y="472617"/>
                  </a:lnTo>
                  <a:lnTo>
                    <a:pt x="371271" y="257695"/>
                  </a:lnTo>
                  <a:lnTo>
                    <a:pt x="371271" y="212928"/>
                  </a:lnTo>
                  <a:close/>
                </a:path>
                <a:path w="371475" h="579120">
                  <a:moveTo>
                    <a:pt x="371271" y="106489"/>
                  </a:moveTo>
                  <a:lnTo>
                    <a:pt x="0" y="320903"/>
                  </a:lnTo>
                  <a:lnTo>
                    <a:pt x="0" y="366090"/>
                  </a:lnTo>
                  <a:lnTo>
                    <a:pt x="371271" y="151244"/>
                  </a:lnTo>
                  <a:lnTo>
                    <a:pt x="371271" y="106489"/>
                  </a:lnTo>
                  <a:close/>
                </a:path>
                <a:path w="371475" h="579120">
                  <a:moveTo>
                    <a:pt x="371271" y="0"/>
                  </a:moveTo>
                  <a:lnTo>
                    <a:pt x="0" y="214414"/>
                  </a:lnTo>
                  <a:lnTo>
                    <a:pt x="0" y="259600"/>
                  </a:lnTo>
                  <a:lnTo>
                    <a:pt x="371271" y="44754"/>
                  </a:lnTo>
                  <a:lnTo>
                    <a:pt x="371271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9" name="object 1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568825" y="4029303"/>
              <a:ext cx="178523" cy="209042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14747375" y="3983292"/>
              <a:ext cx="258445" cy="255270"/>
            </a:xfrm>
            <a:custGeom>
              <a:avLst/>
              <a:gdLst/>
              <a:ahLst/>
              <a:cxnLst/>
              <a:rect l="l" t="t" r="r" b="b"/>
              <a:pathLst>
                <a:path w="258444" h="255270">
                  <a:moveTo>
                    <a:pt x="257898" y="0"/>
                  </a:moveTo>
                  <a:lnTo>
                    <a:pt x="0" y="149021"/>
                  </a:lnTo>
                  <a:lnTo>
                    <a:pt x="0" y="255079"/>
                  </a:lnTo>
                  <a:lnTo>
                    <a:pt x="257898" y="105714"/>
                  </a:lnTo>
                  <a:lnTo>
                    <a:pt x="257898" y="0"/>
                  </a:lnTo>
                  <a:close/>
                </a:path>
              </a:pathLst>
            </a:custGeom>
            <a:solidFill>
              <a:srgbClr val="FD8E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4568848" y="3880774"/>
              <a:ext cx="436880" cy="252095"/>
            </a:xfrm>
            <a:custGeom>
              <a:avLst/>
              <a:gdLst/>
              <a:ahLst/>
              <a:cxnLst/>
              <a:rect l="l" t="t" r="r" b="b"/>
              <a:pathLst>
                <a:path w="436880" h="252095">
                  <a:moveTo>
                    <a:pt x="257721" y="0"/>
                  </a:moveTo>
                  <a:lnTo>
                    <a:pt x="0" y="148513"/>
                  </a:lnTo>
                  <a:lnTo>
                    <a:pt x="178523" y="251498"/>
                  </a:lnTo>
                  <a:lnTo>
                    <a:pt x="436410" y="102476"/>
                  </a:lnTo>
                  <a:lnTo>
                    <a:pt x="257721" y="0"/>
                  </a:lnTo>
                  <a:close/>
                </a:path>
              </a:pathLst>
            </a:custGeom>
            <a:solidFill>
              <a:srgbClr val="FDA2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2081891" y="4784254"/>
              <a:ext cx="18415" cy="474345"/>
            </a:xfrm>
            <a:custGeom>
              <a:avLst/>
              <a:gdLst/>
              <a:ahLst/>
              <a:cxnLst/>
              <a:rect l="l" t="t" r="r" b="b"/>
              <a:pathLst>
                <a:path w="18415" h="474345">
                  <a:moveTo>
                    <a:pt x="18326" y="0"/>
                  </a:moveTo>
                  <a:lnTo>
                    <a:pt x="0" y="0"/>
                  </a:lnTo>
                  <a:lnTo>
                    <a:pt x="0" y="473760"/>
                  </a:lnTo>
                  <a:lnTo>
                    <a:pt x="18326" y="473760"/>
                  </a:lnTo>
                  <a:lnTo>
                    <a:pt x="18326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2050598" y="4784254"/>
              <a:ext cx="31750" cy="474345"/>
            </a:xfrm>
            <a:custGeom>
              <a:avLst/>
              <a:gdLst/>
              <a:ahLst/>
              <a:cxnLst/>
              <a:rect l="l" t="t" r="r" b="b"/>
              <a:pathLst>
                <a:path w="31750" h="474345">
                  <a:moveTo>
                    <a:pt x="31292" y="0"/>
                  </a:moveTo>
                  <a:lnTo>
                    <a:pt x="0" y="0"/>
                  </a:lnTo>
                  <a:lnTo>
                    <a:pt x="0" y="473760"/>
                  </a:lnTo>
                  <a:lnTo>
                    <a:pt x="31292" y="473760"/>
                  </a:lnTo>
                  <a:lnTo>
                    <a:pt x="31292" y="0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4" name="object 14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982235" y="4609877"/>
              <a:ext cx="204234" cy="196234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11567897" y="5405564"/>
              <a:ext cx="638175" cy="370205"/>
            </a:xfrm>
            <a:custGeom>
              <a:avLst/>
              <a:gdLst/>
              <a:ahLst/>
              <a:cxnLst/>
              <a:rect l="l" t="t" r="r" b="b"/>
              <a:pathLst>
                <a:path w="638175" h="370204">
                  <a:moveTo>
                    <a:pt x="638073" y="28092"/>
                  </a:moveTo>
                  <a:lnTo>
                    <a:pt x="591693" y="21450"/>
                  </a:lnTo>
                  <a:lnTo>
                    <a:pt x="592353" y="24612"/>
                  </a:lnTo>
                  <a:lnTo>
                    <a:pt x="549833" y="0"/>
                  </a:lnTo>
                  <a:lnTo>
                    <a:pt x="23139" y="305384"/>
                  </a:lnTo>
                  <a:lnTo>
                    <a:pt x="8788" y="317246"/>
                  </a:lnTo>
                  <a:lnTo>
                    <a:pt x="0" y="313359"/>
                  </a:lnTo>
                  <a:lnTo>
                    <a:pt x="0" y="336550"/>
                  </a:lnTo>
                  <a:lnTo>
                    <a:pt x="1041" y="337781"/>
                  </a:lnTo>
                  <a:lnTo>
                    <a:pt x="3276" y="348157"/>
                  </a:lnTo>
                  <a:lnTo>
                    <a:pt x="16395" y="360362"/>
                  </a:lnTo>
                  <a:lnTo>
                    <a:pt x="37617" y="367893"/>
                  </a:lnTo>
                  <a:lnTo>
                    <a:pt x="62636" y="369633"/>
                  </a:lnTo>
                  <a:lnTo>
                    <a:pt x="88353" y="365709"/>
                  </a:lnTo>
                  <a:lnTo>
                    <a:pt x="111633" y="356273"/>
                  </a:lnTo>
                  <a:lnTo>
                    <a:pt x="637933" y="51142"/>
                  </a:lnTo>
                  <a:lnTo>
                    <a:pt x="638073" y="51117"/>
                  </a:lnTo>
                  <a:lnTo>
                    <a:pt x="638073" y="28092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1568076" y="5382667"/>
              <a:ext cx="638175" cy="370205"/>
            </a:xfrm>
            <a:custGeom>
              <a:avLst/>
              <a:gdLst/>
              <a:ahLst/>
              <a:cxnLst/>
              <a:rect l="l" t="t" r="r" b="b"/>
              <a:pathLst>
                <a:path w="638175" h="370204">
                  <a:moveTo>
                    <a:pt x="549663" y="0"/>
                  </a:moveTo>
                  <a:lnTo>
                    <a:pt x="22969" y="305295"/>
                  </a:lnTo>
                  <a:lnTo>
                    <a:pt x="6701" y="318789"/>
                  </a:lnTo>
                  <a:lnTo>
                    <a:pt x="0" y="333651"/>
                  </a:lnTo>
                  <a:lnTo>
                    <a:pt x="3097" y="348079"/>
                  </a:lnTo>
                  <a:lnTo>
                    <a:pt x="16225" y="360273"/>
                  </a:lnTo>
                  <a:lnTo>
                    <a:pt x="37448" y="367823"/>
                  </a:lnTo>
                  <a:lnTo>
                    <a:pt x="62468" y="369577"/>
                  </a:lnTo>
                  <a:lnTo>
                    <a:pt x="88175" y="365658"/>
                  </a:lnTo>
                  <a:lnTo>
                    <a:pt x="111463" y="356184"/>
                  </a:lnTo>
                  <a:lnTo>
                    <a:pt x="637903" y="50977"/>
                  </a:lnTo>
                  <a:lnTo>
                    <a:pt x="549663" y="0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1612385" y="5688415"/>
              <a:ext cx="56515" cy="33655"/>
            </a:xfrm>
            <a:custGeom>
              <a:avLst/>
              <a:gdLst/>
              <a:ahLst/>
              <a:cxnLst/>
              <a:rect l="l" t="t" r="r" b="b"/>
              <a:pathLst>
                <a:path w="56515" h="33654">
                  <a:moveTo>
                    <a:pt x="36489" y="0"/>
                  </a:moveTo>
                  <a:lnTo>
                    <a:pt x="1138" y="14550"/>
                  </a:lnTo>
                  <a:lnTo>
                    <a:pt x="0" y="21268"/>
                  </a:lnTo>
                  <a:lnTo>
                    <a:pt x="3185" y="27231"/>
                  </a:lnTo>
                  <a:lnTo>
                    <a:pt x="10026" y="31435"/>
                  </a:lnTo>
                  <a:lnTo>
                    <a:pt x="19506" y="33495"/>
                  </a:lnTo>
                  <a:lnTo>
                    <a:pt x="30607" y="33029"/>
                  </a:lnTo>
                  <a:lnTo>
                    <a:pt x="41340" y="29993"/>
                  </a:lnTo>
                  <a:lnTo>
                    <a:pt x="49714" y="25056"/>
                  </a:lnTo>
                  <a:lnTo>
                    <a:pt x="54906" y="18905"/>
                  </a:lnTo>
                  <a:lnTo>
                    <a:pt x="56095" y="12226"/>
                  </a:lnTo>
                  <a:lnTo>
                    <a:pt x="52821" y="6263"/>
                  </a:lnTo>
                  <a:lnTo>
                    <a:pt x="45958" y="2060"/>
                  </a:lnTo>
                  <a:lnTo>
                    <a:pt x="36489" y="0"/>
                  </a:lnTo>
                  <a:close/>
                </a:path>
              </a:pathLst>
            </a:custGeom>
            <a:solidFill>
              <a:srgbClr val="FD8E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1614092" y="5685544"/>
              <a:ext cx="50800" cy="30480"/>
            </a:xfrm>
            <a:custGeom>
              <a:avLst/>
              <a:gdLst/>
              <a:ahLst/>
              <a:cxnLst/>
              <a:rect l="l" t="t" r="r" b="b"/>
              <a:pathLst>
                <a:path w="50800" h="30479">
                  <a:moveTo>
                    <a:pt x="32717" y="0"/>
                  </a:moveTo>
                  <a:lnTo>
                    <a:pt x="0" y="19082"/>
                  </a:lnTo>
                  <a:lnTo>
                    <a:pt x="2907" y="24425"/>
                  </a:lnTo>
                  <a:lnTo>
                    <a:pt x="9021" y="28194"/>
                  </a:lnTo>
                  <a:lnTo>
                    <a:pt x="17486" y="30030"/>
                  </a:lnTo>
                  <a:lnTo>
                    <a:pt x="27444" y="29572"/>
                  </a:lnTo>
                  <a:lnTo>
                    <a:pt x="37048" y="26856"/>
                  </a:lnTo>
                  <a:lnTo>
                    <a:pt x="44521" y="22448"/>
                  </a:lnTo>
                  <a:lnTo>
                    <a:pt x="49149" y="16953"/>
                  </a:lnTo>
                  <a:lnTo>
                    <a:pt x="50215" y="10979"/>
                  </a:lnTo>
                  <a:lnTo>
                    <a:pt x="47300" y="5635"/>
                  </a:lnTo>
                  <a:lnTo>
                    <a:pt x="41182" y="1858"/>
                  </a:lnTo>
                  <a:lnTo>
                    <a:pt x="32717" y="0"/>
                  </a:lnTo>
                  <a:close/>
                </a:path>
              </a:pathLst>
            </a:custGeom>
            <a:solidFill>
              <a:srgbClr val="FDA2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11347183" y="5278272"/>
              <a:ext cx="638175" cy="369570"/>
            </a:xfrm>
            <a:custGeom>
              <a:avLst/>
              <a:gdLst/>
              <a:ahLst/>
              <a:cxnLst/>
              <a:rect l="l" t="t" r="r" b="b"/>
              <a:pathLst>
                <a:path w="638175" h="369570">
                  <a:moveTo>
                    <a:pt x="638073" y="28003"/>
                  </a:moveTo>
                  <a:lnTo>
                    <a:pt x="591693" y="21361"/>
                  </a:lnTo>
                  <a:lnTo>
                    <a:pt x="592353" y="24574"/>
                  </a:lnTo>
                  <a:lnTo>
                    <a:pt x="549833" y="0"/>
                  </a:lnTo>
                  <a:lnTo>
                    <a:pt x="23215" y="305295"/>
                  </a:lnTo>
                  <a:lnTo>
                    <a:pt x="8826" y="317169"/>
                  </a:lnTo>
                  <a:lnTo>
                    <a:pt x="0" y="313270"/>
                  </a:lnTo>
                  <a:lnTo>
                    <a:pt x="0" y="336461"/>
                  </a:lnTo>
                  <a:lnTo>
                    <a:pt x="1066" y="337718"/>
                  </a:lnTo>
                  <a:lnTo>
                    <a:pt x="3302" y="348068"/>
                  </a:lnTo>
                  <a:lnTo>
                    <a:pt x="16484" y="360273"/>
                  </a:lnTo>
                  <a:lnTo>
                    <a:pt x="37668" y="367817"/>
                  </a:lnTo>
                  <a:lnTo>
                    <a:pt x="62687" y="369544"/>
                  </a:lnTo>
                  <a:lnTo>
                    <a:pt x="88392" y="365633"/>
                  </a:lnTo>
                  <a:lnTo>
                    <a:pt x="111633" y="356184"/>
                  </a:lnTo>
                  <a:lnTo>
                    <a:pt x="637933" y="51054"/>
                  </a:lnTo>
                  <a:lnTo>
                    <a:pt x="638073" y="51028"/>
                  </a:lnTo>
                  <a:lnTo>
                    <a:pt x="638073" y="28003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1347381" y="5255291"/>
              <a:ext cx="638175" cy="370205"/>
            </a:xfrm>
            <a:custGeom>
              <a:avLst/>
              <a:gdLst/>
              <a:ahLst/>
              <a:cxnLst/>
              <a:rect l="l" t="t" r="r" b="b"/>
              <a:pathLst>
                <a:path w="638175" h="370204">
                  <a:moveTo>
                    <a:pt x="549643" y="0"/>
                  </a:moveTo>
                  <a:lnTo>
                    <a:pt x="23025" y="305295"/>
                  </a:lnTo>
                  <a:lnTo>
                    <a:pt x="6714" y="318789"/>
                  </a:lnTo>
                  <a:lnTo>
                    <a:pt x="0" y="333651"/>
                  </a:lnTo>
                  <a:lnTo>
                    <a:pt x="3115" y="348079"/>
                  </a:lnTo>
                  <a:lnTo>
                    <a:pt x="16294" y="360273"/>
                  </a:lnTo>
                  <a:lnTo>
                    <a:pt x="37477" y="367823"/>
                  </a:lnTo>
                  <a:lnTo>
                    <a:pt x="62491" y="369577"/>
                  </a:lnTo>
                  <a:lnTo>
                    <a:pt x="88194" y="365658"/>
                  </a:lnTo>
                  <a:lnTo>
                    <a:pt x="111442" y="356184"/>
                  </a:lnTo>
                  <a:lnTo>
                    <a:pt x="637882" y="50977"/>
                  </a:lnTo>
                  <a:lnTo>
                    <a:pt x="549643" y="0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1391670" y="5561038"/>
              <a:ext cx="56515" cy="33655"/>
            </a:xfrm>
            <a:custGeom>
              <a:avLst/>
              <a:gdLst/>
              <a:ahLst/>
              <a:cxnLst/>
              <a:rect l="l" t="t" r="r" b="b"/>
              <a:pathLst>
                <a:path w="56515" h="33654">
                  <a:moveTo>
                    <a:pt x="36489" y="0"/>
                  </a:moveTo>
                  <a:lnTo>
                    <a:pt x="1170" y="14562"/>
                  </a:lnTo>
                  <a:lnTo>
                    <a:pt x="0" y="21268"/>
                  </a:lnTo>
                  <a:lnTo>
                    <a:pt x="3223" y="27264"/>
                  </a:lnTo>
                  <a:lnTo>
                    <a:pt x="10059" y="31463"/>
                  </a:lnTo>
                  <a:lnTo>
                    <a:pt x="19518" y="33506"/>
                  </a:lnTo>
                  <a:lnTo>
                    <a:pt x="30607" y="33029"/>
                  </a:lnTo>
                  <a:lnTo>
                    <a:pt x="41340" y="29993"/>
                  </a:lnTo>
                  <a:lnTo>
                    <a:pt x="49714" y="25056"/>
                  </a:lnTo>
                  <a:lnTo>
                    <a:pt x="54906" y="18905"/>
                  </a:lnTo>
                  <a:lnTo>
                    <a:pt x="56095" y="12226"/>
                  </a:lnTo>
                  <a:lnTo>
                    <a:pt x="52821" y="6263"/>
                  </a:lnTo>
                  <a:lnTo>
                    <a:pt x="45958" y="2060"/>
                  </a:lnTo>
                  <a:lnTo>
                    <a:pt x="36489" y="0"/>
                  </a:lnTo>
                  <a:close/>
                </a:path>
              </a:pathLst>
            </a:custGeom>
            <a:solidFill>
              <a:srgbClr val="FD8E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1393477" y="5558227"/>
              <a:ext cx="50165" cy="30480"/>
            </a:xfrm>
            <a:custGeom>
              <a:avLst/>
              <a:gdLst/>
              <a:ahLst/>
              <a:cxnLst/>
              <a:rect l="l" t="t" r="r" b="b"/>
              <a:pathLst>
                <a:path w="50165" h="30479">
                  <a:moveTo>
                    <a:pt x="32665" y="0"/>
                  </a:moveTo>
                  <a:lnTo>
                    <a:pt x="0" y="19012"/>
                  </a:lnTo>
                  <a:lnTo>
                    <a:pt x="2868" y="24356"/>
                  </a:lnTo>
                  <a:lnTo>
                    <a:pt x="8977" y="28125"/>
                  </a:lnTo>
                  <a:lnTo>
                    <a:pt x="17436" y="29960"/>
                  </a:lnTo>
                  <a:lnTo>
                    <a:pt x="27355" y="29503"/>
                  </a:lnTo>
                  <a:lnTo>
                    <a:pt x="36971" y="26799"/>
                  </a:lnTo>
                  <a:lnTo>
                    <a:pt x="44465" y="22411"/>
                  </a:lnTo>
                  <a:lnTo>
                    <a:pt x="49097" y="16921"/>
                  </a:lnTo>
                  <a:lnTo>
                    <a:pt x="50126" y="10910"/>
                  </a:lnTo>
                  <a:lnTo>
                    <a:pt x="47213" y="5579"/>
                  </a:lnTo>
                  <a:lnTo>
                    <a:pt x="41105" y="1831"/>
                  </a:lnTo>
                  <a:lnTo>
                    <a:pt x="32665" y="0"/>
                  </a:lnTo>
                  <a:close/>
                </a:path>
              </a:pathLst>
            </a:custGeom>
            <a:solidFill>
              <a:srgbClr val="FDA2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1863128" y="5101214"/>
              <a:ext cx="309245" cy="352425"/>
            </a:xfrm>
            <a:custGeom>
              <a:avLst/>
              <a:gdLst/>
              <a:ahLst/>
              <a:cxnLst/>
              <a:rect l="l" t="t" r="r" b="b"/>
              <a:pathLst>
                <a:path w="309245" h="352425">
                  <a:moveTo>
                    <a:pt x="65900" y="0"/>
                  </a:moveTo>
                  <a:lnTo>
                    <a:pt x="0" y="173748"/>
                  </a:lnTo>
                  <a:lnTo>
                    <a:pt x="308787" y="352183"/>
                  </a:lnTo>
                  <a:lnTo>
                    <a:pt x="293103" y="131292"/>
                  </a:lnTo>
                  <a:lnTo>
                    <a:pt x="65900" y="0"/>
                  </a:lnTo>
                  <a:close/>
                </a:path>
              </a:pathLst>
            </a:custGeom>
            <a:solidFill>
              <a:srgbClr val="E37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2156232" y="5213381"/>
              <a:ext cx="50165" cy="240029"/>
            </a:xfrm>
            <a:custGeom>
              <a:avLst/>
              <a:gdLst/>
              <a:ahLst/>
              <a:cxnLst/>
              <a:rect l="l" t="t" r="r" b="b"/>
              <a:pathLst>
                <a:path w="50165" h="240029">
                  <a:moveTo>
                    <a:pt x="33324" y="0"/>
                  </a:moveTo>
                  <a:lnTo>
                    <a:pt x="0" y="19189"/>
                  </a:lnTo>
                  <a:lnTo>
                    <a:pt x="15684" y="239991"/>
                  </a:lnTo>
                  <a:lnTo>
                    <a:pt x="49695" y="220294"/>
                  </a:lnTo>
                  <a:lnTo>
                    <a:pt x="33324" y="0"/>
                  </a:lnTo>
                  <a:close/>
                </a:path>
              </a:pathLst>
            </a:custGeom>
            <a:solidFill>
              <a:srgbClr val="FD8E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1929066" y="5082114"/>
              <a:ext cx="260985" cy="150495"/>
            </a:xfrm>
            <a:custGeom>
              <a:avLst/>
              <a:gdLst/>
              <a:ahLst/>
              <a:cxnLst/>
              <a:rect l="l" t="t" r="r" b="b"/>
              <a:pathLst>
                <a:path w="260984" h="150495">
                  <a:moveTo>
                    <a:pt x="33667" y="0"/>
                  </a:moveTo>
                  <a:lnTo>
                    <a:pt x="0" y="19176"/>
                  </a:lnTo>
                  <a:lnTo>
                    <a:pt x="227203" y="150469"/>
                  </a:lnTo>
                  <a:lnTo>
                    <a:pt x="260527" y="131203"/>
                  </a:lnTo>
                  <a:lnTo>
                    <a:pt x="33667" y="0"/>
                  </a:lnTo>
                  <a:close/>
                </a:path>
              </a:pathLst>
            </a:custGeom>
            <a:solidFill>
              <a:srgbClr val="FDA2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11851299" y="5358640"/>
              <a:ext cx="292735" cy="371475"/>
            </a:xfrm>
            <a:custGeom>
              <a:avLst/>
              <a:gdLst/>
              <a:ahLst/>
              <a:cxnLst/>
              <a:rect l="l" t="t" r="r" b="b"/>
              <a:pathLst>
                <a:path w="292734" h="371475">
                  <a:moveTo>
                    <a:pt x="292595" y="0"/>
                  </a:moveTo>
                  <a:lnTo>
                    <a:pt x="0" y="169138"/>
                  </a:lnTo>
                  <a:lnTo>
                    <a:pt x="88" y="370852"/>
                  </a:lnTo>
                  <a:lnTo>
                    <a:pt x="292595" y="201282"/>
                  </a:lnTo>
                  <a:lnTo>
                    <a:pt x="292595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11430231" y="5284472"/>
              <a:ext cx="421640" cy="445134"/>
            </a:xfrm>
            <a:custGeom>
              <a:avLst/>
              <a:gdLst/>
              <a:ahLst/>
              <a:cxnLst/>
              <a:rect l="l" t="t" r="r" b="b"/>
              <a:pathLst>
                <a:path w="421640" h="445135">
                  <a:moveTo>
                    <a:pt x="0" y="0"/>
                  </a:moveTo>
                  <a:lnTo>
                    <a:pt x="0" y="201282"/>
                  </a:lnTo>
                  <a:lnTo>
                    <a:pt x="421157" y="445020"/>
                  </a:lnTo>
                  <a:lnTo>
                    <a:pt x="421068" y="243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11430194" y="5115445"/>
              <a:ext cx="713740" cy="412750"/>
            </a:xfrm>
            <a:custGeom>
              <a:avLst/>
              <a:gdLst/>
              <a:ahLst/>
              <a:cxnLst/>
              <a:rect l="l" t="t" r="r" b="b"/>
              <a:pathLst>
                <a:path w="713740" h="412750">
                  <a:moveTo>
                    <a:pt x="292506" y="0"/>
                  </a:moveTo>
                  <a:lnTo>
                    <a:pt x="0" y="169049"/>
                  </a:lnTo>
                  <a:lnTo>
                    <a:pt x="421068" y="412368"/>
                  </a:lnTo>
                  <a:lnTo>
                    <a:pt x="713651" y="243217"/>
                  </a:lnTo>
                  <a:lnTo>
                    <a:pt x="292506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1969824" y="5421193"/>
              <a:ext cx="65405" cy="144780"/>
            </a:xfrm>
            <a:custGeom>
              <a:avLst/>
              <a:gdLst/>
              <a:ahLst/>
              <a:cxnLst/>
              <a:rect l="l" t="t" r="r" b="b"/>
              <a:pathLst>
                <a:path w="65404" h="144779">
                  <a:moveTo>
                    <a:pt x="65303" y="0"/>
                  </a:moveTo>
                  <a:lnTo>
                    <a:pt x="0" y="37846"/>
                  </a:lnTo>
                  <a:lnTo>
                    <a:pt x="0" y="144665"/>
                  </a:lnTo>
                  <a:lnTo>
                    <a:pt x="65303" y="106819"/>
                  </a:lnTo>
                  <a:lnTo>
                    <a:pt x="65303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1548921" y="5178104"/>
              <a:ext cx="486409" cy="281305"/>
            </a:xfrm>
            <a:custGeom>
              <a:avLst/>
              <a:gdLst/>
              <a:ahLst/>
              <a:cxnLst/>
              <a:rect l="l" t="t" r="r" b="b"/>
              <a:pathLst>
                <a:path w="486409" h="281304">
                  <a:moveTo>
                    <a:pt x="65303" y="0"/>
                  </a:moveTo>
                  <a:lnTo>
                    <a:pt x="0" y="37757"/>
                  </a:lnTo>
                  <a:lnTo>
                    <a:pt x="420903" y="281076"/>
                  </a:lnTo>
                  <a:lnTo>
                    <a:pt x="486206" y="243052"/>
                  </a:lnTo>
                  <a:lnTo>
                    <a:pt x="65303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873196" y="5586637"/>
              <a:ext cx="98209" cy="109427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1442334" y="5401288"/>
              <a:ext cx="176021" cy="169659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742060" y="5480253"/>
              <a:ext cx="96596" cy="153708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11815911" y="5221099"/>
              <a:ext cx="189230" cy="227329"/>
            </a:xfrm>
            <a:custGeom>
              <a:avLst/>
              <a:gdLst/>
              <a:ahLst/>
              <a:cxnLst/>
              <a:rect l="l" t="t" r="r" b="b"/>
              <a:pathLst>
                <a:path w="189229" h="227329">
                  <a:moveTo>
                    <a:pt x="188925" y="0"/>
                  </a:moveTo>
                  <a:lnTo>
                    <a:pt x="0" y="109207"/>
                  </a:lnTo>
                  <a:lnTo>
                    <a:pt x="88" y="227279"/>
                  </a:lnTo>
                  <a:lnTo>
                    <a:pt x="188925" y="117817"/>
                  </a:lnTo>
                  <a:lnTo>
                    <a:pt x="188925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1544042" y="5173182"/>
              <a:ext cx="272415" cy="275590"/>
            </a:xfrm>
            <a:custGeom>
              <a:avLst/>
              <a:gdLst/>
              <a:ahLst/>
              <a:cxnLst/>
              <a:rect l="l" t="t" r="r" b="b"/>
              <a:pathLst>
                <a:path w="272415" h="275589">
                  <a:moveTo>
                    <a:pt x="0" y="0"/>
                  </a:moveTo>
                  <a:lnTo>
                    <a:pt x="0" y="117817"/>
                  </a:lnTo>
                  <a:lnTo>
                    <a:pt x="271957" y="275196"/>
                  </a:lnTo>
                  <a:lnTo>
                    <a:pt x="271868" y="157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11544009" y="5064217"/>
              <a:ext cx="461009" cy="266700"/>
            </a:xfrm>
            <a:custGeom>
              <a:avLst/>
              <a:gdLst/>
              <a:ahLst/>
              <a:cxnLst/>
              <a:rect l="l" t="t" r="r" b="b"/>
              <a:pathLst>
                <a:path w="461009" h="266700">
                  <a:moveTo>
                    <a:pt x="188912" y="0"/>
                  </a:moveTo>
                  <a:lnTo>
                    <a:pt x="0" y="109207"/>
                  </a:lnTo>
                  <a:lnTo>
                    <a:pt x="271868" y="266331"/>
                  </a:lnTo>
                  <a:lnTo>
                    <a:pt x="460794" y="157124"/>
                  </a:lnTo>
                  <a:lnTo>
                    <a:pt x="188912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1830075" y="5356161"/>
              <a:ext cx="63500" cy="71120"/>
            </a:xfrm>
            <a:custGeom>
              <a:avLst/>
              <a:gdLst/>
              <a:ahLst/>
              <a:cxnLst/>
              <a:rect l="l" t="t" r="r" b="b"/>
              <a:pathLst>
                <a:path w="63500" h="71120">
                  <a:moveTo>
                    <a:pt x="63423" y="21729"/>
                  </a:moveTo>
                  <a:lnTo>
                    <a:pt x="0" y="58470"/>
                  </a:lnTo>
                  <a:lnTo>
                    <a:pt x="0" y="70662"/>
                  </a:lnTo>
                  <a:lnTo>
                    <a:pt x="63423" y="34010"/>
                  </a:lnTo>
                  <a:lnTo>
                    <a:pt x="63423" y="21729"/>
                  </a:lnTo>
                  <a:close/>
                </a:path>
                <a:path w="63500" h="71120">
                  <a:moveTo>
                    <a:pt x="63423" y="0"/>
                  </a:moveTo>
                  <a:lnTo>
                    <a:pt x="0" y="36741"/>
                  </a:lnTo>
                  <a:lnTo>
                    <a:pt x="0" y="48933"/>
                  </a:lnTo>
                  <a:lnTo>
                    <a:pt x="63423" y="12280"/>
                  </a:lnTo>
                  <a:lnTo>
                    <a:pt x="63423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553195" y="5199111"/>
              <a:ext cx="89467" cy="106564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704589" y="5286885"/>
              <a:ext cx="96596" cy="121412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11891820" y="5248650"/>
              <a:ext cx="65405" cy="100330"/>
            </a:xfrm>
            <a:custGeom>
              <a:avLst/>
              <a:gdLst/>
              <a:ahLst/>
              <a:cxnLst/>
              <a:rect l="l" t="t" r="r" b="b"/>
              <a:pathLst>
                <a:path w="65404" h="100329">
                  <a:moveTo>
                    <a:pt x="65303" y="0"/>
                  </a:moveTo>
                  <a:lnTo>
                    <a:pt x="0" y="37947"/>
                  </a:lnTo>
                  <a:lnTo>
                    <a:pt x="0" y="99999"/>
                  </a:lnTo>
                  <a:lnTo>
                    <a:pt x="65303" y="62153"/>
                  </a:lnTo>
                  <a:lnTo>
                    <a:pt x="65303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1619938" y="5091659"/>
              <a:ext cx="337185" cy="195580"/>
            </a:xfrm>
            <a:custGeom>
              <a:avLst/>
              <a:gdLst/>
              <a:ahLst/>
              <a:cxnLst/>
              <a:rect l="l" t="t" r="r" b="b"/>
              <a:pathLst>
                <a:path w="337184" h="195579">
                  <a:moveTo>
                    <a:pt x="65557" y="0"/>
                  </a:moveTo>
                  <a:lnTo>
                    <a:pt x="0" y="37934"/>
                  </a:lnTo>
                  <a:lnTo>
                    <a:pt x="271881" y="195059"/>
                  </a:lnTo>
                  <a:lnTo>
                    <a:pt x="337184" y="157035"/>
                  </a:lnTo>
                  <a:lnTo>
                    <a:pt x="65557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4356542" y="8380624"/>
              <a:ext cx="910590" cy="1219835"/>
            </a:xfrm>
            <a:custGeom>
              <a:avLst/>
              <a:gdLst/>
              <a:ahLst/>
              <a:cxnLst/>
              <a:rect l="l" t="t" r="r" b="b"/>
              <a:pathLst>
                <a:path w="910590" h="1219834">
                  <a:moveTo>
                    <a:pt x="910170" y="0"/>
                  </a:moveTo>
                  <a:lnTo>
                    <a:pt x="0" y="525843"/>
                  </a:lnTo>
                  <a:lnTo>
                    <a:pt x="0" y="1219212"/>
                  </a:lnTo>
                  <a:lnTo>
                    <a:pt x="910170" y="693458"/>
                  </a:lnTo>
                  <a:lnTo>
                    <a:pt x="910170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14379271" y="8425399"/>
              <a:ext cx="862965" cy="1134110"/>
            </a:xfrm>
            <a:custGeom>
              <a:avLst/>
              <a:gdLst/>
              <a:ahLst/>
              <a:cxnLst/>
              <a:rect l="l" t="t" r="r" b="b"/>
              <a:pathLst>
                <a:path w="862965" h="1134109">
                  <a:moveTo>
                    <a:pt x="862939" y="0"/>
                  </a:moveTo>
                  <a:lnTo>
                    <a:pt x="0" y="498563"/>
                  </a:lnTo>
                  <a:lnTo>
                    <a:pt x="0" y="1133957"/>
                  </a:lnTo>
                  <a:lnTo>
                    <a:pt x="862939" y="635393"/>
                  </a:lnTo>
                  <a:lnTo>
                    <a:pt x="862939" y="0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13927109" y="8658254"/>
              <a:ext cx="429895" cy="539115"/>
            </a:xfrm>
            <a:custGeom>
              <a:avLst/>
              <a:gdLst/>
              <a:ahLst/>
              <a:cxnLst/>
              <a:rect l="l" t="t" r="r" b="b"/>
              <a:pathLst>
                <a:path w="429894" h="539115">
                  <a:moveTo>
                    <a:pt x="0" y="0"/>
                  </a:moveTo>
                  <a:lnTo>
                    <a:pt x="0" y="295148"/>
                  </a:lnTo>
                  <a:lnTo>
                    <a:pt x="429425" y="538797"/>
                  </a:lnTo>
                  <a:lnTo>
                    <a:pt x="429425" y="248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13947098" y="8700463"/>
              <a:ext cx="384175" cy="448309"/>
            </a:xfrm>
            <a:custGeom>
              <a:avLst/>
              <a:gdLst/>
              <a:ahLst/>
              <a:cxnLst/>
              <a:rect l="l" t="t" r="r" b="b"/>
              <a:pathLst>
                <a:path w="384175" h="448309">
                  <a:moveTo>
                    <a:pt x="0" y="0"/>
                  </a:moveTo>
                  <a:lnTo>
                    <a:pt x="0" y="242633"/>
                  </a:lnTo>
                  <a:lnTo>
                    <a:pt x="383895" y="447929"/>
                  </a:lnTo>
                  <a:lnTo>
                    <a:pt x="383895" y="2219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13927109" y="8132067"/>
              <a:ext cx="1339850" cy="774700"/>
            </a:xfrm>
            <a:custGeom>
              <a:avLst/>
              <a:gdLst/>
              <a:ahLst/>
              <a:cxnLst/>
              <a:rect l="l" t="t" r="r" b="b"/>
              <a:pathLst>
                <a:path w="1339850" h="774700">
                  <a:moveTo>
                    <a:pt x="910678" y="0"/>
                  </a:moveTo>
                  <a:lnTo>
                    <a:pt x="0" y="526186"/>
                  </a:lnTo>
                  <a:lnTo>
                    <a:pt x="429425" y="774357"/>
                  </a:lnTo>
                  <a:lnTo>
                    <a:pt x="1339583" y="248602"/>
                  </a:lnTo>
                  <a:lnTo>
                    <a:pt x="910678" y="0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13974992" y="8155739"/>
              <a:ext cx="1244600" cy="719455"/>
            </a:xfrm>
            <a:custGeom>
              <a:avLst/>
              <a:gdLst/>
              <a:ahLst/>
              <a:cxnLst/>
              <a:rect l="l" t="t" r="r" b="b"/>
              <a:pathLst>
                <a:path w="1244600" h="719454">
                  <a:moveTo>
                    <a:pt x="861060" y="0"/>
                  </a:moveTo>
                  <a:lnTo>
                    <a:pt x="0" y="498729"/>
                  </a:lnTo>
                  <a:lnTo>
                    <a:pt x="381596" y="719201"/>
                  </a:lnTo>
                  <a:lnTo>
                    <a:pt x="1244193" y="221310"/>
                  </a:lnTo>
                  <a:lnTo>
                    <a:pt x="861060" y="0"/>
                  </a:lnTo>
                  <a:close/>
                </a:path>
              </a:pathLst>
            </a:custGeom>
            <a:solidFill>
              <a:srgbClr val="97979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4441225" y="8738655"/>
              <a:ext cx="407730" cy="318240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14379280" y="8769994"/>
              <a:ext cx="862965" cy="461009"/>
            </a:xfrm>
            <a:custGeom>
              <a:avLst/>
              <a:gdLst/>
              <a:ahLst/>
              <a:cxnLst/>
              <a:rect l="l" t="t" r="r" b="b"/>
              <a:pathLst>
                <a:path w="862965" h="461009">
                  <a:moveTo>
                    <a:pt x="862939" y="0"/>
                  </a:moveTo>
                  <a:lnTo>
                    <a:pt x="540677" y="186359"/>
                  </a:lnTo>
                  <a:lnTo>
                    <a:pt x="580326" y="57289"/>
                  </a:lnTo>
                  <a:lnTo>
                    <a:pt x="0" y="392582"/>
                  </a:lnTo>
                  <a:lnTo>
                    <a:pt x="0" y="460870"/>
                  </a:lnTo>
                  <a:lnTo>
                    <a:pt x="496519" y="173913"/>
                  </a:lnTo>
                  <a:lnTo>
                    <a:pt x="463689" y="296252"/>
                  </a:lnTo>
                  <a:lnTo>
                    <a:pt x="862939" y="65468"/>
                  </a:lnTo>
                  <a:lnTo>
                    <a:pt x="862939" y="0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13670595" y="8906704"/>
              <a:ext cx="686435" cy="395605"/>
            </a:xfrm>
            <a:custGeom>
              <a:avLst/>
              <a:gdLst/>
              <a:ahLst/>
              <a:cxnLst/>
              <a:rect l="l" t="t" r="r" b="b"/>
              <a:pathLst>
                <a:path w="686434" h="395604">
                  <a:moveTo>
                    <a:pt x="257289" y="0"/>
                  </a:moveTo>
                  <a:lnTo>
                    <a:pt x="0" y="148767"/>
                  </a:lnTo>
                  <a:lnTo>
                    <a:pt x="426694" y="395325"/>
                  </a:lnTo>
                  <a:lnTo>
                    <a:pt x="685952" y="247929"/>
                  </a:lnTo>
                  <a:lnTo>
                    <a:pt x="257289" y="0"/>
                  </a:lnTo>
                  <a:close/>
                </a:path>
              </a:pathLst>
            </a:custGeom>
            <a:solidFill>
              <a:srgbClr val="FD8E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13484352" y="9154591"/>
              <a:ext cx="872490" cy="703580"/>
            </a:xfrm>
            <a:custGeom>
              <a:avLst/>
              <a:gdLst/>
              <a:ahLst/>
              <a:cxnLst/>
              <a:rect l="l" t="t" r="r" b="b"/>
              <a:pathLst>
                <a:path w="872490" h="703579">
                  <a:moveTo>
                    <a:pt x="425577" y="535851"/>
                  </a:moveTo>
                  <a:lnTo>
                    <a:pt x="0" y="289890"/>
                  </a:lnTo>
                  <a:lnTo>
                    <a:pt x="0" y="455714"/>
                  </a:lnTo>
                  <a:lnTo>
                    <a:pt x="425577" y="701154"/>
                  </a:lnTo>
                  <a:lnTo>
                    <a:pt x="425577" y="535851"/>
                  </a:lnTo>
                  <a:close/>
                </a:path>
                <a:path w="872490" h="703579">
                  <a:moveTo>
                    <a:pt x="872185" y="0"/>
                  </a:moveTo>
                  <a:lnTo>
                    <a:pt x="612927" y="147408"/>
                  </a:lnTo>
                  <a:lnTo>
                    <a:pt x="425627" y="530110"/>
                  </a:lnTo>
                  <a:lnTo>
                    <a:pt x="425627" y="703173"/>
                  </a:lnTo>
                  <a:lnTo>
                    <a:pt x="872185" y="445287"/>
                  </a:lnTo>
                  <a:lnTo>
                    <a:pt x="872185" y="0"/>
                  </a:lnTo>
                  <a:close/>
                </a:path>
              </a:pathLst>
            </a:custGeom>
            <a:solidFill>
              <a:srgbClr val="E37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13484400" y="9055472"/>
              <a:ext cx="613410" cy="635000"/>
            </a:xfrm>
            <a:custGeom>
              <a:avLst/>
              <a:gdLst/>
              <a:ahLst/>
              <a:cxnLst/>
              <a:rect l="l" t="t" r="r" b="b"/>
              <a:pathLst>
                <a:path w="613409" h="635000">
                  <a:moveTo>
                    <a:pt x="186194" y="0"/>
                  </a:moveTo>
                  <a:lnTo>
                    <a:pt x="0" y="389013"/>
                  </a:lnTo>
                  <a:lnTo>
                    <a:pt x="425589" y="634974"/>
                  </a:lnTo>
                  <a:lnTo>
                    <a:pt x="612889" y="246557"/>
                  </a:lnTo>
                  <a:lnTo>
                    <a:pt x="186194" y="0"/>
                  </a:lnTo>
                  <a:close/>
                </a:path>
              </a:pathLst>
            </a:custGeom>
            <a:solidFill>
              <a:srgbClr val="FD8E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13534951" y="9116866"/>
              <a:ext cx="506095" cy="521970"/>
            </a:xfrm>
            <a:custGeom>
              <a:avLst/>
              <a:gdLst/>
              <a:ahLst/>
              <a:cxnLst/>
              <a:rect l="l" t="t" r="r" b="b"/>
              <a:pathLst>
                <a:path w="506094" h="521970">
                  <a:moveTo>
                    <a:pt x="150723" y="0"/>
                  </a:moveTo>
                  <a:lnTo>
                    <a:pt x="0" y="316115"/>
                  </a:lnTo>
                  <a:lnTo>
                    <a:pt x="355079" y="521843"/>
                  </a:lnTo>
                  <a:lnTo>
                    <a:pt x="506056" y="205384"/>
                  </a:lnTo>
                  <a:lnTo>
                    <a:pt x="1507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14059509" y="9214314"/>
              <a:ext cx="260985" cy="415290"/>
            </a:xfrm>
            <a:custGeom>
              <a:avLst/>
              <a:gdLst/>
              <a:ahLst/>
              <a:cxnLst/>
              <a:rect l="l" t="t" r="r" b="b"/>
              <a:pathLst>
                <a:path w="260984" h="415290">
                  <a:moveTo>
                    <a:pt x="260794" y="0"/>
                  </a:moveTo>
                  <a:lnTo>
                    <a:pt x="66586" y="112191"/>
                  </a:lnTo>
                  <a:lnTo>
                    <a:pt x="0" y="260273"/>
                  </a:lnTo>
                  <a:lnTo>
                    <a:pt x="0" y="415188"/>
                  </a:lnTo>
                  <a:lnTo>
                    <a:pt x="145961" y="331038"/>
                  </a:lnTo>
                  <a:lnTo>
                    <a:pt x="170243" y="251066"/>
                  </a:lnTo>
                  <a:lnTo>
                    <a:pt x="260794" y="198805"/>
                  </a:lnTo>
                  <a:lnTo>
                    <a:pt x="260794" y="0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13447486" y="9594961"/>
              <a:ext cx="448945" cy="311150"/>
            </a:xfrm>
            <a:custGeom>
              <a:avLst/>
              <a:gdLst/>
              <a:ahLst/>
              <a:cxnLst/>
              <a:rect l="l" t="t" r="r" b="b"/>
              <a:pathLst>
                <a:path w="448944" h="311150">
                  <a:moveTo>
                    <a:pt x="0" y="0"/>
                  </a:moveTo>
                  <a:lnTo>
                    <a:pt x="0" y="52095"/>
                  </a:lnTo>
                  <a:lnTo>
                    <a:pt x="447319" y="310578"/>
                  </a:lnTo>
                  <a:lnTo>
                    <a:pt x="448678" y="2578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3B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3894812" y="9805772"/>
              <a:ext cx="83185" cy="100330"/>
            </a:xfrm>
            <a:custGeom>
              <a:avLst/>
              <a:gdLst/>
              <a:ahLst/>
              <a:cxnLst/>
              <a:rect l="l" t="t" r="r" b="b"/>
              <a:pathLst>
                <a:path w="83184" h="100329">
                  <a:moveTo>
                    <a:pt x="82689" y="0"/>
                  </a:moveTo>
                  <a:lnTo>
                    <a:pt x="0" y="47739"/>
                  </a:lnTo>
                  <a:lnTo>
                    <a:pt x="0" y="99745"/>
                  </a:lnTo>
                  <a:lnTo>
                    <a:pt x="82689" y="52006"/>
                  </a:lnTo>
                  <a:lnTo>
                    <a:pt x="82689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13447444" y="9583201"/>
              <a:ext cx="530225" cy="270510"/>
            </a:xfrm>
            <a:custGeom>
              <a:avLst/>
              <a:gdLst/>
              <a:ahLst/>
              <a:cxnLst/>
              <a:rect l="l" t="t" r="r" b="b"/>
              <a:pathLst>
                <a:path w="530225" h="270509">
                  <a:moveTo>
                    <a:pt x="20459" y="0"/>
                  </a:moveTo>
                  <a:lnTo>
                    <a:pt x="0" y="11760"/>
                  </a:lnTo>
                  <a:lnTo>
                    <a:pt x="447408" y="270332"/>
                  </a:lnTo>
                  <a:lnTo>
                    <a:pt x="530009" y="222592"/>
                  </a:lnTo>
                  <a:lnTo>
                    <a:pt x="509727" y="210743"/>
                  </a:lnTo>
                  <a:lnTo>
                    <a:pt x="447484" y="246811"/>
                  </a:lnTo>
                  <a:lnTo>
                    <a:pt x="20459" y="0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3586267" y="9541932"/>
              <a:ext cx="204520" cy="210332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13484378" y="9495230"/>
              <a:ext cx="426084" cy="311785"/>
            </a:xfrm>
            <a:custGeom>
              <a:avLst/>
              <a:gdLst/>
              <a:ahLst/>
              <a:cxnLst/>
              <a:rect l="l" t="t" r="r" b="b"/>
              <a:pathLst>
                <a:path w="426084" h="311784">
                  <a:moveTo>
                    <a:pt x="73914" y="42710"/>
                  </a:moveTo>
                  <a:lnTo>
                    <a:pt x="0" y="0"/>
                  </a:lnTo>
                  <a:lnTo>
                    <a:pt x="0" y="65392"/>
                  </a:lnTo>
                  <a:lnTo>
                    <a:pt x="73914" y="108102"/>
                  </a:lnTo>
                  <a:lnTo>
                    <a:pt x="73914" y="42710"/>
                  </a:lnTo>
                  <a:close/>
                </a:path>
                <a:path w="426084" h="311784">
                  <a:moveTo>
                    <a:pt x="425653" y="245948"/>
                  </a:moveTo>
                  <a:lnTo>
                    <a:pt x="330339" y="190525"/>
                  </a:lnTo>
                  <a:lnTo>
                    <a:pt x="330339" y="256260"/>
                  </a:lnTo>
                  <a:lnTo>
                    <a:pt x="425564" y="311327"/>
                  </a:lnTo>
                  <a:lnTo>
                    <a:pt x="425653" y="2459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13534981" y="9331574"/>
              <a:ext cx="403860" cy="307340"/>
            </a:xfrm>
            <a:custGeom>
              <a:avLst/>
              <a:gdLst/>
              <a:ahLst/>
              <a:cxnLst/>
              <a:rect l="l" t="t" r="r" b="b"/>
              <a:pathLst>
                <a:path w="403859" h="307340">
                  <a:moveTo>
                    <a:pt x="48336" y="0"/>
                  </a:moveTo>
                  <a:lnTo>
                    <a:pt x="0" y="101371"/>
                  </a:lnTo>
                  <a:lnTo>
                    <a:pt x="355079" y="307085"/>
                  </a:lnTo>
                  <a:lnTo>
                    <a:pt x="403504" y="205384"/>
                  </a:lnTo>
                  <a:lnTo>
                    <a:pt x="48336" y="0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3938492" y="9589989"/>
              <a:ext cx="366769" cy="251989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4942055" y="9083292"/>
              <a:ext cx="237389" cy="252037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14541879" y="6239456"/>
              <a:ext cx="1118870" cy="1557020"/>
            </a:xfrm>
            <a:custGeom>
              <a:avLst/>
              <a:gdLst/>
              <a:ahLst/>
              <a:cxnLst/>
              <a:rect l="l" t="t" r="r" b="b"/>
              <a:pathLst>
                <a:path w="1118869" h="1557020">
                  <a:moveTo>
                    <a:pt x="1118349" y="0"/>
                  </a:moveTo>
                  <a:lnTo>
                    <a:pt x="0" y="607009"/>
                  </a:lnTo>
                  <a:lnTo>
                    <a:pt x="0" y="1556816"/>
                  </a:lnTo>
                  <a:lnTo>
                    <a:pt x="1118349" y="910678"/>
                  </a:lnTo>
                  <a:lnTo>
                    <a:pt x="1118349" y="0"/>
                  </a:lnTo>
                  <a:close/>
                </a:path>
              </a:pathLst>
            </a:custGeom>
            <a:solidFill>
              <a:srgbClr val="DB1C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13424114" y="6240335"/>
              <a:ext cx="1118235" cy="1556385"/>
            </a:xfrm>
            <a:custGeom>
              <a:avLst/>
              <a:gdLst/>
              <a:ahLst/>
              <a:cxnLst/>
              <a:rect l="l" t="t" r="r" b="b"/>
              <a:pathLst>
                <a:path w="1118234" h="1556384">
                  <a:moveTo>
                    <a:pt x="0" y="0"/>
                  </a:moveTo>
                  <a:lnTo>
                    <a:pt x="0" y="910170"/>
                  </a:lnTo>
                  <a:lnTo>
                    <a:pt x="149364" y="996276"/>
                  </a:lnTo>
                  <a:lnTo>
                    <a:pt x="202564" y="959281"/>
                  </a:lnTo>
                  <a:lnTo>
                    <a:pt x="885101" y="1353921"/>
                  </a:lnTo>
                  <a:lnTo>
                    <a:pt x="885101" y="1421777"/>
                  </a:lnTo>
                  <a:lnTo>
                    <a:pt x="1117765" y="1555965"/>
                  </a:lnTo>
                  <a:lnTo>
                    <a:pt x="1117765" y="606158"/>
                  </a:lnTo>
                  <a:lnTo>
                    <a:pt x="534022" y="1314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2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13424080" y="5554295"/>
              <a:ext cx="1642745" cy="789305"/>
            </a:xfrm>
            <a:custGeom>
              <a:avLst/>
              <a:gdLst/>
              <a:ahLst/>
              <a:cxnLst/>
              <a:rect l="l" t="t" r="r" b="b"/>
              <a:pathLst>
                <a:path w="1642744" h="789304">
                  <a:moveTo>
                    <a:pt x="1117752" y="0"/>
                  </a:moveTo>
                  <a:lnTo>
                    <a:pt x="0" y="645883"/>
                  </a:lnTo>
                  <a:lnTo>
                    <a:pt x="524141" y="789114"/>
                  </a:lnTo>
                  <a:lnTo>
                    <a:pt x="1642325" y="143230"/>
                  </a:lnTo>
                  <a:lnTo>
                    <a:pt x="1117752" y="0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3948261" y="5697494"/>
              <a:ext cx="1712595" cy="1149350"/>
            </a:xfrm>
            <a:custGeom>
              <a:avLst/>
              <a:gdLst/>
              <a:ahLst/>
              <a:cxnLst/>
              <a:rect l="l" t="t" r="r" b="b"/>
              <a:pathLst>
                <a:path w="1712594" h="1149350">
                  <a:moveTo>
                    <a:pt x="1118095" y="0"/>
                  </a:moveTo>
                  <a:lnTo>
                    <a:pt x="0" y="645883"/>
                  </a:lnTo>
                  <a:lnTo>
                    <a:pt x="593623" y="1148968"/>
                  </a:lnTo>
                  <a:lnTo>
                    <a:pt x="1711985" y="503339"/>
                  </a:lnTo>
                  <a:lnTo>
                    <a:pt x="1118095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3626645" y="6569812"/>
              <a:ext cx="682625" cy="1024890"/>
            </a:xfrm>
            <a:custGeom>
              <a:avLst/>
              <a:gdLst/>
              <a:ahLst/>
              <a:cxnLst/>
              <a:rect l="l" t="t" r="r" b="b"/>
              <a:pathLst>
                <a:path w="682625" h="1024890">
                  <a:moveTo>
                    <a:pt x="0" y="0"/>
                  </a:moveTo>
                  <a:lnTo>
                    <a:pt x="0" y="629767"/>
                  </a:lnTo>
                  <a:lnTo>
                    <a:pt x="682536" y="1024496"/>
                  </a:lnTo>
                  <a:lnTo>
                    <a:pt x="682536" y="3941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101068" y="6534005"/>
              <a:ext cx="232067" cy="263525"/>
            </a:xfrm>
            <a:prstGeom prst="rect">
              <a:avLst/>
            </a:prstGeom>
          </p:spPr>
        </p:pic>
        <p:pic>
          <p:nvPicPr>
            <p:cNvPr id="199" name="object 19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5377891" y="6373821"/>
              <a:ext cx="232067" cy="263525"/>
            </a:xfrm>
            <a:prstGeom prst="rect">
              <a:avLst/>
            </a:prstGeom>
          </p:spPr>
        </p:pic>
        <p:sp>
          <p:nvSpPr>
            <p:cNvPr id="200" name="object 200"/>
            <p:cNvSpPr/>
            <p:nvPr/>
          </p:nvSpPr>
          <p:spPr>
            <a:xfrm>
              <a:off x="13573401" y="6538652"/>
              <a:ext cx="59055" cy="698500"/>
            </a:xfrm>
            <a:custGeom>
              <a:avLst/>
              <a:gdLst/>
              <a:ahLst/>
              <a:cxnLst/>
              <a:rect l="l" t="t" r="r" b="b"/>
              <a:pathLst>
                <a:path w="59055" h="698500">
                  <a:moveTo>
                    <a:pt x="0" y="0"/>
                  </a:moveTo>
                  <a:lnTo>
                    <a:pt x="0" y="697966"/>
                  </a:lnTo>
                  <a:lnTo>
                    <a:pt x="58572" y="664210"/>
                  </a:lnTo>
                  <a:lnTo>
                    <a:pt x="58572" y="33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1C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1" name="object 20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3839587" y="6623257"/>
              <a:ext cx="143337" cy="125216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13424080" y="6200179"/>
              <a:ext cx="1118235" cy="687705"/>
            </a:xfrm>
            <a:custGeom>
              <a:avLst/>
              <a:gdLst/>
              <a:ahLst/>
              <a:cxnLst/>
              <a:rect l="l" t="t" r="r" b="b"/>
              <a:pathLst>
                <a:path w="1118234" h="687704">
                  <a:moveTo>
                    <a:pt x="0" y="0"/>
                  </a:moveTo>
                  <a:lnTo>
                    <a:pt x="0" y="41694"/>
                  </a:lnTo>
                  <a:lnTo>
                    <a:pt x="523455" y="194386"/>
                  </a:lnTo>
                  <a:lnTo>
                    <a:pt x="1117752" y="687489"/>
                  </a:lnTo>
                  <a:lnTo>
                    <a:pt x="1117752" y="646315"/>
                  </a:lnTo>
                  <a:lnTo>
                    <a:pt x="524141" y="1432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14541868" y="6200863"/>
              <a:ext cx="1118870" cy="1595755"/>
            </a:xfrm>
            <a:custGeom>
              <a:avLst/>
              <a:gdLst/>
              <a:ahLst/>
              <a:cxnLst/>
              <a:rect l="l" t="t" r="r" b="b"/>
              <a:pathLst>
                <a:path w="1118869" h="1595754">
                  <a:moveTo>
                    <a:pt x="1118349" y="882091"/>
                  </a:moveTo>
                  <a:lnTo>
                    <a:pt x="0" y="1527975"/>
                  </a:lnTo>
                  <a:lnTo>
                    <a:pt x="0" y="1595412"/>
                  </a:lnTo>
                  <a:lnTo>
                    <a:pt x="1118349" y="949274"/>
                  </a:lnTo>
                  <a:lnTo>
                    <a:pt x="1118349" y="882091"/>
                  </a:lnTo>
                  <a:close/>
                </a:path>
                <a:path w="1118869" h="1595754">
                  <a:moveTo>
                    <a:pt x="1118349" y="0"/>
                  </a:moveTo>
                  <a:lnTo>
                    <a:pt x="0" y="645629"/>
                  </a:lnTo>
                  <a:lnTo>
                    <a:pt x="0" y="686803"/>
                  </a:lnTo>
                  <a:lnTo>
                    <a:pt x="1118349" y="40678"/>
                  </a:lnTo>
                  <a:lnTo>
                    <a:pt x="1118349" y="0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14309215" y="7594256"/>
              <a:ext cx="233045" cy="202565"/>
            </a:xfrm>
            <a:custGeom>
              <a:avLst/>
              <a:gdLst/>
              <a:ahLst/>
              <a:cxnLst/>
              <a:rect l="l" t="t" r="r" b="b"/>
              <a:pathLst>
                <a:path w="233044" h="202565">
                  <a:moveTo>
                    <a:pt x="0" y="0"/>
                  </a:moveTo>
                  <a:lnTo>
                    <a:pt x="0" y="67868"/>
                  </a:lnTo>
                  <a:lnTo>
                    <a:pt x="232663" y="202056"/>
                  </a:lnTo>
                  <a:lnTo>
                    <a:pt x="232663" y="1346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3424081" y="7082786"/>
              <a:ext cx="207892" cy="153835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13460082" y="5580824"/>
              <a:ext cx="1560195" cy="1940560"/>
            </a:xfrm>
            <a:custGeom>
              <a:avLst/>
              <a:gdLst/>
              <a:ahLst/>
              <a:cxnLst/>
              <a:rect l="l" t="t" r="r" b="b"/>
              <a:pathLst>
                <a:path w="1560194" h="1940559">
                  <a:moveTo>
                    <a:pt x="539318" y="733082"/>
                  </a:moveTo>
                  <a:lnTo>
                    <a:pt x="15252" y="589775"/>
                  </a:lnTo>
                  <a:lnTo>
                    <a:pt x="0" y="598639"/>
                  </a:lnTo>
                  <a:lnTo>
                    <a:pt x="524141" y="741781"/>
                  </a:lnTo>
                  <a:lnTo>
                    <a:pt x="539318" y="733082"/>
                  </a:lnTo>
                  <a:close/>
                </a:path>
                <a:path w="1560194" h="1940559">
                  <a:moveTo>
                    <a:pt x="593090" y="701954"/>
                  </a:moveTo>
                  <a:lnTo>
                    <a:pt x="69037" y="558647"/>
                  </a:lnTo>
                  <a:lnTo>
                    <a:pt x="53771" y="567512"/>
                  </a:lnTo>
                  <a:lnTo>
                    <a:pt x="578002" y="710653"/>
                  </a:lnTo>
                  <a:lnTo>
                    <a:pt x="593090" y="701954"/>
                  </a:lnTo>
                  <a:close/>
                </a:path>
                <a:path w="1560194" h="1940559">
                  <a:moveTo>
                    <a:pt x="646963" y="670775"/>
                  </a:moveTo>
                  <a:lnTo>
                    <a:pt x="122897" y="527545"/>
                  </a:lnTo>
                  <a:lnTo>
                    <a:pt x="107645" y="536321"/>
                  </a:lnTo>
                  <a:lnTo>
                    <a:pt x="631786" y="679551"/>
                  </a:lnTo>
                  <a:lnTo>
                    <a:pt x="646963" y="670775"/>
                  </a:lnTo>
                  <a:close/>
                </a:path>
                <a:path w="1560194" h="1940559">
                  <a:moveTo>
                    <a:pt x="700405" y="639889"/>
                  </a:moveTo>
                  <a:lnTo>
                    <a:pt x="176352" y="496658"/>
                  </a:lnTo>
                  <a:lnTo>
                    <a:pt x="161175" y="505434"/>
                  </a:lnTo>
                  <a:lnTo>
                    <a:pt x="685317" y="648665"/>
                  </a:lnTo>
                  <a:lnTo>
                    <a:pt x="700405" y="639889"/>
                  </a:lnTo>
                  <a:close/>
                </a:path>
                <a:path w="1560194" h="1940559">
                  <a:moveTo>
                    <a:pt x="754278" y="608838"/>
                  </a:moveTo>
                  <a:lnTo>
                    <a:pt x="230212" y="465607"/>
                  </a:lnTo>
                  <a:lnTo>
                    <a:pt x="214960" y="474383"/>
                  </a:lnTo>
                  <a:lnTo>
                    <a:pt x="739101" y="617613"/>
                  </a:lnTo>
                  <a:lnTo>
                    <a:pt x="754278" y="608838"/>
                  </a:lnTo>
                  <a:close/>
                </a:path>
                <a:path w="1560194" h="1940559">
                  <a:moveTo>
                    <a:pt x="807986" y="577773"/>
                  </a:moveTo>
                  <a:lnTo>
                    <a:pt x="283921" y="434543"/>
                  </a:lnTo>
                  <a:lnTo>
                    <a:pt x="268668" y="443318"/>
                  </a:lnTo>
                  <a:lnTo>
                    <a:pt x="792810" y="586549"/>
                  </a:lnTo>
                  <a:lnTo>
                    <a:pt x="807986" y="577773"/>
                  </a:lnTo>
                  <a:close/>
                </a:path>
                <a:path w="1560194" h="1940559">
                  <a:moveTo>
                    <a:pt x="849045" y="1916582"/>
                  </a:moveTo>
                  <a:lnTo>
                    <a:pt x="171881" y="1525346"/>
                  </a:lnTo>
                  <a:lnTo>
                    <a:pt x="171881" y="1548790"/>
                  </a:lnTo>
                  <a:lnTo>
                    <a:pt x="849045" y="1940191"/>
                  </a:lnTo>
                  <a:lnTo>
                    <a:pt x="849045" y="1916582"/>
                  </a:lnTo>
                  <a:close/>
                </a:path>
                <a:path w="1560194" h="1940559">
                  <a:moveTo>
                    <a:pt x="849045" y="1839823"/>
                  </a:moveTo>
                  <a:lnTo>
                    <a:pt x="171881" y="1448587"/>
                  </a:lnTo>
                  <a:lnTo>
                    <a:pt x="171881" y="1472031"/>
                  </a:lnTo>
                  <a:lnTo>
                    <a:pt x="849045" y="1863432"/>
                  </a:lnTo>
                  <a:lnTo>
                    <a:pt x="849045" y="1839823"/>
                  </a:lnTo>
                  <a:close/>
                </a:path>
                <a:path w="1560194" h="1940559">
                  <a:moveTo>
                    <a:pt x="849045" y="1763102"/>
                  </a:moveTo>
                  <a:lnTo>
                    <a:pt x="171881" y="1371866"/>
                  </a:lnTo>
                  <a:lnTo>
                    <a:pt x="171881" y="1395310"/>
                  </a:lnTo>
                  <a:lnTo>
                    <a:pt x="849045" y="1786712"/>
                  </a:lnTo>
                  <a:lnTo>
                    <a:pt x="849045" y="1763102"/>
                  </a:lnTo>
                  <a:close/>
                </a:path>
                <a:path w="1560194" h="1940559">
                  <a:moveTo>
                    <a:pt x="849045" y="1686344"/>
                  </a:moveTo>
                  <a:lnTo>
                    <a:pt x="171881" y="1295107"/>
                  </a:lnTo>
                  <a:lnTo>
                    <a:pt x="171881" y="1318552"/>
                  </a:lnTo>
                  <a:lnTo>
                    <a:pt x="849045" y="1709953"/>
                  </a:lnTo>
                  <a:lnTo>
                    <a:pt x="849045" y="1686344"/>
                  </a:lnTo>
                  <a:close/>
                </a:path>
                <a:path w="1560194" h="1940559">
                  <a:moveTo>
                    <a:pt x="849045" y="1609585"/>
                  </a:moveTo>
                  <a:lnTo>
                    <a:pt x="171881" y="1218349"/>
                  </a:lnTo>
                  <a:lnTo>
                    <a:pt x="171881" y="1241793"/>
                  </a:lnTo>
                  <a:lnTo>
                    <a:pt x="849045" y="1633194"/>
                  </a:lnTo>
                  <a:lnTo>
                    <a:pt x="849045" y="1609585"/>
                  </a:lnTo>
                  <a:close/>
                </a:path>
                <a:path w="1560194" h="1940559">
                  <a:moveTo>
                    <a:pt x="849045" y="1532864"/>
                  </a:moveTo>
                  <a:lnTo>
                    <a:pt x="171881" y="1141628"/>
                  </a:lnTo>
                  <a:lnTo>
                    <a:pt x="171881" y="1165072"/>
                  </a:lnTo>
                  <a:lnTo>
                    <a:pt x="849045" y="1556473"/>
                  </a:lnTo>
                  <a:lnTo>
                    <a:pt x="849045" y="1532864"/>
                  </a:lnTo>
                  <a:close/>
                </a:path>
                <a:path w="1560194" h="1940559">
                  <a:moveTo>
                    <a:pt x="849045" y="1456093"/>
                  </a:moveTo>
                  <a:lnTo>
                    <a:pt x="171881" y="1064856"/>
                  </a:lnTo>
                  <a:lnTo>
                    <a:pt x="171881" y="1088301"/>
                  </a:lnTo>
                  <a:lnTo>
                    <a:pt x="849045" y="1479702"/>
                  </a:lnTo>
                  <a:lnTo>
                    <a:pt x="849045" y="1456093"/>
                  </a:lnTo>
                  <a:close/>
                </a:path>
                <a:path w="1560194" h="1940559">
                  <a:moveTo>
                    <a:pt x="861682" y="546773"/>
                  </a:moveTo>
                  <a:lnTo>
                    <a:pt x="337705" y="403542"/>
                  </a:lnTo>
                  <a:lnTo>
                    <a:pt x="322453" y="412318"/>
                  </a:lnTo>
                  <a:lnTo>
                    <a:pt x="846594" y="555548"/>
                  </a:lnTo>
                  <a:lnTo>
                    <a:pt x="861682" y="546773"/>
                  </a:lnTo>
                  <a:close/>
                </a:path>
                <a:path w="1560194" h="1940559">
                  <a:moveTo>
                    <a:pt x="915377" y="515708"/>
                  </a:moveTo>
                  <a:lnTo>
                    <a:pt x="391325" y="372478"/>
                  </a:lnTo>
                  <a:lnTo>
                    <a:pt x="376148" y="381254"/>
                  </a:lnTo>
                  <a:lnTo>
                    <a:pt x="900290" y="524484"/>
                  </a:lnTo>
                  <a:lnTo>
                    <a:pt x="915377" y="515708"/>
                  </a:lnTo>
                  <a:close/>
                </a:path>
                <a:path w="1560194" h="1940559">
                  <a:moveTo>
                    <a:pt x="969162" y="484695"/>
                  </a:moveTo>
                  <a:lnTo>
                    <a:pt x="445109" y="341388"/>
                  </a:lnTo>
                  <a:lnTo>
                    <a:pt x="429844" y="350253"/>
                  </a:lnTo>
                  <a:lnTo>
                    <a:pt x="954074" y="493395"/>
                  </a:lnTo>
                  <a:lnTo>
                    <a:pt x="969162" y="484695"/>
                  </a:lnTo>
                  <a:close/>
                </a:path>
                <a:path w="1560194" h="1940559">
                  <a:moveTo>
                    <a:pt x="1022858" y="453644"/>
                  </a:moveTo>
                  <a:lnTo>
                    <a:pt x="498805" y="310413"/>
                  </a:lnTo>
                  <a:lnTo>
                    <a:pt x="483539" y="319189"/>
                  </a:lnTo>
                  <a:lnTo>
                    <a:pt x="1007770" y="462419"/>
                  </a:lnTo>
                  <a:lnTo>
                    <a:pt x="1022858" y="453644"/>
                  </a:lnTo>
                  <a:close/>
                </a:path>
                <a:path w="1560194" h="1940559">
                  <a:moveTo>
                    <a:pt x="1076553" y="422630"/>
                  </a:moveTo>
                  <a:lnTo>
                    <a:pt x="552500" y="279323"/>
                  </a:lnTo>
                  <a:lnTo>
                    <a:pt x="537235" y="288188"/>
                  </a:lnTo>
                  <a:lnTo>
                    <a:pt x="1061466" y="431330"/>
                  </a:lnTo>
                  <a:lnTo>
                    <a:pt x="1076553" y="422630"/>
                  </a:lnTo>
                  <a:close/>
                </a:path>
                <a:path w="1560194" h="1940559">
                  <a:moveTo>
                    <a:pt x="1130338" y="391579"/>
                  </a:moveTo>
                  <a:lnTo>
                    <a:pt x="606285" y="248348"/>
                  </a:lnTo>
                  <a:lnTo>
                    <a:pt x="591108" y="257124"/>
                  </a:lnTo>
                  <a:lnTo>
                    <a:pt x="1115250" y="400354"/>
                  </a:lnTo>
                  <a:lnTo>
                    <a:pt x="1130338" y="391579"/>
                  </a:lnTo>
                  <a:close/>
                </a:path>
                <a:path w="1560194" h="1940559">
                  <a:moveTo>
                    <a:pt x="1184046" y="360565"/>
                  </a:moveTo>
                  <a:lnTo>
                    <a:pt x="659993" y="217258"/>
                  </a:lnTo>
                  <a:lnTo>
                    <a:pt x="644817" y="226123"/>
                  </a:lnTo>
                  <a:lnTo>
                    <a:pt x="1168958" y="369265"/>
                  </a:lnTo>
                  <a:lnTo>
                    <a:pt x="1184046" y="360565"/>
                  </a:lnTo>
                  <a:close/>
                </a:path>
                <a:path w="1560194" h="1940559">
                  <a:moveTo>
                    <a:pt x="1237919" y="329514"/>
                  </a:moveTo>
                  <a:lnTo>
                    <a:pt x="713867" y="186207"/>
                  </a:lnTo>
                  <a:lnTo>
                    <a:pt x="698601" y="195072"/>
                  </a:lnTo>
                  <a:lnTo>
                    <a:pt x="1222832" y="338213"/>
                  </a:lnTo>
                  <a:lnTo>
                    <a:pt x="1237919" y="329514"/>
                  </a:lnTo>
                  <a:close/>
                </a:path>
                <a:path w="1560194" h="1940559">
                  <a:moveTo>
                    <a:pt x="1291526" y="298500"/>
                  </a:moveTo>
                  <a:lnTo>
                    <a:pt x="767473" y="155194"/>
                  </a:lnTo>
                  <a:lnTo>
                    <a:pt x="752208" y="164058"/>
                  </a:lnTo>
                  <a:lnTo>
                    <a:pt x="1276438" y="307200"/>
                  </a:lnTo>
                  <a:lnTo>
                    <a:pt x="1291526" y="298500"/>
                  </a:lnTo>
                  <a:close/>
                </a:path>
                <a:path w="1560194" h="1940559">
                  <a:moveTo>
                    <a:pt x="1345323" y="267449"/>
                  </a:moveTo>
                  <a:lnTo>
                    <a:pt x="821258" y="124218"/>
                  </a:lnTo>
                  <a:lnTo>
                    <a:pt x="806005" y="132994"/>
                  </a:lnTo>
                  <a:lnTo>
                    <a:pt x="1330147" y="276225"/>
                  </a:lnTo>
                  <a:lnTo>
                    <a:pt x="1345323" y="267449"/>
                  </a:lnTo>
                  <a:close/>
                </a:path>
                <a:path w="1560194" h="1940559">
                  <a:moveTo>
                    <a:pt x="1399006" y="236385"/>
                  </a:moveTo>
                  <a:lnTo>
                    <a:pt x="874941" y="93154"/>
                  </a:lnTo>
                  <a:lnTo>
                    <a:pt x="859688" y="101930"/>
                  </a:lnTo>
                  <a:lnTo>
                    <a:pt x="1383830" y="245160"/>
                  </a:lnTo>
                  <a:lnTo>
                    <a:pt x="1399006" y="236385"/>
                  </a:lnTo>
                  <a:close/>
                </a:path>
                <a:path w="1560194" h="1940559">
                  <a:moveTo>
                    <a:pt x="1452702" y="205371"/>
                  </a:moveTo>
                  <a:lnTo>
                    <a:pt x="928649" y="62064"/>
                  </a:lnTo>
                  <a:lnTo>
                    <a:pt x="913472" y="70929"/>
                  </a:lnTo>
                  <a:lnTo>
                    <a:pt x="1437614" y="214071"/>
                  </a:lnTo>
                  <a:lnTo>
                    <a:pt x="1452702" y="205371"/>
                  </a:lnTo>
                  <a:close/>
                </a:path>
                <a:path w="1560194" h="1940559">
                  <a:moveTo>
                    <a:pt x="1506410" y="174320"/>
                  </a:moveTo>
                  <a:lnTo>
                    <a:pt x="982345" y="31089"/>
                  </a:lnTo>
                  <a:lnTo>
                    <a:pt x="967092" y="39865"/>
                  </a:lnTo>
                  <a:lnTo>
                    <a:pt x="1491234" y="183095"/>
                  </a:lnTo>
                  <a:lnTo>
                    <a:pt x="1506410" y="174320"/>
                  </a:lnTo>
                  <a:close/>
                </a:path>
                <a:path w="1560194" h="1940559">
                  <a:moveTo>
                    <a:pt x="1560118" y="143306"/>
                  </a:moveTo>
                  <a:lnTo>
                    <a:pt x="1036066" y="0"/>
                  </a:lnTo>
                  <a:lnTo>
                    <a:pt x="1020889" y="8864"/>
                  </a:lnTo>
                  <a:lnTo>
                    <a:pt x="1545031" y="152006"/>
                  </a:lnTo>
                  <a:lnTo>
                    <a:pt x="1560118" y="143306"/>
                  </a:lnTo>
                  <a:close/>
                </a:path>
              </a:pathLst>
            </a:custGeom>
            <a:solidFill>
              <a:srgbClr val="A8A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13984313" y="5724131"/>
              <a:ext cx="1630045" cy="1101725"/>
            </a:xfrm>
            <a:custGeom>
              <a:avLst/>
              <a:gdLst/>
              <a:ahLst/>
              <a:cxnLst/>
              <a:rect l="l" t="t" r="r" b="b"/>
              <a:pathLst>
                <a:path w="1630044" h="1101725">
                  <a:moveTo>
                    <a:pt x="608622" y="1092923"/>
                  </a:moveTo>
                  <a:lnTo>
                    <a:pt x="15087" y="589749"/>
                  </a:lnTo>
                  <a:lnTo>
                    <a:pt x="0" y="598449"/>
                  </a:lnTo>
                  <a:lnTo>
                    <a:pt x="593534" y="1101623"/>
                  </a:lnTo>
                  <a:lnTo>
                    <a:pt x="608622" y="1092923"/>
                  </a:lnTo>
                  <a:close/>
                </a:path>
                <a:path w="1630044" h="1101725">
                  <a:moveTo>
                    <a:pt x="662317" y="1061897"/>
                  </a:moveTo>
                  <a:lnTo>
                    <a:pt x="68783" y="558647"/>
                  </a:lnTo>
                  <a:lnTo>
                    <a:pt x="53695" y="567423"/>
                  </a:lnTo>
                  <a:lnTo>
                    <a:pt x="647230" y="1070508"/>
                  </a:lnTo>
                  <a:lnTo>
                    <a:pt x="662317" y="1061897"/>
                  </a:lnTo>
                  <a:close/>
                </a:path>
                <a:path w="1630044" h="1101725">
                  <a:moveTo>
                    <a:pt x="716102" y="1030846"/>
                  </a:moveTo>
                  <a:lnTo>
                    <a:pt x="122567" y="527672"/>
                  </a:lnTo>
                  <a:lnTo>
                    <a:pt x="107391" y="536371"/>
                  </a:lnTo>
                  <a:lnTo>
                    <a:pt x="701001" y="1039545"/>
                  </a:lnTo>
                  <a:lnTo>
                    <a:pt x="716102" y="1030846"/>
                  </a:lnTo>
                  <a:close/>
                </a:path>
                <a:path w="1630044" h="1101725">
                  <a:moveTo>
                    <a:pt x="769797" y="999832"/>
                  </a:moveTo>
                  <a:lnTo>
                    <a:pt x="176263" y="496582"/>
                  </a:lnTo>
                  <a:lnTo>
                    <a:pt x="161175" y="505358"/>
                  </a:lnTo>
                  <a:lnTo>
                    <a:pt x="754710" y="1008443"/>
                  </a:lnTo>
                  <a:lnTo>
                    <a:pt x="769797" y="999832"/>
                  </a:lnTo>
                  <a:close/>
                </a:path>
                <a:path w="1630044" h="1101725">
                  <a:moveTo>
                    <a:pt x="823582" y="968781"/>
                  </a:moveTo>
                  <a:lnTo>
                    <a:pt x="230047" y="465607"/>
                  </a:lnTo>
                  <a:lnTo>
                    <a:pt x="214871" y="474306"/>
                  </a:lnTo>
                  <a:lnTo>
                    <a:pt x="808494" y="977480"/>
                  </a:lnTo>
                  <a:lnTo>
                    <a:pt x="823582" y="968781"/>
                  </a:lnTo>
                  <a:close/>
                </a:path>
                <a:path w="1630044" h="1101725">
                  <a:moveTo>
                    <a:pt x="877277" y="937768"/>
                  </a:moveTo>
                  <a:lnTo>
                    <a:pt x="283743" y="434517"/>
                  </a:lnTo>
                  <a:lnTo>
                    <a:pt x="268655" y="443293"/>
                  </a:lnTo>
                  <a:lnTo>
                    <a:pt x="862190" y="946378"/>
                  </a:lnTo>
                  <a:lnTo>
                    <a:pt x="877277" y="937768"/>
                  </a:lnTo>
                  <a:close/>
                </a:path>
                <a:path w="1630044" h="1101725">
                  <a:moveTo>
                    <a:pt x="930986" y="906716"/>
                  </a:moveTo>
                  <a:lnTo>
                    <a:pt x="337451" y="403542"/>
                  </a:lnTo>
                  <a:lnTo>
                    <a:pt x="322364" y="412242"/>
                  </a:lnTo>
                  <a:lnTo>
                    <a:pt x="915987" y="915416"/>
                  </a:lnTo>
                  <a:lnTo>
                    <a:pt x="930986" y="906716"/>
                  </a:lnTo>
                  <a:close/>
                </a:path>
                <a:path w="1630044" h="1101725">
                  <a:moveTo>
                    <a:pt x="984770" y="875703"/>
                  </a:moveTo>
                  <a:lnTo>
                    <a:pt x="391236" y="372529"/>
                  </a:lnTo>
                  <a:lnTo>
                    <a:pt x="376059" y="381228"/>
                  </a:lnTo>
                  <a:lnTo>
                    <a:pt x="969670" y="884313"/>
                  </a:lnTo>
                  <a:lnTo>
                    <a:pt x="984770" y="875703"/>
                  </a:lnTo>
                  <a:close/>
                </a:path>
                <a:path w="1630044" h="1101725">
                  <a:moveTo>
                    <a:pt x="1038466" y="844689"/>
                  </a:moveTo>
                  <a:lnTo>
                    <a:pt x="444931" y="341439"/>
                  </a:lnTo>
                  <a:lnTo>
                    <a:pt x="429844" y="350215"/>
                  </a:lnTo>
                  <a:lnTo>
                    <a:pt x="1023378" y="853300"/>
                  </a:lnTo>
                  <a:lnTo>
                    <a:pt x="1038466" y="844689"/>
                  </a:lnTo>
                  <a:close/>
                </a:path>
                <a:path w="1630044" h="1101725">
                  <a:moveTo>
                    <a:pt x="1092250" y="813638"/>
                  </a:moveTo>
                  <a:lnTo>
                    <a:pt x="498716" y="310464"/>
                  </a:lnTo>
                  <a:lnTo>
                    <a:pt x="483539" y="319163"/>
                  </a:lnTo>
                  <a:lnTo>
                    <a:pt x="1077163" y="822248"/>
                  </a:lnTo>
                  <a:lnTo>
                    <a:pt x="1092250" y="813638"/>
                  </a:lnTo>
                  <a:close/>
                </a:path>
                <a:path w="1630044" h="1101725">
                  <a:moveTo>
                    <a:pt x="1145946" y="782624"/>
                  </a:moveTo>
                  <a:lnTo>
                    <a:pt x="552411" y="279374"/>
                  </a:lnTo>
                  <a:lnTo>
                    <a:pt x="537324" y="288150"/>
                  </a:lnTo>
                  <a:lnTo>
                    <a:pt x="1130858" y="791235"/>
                  </a:lnTo>
                  <a:lnTo>
                    <a:pt x="1145946" y="782624"/>
                  </a:lnTo>
                  <a:close/>
                </a:path>
                <a:path w="1630044" h="1101725">
                  <a:moveTo>
                    <a:pt x="1199642" y="751560"/>
                  </a:moveTo>
                  <a:lnTo>
                    <a:pt x="606107" y="248386"/>
                  </a:lnTo>
                  <a:lnTo>
                    <a:pt x="591019" y="257086"/>
                  </a:lnTo>
                  <a:lnTo>
                    <a:pt x="1184630" y="760171"/>
                  </a:lnTo>
                  <a:lnTo>
                    <a:pt x="1199642" y="751560"/>
                  </a:lnTo>
                  <a:close/>
                </a:path>
                <a:path w="1630044" h="1101725">
                  <a:moveTo>
                    <a:pt x="1253426" y="720559"/>
                  </a:moveTo>
                  <a:lnTo>
                    <a:pt x="659892" y="217309"/>
                  </a:lnTo>
                  <a:lnTo>
                    <a:pt x="644804" y="226085"/>
                  </a:lnTo>
                  <a:lnTo>
                    <a:pt x="1238338" y="729170"/>
                  </a:lnTo>
                  <a:lnTo>
                    <a:pt x="1253426" y="720559"/>
                  </a:lnTo>
                  <a:close/>
                </a:path>
                <a:path w="1630044" h="1101725">
                  <a:moveTo>
                    <a:pt x="1307134" y="689495"/>
                  </a:moveTo>
                  <a:lnTo>
                    <a:pt x="713600" y="186321"/>
                  </a:lnTo>
                  <a:lnTo>
                    <a:pt x="698512" y="195021"/>
                  </a:lnTo>
                  <a:lnTo>
                    <a:pt x="1292047" y="698106"/>
                  </a:lnTo>
                  <a:lnTo>
                    <a:pt x="1307134" y="689495"/>
                  </a:lnTo>
                  <a:close/>
                </a:path>
                <a:path w="1630044" h="1101725">
                  <a:moveTo>
                    <a:pt x="1360919" y="658482"/>
                  </a:moveTo>
                  <a:lnTo>
                    <a:pt x="767384" y="155232"/>
                  </a:lnTo>
                  <a:lnTo>
                    <a:pt x="752208" y="164007"/>
                  </a:lnTo>
                  <a:lnTo>
                    <a:pt x="1345831" y="667092"/>
                  </a:lnTo>
                  <a:lnTo>
                    <a:pt x="1360919" y="658482"/>
                  </a:lnTo>
                  <a:close/>
                </a:path>
                <a:path w="1630044" h="1101725">
                  <a:moveTo>
                    <a:pt x="1414602" y="627430"/>
                  </a:moveTo>
                  <a:lnTo>
                    <a:pt x="821067" y="124256"/>
                  </a:lnTo>
                  <a:lnTo>
                    <a:pt x="805980" y="132956"/>
                  </a:lnTo>
                  <a:lnTo>
                    <a:pt x="1399514" y="636041"/>
                  </a:lnTo>
                  <a:lnTo>
                    <a:pt x="1414602" y="627430"/>
                  </a:lnTo>
                  <a:close/>
                </a:path>
                <a:path w="1630044" h="1101725">
                  <a:moveTo>
                    <a:pt x="1468310" y="596417"/>
                  </a:moveTo>
                  <a:lnTo>
                    <a:pt x="874864" y="93167"/>
                  </a:lnTo>
                  <a:lnTo>
                    <a:pt x="859688" y="101942"/>
                  </a:lnTo>
                  <a:lnTo>
                    <a:pt x="1453299" y="605028"/>
                  </a:lnTo>
                  <a:lnTo>
                    <a:pt x="1468310" y="596417"/>
                  </a:lnTo>
                  <a:close/>
                </a:path>
                <a:path w="1630044" h="1101725">
                  <a:moveTo>
                    <a:pt x="1522272" y="565365"/>
                  </a:moveTo>
                  <a:lnTo>
                    <a:pt x="928560" y="62191"/>
                  </a:lnTo>
                  <a:lnTo>
                    <a:pt x="913472" y="70891"/>
                  </a:lnTo>
                  <a:lnTo>
                    <a:pt x="1507185" y="573976"/>
                  </a:lnTo>
                  <a:lnTo>
                    <a:pt x="1522272" y="565365"/>
                  </a:lnTo>
                  <a:close/>
                </a:path>
                <a:path w="1630044" h="1101725">
                  <a:moveTo>
                    <a:pt x="1576057" y="534314"/>
                  </a:moveTo>
                  <a:lnTo>
                    <a:pt x="982268" y="30975"/>
                  </a:lnTo>
                  <a:lnTo>
                    <a:pt x="967181" y="39674"/>
                  </a:lnTo>
                  <a:lnTo>
                    <a:pt x="1560969" y="543013"/>
                  </a:lnTo>
                  <a:lnTo>
                    <a:pt x="1576057" y="534314"/>
                  </a:lnTo>
                  <a:close/>
                </a:path>
                <a:path w="1630044" h="1101725">
                  <a:moveTo>
                    <a:pt x="1629740" y="503339"/>
                  </a:moveTo>
                  <a:lnTo>
                    <a:pt x="1036040" y="0"/>
                  </a:lnTo>
                  <a:lnTo>
                    <a:pt x="1020864" y="8699"/>
                  </a:lnTo>
                  <a:lnTo>
                    <a:pt x="1614652" y="512038"/>
                  </a:lnTo>
                  <a:lnTo>
                    <a:pt x="1629740" y="503339"/>
                  </a:lnTo>
                  <a:close/>
                </a:path>
              </a:pathLst>
            </a:custGeom>
            <a:solidFill>
              <a:srgbClr val="7070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8" name="object 20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546668" y="8269531"/>
              <a:ext cx="1224382" cy="1778101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336041" y="6506165"/>
              <a:ext cx="1080574" cy="1452291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11951830" y="5127858"/>
              <a:ext cx="1971675" cy="1140460"/>
            </a:xfrm>
            <a:custGeom>
              <a:avLst/>
              <a:gdLst/>
              <a:ahLst/>
              <a:cxnLst/>
              <a:rect l="l" t="t" r="r" b="b"/>
              <a:pathLst>
                <a:path w="1971675" h="1140460">
                  <a:moveTo>
                    <a:pt x="1398511" y="0"/>
                  </a:moveTo>
                  <a:lnTo>
                    <a:pt x="0" y="808113"/>
                  </a:lnTo>
                  <a:lnTo>
                    <a:pt x="573849" y="1139926"/>
                  </a:lnTo>
                  <a:lnTo>
                    <a:pt x="1971408" y="332155"/>
                  </a:lnTo>
                  <a:lnTo>
                    <a:pt x="1398511" y="0"/>
                  </a:lnTo>
                  <a:close/>
                </a:path>
              </a:pathLst>
            </a:custGeom>
            <a:solidFill>
              <a:srgbClr val="DE7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11951830" y="5935976"/>
              <a:ext cx="574040" cy="374650"/>
            </a:xfrm>
            <a:custGeom>
              <a:avLst/>
              <a:gdLst/>
              <a:ahLst/>
              <a:cxnLst/>
              <a:rect l="l" t="t" r="r" b="b"/>
              <a:pathLst>
                <a:path w="574040" h="374650">
                  <a:moveTo>
                    <a:pt x="0" y="0"/>
                  </a:moveTo>
                  <a:lnTo>
                    <a:pt x="0" y="42291"/>
                  </a:lnTo>
                  <a:lnTo>
                    <a:pt x="573849" y="374180"/>
                  </a:lnTo>
                  <a:lnTo>
                    <a:pt x="573849" y="3318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5C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12525679" y="5460014"/>
              <a:ext cx="1397635" cy="850265"/>
            </a:xfrm>
            <a:custGeom>
              <a:avLst/>
              <a:gdLst/>
              <a:ahLst/>
              <a:cxnLst/>
              <a:rect l="l" t="t" r="r" b="b"/>
              <a:pathLst>
                <a:path w="1397634" h="850264">
                  <a:moveTo>
                    <a:pt x="1397558" y="0"/>
                  </a:moveTo>
                  <a:lnTo>
                    <a:pt x="0" y="807770"/>
                  </a:lnTo>
                  <a:lnTo>
                    <a:pt x="0" y="850137"/>
                  </a:lnTo>
                  <a:lnTo>
                    <a:pt x="1397558" y="42621"/>
                  </a:lnTo>
                  <a:lnTo>
                    <a:pt x="1397558" y="0"/>
                  </a:lnTo>
                  <a:close/>
                </a:path>
              </a:pathLst>
            </a:custGeom>
            <a:solidFill>
              <a:srgbClr val="AC4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13435324" y="5065407"/>
              <a:ext cx="341630" cy="625475"/>
            </a:xfrm>
            <a:custGeom>
              <a:avLst/>
              <a:gdLst/>
              <a:ahLst/>
              <a:cxnLst/>
              <a:rect l="l" t="t" r="r" b="b"/>
              <a:pathLst>
                <a:path w="341630" h="625475">
                  <a:moveTo>
                    <a:pt x="341617" y="0"/>
                  </a:moveTo>
                  <a:lnTo>
                    <a:pt x="0" y="197535"/>
                  </a:lnTo>
                  <a:lnTo>
                    <a:pt x="88" y="625081"/>
                  </a:lnTo>
                  <a:lnTo>
                    <a:pt x="341617" y="427126"/>
                  </a:lnTo>
                  <a:lnTo>
                    <a:pt x="341617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13093631" y="5065407"/>
              <a:ext cx="342265" cy="625475"/>
            </a:xfrm>
            <a:custGeom>
              <a:avLst/>
              <a:gdLst/>
              <a:ahLst/>
              <a:cxnLst/>
              <a:rect l="l" t="t" r="r" b="b"/>
              <a:pathLst>
                <a:path w="342265" h="625475">
                  <a:moveTo>
                    <a:pt x="0" y="0"/>
                  </a:moveTo>
                  <a:lnTo>
                    <a:pt x="0" y="427126"/>
                  </a:lnTo>
                  <a:lnTo>
                    <a:pt x="341782" y="625081"/>
                  </a:lnTo>
                  <a:lnTo>
                    <a:pt x="341693" y="197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3093650" y="4867961"/>
              <a:ext cx="683895" cy="395605"/>
            </a:xfrm>
            <a:custGeom>
              <a:avLst/>
              <a:gdLst/>
              <a:ahLst/>
              <a:cxnLst/>
              <a:rect l="l" t="t" r="r" b="b"/>
              <a:pathLst>
                <a:path w="683894" h="395604">
                  <a:moveTo>
                    <a:pt x="341782" y="0"/>
                  </a:moveTo>
                  <a:lnTo>
                    <a:pt x="0" y="197446"/>
                  </a:lnTo>
                  <a:lnTo>
                    <a:pt x="341693" y="394982"/>
                  </a:lnTo>
                  <a:lnTo>
                    <a:pt x="683298" y="197446"/>
                  </a:lnTo>
                  <a:lnTo>
                    <a:pt x="341782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3573738" y="5138408"/>
              <a:ext cx="76835" cy="169545"/>
            </a:xfrm>
            <a:custGeom>
              <a:avLst/>
              <a:gdLst/>
              <a:ahLst/>
              <a:cxnLst/>
              <a:rect l="l" t="t" r="r" b="b"/>
              <a:pathLst>
                <a:path w="76834" h="169545">
                  <a:moveTo>
                    <a:pt x="76225" y="0"/>
                  </a:moveTo>
                  <a:lnTo>
                    <a:pt x="0" y="44246"/>
                  </a:lnTo>
                  <a:lnTo>
                    <a:pt x="0" y="169062"/>
                  </a:lnTo>
                  <a:lnTo>
                    <a:pt x="76225" y="124815"/>
                  </a:lnTo>
                  <a:lnTo>
                    <a:pt x="76225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3232476" y="4941186"/>
              <a:ext cx="417830" cy="241935"/>
            </a:xfrm>
            <a:custGeom>
              <a:avLst/>
              <a:gdLst/>
              <a:ahLst/>
              <a:cxnLst/>
              <a:rect l="l" t="t" r="r" b="b"/>
              <a:pathLst>
                <a:path w="417830" h="241935">
                  <a:moveTo>
                    <a:pt x="76301" y="0"/>
                  </a:moveTo>
                  <a:lnTo>
                    <a:pt x="0" y="44081"/>
                  </a:lnTo>
                  <a:lnTo>
                    <a:pt x="341261" y="241617"/>
                  </a:lnTo>
                  <a:lnTo>
                    <a:pt x="417487" y="197192"/>
                  </a:lnTo>
                  <a:lnTo>
                    <a:pt x="76301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480615" y="5501507"/>
              <a:ext cx="114668" cy="127784"/>
            </a:xfrm>
            <a:prstGeom prst="rect">
              <a:avLst/>
            </a:prstGeom>
          </p:spPr>
        </p:pic>
        <p:sp>
          <p:nvSpPr>
            <p:cNvPr id="219" name="object 219"/>
            <p:cNvSpPr/>
            <p:nvPr/>
          </p:nvSpPr>
          <p:spPr>
            <a:xfrm>
              <a:off x="13113918" y="5390235"/>
              <a:ext cx="639445" cy="154940"/>
            </a:xfrm>
            <a:custGeom>
              <a:avLst/>
              <a:gdLst/>
              <a:ahLst/>
              <a:cxnLst/>
              <a:rect l="l" t="t" r="r" b="b"/>
              <a:pathLst>
                <a:path w="639444" h="154939">
                  <a:moveTo>
                    <a:pt x="54902" y="31711"/>
                  </a:moveTo>
                  <a:lnTo>
                    <a:pt x="0" y="0"/>
                  </a:lnTo>
                  <a:lnTo>
                    <a:pt x="0" y="79451"/>
                  </a:lnTo>
                  <a:lnTo>
                    <a:pt x="54902" y="111163"/>
                  </a:lnTo>
                  <a:lnTo>
                    <a:pt x="54902" y="31711"/>
                  </a:lnTo>
                  <a:close/>
                </a:path>
                <a:path w="639444" h="154939">
                  <a:moveTo>
                    <a:pt x="129743" y="75095"/>
                  </a:moveTo>
                  <a:lnTo>
                    <a:pt x="74841" y="43383"/>
                  </a:lnTo>
                  <a:lnTo>
                    <a:pt x="74841" y="122923"/>
                  </a:lnTo>
                  <a:lnTo>
                    <a:pt x="129743" y="154546"/>
                  </a:lnTo>
                  <a:lnTo>
                    <a:pt x="129743" y="75095"/>
                  </a:lnTo>
                  <a:close/>
                </a:path>
                <a:path w="639444" h="154939">
                  <a:moveTo>
                    <a:pt x="639229" y="7861"/>
                  </a:moveTo>
                  <a:lnTo>
                    <a:pt x="584327" y="39662"/>
                  </a:lnTo>
                  <a:lnTo>
                    <a:pt x="584327" y="115963"/>
                  </a:lnTo>
                  <a:lnTo>
                    <a:pt x="639229" y="84162"/>
                  </a:lnTo>
                  <a:lnTo>
                    <a:pt x="639229" y="7861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0" name="object 22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3113974" y="5124320"/>
              <a:ext cx="112712" cy="179539"/>
            </a:xfrm>
            <a:prstGeom prst="rect">
              <a:avLst/>
            </a:prstGeom>
          </p:spPr>
        </p:pic>
        <p:sp>
          <p:nvSpPr>
            <p:cNvPr id="221" name="object 221"/>
            <p:cNvSpPr/>
            <p:nvPr/>
          </p:nvSpPr>
          <p:spPr>
            <a:xfrm>
              <a:off x="13010878" y="5503873"/>
              <a:ext cx="341630" cy="433070"/>
            </a:xfrm>
            <a:custGeom>
              <a:avLst/>
              <a:gdLst/>
              <a:ahLst/>
              <a:cxnLst/>
              <a:rect l="l" t="t" r="r" b="b"/>
              <a:pathLst>
                <a:path w="341630" h="433070">
                  <a:moveTo>
                    <a:pt x="341617" y="0"/>
                  </a:moveTo>
                  <a:lnTo>
                    <a:pt x="0" y="197535"/>
                  </a:lnTo>
                  <a:lnTo>
                    <a:pt x="88" y="433006"/>
                  </a:lnTo>
                  <a:lnTo>
                    <a:pt x="341617" y="235051"/>
                  </a:lnTo>
                  <a:lnTo>
                    <a:pt x="341617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2669184" y="5503873"/>
              <a:ext cx="342265" cy="433070"/>
            </a:xfrm>
            <a:custGeom>
              <a:avLst/>
              <a:gdLst/>
              <a:ahLst/>
              <a:cxnLst/>
              <a:rect l="l" t="t" r="r" b="b"/>
              <a:pathLst>
                <a:path w="342265" h="433070">
                  <a:moveTo>
                    <a:pt x="0" y="0"/>
                  </a:moveTo>
                  <a:lnTo>
                    <a:pt x="0" y="235051"/>
                  </a:lnTo>
                  <a:lnTo>
                    <a:pt x="341782" y="433006"/>
                  </a:lnTo>
                  <a:lnTo>
                    <a:pt x="341693" y="1975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2669202" y="5306421"/>
              <a:ext cx="683895" cy="395605"/>
            </a:xfrm>
            <a:custGeom>
              <a:avLst/>
              <a:gdLst/>
              <a:ahLst/>
              <a:cxnLst/>
              <a:rect l="l" t="t" r="r" b="b"/>
              <a:pathLst>
                <a:path w="683894" h="395604">
                  <a:moveTo>
                    <a:pt x="341782" y="0"/>
                  </a:moveTo>
                  <a:lnTo>
                    <a:pt x="0" y="197446"/>
                  </a:lnTo>
                  <a:lnTo>
                    <a:pt x="341693" y="394982"/>
                  </a:lnTo>
                  <a:lnTo>
                    <a:pt x="683310" y="197446"/>
                  </a:lnTo>
                  <a:lnTo>
                    <a:pt x="341782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3149291" y="5576823"/>
              <a:ext cx="76835" cy="169545"/>
            </a:xfrm>
            <a:custGeom>
              <a:avLst/>
              <a:gdLst/>
              <a:ahLst/>
              <a:cxnLst/>
              <a:rect l="l" t="t" r="r" b="b"/>
              <a:pathLst>
                <a:path w="76834" h="169545">
                  <a:moveTo>
                    <a:pt x="76225" y="0"/>
                  </a:moveTo>
                  <a:lnTo>
                    <a:pt x="0" y="44246"/>
                  </a:lnTo>
                  <a:lnTo>
                    <a:pt x="0" y="169062"/>
                  </a:lnTo>
                  <a:lnTo>
                    <a:pt x="76225" y="124815"/>
                  </a:lnTo>
                  <a:lnTo>
                    <a:pt x="76225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2808030" y="5379653"/>
              <a:ext cx="417830" cy="241935"/>
            </a:xfrm>
            <a:custGeom>
              <a:avLst/>
              <a:gdLst/>
              <a:ahLst/>
              <a:cxnLst/>
              <a:rect l="l" t="t" r="r" b="b"/>
              <a:pathLst>
                <a:path w="417830" h="241935">
                  <a:moveTo>
                    <a:pt x="76301" y="0"/>
                  </a:moveTo>
                  <a:lnTo>
                    <a:pt x="0" y="44081"/>
                  </a:lnTo>
                  <a:lnTo>
                    <a:pt x="341261" y="241617"/>
                  </a:lnTo>
                  <a:lnTo>
                    <a:pt x="417487" y="197192"/>
                  </a:lnTo>
                  <a:lnTo>
                    <a:pt x="76301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3056091" y="5747900"/>
              <a:ext cx="114744" cy="127795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12683160" y="5644501"/>
              <a:ext cx="645795" cy="160020"/>
            </a:xfrm>
            <a:custGeom>
              <a:avLst/>
              <a:gdLst/>
              <a:ahLst/>
              <a:cxnLst/>
              <a:rect l="l" t="t" r="r" b="b"/>
              <a:pathLst>
                <a:path w="645794" h="160020">
                  <a:moveTo>
                    <a:pt x="54902" y="36626"/>
                  </a:moveTo>
                  <a:lnTo>
                    <a:pt x="0" y="4914"/>
                  </a:lnTo>
                  <a:lnTo>
                    <a:pt x="0" y="84455"/>
                  </a:lnTo>
                  <a:lnTo>
                    <a:pt x="54902" y="116078"/>
                  </a:lnTo>
                  <a:lnTo>
                    <a:pt x="54902" y="36626"/>
                  </a:lnTo>
                  <a:close/>
                </a:path>
                <a:path w="645794" h="160020">
                  <a:moveTo>
                    <a:pt x="129743" y="80048"/>
                  </a:moveTo>
                  <a:lnTo>
                    <a:pt x="74841" y="48336"/>
                  </a:lnTo>
                  <a:lnTo>
                    <a:pt x="74841" y="127787"/>
                  </a:lnTo>
                  <a:lnTo>
                    <a:pt x="129743" y="159499"/>
                  </a:lnTo>
                  <a:lnTo>
                    <a:pt x="129743" y="80048"/>
                  </a:lnTo>
                  <a:close/>
                </a:path>
                <a:path w="645794" h="160020">
                  <a:moveTo>
                    <a:pt x="645541" y="0"/>
                  </a:moveTo>
                  <a:lnTo>
                    <a:pt x="590638" y="31800"/>
                  </a:lnTo>
                  <a:lnTo>
                    <a:pt x="590638" y="108102"/>
                  </a:lnTo>
                  <a:lnTo>
                    <a:pt x="645541" y="76301"/>
                  </a:lnTo>
                  <a:lnTo>
                    <a:pt x="645541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2883278" y="5645876"/>
              <a:ext cx="112712" cy="179463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12559137" y="5764007"/>
              <a:ext cx="341630" cy="433070"/>
            </a:xfrm>
            <a:custGeom>
              <a:avLst/>
              <a:gdLst/>
              <a:ahLst/>
              <a:cxnLst/>
              <a:rect l="l" t="t" r="r" b="b"/>
              <a:pathLst>
                <a:path w="341629" h="433070">
                  <a:moveTo>
                    <a:pt x="341617" y="0"/>
                  </a:moveTo>
                  <a:lnTo>
                    <a:pt x="0" y="197535"/>
                  </a:lnTo>
                  <a:lnTo>
                    <a:pt x="88" y="433006"/>
                  </a:lnTo>
                  <a:lnTo>
                    <a:pt x="341617" y="235051"/>
                  </a:lnTo>
                  <a:lnTo>
                    <a:pt x="341617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2067393" y="5677393"/>
              <a:ext cx="492125" cy="520065"/>
            </a:xfrm>
            <a:custGeom>
              <a:avLst/>
              <a:gdLst/>
              <a:ahLst/>
              <a:cxnLst/>
              <a:rect l="l" t="t" r="r" b="b"/>
              <a:pathLst>
                <a:path w="492125" h="520064">
                  <a:moveTo>
                    <a:pt x="0" y="0"/>
                  </a:moveTo>
                  <a:lnTo>
                    <a:pt x="0" y="235038"/>
                  </a:lnTo>
                  <a:lnTo>
                    <a:pt x="491832" y="519620"/>
                  </a:lnTo>
                  <a:lnTo>
                    <a:pt x="491743" y="284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2067442" y="5480062"/>
              <a:ext cx="833755" cy="481965"/>
            </a:xfrm>
            <a:custGeom>
              <a:avLst/>
              <a:gdLst/>
              <a:ahLst/>
              <a:cxnLst/>
              <a:rect l="l" t="t" r="r" b="b"/>
              <a:pathLst>
                <a:path w="833754" h="481964">
                  <a:moveTo>
                    <a:pt x="341439" y="0"/>
                  </a:moveTo>
                  <a:lnTo>
                    <a:pt x="0" y="197358"/>
                  </a:lnTo>
                  <a:lnTo>
                    <a:pt x="491744" y="481418"/>
                  </a:lnTo>
                  <a:lnTo>
                    <a:pt x="833272" y="283972"/>
                  </a:lnTo>
                  <a:lnTo>
                    <a:pt x="341439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2697551" y="5836958"/>
              <a:ext cx="76835" cy="169545"/>
            </a:xfrm>
            <a:custGeom>
              <a:avLst/>
              <a:gdLst/>
              <a:ahLst/>
              <a:cxnLst/>
              <a:rect l="l" t="t" r="r" b="b"/>
              <a:pathLst>
                <a:path w="76834" h="169545">
                  <a:moveTo>
                    <a:pt x="76225" y="0"/>
                  </a:moveTo>
                  <a:lnTo>
                    <a:pt x="0" y="44246"/>
                  </a:lnTo>
                  <a:lnTo>
                    <a:pt x="0" y="169062"/>
                  </a:lnTo>
                  <a:lnTo>
                    <a:pt x="76225" y="124815"/>
                  </a:lnTo>
                  <a:lnTo>
                    <a:pt x="76225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2205985" y="5553175"/>
              <a:ext cx="568325" cy="328295"/>
            </a:xfrm>
            <a:custGeom>
              <a:avLst/>
              <a:gdLst/>
              <a:ahLst/>
              <a:cxnLst/>
              <a:rect l="l" t="t" r="r" b="b"/>
              <a:pathLst>
                <a:path w="568325" h="328295">
                  <a:moveTo>
                    <a:pt x="76301" y="0"/>
                  </a:moveTo>
                  <a:lnTo>
                    <a:pt x="0" y="44081"/>
                  </a:lnTo>
                  <a:lnTo>
                    <a:pt x="491566" y="328231"/>
                  </a:lnTo>
                  <a:lnTo>
                    <a:pt x="567791" y="283806"/>
                  </a:lnTo>
                  <a:lnTo>
                    <a:pt x="76301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4" name="object 23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584697" y="6030216"/>
              <a:ext cx="114744" cy="127796"/>
            </a:xfrm>
            <a:prstGeom prst="rect">
              <a:avLst/>
            </a:prstGeom>
          </p:spPr>
        </p:pic>
        <p:sp>
          <p:nvSpPr>
            <p:cNvPr id="235" name="object 235"/>
            <p:cNvSpPr/>
            <p:nvPr/>
          </p:nvSpPr>
          <p:spPr>
            <a:xfrm>
              <a:off x="12081548" y="5813767"/>
              <a:ext cx="205740" cy="198120"/>
            </a:xfrm>
            <a:custGeom>
              <a:avLst/>
              <a:gdLst/>
              <a:ahLst/>
              <a:cxnLst/>
              <a:rect l="l" t="t" r="r" b="b"/>
              <a:pathLst>
                <a:path w="205740" h="198120">
                  <a:moveTo>
                    <a:pt x="54902" y="31711"/>
                  </a:moveTo>
                  <a:lnTo>
                    <a:pt x="0" y="0"/>
                  </a:lnTo>
                  <a:lnTo>
                    <a:pt x="0" y="79540"/>
                  </a:lnTo>
                  <a:lnTo>
                    <a:pt x="54902" y="111163"/>
                  </a:lnTo>
                  <a:lnTo>
                    <a:pt x="54902" y="31711"/>
                  </a:lnTo>
                  <a:close/>
                </a:path>
                <a:path w="205740" h="198120">
                  <a:moveTo>
                    <a:pt x="129755" y="75120"/>
                  </a:moveTo>
                  <a:lnTo>
                    <a:pt x="74853" y="43408"/>
                  </a:lnTo>
                  <a:lnTo>
                    <a:pt x="74853" y="122948"/>
                  </a:lnTo>
                  <a:lnTo>
                    <a:pt x="129755" y="154571"/>
                  </a:lnTo>
                  <a:lnTo>
                    <a:pt x="129755" y="75120"/>
                  </a:lnTo>
                  <a:close/>
                </a:path>
                <a:path w="205740" h="198120">
                  <a:moveTo>
                    <a:pt x="205600" y="118668"/>
                  </a:moveTo>
                  <a:lnTo>
                    <a:pt x="150698" y="86956"/>
                  </a:lnTo>
                  <a:lnTo>
                    <a:pt x="150698" y="166497"/>
                  </a:lnTo>
                  <a:lnTo>
                    <a:pt x="205600" y="198120"/>
                  </a:lnTo>
                  <a:lnTo>
                    <a:pt x="205600" y="118668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2431528" y="5905959"/>
              <a:ext cx="112712" cy="179539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12517838" y="5603388"/>
              <a:ext cx="220979" cy="265430"/>
            </a:xfrm>
            <a:custGeom>
              <a:avLst/>
              <a:gdLst/>
              <a:ahLst/>
              <a:cxnLst/>
              <a:rect l="l" t="t" r="r" b="b"/>
              <a:pathLst>
                <a:path w="220979" h="265429">
                  <a:moveTo>
                    <a:pt x="220548" y="0"/>
                  </a:moveTo>
                  <a:lnTo>
                    <a:pt x="0" y="127533"/>
                  </a:lnTo>
                  <a:lnTo>
                    <a:pt x="88" y="265391"/>
                  </a:lnTo>
                  <a:lnTo>
                    <a:pt x="220548" y="137515"/>
                  </a:lnTo>
                  <a:lnTo>
                    <a:pt x="220548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12200275" y="5547457"/>
              <a:ext cx="318135" cy="321945"/>
            </a:xfrm>
            <a:custGeom>
              <a:avLst/>
              <a:gdLst/>
              <a:ahLst/>
              <a:cxnLst/>
              <a:rect l="l" t="t" r="r" b="b"/>
              <a:pathLst>
                <a:path w="318134" h="321945">
                  <a:moveTo>
                    <a:pt x="0" y="0"/>
                  </a:moveTo>
                  <a:lnTo>
                    <a:pt x="0" y="137604"/>
                  </a:lnTo>
                  <a:lnTo>
                    <a:pt x="317652" y="321322"/>
                  </a:lnTo>
                  <a:lnTo>
                    <a:pt x="317563" y="1834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12200308" y="5420250"/>
              <a:ext cx="538480" cy="311150"/>
            </a:xfrm>
            <a:custGeom>
              <a:avLst/>
              <a:gdLst/>
              <a:ahLst/>
              <a:cxnLst/>
              <a:rect l="l" t="t" r="r" b="b"/>
              <a:pathLst>
                <a:path w="538479" h="311150">
                  <a:moveTo>
                    <a:pt x="220548" y="0"/>
                  </a:moveTo>
                  <a:lnTo>
                    <a:pt x="0" y="127457"/>
                  </a:lnTo>
                  <a:lnTo>
                    <a:pt x="317563" y="310921"/>
                  </a:lnTo>
                  <a:lnTo>
                    <a:pt x="538111" y="183388"/>
                  </a:lnTo>
                  <a:lnTo>
                    <a:pt x="220548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12534329" y="5761075"/>
              <a:ext cx="74295" cy="82550"/>
            </a:xfrm>
            <a:custGeom>
              <a:avLst/>
              <a:gdLst/>
              <a:ahLst/>
              <a:cxnLst/>
              <a:rect l="l" t="t" r="r" b="b"/>
              <a:pathLst>
                <a:path w="74295" h="82550">
                  <a:moveTo>
                    <a:pt x="74079" y="25412"/>
                  </a:moveTo>
                  <a:lnTo>
                    <a:pt x="0" y="68287"/>
                  </a:lnTo>
                  <a:lnTo>
                    <a:pt x="0" y="82524"/>
                  </a:lnTo>
                  <a:lnTo>
                    <a:pt x="74079" y="39814"/>
                  </a:lnTo>
                  <a:lnTo>
                    <a:pt x="74079" y="25412"/>
                  </a:lnTo>
                  <a:close/>
                </a:path>
                <a:path w="74295" h="82550">
                  <a:moveTo>
                    <a:pt x="74079" y="0"/>
                  </a:moveTo>
                  <a:lnTo>
                    <a:pt x="0" y="42887"/>
                  </a:lnTo>
                  <a:lnTo>
                    <a:pt x="0" y="57124"/>
                  </a:lnTo>
                  <a:lnTo>
                    <a:pt x="74079" y="14414"/>
                  </a:lnTo>
                  <a:lnTo>
                    <a:pt x="74079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1" name="object 24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2210931" y="5577667"/>
              <a:ext cx="104518" cy="124471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387814" y="5680217"/>
              <a:ext cx="112712" cy="141693"/>
            </a:xfrm>
            <a:prstGeom prst="rect">
              <a:avLst/>
            </a:prstGeom>
          </p:spPr>
        </p:pic>
        <p:sp>
          <p:nvSpPr>
            <p:cNvPr id="243" name="object 243"/>
            <p:cNvSpPr/>
            <p:nvPr/>
          </p:nvSpPr>
          <p:spPr>
            <a:xfrm>
              <a:off x="12606474" y="5635580"/>
              <a:ext cx="76835" cy="116839"/>
            </a:xfrm>
            <a:custGeom>
              <a:avLst/>
              <a:gdLst/>
              <a:ahLst/>
              <a:cxnLst/>
              <a:rect l="l" t="t" r="r" b="b"/>
              <a:pathLst>
                <a:path w="76834" h="116839">
                  <a:moveTo>
                    <a:pt x="76225" y="0"/>
                  </a:moveTo>
                  <a:lnTo>
                    <a:pt x="0" y="44259"/>
                  </a:lnTo>
                  <a:lnTo>
                    <a:pt x="0" y="116801"/>
                  </a:lnTo>
                  <a:lnTo>
                    <a:pt x="76225" y="72555"/>
                  </a:lnTo>
                  <a:lnTo>
                    <a:pt x="76225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12288999" y="5452201"/>
              <a:ext cx="393700" cy="227965"/>
            </a:xfrm>
            <a:custGeom>
              <a:avLst/>
              <a:gdLst/>
              <a:ahLst/>
              <a:cxnLst/>
              <a:rect l="l" t="t" r="r" b="b"/>
              <a:pathLst>
                <a:path w="393700" h="227964">
                  <a:moveTo>
                    <a:pt x="76555" y="0"/>
                  </a:moveTo>
                  <a:lnTo>
                    <a:pt x="0" y="44246"/>
                  </a:lnTo>
                  <a:lnTo>
                    <a:pt x="317474" y="227799"/>
                  </a:lnTo>
                  <a:lnTo>
                    <a:pt x="393700" y="183375"/>
                  </a:lnTo>
                  <a:lnTo>
                    <a:pt x="76555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13014550" y="5375519"/>
              <a:ext cx="220979" cy="265430"/>
            </a:xfrm>
            <a:custGeom>
              <a:avLst/>
              <a:gdLst/>
              <a:ahLst/>
              <a:cxnLst/>
              <a:rect l="l" t="t" r="r" b="b"/>
              <a:pathLst>
                <a:path w="220980" h="265429">
                  <a:moveTo>
                    <a:pt x="220548" y="0"/>
                  </a:moveTo>
                  <a:lnTo>
                    <a:pt x="0" y="127533"/>
                  </a:lnTo>
                  <a:lnTo>
                    <a:pt x="0" y="265137"/>
                  </a:lnTo>
                  <a:lnTo>
                    <a:pt x="220548" y="137680"/>
                  </a:lnTo>
                  <a:lnTo>
                    <a:pt x="220548" y="0"/>
                  </a:lnTo>
                  <a:close/>
                </a:path>
              </a:pathLst>
            </a:custGeom>
            <a:solidFill>
              <a:srgbClr val="DAA4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12756995" y="5354120"/>
              <a:ext cx="257810" cy="287020"/>
            </a:xfrm>
            <a:custGeom>
              <a:avLst/>
              <a:gdLst/>
              <a:ahLst/>
              <a:cxnLst/>
              <a:rect l="l" t="t" r="r" b="b"/>
              <a:pathLst>
                <a:path w="257809" h="287020">
                  <a:moveTo>
                    <a:pt x="0" y="0"/>
                  </a:moveTo>
                  <a:lnTo>
                    <a:pt x="0" y="137604"/>
                  </a:lnTo>
                  <a:lnTo>
                    <a:pt x="257555" y="286537"/>
                  </a:lnTo>
                  <a:lnTo>
                    <a:pt x="257555" y="1489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12756954" y="5226681"/>
              <a:ext cx="478155" cy="276860"/>
            </a:xfrm>
            <a:custGeom>
              <a:avLst/>
              <a:gdLst/>
              <a:ahLst/>
              <a:cxnLst/>
              <a:rect l="l" t="t" r="r" b="b"/>
              <a:pathLst>
                <a:path w="478155" h="276860">
                  <a:moveTo>
                    <a:pt x="220726" y="0"/>
                  </a:moveTo>
                  <a:lnTo>
                    <a:pt x="0" y="127457"/>
                  </a:lnTo>
                  <a:lnTo>
                    <a:pt x="257556" y="276390"/>
                  </a:lnTo>
                  <a:lnTo>
                    <a:pt x="478104" y="148767"/>
                  </a:lnTo>
                  <a:lnTo>
                    <a:pt x="220726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12767907" y="5384520"/>
              <a:ext cx="337820" cy="231140"/>
            </a:xfrm>
            <a:custGeom>
              <a:avLst/>
              <a:gdLst/>
              <a:ahLst/>
              <a:cxnLst/>
              <a:rect l="l" t="t" r="r" b="b"/>
              <a:pathLst>
                <a:path w="337819" h="231139">
                  <a:moveTo>
                    <a:pt x="44246" y="25488"/>
                  </a:moveTo>
                  <a:lnTo>
                    <a:pt x="0" y="0"/>
                  </a:lnTo>
                  <a:lnTo>
                    <a:pt x="0" y="63944"/>
                  </a:lnTo>
                  <a:lnTo>
                    <a:pt x="44246" y="89509"/>
                  </a:lnTo>
                  <a:lnTo>
                    <a:pt x="44246" y="25488"/>
                  </a:lnTo>
                  <a:close/>
                </a:path>
                <a:path w="337819" h="231139">
                  <a:moveTo>
                    <a:pt x="337197" y="173837"/>
                  </a:moveTo>
                  <a:lnTo>
                    <a:pt x="263118" y="216725"/>
                  </a:lnTo>
                  <a:lnTo>
                    <a:pt x="263118" y="230962"/>
                  </a:lnTo>
                  <a:lnTo>
                    <a:pt x="337197" y="188252"/>
                  </a:lnTo>
                  <a:lnTo>
                    <a:pt x="337197" y="173837"/>
                  </a:lnTo>
                  <a:close/>
                </a:path>
                <a:path w="337819" h="231139">
                  <a:moveTo>
                    <a:pt x="337197" y="148450"/>
                  </a:moveTo>
                  <a:lnTo>
                    <a:pt x="263118" y="191338"/>
                  </a:lnTo>
                  <a:lnTo>
                    <a:pt x="263118" y="205574"/>
                  </a:lnTo>
                  <a:lnTo>
                    <a:pt x="337197" y="162864"/>
                  </a:lnTo>
                  <a:lnTo>
                    <a:pt x="337197" y="14845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" name="object 24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884522" y="5452052"/>
              <a:ext cx="112712" cy="141693"/>
            </a:xfrm>
            <a:prstGeom prst="rect">
              <a:avLst/>
            </a:prstGeom>
          </p:spPr>
        </p:pic>
        <p:sp>
          <p:nvSpPr>
            <p:cNvPr id="250" name="object 250"/>
            <p:cNvSpPr/>
            <p:nvPr/>
          </p:nvSpPr>
          <p:spPr>
            <a:xfrm>
              <a:off x="13103171" y="5407427"/>
              <a:ext cx="76835" cy="116839"/>
            </a:xfrm>
            <a:custGeom>
              <a:avLst/>
              <a:gdLst/>
              <a:ahLst/>
              <a:cxnLst/>
              <a:rect l="l" t="t" r="r" b="b"/>
              <a:pathLst>
                <a:path w="76834" h="116839">
                  <a:moveTo>
                    <a:pt x="76225" y="0"/>
                  </a:moveTo>
                  <a:lnTo>
                    <a:pt x="0" y="44259"/>
                  </a:lnTo>
                  <a:lnTo>
                    <a:pt x="0" y="116801"/>
                  </a:lnTo>
                  <a:lnTo>
                    <a:pt x="76225" y="72555"/>
                  </a:lnTo>
                  <a:lnTo>
                    <a:pt x="76225" y="0"/>
                  </a:lnTo>
                  <a:close/>
                </a:path>
              </a:pathLst>
            </a:custGeom>
            <a:solidFill>
              <a:srgbClr val="4D4D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12845717" y="5258696"/>
              <a:ext cx="334010" cy="193675"/>
            </a:xfrm>
            <a:custGeom>
              <a:avLst/>
              <a:gdLst/>
              <a:ahLst/>
              <a:cxnLst/>
              <a:rect l="l" t="t" r="r" b="b"/>
              <a:pathLst>
                <a:path w="334009" h="193675">
                  <a:moveTo>
                    <a:pt x="76390" y="0"/>
                  </a:moveTo>
                  <a:lnTo>
                    <a:pt x="0" y="44157"/>
                  </a:lnTo>
                  <a:lnTo>
                    <a:pt x="257454" y="193192"/>
                  </a:lnTo>
                  <a:lnTo>
                    <a:pt x="333679" y="148767"/>
                  </a:lnTo>
                  <a:lnTo>
                    <a:pt x="76390" y="0"/>
                  </a:lnTo>
                  <a:close/>
                </a:path>
              </a:pathLst>
            </a:custGeom>
            <a:solidFill>
              <a:srgbClr val="6D6D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2" name="object 25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2277943" y="5446011"/>
              <a:ext cx="327710" cy="208013"/>
            </a:xfrm>
            <a:prstGeom prst="rect">
              <a:avLst/>
            </a:prstGeom>
          </p:spPr>
        </p:pic>
        <p:sp>
          <p:nvSpPr>
            <p:cNvPr id="253" name="object 253"/>
            <p:cNvSpPr/>
            <p:nvPr/>
          </p:nvSpPr>
          <p:spPr>
            <a:xfrm>
              <a:off x="12277906" y="5358321"/>
              <a:ext cx="328295" cy="189865"/>
            </a:xfrm>
            <a:custGeom>
              <a:avLst/>
              <a:gdLst/>
              <a:ahLst/>
              <a:cxnLst/>
              <a:rect l="l" t="t" r="r" b="b"/>
              <a:pathLst>
                <a:path w="328295" h="189864">
                  <a:moveTo>
                    <a:pt x="151498" y="0"/>
                  </a:moveTo>
                  <a:lnTo>
                    <a:pt x="0" y="87642"/>
                  </a:lnTo>
                  <a:lnTo>
                    <a:pt x="175882" y="189433"/>
                  </a:lnTo>
                  <a:lnTo>
                    <a:pt x="327799" y="101879"/>
                  </a:lnTo>
                  <a:lnTo>
                    <a:pt x="151498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4" name="object 25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2290310" y="5383849"/>
              <a:ext cx="271081" cy="250729"/>
            </a:xfrm>
            <a:prstGeom prst="rect">
              <a:avLst/>
            </a:prstGeom>
          </p:spPr>
        </p:pic>
      </p:grpSp>
      <p:sp>
        <p:nvSpPr>
          <p:cNvPr id="255" name="object 255"/>
          <p:cNvSpPr/>
          <p:nvPr/>
        </p:nvSpPr>
        <p:spPr>
          <a:xfrm>
            <a:off x="0" y="0"/>
            <a:ext cx="5423535" cy="10728325"/>
          </a:xfrm>
          <a:custGeom>
            <a:avLst/>
            <a:gdLst/>
            <a:ahLst/>
            <a:cxnLst/>
            <a:rect l="l" t="t" r="r" b="b"/>
            <a:pathLst>
              <a:path w="5423535" h="10728325">
                <a:moveTo>
                  <a:pt x="0" y="0"/>
                </a:moveTo>
                <a:lnTo>
                  <a:pt x="5423408" y="0"/>
                </a:lnTo>
                <a:lnTo>
                  <a:pt x="5423408" y="10727994"/>
                </a:lnTo>
                <a:lnTo>
                  <a:pt x="0" y="10727994"/>
                </a:lnTo>
                <a:lnTo>
                  <a:pt x="0" y="0"/>
                </a:lnTo>
                <a:close/>
              </a:path>
            </a:pathLst>
          </a:custGeom>
          <a:solidFill>
            <a:srgbClr val="583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 txBox="1">
            <a:spLocks noGrp="1"/>
          </p:cNvSpPr>
          <p:nvPr>
            <p:ph type="title"/>
          </p:nvPr>
        </p:nvSpPr>
        <p:spPr>
          <a:xfrm>
            <a:off x="526367" y="553451"/>
            <a:ext cx="4534581" cy="6927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054100" algn="l"/>
              </a:tabLst>
            </a:pPr>
            <a:r>
              <a:rPr sz="4350" spc="-25" dirty="0">
                <a:solidFill>
                  <a:srgbClr val="FFFFFF"/>
                </a:solidFill>
              </a:rPr>
              <a:t>02.</a:t>
            </a:r>
            <a:r>
              <a:rPr sz="4350" dirty="0">
                <a:solidFill>
                  <a:srgbClr val="FFFFFF"/>
                </a:solidFill>
              </a:rPr>
              <a:t>	Об</a:t>
            </a:r>
            <a:r>
              <a:rPr sz="4350" spc="5" dirty="0">
                <a:solidFill>
                  <a:srgbClr val="FFFFFF"/>
                </a:solidFill>
              </a:rPr>
              <a:t> </a:t>
            </a:r>
            <a:r>
              <a:rPr sz="4350" spc="-10" dirty="0">
                <a:solidFill>
                  <a:srgbClr val="FFFFFF"/>
                </a:solidFill>
              </a:rPr>
              <a:t>услуге</a:t>
            </a:r>
            <a:endParaRPr sz="4350" dirty="0"/>
          </a:p>
        </p:txBody>
      </p:sp>
      <p:sp>
        <p:nvSpPr>
          <p:cNvPr id="257" name="object 257"/>
          <p:cNvSpPr/>
          <p:nvPr/>
        </p:nvSpPr>
        <p:spPr>
          <a:xfrm>
            <a:off x="525476" y="4222652"/>
            <a:ext cx="0" cy="5371465"/>
          </a:xfrm>
          <a:custGeom>
            <a:avLst/>
            <a:gdLst/>
            <a:ahLst/>
            <a:cxnLst/>
            <a:rect l="l" t="t" r="r" b="b"/>
            <a:pathLst>
              <a:path h="5371465">
                <a:moveTo>
                  <a:pt x="0" y="0"/>
                </a:moveTo>
                <a:lnTo>
                  <a:pt x="0" y="537098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 txBox="1"/>
          <p:nvPr/>
        </p:nvSpPr>
        <p:spPr>
          <a:xfrm>
            <a:off x="6002169" y="4495869"/>
            <a:ext cx="339534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0" i="1" dirty="0">
                <a:solidFill>
                  <a:srgbClr val="58321F"/>
                </a:solidFill>
                <a:latin typeface="Formular"/>
                <a:cs typeface="Formular"/>
              </a:rPr>
              <a:t>Мы</a:t>
            </a:r>
            <a:r>
              <a:rPr sz="2500" b="0" i="1" spc="-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500" b="0" i="1" dirty="0">
                <a:solidFill>
                  <a:srgbClr val="58321F"/>
                </a:solidFill>
                <a:latin typeface="Formular"/>
                <a:cs typeface="Formular"/>
              </a:rPr>
              <a:t>возьмем</a:t>
            </a:r>
            <a:r>
              <a:rPr sz="2500" b="0" i="1" spc="-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500" b="0" i="1" dirty="0">
                <a:solidFill>
                  <a:srgbClr val="58321F"/>
                </a:solidFill>
                <a:latin typeface="Formular"/>
                <a:cs typeface="Formular"/>
              </a:rPr>
              <a:t>на</a:t>
            </a:r>
            <a:r>
              <a:rPr sz="2500" b="0" i="1" spc="-6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500" b="0" i="1" spc="-10" dirty="0">
                <a:solidFill>
                  <a:srgbClr val="58321F"/>
                </a:solidFill>
                <a:latin typeface="Formular"/>
                <a:cs typeface="Formular"/>
              </a:rPr>
              <a:t>себя:</a:t>
            </a:r>
            <a:endParaRPr sz="2500">
              <a:latin typeface="Formular"/>
              <a:cs typeface="Formular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5956573" y="5437711"/>
            <a:ext cx="2315845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i="1" dirty="0">
                <a:solidFill>
                  <a:srgbClr val="303030"/>
                </a:solidFill>
                <a:latin typeface="Formular"/>
                <a:cs typeface="Formular"/>
              </a:rPr>
              <a:t>1.</a:t>
            </a:r>
            <a:r>
              <a:rPr sz="1750" b="1" i="1" spc="415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dirty="0">
                <a:solidFill>
                  <a:srgbClr val="303030"/>
                </a:solidFill>
                <a:latin typeface="Formular"/>
                <a:cs typeface="Formular"/>
              </a:rPr>
              <a:t>хранение</a:t>
            </a:r>
            <a:r>
              <a:rPr sz="1750" i="1" spc="-40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spc="-10" dirty="0">
                <a:solidFill>
                  <a:srgbClr val="303030"/>
                </a:solidFill>
                <a:latin typeface="Formular"/>
                <a:cs typeface="Formular"/>
              </a:rPr>
              <a:t>товаров</a:t>
            </a:r>
            <a:endParaRPr sz="1750">
              <a:latin typeface="Formular"/>
              <a:cs typeface="Formular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5956573" y="5950817"/>
            <a:ext cx="3830954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i="1" dirty="0">
                <a:solidFill>
                  <a:srgbClr val="303030"/>
                </a:solidFill>
                <a:latin typeface="Formular"/>
                <a:cs typeface="Formular"/>
              </a:rPr>
              <a:t>2.</a:t>
            </a:r>
            <a:r>
              <a:rPr sz="1750" b="1" i="1" spc="445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dirty="0">
                <a:solidFill>
                  <a:srgbClr val="303030"/>
                </a:solidFill>
                <a:latin typeface="Formular"/>
                <a:cs typeface="Formular"/>
              </a:rPr>
              <a:t>приём</a:t>
            </a:r>
            <a:r>
              <a:rPr sz="1750" i="1" spc="-25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dirty="0">
                <a:solidFill>
                  <a:srgbClr val="303030"/>
                </a:solidFill>
                <a:latin typeface="Formular"/>
                <a:cs typeface="Formular"/>
              </a:rPr>
              <a:t>и</a:t>
            </a:r>
            <a:r>
              <a:rPr sz="1750" i="1" spc="-20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spc="-10" dirty="0">
                <a:solidFill>
                  <a:srgbClr val="303030"/>
                </a:solidFill>
                <a:latin typeface="Formular"/>
                <a:cs typeface="Formular"/>
              </a:rPr>
              <a:t>комплектацию</a:t>
            </a:r>
            <a:r>
              <a:rPr sz="1750" i="1" spc="-25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spc="-10" dirty="0">
                <a:solidFill>
                  <a:srgbClr val="303030"/>
                </a:solidFill>
                <a:latin typeface="Formular"/>
                <a:cs typeface="Formular"/>
              </a:rPr>
              <a:t>заказов</a:t>
            </a:r>
            <a:endParaRPr sz="1750" dirty="0">
              <a:latin typeface="Formular"/>
              <a:cs typeface="Formular"/>
            </a:endParaRPr>
          </a:p>
        </p:txBody>
      </p:sp>
      <p:sp>
        <p:nvSpPr>
          <p:cNvPr id="261" name="object 261"/>
          <p:cNvSpPr txBox="1"/>
          <p:nvPr/>
        </p:nvSpPr>
        <p:spPr>
          <a:xfrm>
            <a:off x="5956573" y="6462591"/>
            <a:ext cx="2823845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i="1" dirty="0">
                <a:solidFill>
                  <a:srgbClr val="303030"/>
                </a:solidFill>
                <a:latin typeface="Formular"/>
                <a:cs typeface="Formular"/>
              </a:rPr>
              <a:t>3.</a:t>
            </a:r>
            <a:r>
              <a:rPr sz="1750" b="1" i="1" spc="415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dirty="0">
                <a:solidFill>
                  <a:srgbClr val="303030"/>
                </a:solidFill>
                <a:latin typeface="Formular"/>
                <a:cs typeface="Formular"/>
              </a:rPr>
              <a:t>доставку</a:t>
            </a:r>
            <a:r>
              <a:rPr sz="1750" i="1" spc="-35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spc="-10" dirty="0">
                <a:solidFill>
                  <a:srgbClr val="303030"/>
                </a:solidFill>
                <a:latin typeface="Formular"/>
                <a:cs typeface="Formular"/>
              </a:rPr>
              <a:t>покупателям</a:t>
            </a:r>
            <a:endParaRPr sz="1750">
              <a:latin typeface="Formular"/>
              <a:cs typeface="Formular"/>
            </a:endParaRPr>
          </a:p>
        </p:txBody>
      </p:sp>
      <p:sp>
        <p:nvSpPr>
          <p:cNvPr id="262" name="object 262"/>
          <p:cNvSpPr txBox="1"/>
          <p:nvPr/>
        </p:nvSpPr>
        <p:spPr>
          <a:xfrm>
            <a:off x="5975667" y="6980139"/>
            <a:ext cx="2374265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i="1" dirty="0">
                <a:solidFill>
                  <a:srgbClr val="303030"/>
                </a:solidFill>
                <a:latin typeface="Formular"/>
                <a:cs typeface="Formular"/>
              </a:rPr>
              <a:t>4.</a:t>
            </a:r>
            <a:r>
              <a:rPr sz="1750" b="1" i="1" spc="405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dirty="0">
                <a:solidFill>
                  <a:srgbClr val="303030"/>
                </a:solidFill>
                <a:latin typeface="Formular"/>
                <a:cs typeface="Formular"/>
              </a:rPr>
              <a:t>получение</a:t>
            </a:r>
            <a:r>
              <a:rPr sz="1750" i="1" spc="-40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spc="-10" dirty="0">
                <a:solidFill>
                  <a:srgbClr val="303030"/>
                </a:solidFill>
                <a:latin typeface="Formular"/>
                <a:cs typeface="Formular"/>
              </a:rPr>
              <a:t>оплаты</a:t>
            </a:r>
            <a:endParaRPr sz="1750">
              <a:latin typeface="Formular"/>
              <a:cs typeface="Formular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5956573" y="7501459"/>
            <a:ext cx="2637155" cy="292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750" b="1" i="1" dirty="0">
                <a:solidFill>
                  <a:srgbClr val="303030"/>
                </a:solidFill>
                <a:latin typeface="Formular"/>
                <a:cs typeface="Formular"/>
              </a:rPr>
              <a:t>5.</a:t>
            </a:r>
            <a:r>
              <a:rPr sz="1750" b="1" i="1" spc="434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dirty="0">
                <a:solidFill>
                  <a:srgbClr val="303030"/>
                </a:solidFill>
                <a:latin typeface="Formular"/>
                <a:cs typeface="Formular"/>
              </a:rPr>
              <a:t>работу</a:t>
            </a:r>
            <a:r>
              <a:rPr sz="1750" i="1" spc="-25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dirty="0">
                <a:solidFill>
                  <a:srgbClr val="303030"/>
                </a:solidFill>
                <a:latin typeface="Formular"/>
                <a:cs typeface="Formular"/>
              </a:rPr>
              <a:t>с</a:t>
            </a:r>
            <a:r>
              <a:rPr sz="1750" i="1" spc="-30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spc="-10" dirty="0">
                <a:solidFill>
                  <a:srgbClr val="303030"/>
                </a:solidFill>
                <a:latin typeface="Formular"/>
                <a:cs typeface="Formular"/>
              </a:rPr>
              <a:t>возвратами</a:t>
            </a:r>
            <a:endParaRPr sz="1750">
              <a:latin typeface="Formular"/>
              <a:cs typeface="Formular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5956573" y="7985258"/>
            <a:ext cx="3344062" cy="955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645" marR="5080" indent="-322580">
              <a:lnSpc>
                <a:spcPct val="110600"/>
              </a:lnSpc>
              <a:spcBef>
                <a:spcPts val="100"/>
              </a:spcBef>
              <a:buFont typeface="Formular"/>
              <a:buAutoNum type="arabicPeriod" startAt="6"/>
              <a:tabLst>
                <a:tab pos="341630" algn="l"/>
              </a:tabLst>
            </a:pPr>
            <a:r>
              <a:rPr sz="1750" i="1" dirty="0">
                <a:solidFill>
                  <a:srgbClr val="303030"/>
                </a:solidFill>
                <a:latin typeface="Formular"/>
                <a:cs typeface="Formular"/>
              </a:rPr>
              <a:t>проверку</a:t>
            </a:r>
            <a:r>
              <a:rPr sz="1750" i="1" spc="-85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dirty="0">
                <a:solidFill>
                  <a:srgbClr val="303030"/>
                </a:solidFill>
                <a:latin typeface="Formular"/>
                <a:cs typeface="Formular"/>
              </a:rPr>
              <a:t>качества</a:t>
            </a:r>
            <a:r>
              <a:rPr sz="1750" i="1" spc="-85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spc="-10" dirty="0">
                <a:solidFill>
                  <a:srgbClr val="303030"/>
                </a:solidFill>
                <a:latin typeface="Formular"/>
                <a:cs typeface="Formular"/>
              </a:rPr>
              <a:t>товара </a:t>
            </a:r>
            <a:r>
              <a:rPr sz="1750" i="1" dirty="0">
                <a:solidFill>
                  <a:srgbClr val="303030"/>
                </a:solidFill>
                <a:latin typeface="Formular"/>
                <a:cs typeface="Formular"/>
              </a:rPr>
              <a:t>от</a:t>
            </a:r>
            <a:r>
              <a:rPr sz="1750" i="1" spc="-25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spc="-10" dirty="0">
                <a:solidFill>
                  <a:srgbClr val="303030"/>
                </a:solidFill>
                <a:latin typeface="Formular"/>
                <a:cs typeface="Formular"/>
              </a:rPr>
              <a:t>поставщика</a:t>
            </a:r>
            <a:endParaRPr sz="1750" dirty="0">
              <a:latin typeface="Formular"/>
              <a:cs typeface="Formular"/>
            </a:endParaRPr>
          </a:p>
          <a:p>
            <a:pPr marL="327025" indent="-314960">
              <a:lnSpc>
                <a:spcPct val="100000"/>
              </a:lnSpc>
              <a:spcBef>
                <a:spcPts val="575"/>
              </a:spcBef>
              <a:buFont typeface="Formular"/>
              <a:buAutoNum type="arabicPeriod" startAt="6"/>
              <a:tabLst>
                <a:tab pos="327660" algn="l"/>
              </a:tabLst>
            </a:pPr>
            <a:r>
              <a:rPr sz="1750" i="1" dirty="0">
                <a:solidFill>
                  <a:srgbClr val="303030"/>
                </a:solidFill>
                <a:latin typeface="Formular"/>
                <a:cs typeface="Formular"/>
              </a:rPr>
              <a:t>работу</a:t>
            </a:r>
            <a:r>
              <a:rPr sz="1750" i="1" spc="-40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dirty="0">
                <a:solidFill>
                  <a:srgbClr val="303030"/>
                </a:solidFill>
                <a:latin typeface="Formular"/>
                <a:cs typeface="Formular"/>
              </a:rPr>
              <a:t>с</a:t>
            </a:r>
            <a:r>
              <a:rPr sz="1750" i="1" spc="-40" dirty="0">
                <a:solidFill>
                  <a:srgbClr val="303030"/>
                </a:solidFill>
                <a:latin typeface="Formular"/>
                <a:cs typeface="Formular"/>
              </a:rPr>
              <a:t> </a:t>
            </a:r>
            <a:r>
              <a:rPr sz="1750" i="1" spc="-10" dirty="0">
                <a:solidFill>
                  <a:srgbClr val="303030"/>
                </a:solidFill>
                <a:latin typeface="Formular"/>
                <a:cs typeface="Formular"/>
              </a:rPr>
              <a:t>маркетплейсами</a:t>
            </a:r>
            <a:endParaRPr sz="1750" dirty="0">
              <a:latin typeface="Formular"/>
              <a:cs typeface="Formular"/>
            </a:endParaRPr>
          </a:p>
        </p:txBody>
      </p:sp>
      <p:sp>
        <p:nvSpPr>
          <p:cNvPr id="265" name="object 265"/>
          <p:cNvSpPr txBox="1"/>
          <p:nvPr/>
        </p:nvSpPr>
        <p:spPr>
          <a:xfrm>
            <a:off x="13774830" y="10134592"/>
            <a:ext cx="9258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FFFFFF"/>
                </a:solidFill>
                <a:latin typeface="Formular"/>
                <a:cs typeface="Formular"/>
              </a:rPr>
              <a:t>логистика</a:t>
            </a:r>
            <a:endParaRPr sz="1400">
              <a:latin typeface="Formular"/>
              <a:cs typeface="Formular"/>
            </a:endParaRPr>
          </a:p>
        </p:txBody>
      </p:sp>
      <p:grpSp>
        <p:nvGrpSpPr>
          <p:cNvPr id="266" name="object 266"/>
          <p:cNvGrpSpPr/>
          <p:nvPr/>
        </p:nvGrpSpPr>
        <p:grpSpPr>
          <a:xfrm>
            <a:off x="10205909" y="9859626"/>
            <a:ext cx="1204595" cy="291465"/>
            <a:chOff x="10205909" y="9859626"/>
            <a:chExt cx="1204595" cy="291465"/>
          </a:xfrm>
        </p:grpSpPr>
        <p:sp>
          <p:nvSpPr>
            <p:cNvPr id="267" name="object 267"/>
            <p:cNvSpPr/>
            <p:nvPr/>
          </p:nvSpPr>
          <p:spPr>
            <a:xfrm>
              <a:off x="10205914" y="9859626"/>
              <a:ext cx="1204595" cy="291465"/>
            </a:xfrm>
            <a:custGeom>
              <a:avLst/>
              <a:gdLst/>
              <a:ahLst/>
              <a:cxnLst/>
              <a:rect l="l" t="t" r="r" b="b"/>
              <a:pathLst>
                <a:path w="1204595" h="291465">
                  <a:moveTo>
                    <a:pt x="1152385" y="0"/>
                  </a:moveTo>
                  <a:lnTo>
                    <a:pt x="52171" y="0"/>
                  </a:lnTo>
                  <a:lnTo>
                    <a:pt x="31862" y="4099"/>
                  </a:lnTo>
                  <a:lnTo>
                    <a:pt x="15279" y="15279"/>
                  </a:lnTo>
                  <a:lnTo>
                    <a:pt x="4099" y="31862"/>
                  </a:lnTo>
                  <a:lnTo>
                    <a:pt x="0" y="52171"/>
                  </a:lnTo>
                  <a:lnTo>
                    <a:pt x="0" y="239077"/>
                  </a:lnTo>
                  <a:lnTo>
                    <a:pt x="4099" y="259386"/>
                  </a:lnTo>
                  <a:lnTo>
                    <a:pt x="15279" y="275969"/>
                  </a:lnTo>
                  <a:lnTo>
                    <a:pt x="31862" y="287149"/>
                  </a:lnTo>
                  <a:lnTo>
                    <a:pt x="52171" y="291249"/>
                  </a:lnTo>
                  <a:lnTo>
                    <a:pt x="1152385" y="291249"/>
                  </a:lnTo>
                  <a:lnTo>
                    <a:pt x="1172693" y="287149"/>
                  </a:lnTo>
                  <a:lnTo>
                    <a:pt x="1189277" y="275969"/>
                  </a:lnTo>
                  <a:lnTo>
                    <a:pt x="1200457" y="259386"/>
                  </a:lnTo>
                  <a:lnTo>
                    <a:pt x="1204556" y="239077"/>
                  </a:lnTo>
                  <a:lnTo>
                    <a:pt x="1204556" y="52171"/>
                  </a:lnTo>
                  <a:lnTo>
                    <a:pt x="1200457" y="31862"/>
                  </a:lnTo>
                  <a:lnTo>
                    <a:pt x="1189277" y="15279"/>
                  </a:lnTo>
                  <a:lnTo>
                    <a:pt x="1172693" y="4099"/>
                  </a:lnTo>
                  <a:lnTo>
                    <a:pt x="1152385" y="0"/>
                  </a:lnTo>
                  <a:close/>
                </a:path>
              </a:pathLst>
            </a:custGeom>
            <a:solidFill>
              <a:srgbClr val="E377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0205909" y="9874332"/>
              <a:ext cx="1191260" cy="276860"/>
            </a:xfrm>
            <a:custGeom>
              <a:avLst/>
              <a:gdLst/>
              <a:ahLst/>
              <a:cxnLst/>
              <a:rect l="l" t="t" r="r" b="b"/>
              <a:pathLst>
                <a:path w="1191259" h="276859">
                  <a:moveTo>
                    <a:pt x="1138605" y="0"/>
                  </a:moveTo>
                  <a:lnTo>
                    <a:pt x="52171" y="0"/>
                  </a:lnTo>
                  <a:lnTo>
                    <a:pt x="31862" y="4099"/>
                  </a:lnTo>
                  <a:lnTo>
                    <a:pt x="15279" y="15279"/>
                  </a:lnTo>
                  <a:lnTo>
                    <a:pt x="4099" y="31862"/>
                  </a:lnTo>
                  <a:lnTo>
                    <a:pt x="0" y="52171"/>
                  </a:lnTo>
                  <a:lnTo>
                    <a:pt x="0" y="224370"/>
                  </a:lnTo>
                  <a:lnTo>
                    <a:pt x="4099" y="244679"/>
                  </a:lnTo>
                  <a:lnTo>
                    <a:pt x="15279" y="261262"/>
                  </a:lnTo>
                  <a:lnTo>
                    <a:pt x="31862" y="272442"/>
                  </a:lnTo>
                  <a:lnTo>
                    <a:pt x="52171" y="276542"/>
                  </a:lnTo>
                  <a:lnTo>
                    <a:pt x="1138605" y="276542"/>
                  </a:lnTo>
                  <a:lnTo>
                    <a:pt x="1158914" y="272442"/>
                  </a:lnTo>
                  <a:lnTo>
                    <a:pt x="1175497" y="261262"/>
                  </a:lnTo>
                  <a:lnTo>
                    <a:pt x="1186677" y="244679"/>
                  </a:lnTo>
                  <a:lnTo>
                    <a:pt x="1190777" y="224370"/>
                  </a:lnTo>
                  <a:lnTo>
                    <a:pt x="1190777" y="52171"/>
                  </a:lnTo>
                  <a:lnTo>
                    <a:pt x="1186677" y="31862"/>
                  </a:lnTo>
                  <a:lnTo>
                    <a:pt x="1175497" y="15279"/>
                  </a:lnTo>
                  <a:lnTo>
                    <a:pt x="1158914" y="4099"/>
                  </a:lnTo>
                  <a:lnTo>
                    <a:pt x="1138605" y="0"/>
                  </a:lnTo>
                  <a:close/>
                </a:path>
              </a:pathLst>
            </a:custGeom>
            <a:solidFill>
              <a:srgbClr val="FD8E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9" name="object 269"/>
          <p:cNvSpPr txBox="1"/>
          <p:nvPr/>
        </p:nvSpPr>
        <p:spPr>
          <a:xfrm>
            <a:off x="10399837" y="9867408"/>
            <a:ext cx="82994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FFFFFF"/>
                </a:solidFill>
                <a:latin typeface="Formular"/>
                <a:cs typeface="Formular"/>
              </a:rPr>
              <a:t>доставка</a:t>
            </a:r>
            <a:endParaRPr sz="1400">
              <a:latin typeface="Formular"/>
              <a:cs typeface="Formular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737524" y="4496080"/>
            <a:ext cx="387032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0" i="1" dirty="0">
                <a:solidFill>
                  <a:srgbClr val="FFFFFF"/>
                </a:solidFill>
                <a:latin typeface="Formular"/>
                <a:cs typeface="Formular"/>
              </a:rPr>
              <a:t>Эта</a:t>
            </a:r>
            <a:r>
              <a:rPr sz="2500" b="0" i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500" b="0" i="1" dirty="0">
                <a:solidFill>
                  <a:srgbClr val="FFFFFF"/>
                </a:solidFill>
                <a:latin typeface="Formular"/>
                <a:cs typeface="Formular"/>
              </a:rPr>
              <a:t>услуга</a:t>
            </a:r>
            <a:r>
              <a:rPr sz="2500" b="0" i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500" b="0" i="1" dirty="0">
                <a:solidFill>
                  <a:srgbClr val="FFFFFF"/>
                </a:solidFill>
                <a:latin typeface="Formular"/>
                <a:cs typeface="Formular"/>
              </a:rPr>
              <a:t>для</a:t>
            </a:r>
            <a:r>
              <a:rPr sz="2500" b="0" i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500" b="0" i="1" dirty="0">
                <a:solidFill>
                  <a:srgbClr val="FFFFFF"/>
                </a:solidFill>
                <a:latin typeface="Formular"/>
                <a:cs typeface="Formular"/>
              </a:rPr>
              <a:t>тех,</a:t>
            </a:r>
            <a:r>
              <a:rPr sz="2500" b="0" i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500" b="0" i="1" spc="-20" dirty="0">
                <a:solidFill>
                  <a:srgbClr val="FFFFFF"/>
                </a:solidFill>
                <a:latin typeface="Formular"/>
                <a:cs typeface="Formular"/>
              </a:rPr>
              <a:t>кто:</a:t>
            </a:r>
            <a:endParaRPr sz="2500" dirty="0">
              <a:latin typeface="Formular"/>
              <a:cs typeface="Formular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749263" y="5437620"/>
            <a:ext cx="3756660" cy="1103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5"/>
              </a:spcBef>
            </a:pPr>
            <a:r>
              <a:rPr sz="1750" b="1" i="1" dirty="0">
                <a:solidFill>
                  <a:srgbClr val="FFFFFF"/>
                </a:solidFill>
                <a:latin typeface="Formular"/>
                <a:cs typeface="Formular"/>
              </a:rPr>
              <a:t>только</a:t>
            </a:r>
            <a:r>
              <a:rPr sz="1750" b="1" i="1" spc="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1" i="1" dirty="0">
                <a:solidFill>
                  <a:srgbClr val="FFFFFF"/>
                </a:solidFill>
                <a:latin typeface="Formular"/>
                <a:cs typeface="Formular"/>
              </a:rPr>
              <a:t>открывает</a:t>
            </a:r>
            <a:r>
              <a:rPr sz="1750" b="1" i="1" spc="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1" i="1" spc="-10" dirty="0">
                <a:solidFill>
                  <a:srgbClr val="FFFFFF"/>
                </a:solidFill>
                <a:latin typeface="Formular"/>
                <a:cs typeface="Formular"/>
              </a:rPr>
              <a:t>собственный </a:t>
            </a:r>
            <a:r>
              <a:rPr sz="1750" b="1" i="1" dirty="0">
                <a:solidFill>
                  <a:srgbClr val="FFFFFF"/>
                </a:solidFill>
                <a:latin typeface="Formular"/>
                <a:cs typeface="Formular"/>
              </a:rPr>
              <a:t>интернет-магазин</a:t>
            </a:r>
            <a:r>
              <a:rPr sz="1750" b="1" i="1" spc="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dirty="0">
                <a:solidFill>
                  <a:srgbClr val="FFFFFF"/>
                </a:solidFill>
                <a:latin typeface="Formular"/>
                <a:cs typeface="Formular"/>
              </a:rPr>
              <a:t>и</a:t>
            </a:r>
            <a:r>
              <a:rPr sz="1750" b="0" i="1" spc="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dirty="0">
                <a:solidFill>
                  <a:srgbClr val="FFFFFF"/>
                </a:solidFill>
                <a:latin typeface="Formular"/>
                <a:cs typeface="Formular"/>
              </a:rPr>
              <a:t>не</a:t>
            </a:r>
            <a:r>
              <a:rPr sz="1750" b="0" i="1" spc="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spc="-10" dirty="0">
                <a:solidFill>
                  <a:srgbClr val="FFFFFF"/>
                </a:solidFill>
                <a:latin typeface="Formular"/>
                <a:cs typeface="Formular"/>
              </a:rPr>
              <a:t>знает, </a:t>
            </a:r>
            <a:r>
              <a:rPr sz="1750" b="0" i="1" dirty="0">
                <a:solidFill>
                  <a:srgbClr val="FFFFFF"/>
                </a:solidFill>
                <a:latin typeface="Formular"/>
                <a:cs typeface="Formular"/>
              </a:rPr>
              <a:t>как</a:t>
            </a:r>
            <a:r>
              <a:rPr sz="1750" b="0" i="1" spc="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dirty="0">
                <a:solidFill>
                  <a:srgbClr val="FFFFFF"/>
                </a:solidFill>
                <a:latin typeface="Formular"/>
                <a:cs typeface="Formular"/>
              </a:rPr>
              <a:t>организовать</a:t>
            </a:r>
            <a:r>
              <a:rPr sz="1750" b="0" i="1" spc="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spc="-10" dirty="0">
                <a:solidFill>
                  <a:srgbClr val="FFFFFF"/>
                </a:solidFill>
                <a:latin typeface="Formular"/>
                <a:cs typeface="Formular"/>
              </a:rPr>
              <a:t>хранение товаров,</a:t>
            </a:r>
            <a:endParaRPr sz="1750" dirty="0">
              <a:latin typeface="Formular"/>
              <a:cs typeface="Formular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749264" y="6785370"/>
            <a:ext cx="3031102" cy="5410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5"/>
              </a:spcBef>
            </a:pPr>
            <a:r>
              <a:rPr sz="1750" b="1" i="1" dirty="0">
                <a:solidFill>
                  <a:srgbClr val="FFFFFF"/>
                </a:solidFill>
                <a:latin typeface="Formular"/>
                <a:cs typeface="Formular"/>
              </a:rPr>
              <a:t>не</a:t>
            </a:r>
            <a:r>
              <a:rPr sz="1750" b="1" i="1" spc="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1" i="1" dirty="0">
                <a:solidFill>
                  <a:srgbClr val="FFFFFF"/>
                </a:solidFill>
                <a:latin typeface="Formular"/>
                <a:cs typeface="Formular"/>
              </a:rPr>
              <a:t>хочет</a:t>
            </a:r>
            <a:r>
              <a:rPr sz="1750" b="1" i="1" spc="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1" i="1" dirty="0">
                <a:solidFill>
                  <a:srgbClr val="FFFFFF"/>
                </a:solidFill>
                <a:latin typeface="Formular"/>
                <a:cs typeface="Formular"/>
              </a:rPr>
              <a:t>переплачивать</a:t>
            </a:r>
            <a:r>
              <a:rPr sz="1750" b="1" i="1" spc="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1750" b="0" i="1" spc="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spc="-10" dirty="0">
                <a:solidFill>
                  <a:srgbClr val="FFFFFF"/>
                </a:solidFill>
                <a:latin typeface="Formular"/>
                <a:cs typeface="Formular"/>
              </a:rPr>
              <a:t>аренду склада,</a:t>
            </a:r>
            <a:endParaRPr sz="1750" dirty="0">
              <a:latin typeface="Formular"/>
              <a:cs typeface="Formular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749263" y="7594019"/>
            <a:ext cx="3627120" cy="564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750" b="1" i="1" dirty="0">
                <a:solidFill>
                  <a:srgbClr val="FFFFFF"/>
                </a:solidFill>
                <a:latin typeface="Formular"/>
                <a:cs typeface="Formular"/>
              </a:rPr>
              <a:t>расширяет</a:t>
            </a:r>
            <a:r>
              <a:rPr sz="1750" b="1" i="1" spc="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1" i="1" dirty="0">
                <a:solidFill>
                  <a:srgbClr val="FFFFFF"/>
                </a:solidFill>
                <a:latin typeface="Formular"/>
                <a:cs typeface="Formular"/>
              </a:rPr>
              <a:t>географию</a:t>
            </a:r>
            <a:r>
              <a:rPr sz="1750" b="1" i="1" spc="10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1" i="1" spc="-10" dirty="0">
                <a:solidFill>
                  <a:srgbClr val="FFFFFF"/>
                </a:solidFill>
                <a:latin typeface="Formular"/>
                <a:cs typeface="Formular"/>
              </a:rPr>
              <a:t>продаж</a:t>
            </a:r>
            <a:endParaRPr sz="17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750" b="0" i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1750" b="0" i="1" spc="1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spc="-10" dirty="0">
                <a:solidFill>
                  <a:srgbClr val="FFFFFF"/>
                </a:solidFill>
                <a:latin typeface="Formular"/>
                <a:cs typeface="Formular"/>
              </a:rPr>
              <a:t>регионы,</a:t>
            </a:r>
            <a:endParaRPr sz="1750">
              <a:latin typeface="Formular"/>
              <a:cs typeface="Formular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749262" y="8402669"/>
            <a:ext cx="3870319" cy="5410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95"/>
              </a:spcBef>
            </a:pPr>
            <a:r>
              <a:rPr sz="1750" b="1" i="1" dirty="0">
                <a:solidFill>
                  <a:srgbClr val="FFFFFF"/>
                </a:solidFill>
                <a:latin typeface="Formular"/>
                <a:cs typeface="Formular"/>
              </a:rPr>
              <a:t>продает</a:t>
            </a:r>
            <a:r>
              <a:rPr sz="1750" b="1" i="1" spc="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1" i="1" dirty="0">
                <a:solidFill>
                  <a:srgbClr val="FFFFFF"/>
                </a:solidFill>
                <a:latin typeface="Formular"/>
                <a:cs typeface="Formular"/>
              </a:rPr>
              <a:t>товары</a:t>
            </a:r>
            <a:r>
              <a:rPr sz="1750" b="1" i="1" spc="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1750" b="0" i="1" spc="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spc="-10" dirty="0">
                <a:solidFill>
                  <a:srgbClr val="FFFFFF"/>
                </a:solidFill>
                <a:latin typeface="Formular"/>
                <a:cs typeface="Formular"/>
              </a:rPr>
              <a:t>центральную </a:t>
            </a:r>
            <a:r>
              <a:rPr sz="1750" b="0" i="1" dirty="0">
                <a:solidFill>
                  <a:srgbClr val="FFFFFF"/>
                </a:solidFill>
                <a:latin typeface="Formular"/>
                <a:cs typeface="Formular"/>
              </a:rPr>
              <a:t>часть</a:t>
            </a:r>
            <a:r>
              <a:rPr sz="1750" b="0" i="1" spc="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dirty="0">
                <a:solidFill>
                  <a:srgbClr val="FFFFFF"/>
                </a:solidFill>
                <a:latin typeface="Formular"/>
                <a:cs typeface="Formular"/>
              </a:rPr>
              <a:t>России</a:t>
            </a:r>
            <a:r>
              <a:rPr sz="1750" b="0" i="1" spc="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dirty="0">
                <a:solidFill>
                  <a:srgbClr val="FFFFFF"/>
                </a:solidFill>
                <a:latin typeface="Formular"/>
                <a:cs typeface="Formular"/>
              </a:rPr>
              <a:t>или</a:t>
            </a:r>
            <a:r>
              <a:rPr sz="1750" b="0" i="1" spc="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1750" b="0" i="1" spc="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1750" b="0" i="1" spc="-10" dirty="0">
                <a:solidFill>
                  <a:srgbClr val="FFFFFF"/>
                </a:solidFill>
                <a:latin typeface="Formular"/>
                <a:cs typeface="Formular"/>
              </a:rPr>
              <a:t>рубеж.</a:t>
            </a:r>
            <a:endParaRPr sz="1750" dirty="0">
              <a:latin typeface="Formular"/>
              <a:cs typeface="Formular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14280523" y="3588498"/>
            <a:ext cx="903605" cy="213360"/>
          </a:xfrm>
          <a:custGeom>
            <a:avLst/>
            <a:gdLst/>
            <a:ahLst/>
            <a:cxnLst/>
            <a:rect l="l" t="t" r="r" b="b"/>
            <a:pathLst>
              <a:path w="903605" h="213360">
                <a:moveTo>
                  <a:pt x="851268" y="0"/>
                </a:moveTo>
                <a:lnTo>
                  <a:pt x="52171" y="0"/>
                </a:lnTo>
                <a:lnTo>
                  <a:pt x="31868" y="4099"/>
                </a:lnTo>
                <a:lnTo>
                  <a:pt x="15284" y="15278"/>
                </a:lnTo>
                <a:lnTo>
                  <a:pt x="4101" y="31857"/>
                </a:lnTo>
                <a:lnTo>
                  <a:pt x="0" y="52158"/>
                </a:lnTo>
                <a:lnTo>
                  <a:pt x="0" y="160858"/>
                </a:lnTo>
                <a:lnTo>
                  <a:pt x="4101" y="181166"/>
                </a:lnTo>
                <a:lnTo>
                  <a:pt x="15284" y="197750"/>
                </a:lnTo>
                <a:lnTo>
                  <a:pt x="31868" y="208930"/>
                </a:lnTo>
                <a:lnTo>
                  <a:pt x="52171" y="213029"/>
                </a:lnTo>
                <a:lnTo>
                  <a:pt x="851268" y="213029"/>
                </a:lnTo>
                <a:lnTo>
                  <a:pt x="871576" y="208930"/>
                </a:lnTo>
                <a:lnTo>
                  <a:pt x="888160" y="197750"/>
                </a:lnTo>
                <a:lnTo>
                  <a:pt x="899340" y="181166"/>
                </a:lnTo>
                <a:lnTo>
                  <a:pt x="903439" y="160858"/>
                </a:lnTo>
                <a:lnTo>
                  <a:pt x="903439" y="52158"/>
                </a:lnTo>
                <a:lnTo>
                  <a:pt x="899340" y="31857"/>
                </a:lnTo>
                <a:lnTo>
                  <a:pt x="888160" y="15278"/>
                </a:lnTo>
                <a:lnTo>
                  <a:pt x="871576" y="4099"/>
                </a:lnTo>
                <a:lnTo>
                  <a:pt x="851268" y="0"/>
                </a:lnTo>
                <a:close/>
              </a:path>
            </a:pathLst>
          </a:custGeom>
          <a:solidFill>
            <a:srgbClr val="4D4D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 txBox="1"/>
          <p:nvPr/>
        </p:nvSpPr>
        <p:spPr>
          <a:xfrm>
            <a:off x="14464158" y="3554318"/>
            <a:ext cx="5721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FFFFFF"/>
                </a:solidFill>
                <a:latin typeface="Formular"/>
                <a:cs typeface="Formular"/>
              </a:rPr>
              <a:t>приём</a:t>
            </a:r>
            <a:endParaRPr sz="1400">
              <a:latin typeface="Formular"/>
              <a:cs typeface="Formular"/>
            </a:endParaRPr>
          </a:p>
        </p:txBody>
      </p:sp>
      <p:grpSp>
        <p:nvGrpSpPr>
          <p:cNvPr id="277" name="object 277"/>
          <p:cNvGrpSpPr/>
          <p:nvPr/>
        </p:nvGrpSpPr>
        <p:grpSpPr>
          <a:xfrm>
            <a:off x="9990664" y="5199103"/>
            <a:ext cx="1252220" cy="233045"/>
            <a:chOff x="9990664" y="5199103"/>
            <a:chExt cx="1252220" cy="233045"/>
          </a:xfrm>
        </p:grpSpPr>
        <p:sp>
          <p:nvSpPr>
            <p:cNvPr id="278" name="object 278"/>
            <p:cNvSpPr/>
            <p:nvPr/>
          </p:nvSpPr>
          <p:spPr>
            <a:xfrm>
              <a:off x="9990665" y="5199103"/>
              <a:ext cx="1252220" cy="233045"/>
            </a:xfrm>
            <a:custGeom>
              <a:avLst/>
              <a:gdLst/>
              <a:ahLst/>
              <a:cxnLst/>
              <a:rect l="l" t="t" r="r" b="b"/>
              <a:pathLst>
                <a:path w="1252220" h="233045">
                  <a:moveTo>
                    <a:pt x="1199857" y="0"/>
                  </a:moveTo>
                  <a:lnTo>
                    <a:pt x="52171" y="0"/>
                  </a:lnTo>
                  <a:lnTo>
                    <a:pt x="31862" y="4099"/>
                  </a:lnTo>
                  <a:lnTo>
                    <a:pt x="15279" y="15279"/>
                  </a:lnTo>
                  <a:lnTo>
                    <a:pt x="4099" y="31862"/>
                  </a:lnTo>
                  <a:lnTo>
                    <a:pt x="0" y="52171"/>
                  </a:lnTo>
                  <a:lnTo>
                    <a:pt x="0" y="180695"/>
                  </a:lnTo>
                  <a:lnTo>
                    <a:pt x="4099" y="201004"/>
                  </a:lnTo>
                  <a:lnTo>
                    <a:pt x="15279" y="217587"/>
                  </a:lnTo>
                  <a:lnTo>
                    <a:pt x="31862" y="228767"/>
                  </a:lnTo>
                  <a:lnTo>
                    <a:pt x="52171" y="232867"/>
                  </a:lnTo>
                  <a:lnTo>
                    <a:pt x="1199857" y="232867"/>
                  </a:lnTo>
                  <a:lnTo>
                    <a:pt x="1220166" y="228767"/>
                  </a:lnTo>
                  <a:lnTo>
                    <a:pt x="1236749" y="217587"/>
                  </a:lnTo>
                  <a:lnTo>
                    <a:pt x="1247929" y="201004"/>
                  </a:lnTo>
                  <a:lnTo>
                    <a:pt x="1252029" y="180695"/>
                  </a:lnTo>
                  <a:lnTo>
                    <a:pt x="1252029" y="52171"/>
                  </a:lnTo>
                  <a:lnTo>
                    <a:pt x="1247929" y="31862"/>
                  </a:lnTo>
                  <a:lnTo>
                    <a:pt x="1236749" y="15279"/>
                  </a:lnTo>
                  <a:lnTo>
                    <a:pt x="1220166" y="4099"/>
                  </a:lnTo>
                  <a:lnTo>
                    <a:pt x="1199857" y="0"/>
                  </a:lnTo>
                  <a:close/>
                </a:path>
              </a:pathLst>
            </a:custGeom>
            <a:solidFill>
              <a:srgbClr val="E6B4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9990664" y="5210863"/>
              <a:ext cx="1230630" cy="221615"/>
            </a:xfrm>
            <a:custGeom>
              <a:avLst/>
              <a:gdLst/>
              <a:ahLst/>
              <a:cxnLst/>
              <a:rect l="l" t="t" r="r" b="b"/>
              <a:pathLst>
                <a:path w="1230629" h="221614">
                  <a:moveTo>
                    <a:pt x="1178077" y="0"/>
                  </a:moveTo>
                  <a:lnTo>
                    <a:pt x="52171" y="0"/>
                  </a:lnTo>
                  <a:lnTo>
                    <a:pt x="31862" y="4099"/>
                  </a:lnTo>
                  <a:lnTo>
                    <a:pt x="15279" y="15279"/>
                  </a:lnTo>
                  <a:lnTo>
                    <a:pt x="4099" y="31862"/>
                  </a:lnTo>
                  <a:lnTo>
                    <a:pt x="0" y="52171"/>
                  </a:lnTo>
                  <a:lnTo>
                    <a:pt x="0" y="168935"/>
                  </a:lnTo>
                  <a:lnTo>
                    <a:pt x="4099" y="189244"/>
                  </a:lnTo>
                  <a:lnTo>
                    <a:pt x="15279" y="205827"/>
                  </a:lnTo>
                  <a:lnTo>
                    <a:pt x="31862" y="217007"/>
                  </a:lnTo>
                  <a:lnTo>
                    <a:pt x="52171" y="221107"/>
                  </a:lnTo>
                  <a:lnTo>
                    <a:pt x="1178077" y="221107"/>
                  </a:lnTo>
                  <a:lnTo>
                    <a:pt x="1198386" y="217007"/>
                  </a:lnTo>
                  <a:lnTo>
                    <a:pt x="1214969" y="205827"/>
                  </a:lnTo>
                  <a:lnTo>
                    <a:pt x="1226149" y="189244"/>
                  </a:lnTo>
                  <a:lnTo>
                    <a:pt x="1230248" y="168935"/>
                  </a:lnTo>
                  <a:lnTo>
                    <a:pt x="1230248" y="52171"/>
                  </a:lnTo>
                  <a:lnTo>
                    <a:pt x="1226149" y="31862"/>
                  </a:lnTo>
                  <a:lnTo>
                    <a:pt x="1214969" y="15279"/>
                  </a:lnTo>
                  <a:lnTo>
                    <a:pt x="1198386" y="4099"/>
                  </a:lnTo>
                  <a:lnTo>
                    <a:pt x="1178077" y="0"/>
                  </a:lnTo>
                  <a:close/>
                </a:path>
              </a:pathLst>
            </a:custGeom>
            <a:solidFill>
              <a:srgbClr val="FDDF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0" name="object 280"/>
          <p:cNvSpPr txBox="1"/>
          <p:nvPr/>
        </p:nvSpPr>
        <p:spPr>
          <a:xfrm>
            <a:off x="10065078" y="5180512"/>
            <a:ext cx="108839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solidFill>
                  <a:srgbClr val="4D4D4D"/>
                </a:solidFill>
                <a:latin typeface="Formular"/>
                <a:cs typeface="Formular"/>
              </a:rPr>
              <a:t>поставщики</a:t>
            </a:r>
            <a:endParaRPr sz="1400" dirty="0">
              <a:latin typeface="Formular"/>
              <a:cs typeface="Formular"/>
            </a:endParaRPr>
          </a:p>
        </p:txBody>
      </p:sp>
      <p:grpSp>
        <p:nvGrpSpPr>
          <p:cNvPr id="281" name="object 281"/>
          <p:cNvGrpSpPr/>
          <p:nvPr/>
        </p:nvGrpSpPr>
        <p:grpSpPr>
          <a:xfrm>
            <a:off x="16801746" y="6701593"/>
            <a:ext cx="2096135" cy="254000"/>
            <a:chOff x="16801746" y="6701593"/>
            <a:chExt cx="2096135" cy="254000"/>
          </a:xfrm>
        </p:grpSpPr>
        <p:sp>
          <p:nvSpPr>
            <p:cNvPr id="282" name="object 282"/>
            <p:cNvSpPr/>
            <p:nvPr/>
          </p:nvSpPr>
          <p:spPr>
            <a:xfrm>
              <a:off x="16801746" y="6701593"/>
              <a:ext cx="2096135" cy="254000"/>
            </a:xfrm>
            <a:custGeom>
              <a:avLst/>
              <a:gdLst/>
              <a:ahLst/>
              <a:cxnLst/>
              <a:rect l="l" t="t" r="r" b="b"/>
              <a:pathLst>
                <a:path w="2096134" h="254000">
                  <a:moveTo>
                    <a:pt x="2043684" y="0"/>
                  </a:moveTo>
                  <a:lnTo>
                    <a:pt x="52171" y="0"/>
                  </a:lnTo>
                  <a:lnTo>
                    <a:pt x="31862" y="4099"/>
                  </a:lnTo>
                  <a:lnTo>
                    <a:pt x="15279" y="15279"/>
                  </a:lnTo>
                  <a:lnTo>
                    <a:pt x="4099" y="31862"/>
                  </a:lnTo>
                  <a:lnTo>
                    <a:pt x="0" y="52171"/>
                  </a:lnTo>
                  <a:lnTo>
                    <a:pt x="0" y="201383"/>
                  </a:lnTo>
                  <a:lnTo>
                    <a:pt x="4099" y="221692"/>
                  </a:lnTo>
                  <a:lnTo>
                    <a:pt x="15279" y="238275"/>
                  </a:lnTo>
                  <a:lnTo>
                    <a:pt x="31862" y="249455"/>
                  </a:lnTo>
                  <a:lnTo>
                    <a:pt x="52171" y="253555"/>
                  </a:lnTo>
                  <a:lnTo>
                    <a:pt x="2043684" y="253555"/>
                  </a:lnTo>
                  <a:lnTo>
                    <a:pt x="2063992" y="249455"/>
                  </a:lnTo>
                  <a:lnTo>
                    <a:pt x="2080575" y="238275"/>
                  </a:lnTo>
                  <a:lnTo>
                    <a:pt x="2091756" y="221692"/>
                  </a:lnTo>
                  <a:lnTo>
                    <a:pt x="2095855" y="201383"/>
                  </a:lnTo>
                  <a:lnTo>
                    <a:pt x="2095855" y="52171"/>
                  </a:lnTo>
                  <a:lnTo>
                    <a:pt x="2091756" y="31862"/>
                  </a:lnTo>
                  <a:lnTo>
                    <a:pt x="2080575" y="15279"/>
                  </a:lnTo>
                  <a:lnTo>
                    <a:pt x="2063992" y="4099"/>
                  </a:lnTo>
                  <a:lnTo>
                    <a:pt x="2043684" y="0"/>
                  </a:lnTo>
                  <a:close/>
                </a:path>
              </a:pathLst>
            </a:custGeom>
            <a:solidFill>
              <a:srgbClr val="C45C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6801754" y="6714407"/>
              <a:ext cx="2072005" cy="241300"/>
            </a:xfrm>
            <a:custGeom>
              <a:avLst/>
              <a:gdLst/>
              <a:ahLst/>
              <a:cxnLst/>
              <a:rect l="l" t="t" r="r" b="b"/>
              <a:pathLst>
                <a:path w="2072005" h="241300">
                  <a:moveTo>
                    <a:pt x="2019693" y="0"/>
                  </a:moveTo>
                  <a:lnTo>
                    <a:pt x="52158" y="0"/>
                  </a:lnTo>
                  <a:lnTo>
                    <a:pt x="31857" y="4099"/>
                  </a:lnTo>
                  <a:lnTo>
                    <a:pt x="15278" y="15278"/>
                  </a:lnTo>
                  <a:lnTo>
                    <a:pt x="4099" y="31857"/>
                  </a:lnTo>
                  <a:lnTo>
                    <a:pt x="0" y="52158"/>
                  </a:lnTo>
                  <a:lnTo>
                    <a:pt x="0" y="188569"/>
                  </a:lnTo>
                  <a:lnTo>
                    <a:pt x="4099" y="208878"/>
                  </a:lnTo>
                  <a:lnTo>
                    <a:pt x="15278" y="225461"/>
                  </a:lnTo>
                  <a:lnTo>
                    <a:pt x="31857" y="236641"/>
                  </a:lnTo>
                  <a:lnTo>
                    <a:pt x="52158" y="240741"/>
                  </a:lnTo>
                  <a:lnTo>
                    <a:pt x="2019693" y="240741"/>
                  </a:lnTo>
                  <a:lnTo>
                    <a:pt x="2040002" y="236641"/>
                  </a:lnTo>
                  <a:lnTo>
                    <a:pt x="2056585" y="225461"/>
                  </a:lnTo>
                  <a:lnTo>
                    <a:pt x="2067765" y="208878"/>
                  </a:lnTo>
                  <a:lnTo>
                    <a:pt x="2071865" y="188569"/>
                  </a:lnTo>
                  <a:lnTo>
                    <a:pt x="2071865" y="52158"/>
                  </a:lnTo>
                  <a:lnTo>
                    <a:pt x="2067765" y="31857"/>
                  </a:lnTo>
                  <a:lnTo>
                    <a:pt x="2056585" y="15278"/>
                  </a:lnTo>
                  <a:lnTo>
                    <a:pt x="2040002" y="4099"/>
                  </a:lnTo>
                  <a:lnTo>
                    <a:pt x="2019693" y="0"/>
                  </a:lnTo>
                  <a:close/>
                </a:path>
              </a:pathLst>
            </a:custGeom>
            <a:solidFill>
              <a:srgbClr val="DE70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4" name="object 284"/>
          <p:cNvSpPr txBox="1"/>
          <p:nvPr/>
        </p:nvSpPr>
        <p:spPr>
          <a:xfrm>
            <a:off x="16865457" y="6685525"/>
            <a:ext cx="19685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FFFFFF"/>
                </a:solidFill>
                <a:latin typeface="Formular"/>
                <a:cs typeface="Formular"/>
              </a:rPr>
              <a:t>оформление </a:t>
            </a:r>
            <a:r>
              <a:rPr sz="1400" i="1" spc="-10" dirty="0">
                <a:solidFill>
                  <a:srgbClr val="FFFFFF"/>
                </a:solidFill>
                <a:latin typeface="Formular"/>
                <a:cs typeface="Formular"/>
              </a:rPr>
              <a:t>возврата</a:t>
            </a:r>
            <a:endParaRPr sz="1400">
              <a:latin typeface="Formular"/>
              <a:cs typeface="Formular"/>
            </a:endParaRPr>
          </a:p>
        </p:txBody>
      </p:sp>
      <p:grpSp>
        <p:nvGrpSpPr>
          <p:cNvPr id="285" name="object 285"/>
          <p:cNvGrpSpPr/>
          <p:nvPr/>
        </p:nvGrpSpPr>
        <p:grpSpPr>
          <a:xfrm>
            <a:off x="16006229" y="10021145"/>
            <a:ext cx="2455545" cy="291465"/>
            <a:chOff x="16006229" y="10021145"/>
            <a:chExt cx="2455545" cy="291465"/>
          </a:xfrm>
        </p:grpSpPr>
        <p:sp>
          <p:nvSpPr>
            <p:cNvPr id="286" name="object 286"/>
            <p:cNvSpPr/>
            <p:nvPr/>
          </p:nvSpPr>
          <p:spPr>
            <a:xfrm>
              <a:off x="16006229" y="10021145"/>
              <a:ext cx="2455545" cy="291465"/>
            </a:xfrm>
            <a:custGeom>
              <a:avLst/>
              <a:gdLst/>
              <a:ahLst/>
              <a:cxnLst/>
              <a:rect l="l" t="t" r="r" b="b"/>
              <a:pathLst>
                <a:path w="2455544" h="291465">
                  <a:moveTo>
                    <a:pt x="2403170" y="0"/>
                  </a:moveTo>
                  <a:lnTo>
                    <a:pt x="52171" y="0"/>
                  </a:lnTo>
                  <a:lnTo>
                    <a:pt x="31868" y="4099"/>
                  </a:lnTo>
                  <a:lnTo>
                    <a:pt x="15284" y="15279"/>
                  </a:lnTo>
                  <a:lnTo>
                    <a:pt x="4101" y="31862"/>
                  </a:lnTo>
                  <a:lnTo>
                    <a:pt x="0" y="52171"/>
                  </a:lnTo>
                  <a:lnTo>
                    <a:pt x="0" y="239077"/>
                  </a:lnTo>
                  <a:lnTo>
                    <a:pt x="4101" y="259386"/>
                  </a:lnTo>
                  <a:lnTo>
                    <a:pt x="15284" y="275969"/>
                  </a:lnTo>
                  <a:lnTo>
                    <a:pt x="31868" y="287149"/>
                  </a:lnTo>
                  <a:lnTo>
                    <a:pt x="52171" y="291249"/>
                  </a:lnTo>
                  <a:lnTo>
                    <a:pt x="2403170" y="291249"/>
                  </a:lnTo>
                  <a:lnTo>
                    <a:pt x="2423478" y="287149"/>
                  </a:lnTo>
                  <a:lnTo>
                    <a:pt x="2440062" y="275969"/>
                  </a:lnTo>
                  <a:lnTo>
                    <a:pt x="2451242" y="259386"/>
                  </a:lnTo>
                  <a:lnTo>
                    <a:pt x="2455341" y="239077"/>
                  </a:lnTo>
                  <a:lnTo>
                    <a:pt x="2455341" y="52171"/>
                  </a:lnTo>
                  <a:lnTo>
                    <a:pt x="2451242" y="31862"/>
                  </a:lnTo>
                  <a:lnTo>
                    <a:pt x="2440062" y="15279"/>
                  </a:lnTo>
                  <a:lnTo>
                    <a:pt x="2423478" y="4099"/>
                  </a:lnTo>
                  <a:lnTo>
                    <a:pt x="2403170" y="0"/>
                  </a:lnTo>
                  <a:close/>
                </a:path>
              </a:pathLst>
            </a:custGeom>
            <a:solidFill>
              <a:srgbClr val="0839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6006236" y="10035852"/>
              <a:ext cx="2427605" cy="276860"/>
            </a:xfrm>
            <a:custGeom>
              <a:avLst/>
              <a:gdLst/>
              <a:ahLst/>
              <a:cxnLst/>
              <a:rect l="l" t="t" r="r" b="b"/>
              <a:pathLst>
                <a:path w="2427605" h="276859">
                  <a:moveTo>
                    <a:pt x="2375065" y="0"/>
                  </a:moveTo>
                  <a:lnTo>
                    <a:pt x="52158" y="0"/>
                  </a:lnTo>
                  <a:lnTo>
                    <a:pt x="31857" y="4099"/>
                  </a:lnTo>
                  <a:lnTo>
                    <a:pt x="15278" y="15279"/>
                  </a:lnTo>
                  <a:lnTo>
                    <a:pt x="4099" y="31862"/>
                  </a:lnTo>
                  <a:lnTo>
                    <a:pt x="0" y="52171"/>
                  </a:lnTo>
                  <a:lnTo>
                    <a:pt x="0" y="224370"/>
                  </a:lnTo>
                  <a:lnTo>
                    <a:pt x="4099" y="244679"/>
                  </a:lnTo>
                  <a:lnTo>
                    <a:pt x="15278" y="261262"/>
                  </a:lnTo>
                  <a:lnTo>
                    <a:pt x="31857" y="272442"/>
                  </a:lnTo>
                  <a:lnTo>
                    <a:pt x="52158" y="276542"/>
                  </a:lnTo>
                  <a:lnTo>
                    <a:pt x="2375065" y="276542"/>
                  </a:lnTo>
                  <a:lnTo>
                    <a:pt x="2395373" y="272442"/>
                  </a:lnTo>
                  <a:lnTo>
                    <a:pt x="2411957" y="261262"/>
                  </a:lnTo>
                  <a:lnTo>
                    <a:pt x="2423137" y="244679"/>
                  </a:lnTo>
                  <a:lnTo>
                    <a:pt x="2427236" y="224370"/>
                  </a:lnTo>
                  <a:lnTo>
                    <a:pt x="2427236" y="52171"/>
                  </a:lnTo>
                  <a:lnTo>
                    <a:pt x="2423137" y="31862"/>
                  </a:lnTo>
                  <a:lnTo>
                    <a:pt x="2411957" y="15279"/>
                  </a:lnTo>
                  <a:lnTo>
                    <a:pt x="2395373" y="4099"/>
                  </a:lnTo>
                  <a:lnTo>
                    <a:pt x="2375065" y="0"/>
                  </a:lnTo>
                  <a:close/>
                </a:path>
              </a:pathLst>
            </a:custGeom>
            <a:solidFill>
              <a:srgbClr val="1557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8" name="object 288"/>
          <p:cNvSpPr txBox="1"/>
          <p:nvPr/>
        </p:nvSpPr>
        <p:spPr>
          <a:xfrm>
            <a:off x="16052508" y="10026777"/>
            <a:ext cx="23380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FFFFFF"/>
                </a:solidFill>
                <a:latin typeface="Formular"/>
                <a:cs typeface="Formular"/>
              </a:rPr>
              <a:t>проверка качества </a:t>
            </a:r>
            <a:r>
              <a:rPr sz="1400" i="1" spc="-10" dirty="0">
                <a:solidFill>
                  <a:srgbClr val="FFFFFF"/>
                </a:solidFill>
                <a:latin typeface="Formular"/>
                <a:cs typeface="Formular"/>
              </a:rPr>
              <a:t>товара</a:t>
            </a:r>
            <a:endParaRPr sz="1400">
              <a:latin typeface="Formular"/>
              <a:cs typeface="Formular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5992216" y="451220"/>
            <a:ext cx="6627495" cy="3471545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24765" marR="37465" indent="3810" algn="just">
              <a:lnSpc>
                <a:spcPts val="5300"/>
              </a:lnSpc>
              <a:spcBef>
                <a:spcPts val="1120"/>
              </a:spcBef>
            </a:pPr>
            <a:r>
              <a:rPr sz="5250" i="1" dirty="0">
                <a:solidFill>
                  <a:srgbClr val="303030"/>
                </a:solidFill>
                <a:latin typeface="Formular"/>
                <a:cs typeface="Formular"/>
              </a:rPr>
              <a:t>Фулфилмент КСЭ </a:t>
            </a:r>
            <a:r>
              <a:rPr sz="5250" i="1" spc="-60" dirty="0">
                <a:solidFill>
                  <a:srgbClr val="303030"/>
                </a:solidFill>
                <a:latin typeface="Formular"/>
                <a:cs typeface="Formular"/>
              </a:rPr>
              <a:t>— </a:t>
            </a:r>
            <a:r>
              <a:rPr sz="5250" i="1" dirty="0">
                <a:solidFill>
                  <a:srgbClr val="303030"/>
                </a:solidFill>
                <a:latin typeface="Formular"/>
                <a:cs typeface="Formular"/>
              </a:rPr>
              <a:t>это комплекс </a:t>
            </a:r>
            <a:r>
              <a:rPr sz="5250" i="1" spc="-10" dirty="0">
                <a:solidFill>
                  <a:srgbClr val="303030"/>
                </a:solidFill>
                <a:latin typeface="Formular"/>
                <a:cs typeface="Formular"/>
              </a:rPr>
              <a:t>услуг </a:t>
            </a:r>
            <a:r>
              <a:rPr sz="5250" i="1" dirty="0">
                <a:solidFill>
                  <a:srgbClr val="303030"/>
                </a:solidFill>
                <a:latin typeface="Formular"/>
                <a:cs typeface="Formular"/>
              </a:rPr>
              <a:t>в едином </a:t>
            </a:r>
            <a:r>
              <a:rPr sz="5250" i="1" spc="-10" dirty="0">
                <a:solidFill>
                  <a:srgbClr val="303030"/>
                </a:solidFill>
                <a:latin typeface="Formular"/>
                <a:cs typeface="Formular"/>
              </a:rPr>
              <a:t>пакете.</a:t>
            </a:r>
            <a:endParaRPr sz="5250" dirty="0"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  <a:spcBef>
                <a:spcPts val="3015"/>
              </a:spcBef>
            </a:pPr>
            <a:r>
              <a:rPr sz="2000" b="0" i="1" dirty="0">
                <a:latin typeface="Formular"/>
                <a:cs typeface="Formular"/>
              </a:rPr>
              <a:t>С ним вы сможете освободить время и </a:t>
            </a:r>
            <a:r>
              <a:rPr sz="2000" b="0" i="1" spc="-10" dirty="0">
                <a:latin typeface="Formular"/>
                <a:cs typeface="Formular"/>
              </a:rPr>
              <a:t>заниматься </a:t>
            </a:r>
            <a:r>
              <a:rPr sz="2000" b="0" i="1" dirty="0">
                <a:latin typeface="Formular"/>
                <a:cs typeface="Formular"/>
              </a:rPr>
              <a:t>только продажами. А логистику, складские </a:t>
            </a:r>
            <a:r>
              <a:rPr sz="2000" b="0" i="1" spc="-10" dirty="0">
                <a:latin typeface="Formular"/>
                <a:cs typeface="Formular"/>
              </a:rPr>
              <a:t>операции </a:t>
            </a:r>
            <a:r>
              <a:rPr sz="2000" b="0" i="1" dirty="0">
                <a:latin typeface="Formular"/>
                <a:cs typeface="Formular"/>
              </a:rPr>
              <a:t>и пересылку товаров доверьте </a:t>
            </a:r>
            <a:r>
              <a:rPr sz="2000" b="0" i="1" spc="-20" dirty="0">
                <a:latin typeface="Formular"/>
                <a:cs typeface="Formular"/>
              </a:rPr>
              <a:t>нам.</a:t>
            </a:r>
            <a:endParaRPr sz="2000" dirty="0">
              <a:latin typeface="Formular"/>
              <a:cs typeface="Formula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88985" y="282897"/>
            <a:ext cx="0" cy="511809"/>
          </a:xfrm>
          <a:custGeom>
            <a:avLst/>
            <a:gdLst/>
            <a:ahLst/>
            <a:cxnLst/>
            <a:rect l="l" t="t" r="r" b="b"/>
            <a:pathLst>
              <a:path h="511809">
                <a:moveTo>
                  <a:pt x="0" y="0"/>
                </a:moveTo>
                <a:lnTo>
                  <a:pt x="0" y="511517"/>
                </a:lnTo>
              </a:path>
            </a:pathLst>
          </a:custGeom>
          <a:ln w="12700">
            <a:solidFill>
              <a:srgbClr val="583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9844" y="842899"/>
            <a:ext cx="12091035" cy="8976995"/>
            <a:chOff x="479844" y="842899"/>
            <a:chExt cx="12091035" cy="8976995"/>
          </a:xfrm>
        </p:grpSpPr>
        <p:sp>
          <p:nvSpPr>
            <p:cNvPr id="4" name="object 4"/>
            <p:cNvSpPr/>
            <p:nvPr/>
          </p:nvSpPr>
          <p:spPr>
            <a:xfrm>
              <a:off x="761961" y="7381401"/>
              <a:ext cx="0" cy="511809"/>
            </a:xfrm>
            <a:custGeom>
              <a:avLst/>
              <a:gdLst/>
              <a:ahLst/>
              <a:cxnLst/>
              <a:rect l="l" t="t" r="r" b="b"/>
              <a:pathLst>
                <a:path h="511809">
                  <a:moveTo>
                    <a:pt x="0" y="0"/>
                  </a:moveTo>
                  <a:lnTo>
                    <a:pt x="0" y="511517"/>
                  </a:lnTo>
                </a:path>
              </a:pathLst>
            </a:custGeom>
            <a:ln w="12700">
              <a:solidFill>
                <a:srgbClr val="583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844" y="842899"/>
              <a:ext cx="6570243" cy="65703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0356" y="3249637"/>
              <a:ext cx="6570230" cy="6570256"/>
            </a:xfrm>
            <a:prstGeom prst="rect">
              <a:avLst/>
            </a:prstGeom>
          </p:spPr>
        </p:pic>
      </p:grpSp>
      <p:sp>
        <p:nvSpPr>
          <p:cNvPr id="7" name="object 7"/>
          <p:cNvSpPr/>
          <p:nvPr/>
        </p:nvSpPr>
        <p:spPr>
          <a:xfrm>
            <a:off x="18397618" y="6149017"/>
            <a:ext cx="0" cy="3688079"/>
          </a:xfrm>
          <a:custGeom>
            <a:avLst/>
            <a:gdLst/>
            <a:ahLst/>
            <a:cxnLst/>
            <a:rect l="l" t="t" r="r" b="b"/>
            <a:pathLst>
              <a:path h="3688079">
                <a:moveTo>
                  <a:pt x="0" y="0"/>
                </a:moveTo>
                <a:lnTo>
                  <a:pt x="0" y="3687737"/>
                </a:lnTo>
              </a:path>
            </a:pathLst>
          </a:custGeom>
          <a:ln w="12700">
            <a:solidFill>
              <a:srgbClr val="583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1160" y="585508"/>
            <a:ext cx="2557780" cy="2728595"/>
          </a:xfrm>
          <a:custGeom>
            <a:avLst/>
            <a:gdLst/>
            <a:ahLst/>
            <a:cxnLst/>
            <a:rect l="l" t="t" r="r" b="b"/>
            <a:pathLst>
              <a:path w="2557780" h="2728595">
                <a:moveTo>
                  <a:pt x="0" y="2728112"/>
                </a:moveTo>
                <a:lnTo>
                  <a:pt x="2557614" y="0"/>
                </a:lnTo>
              </a:path>
            </a:pathLst>
          </a:custGeom>
          <a:ln w="3175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164009" y="7059908"/>
            <a:ext cx="2642870" cy="2728595"/>
          </a:xfrm>
          <a:custGeom>
            <a:avLst/>
            <a:gdLst/>
            <a:ahLst/>
            <a:cxnLst/>
            <a:rect l="l" t="t" r="r" b="b"/>
            <a:pathLst>
              <a:path w="2642870" h="2728595">
                <a:moveTo>
                  <a:pt x="0" y="2728112"/>
                </a:moveTo>
                <a:lnTo>
                  <a:pt x="2642857" y="0"/>
                </a:lnTo>
              </a:path>
            </a:pathLst>
          </a:custGeom>
          <a:ln w="3175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71246" y="7326768"/>
            <a:ext cx="2534920" cy="978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8430">
              <a:lnSpc>
                <a:spcPct val="122600"/>
              </a:lnSpc>
              <a:spcBef>
                <a:spcPts val="100"/>
              </a:spcBef>
            </a:pPr>
            <a:r>
              <a:rPr sz="1700" b="1" i="1" dirty="0">
                <a:solidFill>
                  <a:srgbClr val="E84910"/>
                </a:solidFill>
                <a:latin typeface="Formular"/>
                <a:cs typeface="Formular"/>
              </a:rPr>
              <a:t>Категория</a:t>
            </a:r>
            <a:r>
              <a:rPr sz="1700" b="1" i="1" spc="-15" dirty="0">
                <a:solidFill>
                  <a:srgbClr val="E84910"/>
                </a:solidFill>
                <a:latin typeface="Formular"/>
                <a:cs typeface="Formular"/>
              </a:rPr>
              <a:t> </a:t>
            </a:r>
            <a:r>
              <a:rPr sz="1700" b="1" i="1" spc="-20" dirty="0">
                <a:solidFill>
                  <a:srgbClr val="E84910"/>
                </a:solidFill>
                <a:latin typeface="Formular"/>
                <a:cs typeface="Formular"/>
              </a:rPr>
              <a:t>А/теплый, </a:t>
            </a:r>
            <a:r>
              <a:rPr sz="1700" b="1" i="1" dirty="0">
                <a:solidFill>
                  <a:srgbClr val="E84910"/>
                </a:solidFill>
                <a:latin typeface="Formular"/>
                <a:cs typeface="Formular"/>
              </a:rPr>
              <a:t>год</a:t>
            </a:r>
            <a:r>
              <a:rPr sz="1700" b="1" i="1" spc="-10" dirty="0">
                <a:solidFill>
                  <a:srgbClr val="E84910"/>
                </a:solidFill>
                <a:latin typeface="Formular"/>
                <a:cs typeface="Formular"/>
              </a:rPr>
              <a:t> </a:t>
            </a:r>
            <a:r>
              <a:rPr sz="1700" b="1" i="1" dirty="0">
                <a:solidFill>
                  <a:srgbClr val="E84910"/>
                </a:solidFill>
                <a:latin typeface="Formular"/>
                <a:cs typeface="Formular"/>
              </a:rPr>
              <a:t>постройки</a:t>
            </a:r>
            <a:r>
              <a:rPr sz="1700" b="1" i="1" spc="-5" dirty="0">
                <a:solidFill>
                  <a:srgbClr val="E84910"/>
                </a:solidFill>
                <a:latin typeface="Formular"/>
                <a:cs typeface="Formular"/>
              </a:rPr>
              <a:t> </a:t>
            </a:r>
            <a:r>
              <a:rPr sz="1700" b="1" i="1" spc="-10" dirty="0">
                <a:solidFill>
                  <a:srgbClr val="E84910"/>
                </a:solidFill>
                <a:latin typeface="Formular"/>
                <a:cs typeface="Formular"/>
              </a:rPr>
              <a:t>2010,</a:t>
            </a:r>
            <a:endParaRPr sz="17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700" b="1" i="1" dirty="0">
                <a:solidFill>
                  <a:srgbClr val="E84910"/>
                </a:solidFill>
                <a:latin typeface="Formular"/>
                <a:cs typeface="Formular"/>
              </a:rPr>
              <a:t>8 000+ заказов в </a:t>
            </a:r>
            <a:r>
              <a:rPr sz="1700" b="1" i="1" spc="-20" dirty="0">
                <a:solidFill>
                  <a:srgbClr val="E84910"/>
                </a:solidFill>
                <a:latin typeface="Formular"/>
                <a:cs typeface="Formular"/>
              </a:rPr>
              <a:t>день</a:t>
            </a:r>
            <a:endParaRPr sz="170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10716" y="9123987"/>
            <a:ext cx="3171825" cy="2590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dirty="0">
                <a:latin typeface="Formular"/>
                <a:cs typeface="Formular"/>
              </a:rPr>
              <a:t>Общая</a:t>
            </a:r>
            <a:r>
              <a:rPr sz="1500" spc="85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площадь</a:t>
            </a:r>
            <a:r>
              <a:rPr sz="1500" spc="85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склада</a:t>
            </a:r>
            <a:r>
              <a:rPr sz="1500" spc="90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4</a:t>
            </a:r>
            <a:r>
              <a:rPr sz="1500" spc="85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200</a:t>
            </a:r>
            <a:r>
              <a:rPr sz="1500" spc="90" dirty="0">
                <a:latin typeface="Formular"/>
                <a:cs typeface="Formular"/>
              </a:rPr>
              <a:t> </a:t>
            </a:r>
            <a:r>
              <a:rPr sz="1500" spc="-100" dirty="0">
                <a:latin typeface="Formular"/>
                <a:cs typeface="Formular"/>
              </a:rPr>
              <a:t>м2</a:t>
            </a:r>
            <a:endParaRPr sz="150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10716" y="9591188"/>
            <a:ext cx="3036570" cy="7264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dirty="0">
                <a:latin typeface="Formular"/>
                <a:cs typeface="Formular"/>
              </a:rPr>
              <a:t>Общий</a:t>
            </a:r>
            <a:r>
              <a:rPr sz="1500" spc="80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объем</a:t>
            </a:r>
            <a:r>
              <a:rPr sz="1500" spc="80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склада</a:t>
            </a:r>
            <a:r>
              <a:rPr sz="1500" spc="80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67</a:t>
            </a:r>
            <a:r>
              <a:rPr sz="1500" spc="80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200</a:t>
            </a:r>
            <a:r>
              <a:rPr sz="1500" spc="80" dirty="0">
                <a:latin typeface="Formular"/>
                <a:cs typeface="Formular"/>
              </a:rPr>
              <a:t> </a:t>
            </a:r>
            <a:r>
              <a:rPr sz="1500" spc="-85" dirty="0">
                <a:latin typeface="Formular"/>
                <a:cs typeface="Formular"/>
              </a:rPr>
              <a:t>м3</a:t>
            </a:r>
            <a:endParaRPr sz="1500">
              <a:latin typeface="Formular"/>
              <a:cs typeface="Formular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sz="1500" dirty="0">
                <a:latin typeface="Formular"/>
                <a:cs typeface="Formular"/>
              </a:rPr>
              <a:t>Высота</a:t>
            </a:r>
            <a:r>
              <a:rPr sz="1500" spc="80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склада</a:t>
            </a:r>
            <a:r>
              <a:rPr sz="1500" spc="80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16</a:t>
            </a:r>
            <a:r>
              <a:rPr sz="1500" spc="80" dirty="0">
                <a:latin typeface="Formular"/>
                <a:cs typeface="Formular"/>
              </a:rPr>
              <a:t> </a:t>
            </a:r>
            <a:r>
              <a:rPr sz="1500" spc="-50" dirty="0">
                <a:latin typeface="Formular"/>
                <a:cs typeface="Formular"/>
              </a:rPr>
              <a:t>м</a:t>
            </a:r>
            <a:endParaRPr sz="1500">
              <a:latin typeface="Formular"/>
              <a:cs typeface="Form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1212" y="8570823"/>
            <a:ext cx="37338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dirty="0">
                <a:latin typeface="Formular"/>
                <a:cs typeface="Formular"/>
              </a:rPr>
              <a:t>Санкт-</a:t>
            </a:r>
            <a:r>
              <a:rPr sz="1700" spc="-20" dirty="0">
                <a:latin typeface="Formular"/>
                <a:cs typeface="Formular"/>
              </a:rPr>
              <a:t>Петербург,</a:t>
            </a:r>
            <a:r>
              <a:rPr sz="1700" spc="-40" dirty="0">
                <a:latin typeface="Formular"/>
                <a:cs typeface="Formular"/>
              </a:rPr>
              <a:t> </a:t>
            </a:r>
            <a:r>
              <a:rPr sz="1700" dirty="0">
                <a:latin typeface="Formular"/>
                <a:cs typeface="Formular"/>
              </a:rPr>
              <a:t>округ</a:t>
            </a:r>
            <a:r>
              <a:rPr sz="1700" spc="-114" dirty="0">
                <a:latin typeface="Formular"/>
                <a:cs typeface="Formular"/>
              </a:rPr>
              <a:t> </a:t>
            </a:r>
            <a:r>
              <a:rPr sz="1700" spc="-10" dirty="0">
                <a:latin typeface="Formular"/>
                <a:cs typeface="Formular"/>
              </a:rPr>
              <a:t>Рыбацкое.</a:t>
            </a:r>
            <a:endParaRPr sz="1700">
              <a:latin typeface="Formular"/>
              <a:cs typeface="Form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91337" y="9253925"/>
            <a:ext cx="87630" cy="87630"/>
          </a:xfrm>
          <a:custGeom>
            <a:avLst/>
            <a:gdLst/>
            <a:ahLst/>
            <a:cxnLst/>
            <a:rect l="l" t="t" r="r" b="b"/>
            <a:pathLst>
              <a:path w="87630" h="87629">
                <a:moveTo>
                  <a:pt x="43624" y="0"/>
                </a:moveTo>
                <a:lnTo>
                  <a:pt x="0" y="43624"/>
                </a:lnTo>
                <a:lnTo>
                  <a:pt x="43624" y="87248"/>
                </a:lnTo>
                <a:lnTo>
                  <a:pt x="87249" y="43624"/>
                </a:lnTo>
                <a:lnTo>
                  <a:pt x="436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8620" y="9717972"/>
            <a:ext cx="92710" cy="92710"/>
          </a:xfrm>
          <a:custGeom>
            <a:avLst/>
            <a:gdLst/>
            <a:ahLst/>
            <a:cxnLst/>
            <a:rect l="l" t="t" r="r" b="b"/>
            <a:pathLst>
              <a:path w="92709" h="92709">
                <a:moveTo>
                  <a:pt x="46342" y="0"/>
                </a:moveTo>
                <a:lnTo>
                  <a:pt x="0" y="46329"/>
                </a:lnTo>
                <a:lnTo>
                  <a:pt x="46342" y="92671"/>
                </a:lnTo>
                <a:lnTo>
                  <a:pt x="92684" y="46329"/>
                </a:lnTo>
                <a:lnTo>
                  <a:pt x="4634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83946" y="10180046"/>
            <a:ext cx="102235" cy="102235"/>
          </a:xfrm>
          <a:custGeom>
            <a:avLst/>
            <a:gdLst/>
            <a:ahLst/>
            <a:cxnLst/>
            <a:rect l="l" t="t" r="r" b="b"/>
            <a:pathLst>
              <a:path w="102234" h="102234">
                <a:moveTo>
                  <a:pt x="51015" y="0"/>
                </a:moveTo>
                <a:lnTo>
                  <a:pt x="0" y="51015"/>
                </a:lnTo>
                <a:lnTo>
                  <a:pt x="51015" y="102031"/>
                </a:lnTo>
                <a:lnTo>
                  <a:pt x="102031" y="51015"/>
                </a:lnTo>
                <a:lnTo>
                  <a:pt x="510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790593" y="2177818"/>
            <a:ext cx="3166745" cy="2590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500" dirty="0">
                <a:latin typeface="Formular"/>
                <a:cs typeface="Formular"/>
              </a:rPr>
              <a:t>Общая</a:t>
            </a:r>
            <a:r>
              <a:rPr sz="1500" spc="105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площадь</a:t>
            </a:r>
            <a:r>
              <a:rPr sz="1500" spc="110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склада</a:t>
            </a:r>
            <a:r>
              <a:rPr sz="1500" spc="105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5040</a:t>
            </a:r>
            <a:r>
              <a:rPr sz="1500" spc="110" dirty="0">
                <a:latin typeface="Formular"/>
                <a:cs typeface="Formular"/>
              </a:rPr>
              <a:t> </a:t>
            </a:r>
            <a:r>
              <a:rPr sz="1500" spc="-25" dirty="0">
                <a:latin typeface="Formular"/>
                <a:cs typeface="Formular"/>
              </a:rPr>
              <a:t>м</a:t>
            </a:r>
            <a:r>
              <a:rPr sz="1350" spc="-37" baseline="30864" dirty="0">
                <a:latin typeface="Formular"/>
                <a:cs typeface="Formular"/>
              </a:rPr>
              <a:t>2</a:t>
            </a:r>
            <a:endParaRPr sz="1350" baseline="30864">
              <a:latin typeface="Formular"/>
              <a:cs typeface="Form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90593" y="2645014"/>
            <a:ext cx="2928620" cy="2590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sz="1500" dirty="0">
                <a:latin typeface="Formular"/>
                <a:cs typeface="Formular"/>
              </a:rPr>
              <a:t>Общий</a:t>
            </a:r>
            <a:r>
              <a:rPr sz="1500" spc="95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объем</a:t>
            </a:r>
            <a:r>
              <a:rPr sz="1500" spc="95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склада</a:t>
            </a:r>
            <a:r>
              <a:rPr sz="1500" spc="95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6000</a:t>
            </a:r>
            <a:r>
              <a:rPr sz="1500" spc="95" dirty="0">
                <a:latin typeface="Formular"/>
                <a:cs typeface="Formular"/>
              </a:rPr>
              <a:t> </a:t>
            </a:r>
            <a:r>
              <a:rPr sz="1500" spc="-25" dirty="0">
                <a:latin typeface="Formular"/>
                <a:cs typeface="Formular"/>
              </a:rPr>
              <a:t>м</a:t>
            </a:r>
            <a:r>
              <a:rPr sz="1350" spc="-37" baseline="30864" dirty="0">
                <a:latin typeface="Formular"/>
                <a:cs typeface="Formular"/>
              </a:rPr>
              <a:t>3</a:t>
            </a:r>
            <a:endParaRPr sz="1350" baseline="30864">
              <a:latin typeface="Formular"/>
              <a:cs typeface="Form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15993" y="3112223"/>
            <a:ext cx="1922780" cy="2590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00" dirty="0">
                <a:latin typeface="Formular"/>
                <a:cs typeface="Formular"/>
              </a:rPr>
              <a:t>Высота</a:t>
            </a:r>
            <a:r>
              <a:rPr sz="1500" spc="80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склада</a:t>
            </a:r>
            <a:r>
              <a:rPr sz="1500" spc="80" dirty="0">
                <a:latin typeface="Formular"/>
                <a:cs typeface="Formular"/>
              </a:rPr>
              <a:t> </a:t>
            </a:r>
            <a:r>
              <a:rPr sz="1500" dirty="0">
                <a:latin typeface="Formular"/>
                <a:cs typeface="Formular"/>
              </a:rPr>
              <a:t>12</a:t>
            </a:r>
            <a:r>
              <a:rPr sz="1500" spc="80" dirty="0">
                <a:latin typeface="Formular"/>
                <a:cs typeface="Formular"/>
              </a:rPr>
              <a:t> </a:t>
            </a:r>
            <a:r>
              <a:rPr sz="1500" spc="-50" dirty="0">
                <a:latin typeface="Formular"/>
                <a:cs typeface="Formular"/>
              </a:rPr>
              <a:t>м</a:t>
            </a:r>
            <a:endParaRPr sz="1500">
              <a:latin typeface="Formular"/>
              <a:cs typeface="Formular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632310" y="2276101"/>
            <a:ext cx="86995" cy="86995"/>
          </a:xfrm>
          <a:custGeom>
            <a:avLst/>
            <a:gdLst/>
            <a:ahLst/>
            <a:cxnLst/>
            <a:rect l="l" t="t" r="r" b="b"/>
            <a:pathLst>
              <a:path w="86995" h="86994">
                <a:moveTo>
                  <a:pt x="43459" y="0"/>
                </a:moveTo>
                <a:lnTo>
                  <a:pt x="0" y="43472"/>
                </a:lnTo>
                <a:lnTo>
                  <a:pt x="43459" y="86931"/>
                </a:lnTo>
                <a:lnTo>
                  <a:pt x="86918" y="43472"/>
                </a:lnTo>
                <a:lnTo>
                  <a:pt x="434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29605" y="2738434"/>
            <a:ext cx="92710" cy="92710"/>
          </a:xfrm>
          <a:custGeom>
            <a:avLst/>
            <a:gdLst/>
            <a:ahLst/>
            <a:cxnLst/>
            <a:rect l="l" t="t" r="r" b="b"/>
            <a:pathLst>
              <a:path w="92709" h="92710">
                <a:moveTo>
                  <a:pt x="46164" y="0"/>
                </a:moveTo>
                <a:lnTo>
                  <a:pt x="0" y="46177"/>
                </a:lnTo>
                <a:lnTo>
                  <a:pt x="46164" y="92341"/>
                </a:lnTo>
                <a:lnTo>
                  <a:pt x="92328" y="46177"/>
                </a:lnTo>
                <a:lnTo>
                  <a:pt x="461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24944" y="3198823"/>
            <a:ext cx="102235" cy="102235"/>
          </a:xfrm>
          <a:custGeom>
            <a:avLst/>
            <a:gdLst/>
            <a:ahLst/>
            <a:cxnLst/>
            <a:rect l="l" t="t" r="r" b="b"/>
            <a:pathLst>
              <a:path w="102234" h="102235">
                <a:moveTo>
                  <a:pt x="50825" y="0"/>
                </a:moveTo>
                <a:lnTo>
                  <a:pt x="0" y="50825"/>
                </a:lnTo>
                <a:lnTo>
                  <a:pt x="50825" y="101650"/>
                </a:lnTo>
                <a:lnTo>
                  <a:pt x="101650" y="50825"/>
                </a:lnTo>
                <a:lnTo>
                  <a:pt x="508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610952" y="257893"/>
            <a:ext cx="5259705" cy="1681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" marR="2922270">
              <a:lnSpc>
                <a:spcPct val="122600"/>
              </a:lnSpc>
              <a:spcBef>
                <a:spcPts val="100"/>
              </a:spcBef>
            </a:pPr>
            <a:r>
              <a:rPr sz="1700" b="1" i="1" dirty="0">
                <a:solidFill>
                  <a:srgbClr val="E84910"/>
                </a:solidFill>
                <a:latin typeface="Formular"/>
                <a:cs typeface="Formular"/>
              </a:rPr>
              <a:t>Категория</a:t>
            </a:r>
            <a:r>
              <a:rPr sz="1700" b="1" i="1" spc="-15" dirty="0">
                <a:solidFill>
                  <a:srgbClr val="E84910"/>
                </a:solidFill>
                <a:latin typeface="Formular"/>
                <a:cs typeface="Formular"/>
              </a:rPr>
              <a:t> </a:t>
            </a:r>
            <a:r>
              <a:rPr sz="1700" b="1" i="1" spc="-20" dirty="0">
                <a:solidFill>
                  <a:srgbClr val="E84910"/>
                </a:solidFill>
                <a:latin typeface="Formular"/>
                <a:cs typeface="Formular"/>
              </a:rPr>
              <a:t>А/теплый </a:t>
            </a:r>
            <a:r>
              <a:rPr sz="1700" b="1" i="1" dirty="0">
                <a:solidFill>
                  <a:srgbClr val="E84910"/>
                </a:solidFill>
                <a:latin typeface="Formular"/>
                <a:cs typeface="Formular"/>
              </a:rPr>
              <a:t>год</a:t>
            </a:r>
            <a:r>
              <a:rPr sz="1700" b="1" i="1" spc="-10" dirty="0">
                <a:solidFill>
                  <a:srgbClr val="E84910"/>
                </a:solidFill>
                <a:latin typeface="Formular"/>
                <a:cs typeface="Formular"/>
              </a:rPr>
              <a:t> </a:t>
            </a:r>
            <a:r>
              <a:rPr sz="1700" b="1" i="1" dirty="0">
                <a:solidFill>
                  <a:srgbClr val="E84910"/>
                </a:solidFill>
                <a:latin typeface="Formular"/>
                <a:cs typeface="Formular"/>
              </a:rPr>
              <a:t>постройки</a:t>
            </a:r>
            <a:r>
              <a:rPr sz="1700" b="1" i="1" spc="-5" dirty="0">
                <a:solidFill>
                  <a:srgbClr val="E84910"/>
                </a:solidFill>
                <a:latin typeface="Formular"/>
                <a:cs typeface="Formular"/>
              </a:rPr>
              <a:t> </a:t>
            </a:r>
            <a:r>
              <a:rPr sz="1700" b="1" i="1" spc="-20" dirty="0">
                <a:solidFill>
                  <a:srgbClr val="E84910"/>
                </a:solidFill>
                <a:latin typeface="Formular"/>
                <a:cs typeface="Formular"/>
              </a:rPr>
              <a:t>2015</a:t>
            </a:r>
            <a:endParaRPr sz="1700">
              <a:latin typeface="Formular"/>
              <a:cs typeface="Formular"/>
            </a:endParaRPr>
          </a:p>
          <a:p>
            <a:pPr marL="17145">
              <a:lnSpc>
                <a:spcPct val="100000"/>
              </a:lnSpc>
              <a:spcBef>
                <a:spcPts val="555"/>
              </a:spcBef>
            </a:pPr>
            <a:r>
              <a:rPr sz="1700" b="1" i="1" dirty="0">
                <a:solidFill>
                  <a:srgbClr val="E84910"/>
                </a:solidFill>
                <a:latin typeface="Formular"/>
                <a:cs typeface="Formular"/>
              </a:rPr>
              <a:t>10 000 + </a:t>
            </a:r>
            <a:r>
              <a:rPr sz="1700" b="1" i="1" spc="-10" dirty="0">
                <a:solidFill>
                  <a:srgbClr val="E84910"/>
                </a:solidFill>
                <a:latin typeface="Formular"/>
                <a:cs typeface="Formular"/>
              </a:rPr>
              <a:t>заказов</a:t>
            </a:r>
            <a:endParaRPr sz="1700">
              <a:latin typeface="Formular"/>
              <a:cs typeface="Formular"/>
            </a:endParaRPr>
          </a:p>
          <a:p>
            <a:pPr marL="12700" marR="5080">
              <a:lnSpc>
                <a:spcPct val="100000"/>
              </a:lnSpc>
              <a:spcBef>
                <a:spcPts val="1360"/>
              </a:spcBef>
            </a:pPr>
            <a:r>
              <a:rPr sz="1700" dirty="0">
                <a:latin typeface="Formular"/>
                <a:cs typeface="Formular"/>
              </a:rPr>
              <a:t>Московская</a:t>
            </a:r>
            <a:r>
              <a:rPr sz="1700" spc="-50" dirty="0">
                <a:latin typeface="Formular"/>
                <a:cs typeface="Formular"/>
              </a:rPr>
              <a:t> </a:t>
            </a:r>
            <a:r>
              <a:rPr sz="1700" dirty="0">
                <a:latin typeface="Formular"/>
                <a:cs typeface="Formular"/>
              </a:rPr>
              <a:t>область,</a:t>
            </a:r>
            <a:r>
              <a:rPr sz="1700" spc="-40" dirty="0">
                <a:latin typeface="Formular"/>
                <a:cs typeface="Formular"/>
              </a:rPr>
              <a:t> </a:t>
            </a:r>
            <a:r>
              <a:rPr sz="1700" dirty="0">
                <a:latin typeface="Formular"/>
                <a:cs typeface="Formular"/>
              </a:rPr>
              <a:t>городской</a:t>
            </a:r>
            <a:r>
              <a:rPr sz="1700" spc="-40" dirty="0">
                <a:latin typeface="Formular"/>
                <a:cs typeface="Formular"/>
              </a:rPr>
              <a:t> </a:t>
            </a:r>
            <a:r>
              <a:rPr sz="1700" dirty="0">
                <a:latin typeface="Formular"/>
                <a:cs typeface="Formular"/>
              </a:rPr>
              <a:t>округ</a:t>
            </a:r>
            <a:r>
              <a:rPr sz="1700" spc="-114" dirty="0">
                <a:latin typeface="Formular"/>
                <a:cs typeface="Formular"/>
              </a:rPr>
              <a:t> </a:t>
            </a:r>
            <a:r>
              <a:rPr sz="1700" spc="-10" dirty="0">
                <a:latin typeface="Formular"/>
                <a:cs typeface="Formular"/>
              </a:rPr>
              <a:t>Люберцы, </a:t>
            </a:r>
            <a:r>
              <a:rPr sz="1700" dirty="0">
                <a:latin typeface="Formular"/>
                <a:cs typeface="Formular"/>
              </a:rPr>
              <a:t>рабочий поселок</a:t>
            </a:r>
            <a:r>
              <a:rPr sz="1700" spc="-85" dirty="0">
                <a:latin typeface="Formular"/>
                <a:cs typeface="Formular"/>
              </a:rPr>
              <a:t> </a:t>
            </a:r>
            <a:r>
              <a:rPr sz="1700" spc="-10" dirty="0">
                <a:latin typeface="Formular"/>
                <a:cs typeface="Formular"/>
              </a:rPr>
              <a:t>Томилино.</a:t>
            </a:r>
            <a:endParaRPr sz="1700">
              <a:latin typeface="Formular"/>
              <a:cs typeface="Formular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5195550" y="741809"/>
            <a:ext cx="3451898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03.</a:t>
            </a:r>
            <a:r>
              <a:rPr spc="5" dirty="0"/>
              <a:t> </a:t>
            </a:r>
            <a:r>
              <a:rPr spc="-10" dirty="0"/>
              <a:t>Склад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2806879" y="2663214"/>
            <a:ext cx="5762728" cy="1228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9395" marR="92710" indent="-227329" algn="r">
              <a:lnSpc>
                <a:spcPct val="105200"/>
              </a:lnSpc>
              <a:spcBef>
                <a:spcPts val="100"/>
              </a:spcBef>
            </a:pPr>
            <a:r>
              <a:rPr sz="2500" b="0" i="1" dirty="0">
                <a:solidFill>
                  <a:srgbClr val="58321F"/>
                </a:solidFill>
                <a:latin typeface="Formular"/>
                <a:cs typeface="Formular"/>
              </a:rPr>
              <a:t>Наши</a:t>
            </a:r>
            <a:r>
              <a:rPr sz="2500" b="0" i="1" spc="-10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500" b="0" i="1" dirty="0">
                <a:solidFill>
                  <a:srgbClr val="58321F"/>
                </a:solidFill>
                <a:latin typeface="Formular"/>
                <a:cs typeface="Formular"/>
              </a:rPr>
              <a:t>склады</a:t>
            </a:r>
            <a:r>
              <a:rPr sz="2500" b="0" i="1" spc="-10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500" b="0" i="1" dirty="0">
                <a:solidFill>
                  <a:srgbClr val="58321F"/>
                </a:solidFill>
                <a:latin typeface="Formular"/>
                <a:cs typeface="Formular"/>
              </a:rPr>
              <a:t>оснащены</a:t>
            </a:r>
            <a:r>
              <a:rPr sz="2500" b="0" i="1" spc="-10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500" b="0" i="1" spc="-10" dirty="0">
                <a:solidFill>
                  <a:srgbClr val="58321F"/>
                </a:solidFill>
                <a:latin typeface="Formular"/>
                <a:cs typeface="Formular"/>
              </a:rPr>
              <a:t>самым современным</a:t>
            </a:r>
            <a:r>
              <a:rPr sz="2500" b="0" i="1" spc="-7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500" b="0" i="1" spc="-10" dirty="0">
                <a:solidFill>
                  <a:srgbClr val="58321F"/>
                </a:solidFill>
                <a:latin typeface="Formular"/>
                <a:cs typeface="Formular"/>
              </a:rPr>
              <a:t>оборудованием</a:t>
            </a:r>
            <a:endParaRPr sz="2500" dirty="0">
              <a:latin typeface="Formular"/>
              <a:cs typeface="Formular"/>
            </a:endParaRPr>
          </a:p>
          <a:p>
            <a:pPr marR="5080" algn="r">
              <a:lnSpc>
                <a:spcPct val="100000"/>
              </a:lnSpc>
              <a:spcBef>
                <a:spcPts val="155"/>
              </a:spcBef>
            </a:pPr>
            <a:r>
              <a:rPr sz="2500" b="0" i="1" dirty="0">
                <a:solidFill>
                  <a:srgbClr val="58321F"/>
                </a:solidFill>
                <a:latin typeface="Formular"/>
                <a:cs typeface="Formular"/>
              </a:rPr>
              <a:t>и</a:t>
            </a:r>
            <a:r>
              <a:rPr sz="2500" b="0" i="1" spc="-25" dirty="0">
                <a:solidFill>
                  <a:srgbClr val="58321F"/>
                </a:solidFill>
                <a:latin typeface="Formular"/>
                <a:cs typeface="Formular"/>
              </a:rPr>
              <a:t> </a:t>
            </a:r>
            <a:r>
              <a:rPr sz="2500" b="0" i="1" spc="-10" dirty="0">
                <a:solidFill>
                  <a:srgbClr val="58321F"/>
                </a:solidFill>
                <a:latin typeface="Formular"/>
                <a:cs typeface="Formular"/>
              </a:rPr>
              <a:t>техникой.</a:t>
            </a:r>
            <a:endParaRPr sz="2500" dirty="0">
              <a:latin typeface="Formular"/>
              <a:cs typeface="Form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890753" y="5518150"/>
            <a:ext cx="3418443" cy="1131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000" spc="100" dirty="0">
                <a:latin typeface="Formular"/>
                <a:cs typeface="Formular"/>
              </a:rPr>
              <a:t>Мы</a:t>
            </a:r>
            <a:r>
              <a:rPr sz="2000" spc="395" dirty="0">
                <a:latin typeface="Formular"/>
                <a:cs typeface="Formular"/>
              </a:rPr>
              <a:t> </a:t>
            </a:r>
            <a:r>
              <a:rPr sz="2000" spc="170" dirty="0">
                <a:latin typeface="Formular"/>
                <a:cs typeface="Formular"/>
              </a:rPr>
              <a:t>осуществляем: </a:t>
            </a:r>
            <a:endParaRPr sz="2000" dirty="0">
              <a:latin typeface="Formular"/>
              <a:cs typeface="Formular"/>
            </a:endParaRPr>
          </a:p>
          <a:p>
            <a:pPr marL="431165" marR="17780" indent="-182880" algn="r">
              <a:lnSpc>
                <a:spcPct val="100000"/>
              </a:lnSpc>
              <a:spcBef>
                <a:spcPts val="2010"/>
              </a:spcBef>
            </a:pPr>
            <a:r>
              <a:rPr sz="1800" b="0" spc="135" dirty="0">
                <a:latin typeface="Formular"/>
                <a:cs typeface="Formular"/>
              </a:rPr>
              <a:t>сбор</a:t>
            </a:r>
            <a:r>
              <a:rPr sz="1800" b="0" spc="355" dirty="0">
                <a:latin typeface="Formular"/>
                <a:cs typeface="Formular"/>
              </a:rPr>
              <a:t> </a:t>
            </a:r>
            <a:r>
              <a:rPr sz="1800" b="0" dirty="0">
                <a:latin typeface="Formular"/>
                <a:cs typeface="Formular"/>
              </a:rPr>
              <a:t>и</a:t>
            </a:r>
            <a:r>
              <a:rPr sz="1800" b="0" spc="285" dirty="0">
                <a:latin typeface="Formular"/>
                <a:cs typeface="Formular"/>
              </a:rPr>
              <a:t> </a:t>
            </a:r>
            <a:r>
              <a:rPr sz="1800" b="0" spc="145" dirty="0">
                <a:latin typeface="Formular"/>
                <a:cs typeface="Formular"/>
              </a:rPr>
              <a:t>тщательную </a:t>
            </a:r>
            <a:r>
              <a:rPr sz="1800" b="0" spc="155" dirty="0">
                <a:latin typeface="Formular"/>
                <a:cs typeface="Formular"/>
              </a:rPr>
              <a:t>проверку</a:t>
            </a:r>
            <a:r>
              <a:rPr sz="1800" b="0" spc="375" dirty="0">
                <a:latin typeface="Formular"/>
                <a:cs typeface="Formular"/>
              </a:rPr>
              <a:t> </a:t>
            </a:r>
            <a:r>
              <a:rPr sz="1800" b="0" spc="140" dirty="0">
                <a:latin typeface="Formular"/>
                <a:cs typeface="Formular"/>
              </a:rPr>
              <a:t>заказов </a:t>
            </a:r>
            <a:endParaRPr sz="1800" dirty="0">
              <a:latin typeface="Formular"/>
              <a:cs typeface="Formular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662152" y="7031990"/>
            <a:ext cx="3649297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0" spc="160" dirty="0">
                <a:latin typeface="Formular"/>
                <a:cs typeface="Formular"/>
              </a:rPr>
              <a:t>комплектацию</a:t>
            </a:r>
            <a:r>
              <a:rPr sz="1800" b="0" spc="370" dirty="0">
                <a:latin typeface="Formular"/>
                <a:cs typeface="Formular"/>
              </a:rPr>
              <a:t> </a:t>
            </a:r>
            <a:r>
              <a:rPr sz="1800" b="0" dirty="0">
                <a:latin typeface="Formular"/>
                <a:cs typeface="Formular"/>
              </a:rPr>
              <a:t>и</a:t>
            </a:r>
            <a:r>
              <a:rPr sz="1800" b="0" spc="370" dirty="0">
                <a:latin typeface="Formular"/>
                <a:cs typeface="Formular"/>
              </a:rPr>
              <a:t> </a:t>
            </a:r>
            <a:r>
              <a:rPr sz="1800" b="0" spc="145" dirty="0">
                <a:latin typeface="Formular"/>
                <a:cs typeface="Formular"/>
              </a:rPr>
              <a:t>надёжную </a:t>
            </a:r>
            <a:endParaRPr sz="1800" dirty="0">
              <a:latin typeface="Formular"/>
              <a:cs typeface="Formular"/>
            </a:endParaRPr>
          </a:p>
          <a:p>
            <a:pPr marL="898525" marR="5080" indent="292100" algn="r">
              <a:lnSpc>
                <a:spcPct val="100000"/>
              </a:lnSpc>
            </a:pPr>
            <a:r>
              <a:rPr sz="1800" b="0" spc="150" dirty="0">
                <a:latin typeface="Formular"/>
                <a:cs typeface="Formular"/>
              </a:rPr>
              <a:t>упаковку</a:t>
            </a:r>
            <a:r>
              <a:rPr sz="1800" b="0" spc="315" dirty="0">
                <a:latin typeface="Formular"/>
                <a:cs typeface="Formular"/>
              </a:rPr>
              <a:t> </a:t>
            </a:r>
            <a:r>
              <a:rPr sz="1800" b="0" spc="140" dirty="0">
                <a:latin typeface="Formular"/>
                <a:cs typeface="Formular"/>
              </a:rPr>
              <a:t>товаров, </a:t>
            </a:r>
            <a:r>
              <a:rPr sz="1800" b="0" dirty="0">
                <a:latin typeface="Formular"/>
                <a:cs typeface="Formular"/>
              </a:rPr>
              <a:t>в</a:t>
            </a:r>
            <a:r>
              <a:rPr sz="1800" b="0" spc="290" dirty="0">
                <a:latin typeface="Formular"/>
                <a:cs typeface="Formular"/>
              </a:rPr>
              <a:t> </a:t>
            </a:r>
            <a:r>
              <a:rPr sz="1800" b="0" spc="110" dirty="0">
                <a:latin typeface="Formular"/>
                <a:cs typeface="Formular"/>
              </a:rPr>
              <a:t>том</a:t>
            </a:r>
            <a:r>
              <a:rPr sz="1800" b="0" spc="365" dirty="0">
                <a:latin typeface="Formular"/>
                <a:cs typeface="Formular"/>
              </a:rPr>
              <a:t> </a:t>
            </a:r>
            <a:r>
              <a:rPr sz="1800" b="0" spc="140" dirty="0">
                <a:latin typeface="Formular"/>
                <a:cs typeface="Formular"/>
              </a:rPr>
              <a:t>числе</a:t>
            </a:r>
            <a:r>
              <a:rPr sz="1800" b="0" spc="370" dirty="0">
                <a:latin typeface="Formular"/>
                <a:cs typeface="Formular"/>
              </a:rPr>
              <a:t> </a:t>
            </a:r>
            <a:r>
              <a:rPr sz="1800" b="0" spc="140" dirty="0">
                <a:latin typeface="Formular"/>
                <a:cs typeface="Formular"/>
              </a:rPr>
              <a:t>хрупких </a:t>
            </a:r>
            <a:endParaRPr sz="1800" dirty="0">
              <a:latin typeface="Formular"/>
              <a:cs typeface="Formular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472002" y="8266430"/>
            <a:ext cx="321055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155" dirty="0">
                <a:latin typeface="Formular"/>
                <a:cs typeface="Formular"/>
              </a:rPr>
              <a:t>обработку</a:t>
            </a:r>
            <a:r>
              <a:rPr sz="1800" b="0" spc="370" dirty="0">
                <a:latin typeface="Formular"/>
                <a:cs typeface="Formular"/>
              </a:rPr>
              <a:t> </a:t>
            </a:r>
            <a:r>
              <a:rPr sz="1800" b="0" spc="145" dirty="0">
                <a:latin typeface="Formular"/>
                <a:cs typeface="Formular"/>
              </a:rPr>
              <a:t>возвратов </a:t>
            </a:r>
            <a:endParaRPr sz="1800" dirty="0">
              <a:latin typeface="Formular"/>
              <a:cs typeface="Formular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966953" y="8989928"/>
            <a:ext cx="330838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5990" marR="5080" indent="-923925" algn="r">
              <a:lnSpc>
                <a:spcPct val="100000"/>
              </a:lnSpc>
              <a:spcBef>
                <a:spcPts val="100"/>
              </a:spcBef>
            </a:pPr>
            <a:r>
              <a:rPr sz="1800" b="0" spc="150" dirty="0">
                <a:latin typeface="Formular"/>
                <a:cs typeface="Formular"/>
              </a:rPr>
              <a:t>подготовку</a:t>
            </a:r>
            <a:r>
              <a:rPr sz="1800" b="0" spc="370" dirty="0">
                <a:latin typeface="Formular"/>
                <a:cs typeface="Formular"/>
              </a:rPr>
              <a:t> </a:t>
            </a:r>
            <a:r>
              <a:rPr sz="1800" b="0" dirty="0">
                <a:latin typeface="Formular"/>
                <a:cs typeface="Formular"/>
              </a:rPr>
              <a:t>к</a:t>
            </a:r>
            <a:r>
              <a:rPr sz="1800" b="0" spc="370" dirty="0">
                <a:latin typeface="Formular"/>
                <a:cs typeface="Formular"/>
              </a:rPr>
              <a:t> </a:t>
            </a:r>
            <a:r>
              <a:rPr sz="1800" b="0" spc="145" dirty="0">
                <a:latin typeface="Formular"/>
                <a:cs typeface="Formular"/>
              </a:rPr>
              <a:t>отправкам </a:t>
            </a:r>
            <a:r>
              <a:rPr sz="1800" b="0" spc="90" dirty="0">
                <a:latin typeface="Formular"/>
                <a:cs typeface="Formular"/>
              </a:rPr>
              <a:t>на</a:t>
            </a:r>
            <a:r>
              <a:rPr sz="1800" b="0" spc="345" dirty="0">
                <a:latin typeface="Formular"/>
                <a:cs typeface="Formular"/>
              </a:rPr>
              <a:t> </a:t>
            </a:r>
            <a:r>
              <a:rPr sz="1800" b="0" spc="145" dirty="0">
                <a:latin typeface="Formular"/>
                <a:cs typeface="Formular"/>
              </a:rPr>
              <a:t>маркетплейсы </a:t>
            </a:r>
            <a:endParaRPr sz="1800" dirty="0">
              <a:latin typeface="Formular"/>
              <a:cs typeface="Formula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05167" y="2182150"/>
            <a:ext cx="6570345" cy="7314565"/>
            <a:chOff x="705167" y="2182150"/>
            <a:chExt cx="6570345" cy="7314565"/>
          </a:xfrm>
        </p:grpSpPr>
        <p:sp>
          <p:nvSpPr>
            <p:cNvPr id="3" name="object 3"/>
            <p:cNvSpPr/>
            <p:nvPr/>
          </p:nvSpPr>
          <p:spPr>
            <a:xfrm>
              <a:off x="4853149" y="8536752"/>
              <a:ext cx="1270" cy="953135"/>
            </a:xfrm>
            <a:custGeom>
              <a:avLst/>
              <a:gdLst/>
              <a:ahLst/>
              <a:cxnLst/>
              <a:rect l="l" t="t" r="r" b="b"/>
              <a:pathLst>
                <a:path w="1270" h="953134">
                  <a:moveTo>
                    <a:pt x="1257" y="0"/>
                  </a:moveTo>
                  <a:lnTo>
                    <a:pt x="0" y="953008"/>
                  </a:lnTo>
                </a:path>
              </a:pathLst>
            </a:custGeom>
            <a:ln w="12700">
              <a:solidFill>
                <a:srgbClr val="58321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5167" y="2441130"/>
              <a:ext cx="6570256" cy="65703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6500" y="2183738"/>
              <a:ext cx="2557780" cy="2728595"/>
            </a:xfrm>
            <a:custGeom>
              <a:avLst/>
              <a:gdLst/>
              <a:ahLst/>
              <a:cxnLst/>
              <a:rect l="l" t="t" r="r" b="b"/>
              <a:pathLst>
                <a:path w="2557779" h="2728595">
                  <a:moveTo>
                    <a:pt x="0" y="2728112"/>
                  </a:moveTo>
                  <a:lnTo>
                    <a:pt x="2557614" y="0"/>
                  </a:lnTo>
                </a:path>
              </a:pathLst>
            </a:custGeom>
            <a:ln w="317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829020" y="2539162"/>
            <a:ext cx="3768725" cy="1239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Formular"/>
                <a:cs typeface="Formular"/>
              </a:rPr>
              <a:t>Общая площадь склада 5 040 </a:t>
            </a:r>
            <a:r>
              <a:rPr sz="1800" spc="-25" dirty="0">
                <a:latin typeface="Formular"/>
                <a:cs typeface="Formular"/>
              </a:rPr>
              <a:t>м</a:t>
            </a:r>
            <a:r>
              <a:rPr sz="1575" spc="-37" baseline="31746" dirty="0">
                <a:latin typeface="Formular"/>
                <a:cs typeface="Formular"/>
              </a:rPr>
              <a:t>2</a:t>
            </a:r>
            <a:endParaRPr sz="1575" baseline="31746" dirty="0">
              <a:latin typeface="Formular"/>
              <a:cs typeface="Formular"/>
            </a:endParaRPr>
          </a:p>
          <a:p>
            <a:pPr marL="38100" marR="167005">
              <a:lnSpc>
                <a:spcPct val="171300"/>
              </a:lnSpc>
            </a:pPr>
            <a:r>
              <a:rPr sz="1800" dirty="0">
                <a:latin typeface="Formular"/>
                <a:cs typeface="Formular"/>
              </a:rPr>
              <a:t>Общий</a:t>
            </a:r>
            <a:r>
              <a:rPr sz="1800" spc="-5" dirty="0">
                <a:latin typeface="Formular"/>
                <a:cs typeface="Formular"/>
              </a:rPr>
              <a:t> </a:t>
            </a:r>
            <a:r>
              <a:rPr sz="1800" dirty="0">
                <a:latin typeface="Formular"/>
                <a:cs typeface="Formular"/>
              </a:rPr>
              <a:t>объем</a:t>
            </a:r>
            <a:r>
              <a:rPr sz="1800" spc="-5" dirty="0">
                <a:latin typeface="Formular"/>
                <a:cs typeface="Formular"/>
              </a:rPr>
              <a:t> </a:t>
            </a:r>
            <a:r>
              <a:rPr sz="1800" dirty="0">
                <a:latin typeface="Formular"/>
                <a:cs typeface="Formular"/>
              </a:rPr>
              <a:t>склада 60</a:t>
            </a:r>
            <a:r>
              <a:rPr sz="1800" spc="-5" dirty="0">
                <a:latin typeface="Formular"/>
                <a:cs typeface="Formular"/>
              </a:rPr>
              <a:t> </a:t>
            </a:r>
            <a:r>
              <a:rPr sz="1800" dirty="0">
                <a:latin typeface="Formular"/>
                <a:cs typeface="Formular"/>
              </a:rPr>
              <a:t>000 </a:t>
            </a:r>
            <a:r>
              <a:rPr sz="1800" spc="-25" dirty="0">
                <a:latin typeface="Formular"/>
                <a:cs typeface="Formular"/>
              </a:rPr>
              <a:t>м</a:t>
            </a:r>
            <a:r>
              <a:rPr sz="1575" spc="-37" baseline="31746" dirty="0">
                <a:latin typeface="Formular"/>
                <a:cs typeface="Formular"/>
              </a:rPr>
              <a:t>3 </a:t>
            </a:r>
            <a:r>
              <a:rPr sz="1800" dirty="0">
                <a:latin typeface="Formular"/>
                <a:cs typeface="Formular"/>
              </a:rPr>
              <a:t>Высота</a:t>
            </a:r>
            <a:r>
              <a:rPr sz="1800" spc="-20" dirty="0">
                <a:latin typeface="Formular"/>
                <a:cs typeface="Formular"/>
              </a:rPr>
              <a:t> </a:t>
            </a:r>
            <a:r>
              <a:rPr sz="1800" dirty="0">
                <a:latin typeface="Formular"/>
                <a:cs typeface="Formular"/>
              </a:rPr>
              <a:t>склада</a:t>
            </a:r>
            <a:r>
              <a:rPr sz="1800" spc="-5" dirty="0">
                <a:latin typeface="Formular"/>
                <a:cs typeface="Formular"/>
              </a:rPr>
              <a:t> </a:t>
            </a:r>
            <a:r>
              <a:rPr sz="1800" dirty="0">
                <a:latin typeface="Formular"/>
                <a:cs typeface="Formular"/>
              </a:rPr>
              <a:t>12</a:t>
            </a:r>
            <a:r>
              <a:rPr sz="1800" spc="-5" dirty="0">
                <a:latin typeface="Formular"/>
                <a:cs typeface="Formular"/>
              </a:rPr>
              <a:t> </a:t>
            </a:r>
            <a:r>
              <a:rPr sz="1800" spc="-50" dirty="0">
                <a:latin typeface="Formular"/>
                <a:cs typeface="Formular"/>
              </a:rPr>
              <a:t>м</a:t>
            </a:r>
            <a:endParaRPr sz="1800" dirty="0">
              <a:latin typeface="Formular"/>
              <a:cs typeface="Form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63362" y="2646717"/>
            <a:ext cx="102235" cy="1024890"/>
          </a:xfrm>
          <a:custGeom>
            <a:avLst/>
            <a:gdLst/>
            <a:ahLst/>
            <a:cxnLst/>
            <a:rect l="l" t="t" r="r" b="b"/>
            <a:pathLst>
              <a:path w="102235" h="1024889">
                <a:moveTo>
                  <a:pt x="94284" y="43472"/>
                </a:moveTo>
                <a:lnTo>
                  <a:pt x="50825" y="0"/>
                </a:lnTo>
                <a:lnTo>
                  <a:pt x="7366" y="43472"/>
                </a:lnTo>
                <a:lnTo>
                  <a:pt x="50825" y="86931"/>
                </a:lnTo>
                <a:lnTo>
                  <a:pt x="94284" y="43472"/>
                </a:lnTo>
                <a:close/>
              </a:path>
              <a:path w="102235" h="1024889">
                <a:moveTo>
                  <a:pt x="96989" y="508508"/>
                </a:moveTo>
                <a:lnTo>
                  <a:pt x="50825" y="462343"/>
                </a:lnTo>
                <a:lnTo>
                  <a:pt x="4660" y="508508"/>
                </a:lnTo>
                <a:lnTo>
                  <a:pt x="50825" y="554672"/>
                </a:lnTo>
                <a:lnTo>
                  <a:pt x="96989" y="508508"/>
                </a:lnTo>
                <a:close/>
              </a:path>
              <a:path w="102235" h="1024889">
                <a:moveTo>
                  <a:pt x="101650" y="973543"/>
                </a:moveTo>
                <a:lnTo>
                  <a:pt x="50825" y="922718"/>
                </a:lnTo>
                <a:lnTo>
                  <a:pt x="0" y="973543"/>
                </a:lnTo>
                <a:lnTo>
                  <a:pt x="50825" y="1024369"/>
                </a:lnTo>
                <a:lnTo>
                  <a:pt x="101650" y="9735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55591" y="594419"/>
            <a:ext cx="11500485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>
                <a:solidFill>
                  <a:srgbClr val="E84910"/>
                </a:solidFill>
              </a:rPr>
              <a:t>04.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dirty="0">
                <a:solidFill>
                  <a:srgbClr val="E84910"/>
                </a:solidFill>
              </a:rPr>
              <a:t>Складские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dirty="0">
                <a:solidFill>
                  <a:srgbClr val="E84910"/>
                </a:solidFill>
              </a:rPr>
              <a:t>мощности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spc="-10" dirty="0">
                <a:solidFill>
                  <a:srgbClr val="E84910"/>
                </a:solidFill>
              </a:rPr>
              <a:t>Москва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107471" y="8843880"/>
            <a:ext cx="9514840" cy="1427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300" b="0" dirty="0">
                <a:latin typeface="Formular"/>
                <a:cs typeface="Formular"/>
              </a:rPr>
              <a:t>Категория А/теплый, год постройки 2015, Московская </a:t>
            </a:r>
            <a:r>
              <a:rPr sz="2300" b="0" spc="-10" dirty="0">
                <a:latin typeface="Formular"/>
                <a:cs typeface="Formular"/>
              </a:rPr>
              <a:t>область, </a:t>
            </a:r>
            <a:r>
              <a:rPr sz="2300" b="0" dirty="0">
                <a:latin typeface="Formular"/>
                <a:cs typeface="Formular"/>
              </a:rPr>
              <a:t>городской округ Люберцы, рабочий поселок </a:t>
            </a:r>
            <a:r>
              <a:rPr sz="2300" b="0" spc="-10" dirty="0">
                <a:latin typeface="Formular"/>
                <a:cs typeface="Formular"/>
              </a:rPr>
              <a:t>Томилино, </a:t>
            </a:r>
            <a:r>
              <a:rPr sz="2300" b="0" dirty="0">
                <a:latin typeface="Formular"/>
                <a:cs typeface="Formular"/>
              </a:rPr>
              <a:t>территория «Логистический </a:t>
            </a:r>
            <a:r>
              <a:rPr sz="2300" b="0" spc="-10" dirty="0">
                <a:latin typeface="Formular"/>
                <a:cs typeface="Formular"/>
              </a:rPr>
              <a:t>центр»,</a:t>
            </a:r>
            <a:endParaRPr sz="23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sz="2300" b="0" dirty="0">
                <a:latin typeface="Formular"/>
                <a:cs typeface="Formular"/>
              </a:rPr>
              <a:t>25-й км Новорязанского шоссе, корпус </a:t>
            </a:r>
            <a:r>
              <a:rPr sz="2300" b="0" spc="-25" dirty="0">
                <a:latin typeface="Formular"/>
                <a:cs typeface="Formular"/>
              </a:rPr>
              <a:t>40</a:t>
            </a:r>
            <a:endParaRPr sz="2300">
              <a:latin typeface="Formular"/>
              <a:cs typeface="Formular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11156950" y="1878241"/>
          <a:ext cx="7952740" cy="62395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1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300" b="0" spc="-10" dirty="0">
                          <a:latin typeface="Formular"/>
                          <a:cs typeface="Formular"/>
                        </a:rPr>
                        <a:t>наименования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6985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300" b="0" spc="-10" dirty="0">
                          <a:latin typeface="Formular"/>
                          <a:cs typeface="Formular"/>
                        </a:rPr>
                        <a:t>характеристики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6985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pPr marL="161290" marR="135255" indent="955675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2300" spc="-1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занимаемая </a:t>
                      </a:r>
                      <a:r>
                        <a:rPr sz="230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оборудованием </a:t>
                      </a:r>
                      <a:r>
                        <a:rPr sz="2300" spc="-1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площадь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161925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  <a:solidFill>
                      <a:srgbClr val="E8491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30"/>
                        </a:spcBef>
                      </a:pPr>
                      <a:r>
                        <a:rPr sz="23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2400 </a:t>
                      </a:r>
                      <a:r>
                        <a:rPr sz="2300" b="0" spc="-25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м</a:t>
                      </a:r>
                      <a:r>
                        <a:rPr sz="2025" b="0" spc="-37" baseline="30864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2</a:t>
                      </a:r>
                      <a:endParaRPr sz="2025" baseline="30864">
                        <a:latin typeface="Formular"/>
                        <a:cs typeface="Formular"/>
                      </a:endParaRPr>
                    </a:p>
                  </a:txBody>
                  <a:tcPr marL="0" marR="0" marT="308610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  <a:solidFill>
                      <a:srgbClr val="E849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2100" b="0" dirty="0">
                          <a:latin typeface="Formular"/>
                          <a:cs typeface="Formular"/>
                        </a:rPr>
                        <a:t>зоны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 </a:t>
                      </a:r>
                      <a:r>
                        <a:rPr sz="2100" b="0" dirty="0">
                          <a:latin typeface="Formular"/>
                          <a:cs typeface="Formular"/>
                        </a:rPr>
                        <a:t>хранения 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мезонина</a:t>
                      </a:r>
                      <a:endParaRPr sz="2100" dirty="0">
                        <a:latin typeface="Formular"/>
                        <a:cs typeface="Formular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2300" b="0" dirty="0">
                          <a:latin typeface="Formular"/>
                          <a:cs typeface="Formular"/>
                        </a:rPr>
                        <a:t>1800 </a:t>
                      </a:r>
                      <a:r>
                        <a:rPr sz="2300" b="0" spc="-300" dirty="0">
                          <a:latin typeface="Formular"/>
                          <a:cs typeface="Formular"/>
                        </a:rPr>
                        <a:t>м2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2100" b="0" dirty="0">
                          <a:latin typeface="Formular"/>
                          <a:cs typeface="Formular"/>
                        </a:rPr>
                        <a:t>зоны хранения 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стеллажей</a:t>
                      </a:r>
                      <a:endParaRPr sz="2100">
                        <a:latin typeface="Formular"/>
                        <a:cs typeface="Formular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2300" b="0" dirty="0">
                          <a:latin typeface="Formular"/>
                          <a:cs typeface="Formular"/>
                        </a:rPr>
                        <a:t>600 </a:t>
                      </a:r>
                      <a:r>
                        <a:rPr sz="2300" b="0" spc="-300" dirty="0">
                          <a:latin typeface="Formular"/>
                          <a:cs typeface="Formular"/>
                        </a:rPr>
                        <a:t>м2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2830">
                <a:tc>
                  <a:txBody>
                    <a:bodyPr/>
                    <a:lstStyle/>
                    <a:p>
                      <a:pPr marL="1458595" marR="565785" indent="-833755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24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доступный </a:t>
                      </a:r>
                      <a:r>
                        <a:rPr sz="2400" b="0" spc="-1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объем склада</a:t>
                      </a:r>
                      <a:endParaRPr sz="2400" dirty="0">
                        <a:latin typeface="Formular"/>
                        <a:cs typeface="Formular"/>
                      </a:endParaRPr>
                    </a:p>
                  </a:txBody>
                  <a:tcPr marL="0" marR="0" marT="160020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  <a:solidFill>
                      <a:srgbClr val="E8491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5"/>
                        </a:spcBef>
                      </a:pPr>
                      <a:r>
                        <a:rPr sz="23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более 6000 </a:t>
                      </a:r>
                      <a:r>
                        <a:rPr sz="2300" b="0" spc="-285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м3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310515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  <a:solidFill>
                      <a:srgbClr val="E849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3755">
                <a:tc>
                  <a:txBody>
                    <a:bodyPr/>
                    <a:lstStyle/>
                    <a:p>
                      <a:pPr marL="641985" marR="634365" indent="130175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2100" b="0" dirty="0">
                          <a:latin typeface="Formular"/>
                          <a:cs typeface="Formular"/>
                        </a:rPr>
                        <a:t>доступный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 объем </a:t>
                      </a:r>
                      <a:r>
                        <a:rPr sz="2100" b="0" dirty="0">
                          <a:latin typeface="Formular"/>
                          <a:cs typeface="Formular"/>
                        </a:rPr>
                        <a:t>хранения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 мезонина</a:t>
                      </a:r>
                      <a:endParaRPr sz="2100" dirty="0">
                        <a:latin typeface="Formular"/>
                        <a:cs typeface="Form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3765" marR="338455" indent="-56959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2300" b="0" dirty="0">
                          <a:latin typeface="Formular"/>
                          <a:cs typeface="Formular"/>
                        </a:rPr>
                        <a:t>4 500 </a:t>
                      </a:r>
                      <a:r>
                        <a:rPr sz="2300" b="0" spc="-260" dirty="0">
                          <a:latin typeface="Formular"/>
                          <a:cs typeface="Formular"/>
                        </a:rPr>
                        <a:t>м3</a:t>
                      </a:r>
                      <a:r>
                        <a:rPr sz="2300" b="0" dirty="0">
                          <a:latin typeface="Formular"/>
                          <a:cs typeface="Formular"/>
                        </a:rPr>
                        <a:t> (длина - 62</a:t>
                      </a:r>
                      <a:r>
                        <a:rPr sz="2300" b="0" spc="5" dirty="0">
                          <a:latin typeface="Formular"/>
                          <a:cs typeface="Formular"/>
                        </a:rPr>
                        <a:t> </a:t>
                      </a:r>
                      <a:r>
                        <a:rPr sz="2300" b="0" spc="-25" dirty="0">
                          <a:latin typeface="Formular"/>
                          <a:cs typeface="Formular"/>
                        </a:rPr>
                        <a:t>м, </a:t>
                      </a:r>
                      <a:r>
                        <a:rPr sz="2300" b="0" dirty="0">
                          <a:latin typeface="Formular"/>
                          <a:cs typeface="Formular"/>
                        </a:rPr>
                        <a:t>ширина - 24 </a:t>
                      </a:r>
                      <a:r>
                        <a:rPr sz="2300" b="0" spc="-25" dirty="0">
                          <a:latin typeface="Formular"/>
                          <a:cs typeface="Formular"/>
                        </a:rPr>
                        <a:t>м)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4865">
                <a:tc>
                  <a:txBody>
                    <a:bodyPr/>
                    <a:lstStyle/>
                    <a:p>
                      <a:pPr marL="560705" marR="552450" indent="211454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2100" b="0" dirty="0">
                          <a:latin typeface="Formular"/>
                          <a:cs typeface="Formular"/>
                        </a:rPr>
                        <a:t>доступный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 </a:t>
                      </a:r>
                      <a:r>
                        <a:rPr sz="2100" b="0" spc="-20" dirty="0">
                          <a:latin typeface="Formular"/>
                          <a:cs typeface="Formular"/>
                        </a:rPr>
                        <a:t>объем </a:t>
                      </a:r>
                      <a:r>
                        <a:rPr sz="2100" b="0" dirty="0">
                          <a:latin typeface="Formular"/>
                          <a:cs typeface="Formular"/>
                        </a:rPr>
                        <a:t>хранения 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стеллажей</a:t>
                      </a:r>
                      <a:endParaRPr sz="2100">
                        <a:latin typeface="Formular"/>
                        <a:cs typeface="Formular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64"/>
                        </a:spcBef>
                      </a:pPr>
                      <a:r>
                        <a:rPr sz="2300" b="0" dirty="0">
                          <a:latin typeface="Formular"/>
                          <a:cs typeface="Formular"/>
                        </a:rPr>
                        <a:t>1675 </a:t>
                      </a:r>
                      <a:r>
                        <a:rPr sz="2300" b="0" spc="-10" dirty="0">
                          <a:latin typeface="Formular"/>
                          <a:cs typeface="Formular"/>
                        </a:rPr>
                        <a:t>палетомест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211454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6794">
                <a:tc>
                  <a:txBody>
                    <a:bodyPr/>
                    <a:lstStyle/>
                    <a:p>
                      <a:pPr marL="369570" marR="310515" indent="775335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2300" b="0" spc="-1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количество </a:t>
                      </a:r>
                      <a:r>
                        <a:rPr sz="23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отгружаемых </a:t>
                      </a:r>
                      <a:r>
                        <a:rPr sz="2300" b="0" spc="-1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заказов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  <a:solidFill>
                      <a:srgbClr val="E84910"/>
                    </a:solidFill>
                  </a:tcPr>
                </a:tc>
                <a:tc>
                  <a:txBody>
                    <a:bodyPr/>
                    <a:lstStyle/>
                    <a:p>
                      <a:pPr marL="1431925" marR="1061720" indent="-365125">
                        <a:lnSpc>
                          <a:spcPct val="79600"/>
                        </a:lnSpc>
                        <a:spcBef>
                          <a:spcPts val="1725"/>
                        </a:spcBef>
                      </a:pPr>
                      <a:r>
                        <a:rPr sz="22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более 10 </a:t>
                      </a:r>
                      <a:r>
                        <a:rPr sz="2200" b="0" spc="-25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000 </a:t>
                      </a:r>
                      <a:r>
                        <a:rPr sz="2200" b="0" spc="-1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заказов</a:t>
                      </a:r>
                      <a:endParaRPr sz="2200" dirty="0">
                        <a:latin typeface="Formular"/>
                        <a:cs typeface="Formular"/>
                      </a:endParaRPr>
                    </a:p>
                  </a:txBody>
                  <a:tcPr marL="0" marR="0" marT="219075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  <a:solidFill>
                      <a:srgbClr val="E849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968841" y="0"/>
            <a:ext cx="4147185" cy="4204335"/>
          </a:xfrm>
          <a:custGeom>
            <a:avLst/>
            <a:gdLst/>
            <a:ahLst/>
            <a:cxnLst/>
            <a:rect l="l" t="t" r="r" b="b"/>
            <a:pathLst>
              <a:path w="4147184" h="4204335">
                <a:moveTo>
                  <a:pt x="4147159" y="0"/>
                </a:moveTo>
                <a:lnTo>
                  <a:pt x="0" y="0"/>
                </a:lnTo>
                <a:lnTo>
                  <a:pt x="4147159" y="4203903"/>
                </a:lnTo>
                <a:lnTo>
                  <a:pt x="4147159" y="0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898975" y="1737877"/>
            <a:ext cx="12217026" cy="8990244"/>
            <a:chOff x="6898975" y="1737877"/>
            <a:chExt cx="12217026" cy="8990244"/>
          </a:xfrm>
        </p:grpSpPr>
        <p:sp>
          <p:nvSpPr>
            <p:cNvPr id="4" name="object 4"/>
            <p:cNvSpPr/>
            <p:nvPr/>
          </p:nvSpPr>
          <p:spPr>
            <a:xfrm>
              <a:off x="9024980" y="8077631"/>
              <a:ext cx="5301615" cy="2650490"/>
            </a:xfrm>
            <a:custGeom>
              <a:avLst/>
              <a:gdLst/>
              <a:ahLst/>
              <a:cxnLst/>
              <a:rect l="l" t="t" r="r" b="b"/>
              <a:pathLst>
                <a:path w="5301615" h="2650490">
                  <a:moveTo>
                    <a:pt x="2686634" y="0"/>
                  </a:moveTo>
                  <a:lnTo>
                    <a:pt x="0" y="2650363"/>
                  </a:lnTo>
                  <a:lnTo>
                    <a:pt x="5301145" y="2650363"/>
                  </a:lnTo>
                  <a:lnTo>
                    <a:pt x="2686634" y="0"/>
                  </a:lnTo>
                  <a:close/>
                </a:path>
              </a:pathLst>
            </a:custGeom>
            <a:solidFill>
              <a:srgbClr val="E849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54077" y="2886748"/>
              <a:ext cx="6561924" cy="784124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98975" y="1737877"/>
              <a:ext cx="2828941" cy="616694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69621" y="360809"/>
            <a:ext cx="13106729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>
                <a:solidFill>
                  <a:srgbClr val="E84910"/>
                </a:solidFill>
              </a:rPr>
              <a:t>05.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dirty="0">
                <a:solidFill>
                  <a:srgbClr val="E84910"/>
                </a:solidFill>
              </a:rPr>
              <a:t>Складские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dirty="0">
                <a:solidFill>
                  <a:srgbClr val="E84910"/>
                </a:solidFill>
              </a:rPr>
              <a:t>мощности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spc="-10" dirty="0">
                <a:solidFill>
                  <a:srgbClr val="E84910"/>
                </a:solidFill>
              </a:rPr>
              <a:t>Москва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86779" y="8129616"/>
            <a:ext cx="7167880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Formular"/>
                <a:cs typeface="Formular"/>
              </a:rPr>
              <a:t>Мезонин и фронтальные стеллажи расположены </a:t>
            </a:r>
            <a:r>
              <a:rPr sz="2000" spc="-10" dirty="0">
                <a:latin typeface="Formular"/>
                <a:cs typeface="Formular"/>
              </a:rPr>
              <a:t>рядом, </a:t>
            </a:r>
            <a:r>
              <a:rPr sz="2000" dirty="0">
                <a:latin typeface="Formular"/>
                <a:cs typeface="Formular"/>
              </a:rPr>
              <a:t>что обеспечивает оптимальные работы по </a:t>
            </a:r>
            <a:r>
              <a:rPr sz="2000" spc="-10" dirty="0">
                <a:latin typeface="Formular"/>
                <a:cs typeface="Formular"/>
              </a:rPr>
              <a:t>размещению </a:t>
            </a:r>
            <a:r>
              <a:rPr sz="2000" dirty="0">
                <a:latin typeface="Formular"/>
                <a:cs typeface="Formular"/>
              </a:rPr>
              <a:t>и хранению товара. Ячейки мезонина </a:t>
            </a:r>
            <a:r>
              <a:rPr sz="2000" spc="-10" dirty="0">
                <a:latin typeface="Formular"/>
                <a:cs typeface="Formular"/>
              </a:rPr>
              <a:t>предназначены </a:t>
            </a:r>
            <a:r>
              <a:rPr sz="2000" dirty="0">
                <a:latin typeface="Formular"/>
                <a:cs typeface="Formular"/>
              </a:rPr>
              <a:t>для хранения разных категорий товара. </a:t>
            </a:r>
            <a:r>
              <a:rPr sz="2000" spc="-10" dirty="0">
                <a:latin typeface="Formular"/>
                <a:cs typeface="Formular"/>
              </a:rPr>
              <a:t>Операции </a:t>
            </a:r>
            <a:r>
              <a:rPr sz="2000" dirty="0">
                <a:latin typeface="Formular"/>
                <a:cs typeface="Formular"/>
              </a:rPr>
              <a:t>приемки/ размещения/ комплектации/ </a:t>
            </a:r>
            <a:r>
              <a:rPr sz="2000" spc="-10" dirty="0">
                <a:latin typeface="Formular"/>
                <a:cs typeface="Formular"/>
              </a:rPr>
              <a:t>упаковки/ </a:t>
            </a:r>
            <a:r>
              <a:rPr sz="2000" dirty="0">
                <a:latin typeface="Formular"/>
                <a:cs typeface="Formular"/>
              </a:rPr>
              <a:t>отгрузки оптимальным образом </a:t>
            </a:r>
            <a:r>
              <a:rPr sz="2000" spc="-10" dirty="0">
                <a:latin typeface="Formular"/>
                <a:cs typeface="Formular"/>
              </a:rPr>
              <a:t>спланированы</a:t>
            </a:r>
            <a:endParaRPr sz="20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Formular"/>
                <a:cs typeface="Formular"/>
              </a:rPr>
              <a:t>и не конфликтуют между </a:t>
            </a:r>
            <a:r>
              <a:rPr sz="2000" spc="-10" dirty="0">
                <a:latin typeface="Formular"/>
                <a:cs typeface="Formular"/>
              </a:rPr>
              <a:t>собой</a:t>
            </a:r>
            <a:endParaRPr sz="2000">
              <a:latin typeface="Formular"/>
              <a:cs typeface="Formular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2332" y="1716062"/>
            <a:ext cx="2562280" cy="616694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68839" y="1716062"/>
            <a:ext cx="2605913" cy="6166942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893232" y="8030627"/>
            <a:ext cx="0" cy="669290"/>
          </a:xfrm>
          <a:custGeom>
            <a:avLst/>
            <a:gdLst/>
            <a:ahLst/>
            <a:cxnLst/>
            <a:rect l="l" t="t" r="r" b="b"/>
            <a:pathLst>
              <a:path h="669290">
                <a:moveTo>
                  <a:pt x="0" y="0"/>
                </a:moveTo>
                <a:lnTo>
                  <a:pt x="0" y="668870"/>
                </a:lnTo>
              </a:path>
            </a:pathLst>
          </a:custGeom>
          <a:ln w="25400">
            <a:solidFill>
              <a:srgbClr val="E8491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982522" y="1638935"/>
            <a:ext cx="4966335" cy="2865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770"/>
              </a:lnSpc>
              <a:spcBef>
                <a:spcPts val="100"/>
              </a:spcBef>
            </a:pPr>
            <a:r>
              <a:rPr sz="1700" dirty="0">
                <a:latin typeface="Formular"/>
                <a:cs typeface="Formular"/>
              </a:rPr>
              <a:t>Отгрузка</a:t>
            </a:r>
            <a:r>
              <a:rPr sz="1700" spc="-10" dirty="0">
                <a:latin typeface="Formular"/>
                <a:cs typeface="Formular"/>
              </a:rPr>
              <a:t> </a:t>
            </a:r>
            <a:r>
              <a:rPr sz="1700" dirty="0">
                <a:latin typeface="Formular"/>
                <a:cs typeface="Formular"/>
              </a:rPr>
              <a:t>на КСЭ, так и по </a:t>
            </a:r>
            <a:r>
              <a:rPr sz="1700" spc="-10" dirty="0">
                <a:latin typeface="Formular"/>
                <a:cs typeface="Formular"/>
              </a:rPr>
              <a:t>запросу</a:t>
            </a:r>
            <a:endParaRPr sz="1700" dirty="0">
              <a:latin typeface="Formular"/>
              <a:cs typeface="Formular"/>
            </a:endParaRPr>
          </a:p>
          <a:p>
            <a:pPr marR="5080" algn="r">
              <a:lnSpc>
                <a:spcPts val="1770"/>
              </a:lnSpc>
            </a:pPr>
            <a:r>
              <a:rPr sz="1700" dirty="0">
                <a:latin typeface="Formular"/>
                <a:cs typeface="Formular"/>
              </a:rPr>
              <a:t>клиента на 3-х лиц </a:t>
            </a:r>
            <a:r>
              <a:rPr sz="1700" spc="-20" dirty="0">
                <a:latin typeface="Formular"/>
                <a:cs typeface="Formular"/>
              </a:rPr>
              <a:t>(ТК)</a:t>
            </a:r>
            <a:endParaRPr sz="1700" dirty="0">
              <a:latin typeface="Formular"/>
              <a:cs typeface="Formular"/>
            </a:endParaRPr>
          </a:p>
          <a:p>
            <a:pPr marR="5080" algn="r">
              <a:lnSpc>
                <a:spcPct val="100000"/>
              </a:lnSpc>
              <a:spcBef>
                <a:spcPts val="960"/>
              </a:spcBef>
            </a:pPr>
            <a:r>
              <a:rPr sz="1700" dirty="0">
                <a:latin typeface="Formular"/>
                <a:cs typeface="Formular"/>
              </a:rPr>
              <a:t>Выгрузка </a:t>
            </a:r>
            <a:r>
              <a:rPr sz="1700" spc="-10" dirty="0">
                <a:latin typeface="Formular"/>
                <a:cs typeface="Formular"/>
              </a:rPr>
              <a:t>товара</a:t>
            </a:r>
            <a:endParaRPr sz="1700" dirty="0">
              <a:latin typeface="Formular"/>
              <a:cs typeface="Formular"/>
            </a:endParaRPr>
          </a:p>
          <a:p>
            <a:pPr marL="61594" marR="5080" algn="r">
              <a:lnSpc>
                <a:spcPct val="73500"/>
              </a:lnSpc>
              <a:spcBef>
                <a:spcPts val="1500"/>
              </a:spcBef>
            </a:pPr>
            <a:r>
              <a:rPr sz="1700" dirty="0">
                <a:latin typeface="Formular"/>
                <a:cs typeface="Formular"/>
              </a:rPr>
              <a:t>Приемка, маркировка, измерение </a:t>
            </a:r>
            <a:r>
              <a:rPr sz="1700" spc="-20" dirty="0">
                <a:latin typeface="Formular"/>
                <a:cs typeface="Formular"/>
              </a:rPr>
              <a:t>ВГХ, </a:t>
            </a:r>
            <a:r>
              <a:rPr sz="1700" dirty="0">
                <a:latin typeface="Formular"/>
                <a:cs typeface="Formular"/>
              </a:rPr>
              <a:t>сортировка перед размещением </a:t>
            </a:r>
            <a:r>
              <a:rPr sz="1700" dirty="0" err="1">
                <a:latin typeface="Formular"/>
                <a:cs typeface="Formular"/>
              </a:rPr>
              <a:t>на</a:t>
            </a:r>
            <a:r>
              <a:rPr sz="1700" dirty="0">
                <a:latin typeface="Formular"/>
                <a:cs typeface="Formular"/>
              </a:rPr>
              <a:t> </a:t>
            </a:r>
            <a:r>
              <a:rPr sz="1700" spc="-10" dirty="0" err="1">
                <a:latin typeface="Formular"/>
                <a:cs typeface="Formular"/>
              </a:rPr>
              <a:t>хранение</a:t>
            </a:r>
            <a:endParaRPr lang="ru-RU" sz="1700" dirty="0">
              <a:latin typeface="Formular"/>
              <a:cs typeface="Formular"/>
            </a:endParaRPr>
          </a:p>
          <a:p>
            <a:pPr marR="5080" algn="r">
              <a:lnSpc>
                <a:spcPts val="1400"/>
              </a:lnSpc>
            </a:pPr>
            <a:r>
              <a:rPr lang="ru-RU" sz="1200" b="0" dirty="0">
                <a:latin typeface="Formular"/>
                <a:cs typeface="Formular"/>
              </a:rPr>
              <a:t>(планирование</a:t>
            </a:r>
            <a:r>
              <a:rPr lang="ru-RU" sz="1200" b="0" spc="-10" dirty="0">
                <a:latin typeface="Formular"/>
                <a:cs typeface="Formular"/>
              </a:rPr>
              <a:t> </a:t>
            </a:r>
            <a:r>
              <a:rPr lang="ru-RU" sz="1200" b="0" dirty="0">
                <a:latin typeface="Formular"/>
                <a:cs typeface="Formular"/>
              </a:rPr>
              <a:t>размещения для конкретных ячеек/ рядов/ </a:t>
            </a:r>
            <a:r>
              <a:rPr lang="ru-RU" sz="1200" b="0" spc="-10" dirty="0">
                <a:latin typeface="Formular"/>
                <a:cs typeface="Formular"/>
              </a:rPr>
              <a:t>ярусов</a:t>
            </a:r>
            <a:r>
              <a:rPr lang="en-US" sz="1200" dirty="0">
                <a:latin typeface="Formular"/>
                <a:cs typeface="Formular"/>
              </a:rPr>
              <a:t> </a:t>
            </a:r>
            <a:r>
              <a:rPr sz="1200" b="0" spc="-10" dirty="0" err="1">
                <a:latin typeface="Formular"/>
                <a:cs typeface="Formular"/>
              </a:rPr>
              <a:t>мезонина</a:t>
            </a:r>
            <a:r>
              <a:rPr sz="1200" b="0" spc="-10" dirty="0">
                <a:latin typeface="Formular"/>
                <a:cs typeface="Formular"/>
              </a:rPr>
              <a:t>)</a:t>
            </a:r>
            <a:endParaRPr sz="1200" dirty="0">
              <a:latin typeface="Formular"/>
              <a:cs typeface="Formular"/>
            </a:endParaRPr>
          </a:p>
          <a:p>
            <a:pPr marR="5080" algn="r">
              <a:lnSpc>
                <a:spcPct val="100000"/>
              </a:lnSpc>
              <a:spcBef>
                <a:spcPts val="560"/>
              </a:spcBef>
            </a:pPr>
            <a:r>
              <a:rPr sz="1700" dirty="0">
                <a:latin typeface="Formular"/>
                <a:cs typeface="Formular"/>
              </a:rPr>
              <a:t>Размещение</a:t>
            </a:r>
            <a:r>
              <a:rPr sz="1700" spc="-10" dirty="0">
                <a:latin typeface="Formular"/>
                <a:cs typeface="Formular"/>
              </a:rPr>
              <a:t> </a:t>
            </a:r>
            <a:r>
              <a:rPr sz="1700" dirty="0">
                <a:latin typeface="Formular"/>
                <a:cs typeface="Formular"/>
              </a:rPr>
              <a:t>товаров на </a:t>
            </a:r>
            <a:r>
              <a:rPr sz="1700" spc="-10" dirty="0">
                <a:latin typeface="Formular"/>
                <a:cs typeface="Formular"/>
              </a:rPr>
              <a:t>хранение</a:t>
            </a:r>
            <a:endParaRPr sz="1700" dirty="0">
              <a:latin typeface="Formular"/>
              <a:cs typeface="Formular"/>
            </a:endParaRPr>
          </a:p>
          <a:p>
            <a:pPr marL="1708785" marR="5080" indent="-962660" algn="r">
              <a:lnSpc>
                <a:spcPct val="147100"/>
              </a:lnSpc>
            </a:pPr>
            <a:r>
              <a:rPr sz="1700" dirty="0">
                <a:latin typeface="Formular"/>
                <a:cs typeface="Formular"/>
              </a:rPr>
              <a:t>Подбор и упаковка mono/multi-</a:t>
            </a:r>
            <a:r>
              <a:rPr sz="1700" spc="-10" dirty="0">
                <a:latin typeface="Formular"/>
                <a:cs typeface="Formular"/>
              </a:rPr>
              <a:t>заказов </a:t>
            </a:r>
            <a:r>
              <a:rPr sz="1700" dirty="0">
                <a:latin typeface="Formular"/>
                <a:cs typeface="Formular"/>
              </a:rPr>
              <a:t>Формирование грузовых </a:t>
            </a:r>
            <a:r>
              <a:rPr sz="1700" spc="-20" dirty="0">
                <a:latin typeface="Formular"/>
                <a:cs typeface="Formular"/>
              </a:rPr>
              <a:t>мест</a:t>
            </a:r>
            <a:endParaRPr sz="1700" dirty="0">
              <a:latin typeface="Formular"/>
              <a:cs typeface="Formular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3C276D4-4BDC-A319-1E32-64808F2D02AA}"/>
              </a:ext>
            </a:extLst>
          </p:cNvPr>
          <p:cNvSpPr/>
          <p:nvPr/>
        </p:nvSpPr>
        <p:spPr>
          <a:xfrm rot="2700000">
            <a:off x="15180061" y="1811109"/>
            <a:ext cx="129200" cy="129200"/>
          </a:xfrm>
          <a:prstGeom prst="rect">
            <a:avLst/>
          </a:prstGeom>
          <a:solidFill>
            <a:srgbClr val="E8491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DED6981-FAD9-9DD5-0675-77ABF3D1481F}"/>
              </a:ext>
            </a:extLst>
          </p:cNvPr>
          <p:cNvSpPr/>
          <p:nvPr/>
        </p:nvSpPr>
        <p:spPr>
          <a:xfrm rot="2700000">
            <a:off x="15191991" y="2270950"/>
            <a:ext cx="129200" cy="129200"/>
          </a:xfrm>
          <a:prstGeom prst="rect">
            <a:avLst/>
          </a:prstGeom>
          <a:solidFill>
            <a:srgbClr val="E8491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FDE911-C07E-9717-CD0B-CCDBAAAA2D44}"/>
              </a:ext>
            </a:extLst>
          </p:cNvPr>
          <p:cNvSpPr/>
          <p:nvPr/>
        </p:nvSpPr>
        <p:spPr>
          <a:xfrm rot="2700000">
            <a:off x="15180062" y="2822021"/>
            <a:ext cx="129200" cy="129200"/>
          </a:xfrm>
          <a:prstGeom prst="rect">
            <a:avLst/>
          </a:prstGeom>
          <a:solidFill>
            <a:srgbClr val="E8491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1495883-ABBF-DD4D-C5F4-3A94646A8883}"/>
              </a:ext>
            </a:extLst>
          </p:cNvPr>
          <p:cNvSpPr/>
          <p:nvPr/>
        </p:nvSpPr>
        <p:spPr>
          <a:xfrm rot="2700000">
            <a:off x="15191992" y="3595460"/>
            <a:ext cx="129200" cy="129200"/>
          </a:xfrm>
          <a:prstGeom prst="rect">
            <a:avLst/>
          </a:prstGeom>
          <a:solidFill>
            <a:srgbClr val="E8491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B9C73A1-9AA1-1B8D-F862-6EA8EE6294A6}"/>
              </a:ext>
            </a:extLst>
          </p:cNvPr>
          <p:cNvSpPr/>
          <p:nvPr/>
        </p:nvSpPr>
        <p:spPr>
          <a:xfrm rot="2700000">
            <a:off x="15180061" y="3925270"/>
            <a:ext cx="129200" cy="129200"/>
          </a:xfrm>
          <a:prstGeom prst="rect">
            <a:avLst/>
          </a:prstGeom>
          <a:solidFill>
            <a:srgbClr val="E8491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E4504D1-6953-53D0-1598-DE96D62A3A6B}"/>
              </a:ext>
            </a:extLst>
          </p:cNvPr>
          <p:cNvSpPr/>
          <p:nvPr/>
        </p:nvSpPr>
        <p:spPr>
          <a:xfrm rot="2700000">
            <a:off x="15180061" y="4274835"/>
            <a:ext cx="129200" cy="129200"/>
          </a:xfrm>
          <a:prstGeom prst="rect">
            <a:avLst/>
          </a:prstGeom>
          <a:solidFill>
            <a:srgbClr val="E84910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21376" y="1708217"/>
            <a:ext cx="2714625" cy="2895600"/>
          </a:xfrm>
          <a:custGeom>
            <a:avLst/>
            <a:gdLst/>
            <a:ahLst/>
            <a:cxnLst/>
            <a:rect l="l" t="t" r="r" b="b"/>
            <a:pathLst>
              <a:path w="2714625" h="2895600">
                <a:moveTo>
                  <a:pt x="0" y="2895409"/>
                </a:moveTo>
                <a:lnTo>
                  <a:pt x="2714447" y="0"/>
                </a:lnTo>
              </a:path>
            </a:pathLst>
          </a:custGeom>
          <a:ln w="3175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12912" y="4316036"/>
            <a:ext cx="2714625" cy="2895600"/>
          </a:xfrm>
          <a:custGeom>
            <a:avLst/>
            <a:gdLst/>
            <a:ahLst/>
            <a:cxnLst/>
            <a:rect l="l" t="t" r="r" b="b"/>
            <a:pathLst>
              <a:path w="2714625" h="2895600">
                <a:moveTo>
                  <a:pt x="0" y="2895409"/>
                </a:moveTo>
                <a:lnTo>
                  <a:pt x="2714447" y="0"/>
                </a:lnTo>
              </a:path>
            </a:pathLst>
          </a:custGeom>
          <a:ln w="3175">
            <a:solidFill>
              <a:srgbClr val="01010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097235" y="1750639"/>
            <a:ext cx="4361815" cy="14509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100" dirty="0">
                <a:latin typeface="Formular"/>
                <a:cs typeface="Formular"/>
              </a:rPr>
              <a:t>Общая площадь склада 4 200 </a:t>
            </a:r>
            <a:r>
              <a:rPr sz="2100" spc="-110" dirty="0">
                <a:latin typeface="Formular"/>
                <a:cs typeface="Formular"/>
              </a:rPr>
              <a:t>м2</a:t>
            </a:r>
            <a:endParaRPr sz="2100">
              <a:latin typeface="Formular"/>
              <a:cs typeface="Formular"/>
            </a:endParaRPr>
          </a:p>
          <a:p>
            <a:pPr marL="12700" marR="191770">
              <a:lnSpc>
                <a:spcPct val="172300"/>
              </a:lnSpc>
            </a:pPr>
            <a:r>
              <a:rPr sz="2100" dirty="0">
                <a:latin typeface="Formular"/>
                <a:cs typeface="Formular"/>
              </a:rPr>
              <a:t>Общий</a:t>
            </a:r>
            <a:r>
              <a:rPr sz="2100" spc="-15" dirty="0">
                <a:latin typeface="Formular"/>
                <a:cs typeface="Formular"/>
              </a:rPr>
              <a:t> </a:t>
            </a:r>
            <a:r>
              <a:rPr sz="2100" dirty="0">
                <a:latin typeface="Formular"/>
                <a:cs typeface="Formular"/>
              </a:rPr>
              <a:t>объем</a:t>
            </a:r>
            <a:r>
              <a:rPr sz="2100" spc="-5" dirty="0">
                <a:latin typeface="Formular"/>
                <a:cs typeface="Formular"/>
              </a:rPr>
              <a:t> </a:t>
            </a:r>
            <a:r>
              <a:rPr sz="2100" dirty="0">
                <a:latin typeface="Formular"/>
                <a:cs typeface="Formular"/>
              </a:rPr>
              <a:t>склада</a:t>
            </a:r>
            <a:r>
              <a:rPr sz="2100" spc="-5" dirty="0">
                <a:latin typeface="Formular"/>
                <a:cs typeface="Formular"/>
              </a:rPr>
              <a:t> </a:t>
            </a:r>
            <a:r>
              <a:rPr sz="2100" dirty="0">
                <a:latin typeface="Formular"/>
                <a:cs typeface="Formular"/>
              </a:rPr>
              <a:t>67</a:t>
            </a:r>
            <a:r>
              <a:rPr sz="2100" spc="-5" dirty="0">
                <a:latin typeface="Formular"/>
                <a:cs typeface="Formular"/>
              </a:rPr>
              <a:t> </a:t>
            </a:r>
            <a:r>
              <a:rPr sz="2100" dirty="0">
                <a:latin typeface="Formular"/>
                <a:cs typeface="Formular"/>
              </a:rPr>
              <a:t>200 </a:t>
            </a:r>
            <a:r>
              <a:rPr sz="2100" spc="-145" dirty="0">
                <a:latin typeface="Formular"/>
                <a:cs typeface="Formular"/>
              </a:rPr>
              <a:t>м3 </a:t>
            </a:r>
            <a:r>
              <a:rPr sz="2100" dirty="0">
                <a:latin typeface="Formular"/>
                <a:cs typeface="Formular"/>
              </a:rPr>
              <a:t>Высота</a:t>
            </a:r>
            <a:r>
              <a:rPr sz="2100" spc="-20" dirty="0">
                <a:latin typeface="Formular"/>
                <a:cs typeface="Formular"/>
              </a:rPr>
              <a:t> </a:t>
            </a:r>
            <a:r>
              <a:rPr sz="2100" dirty="0">
                <a:latin typeface="Formular"/>
                <a:cs typeface="Formular"/>
              </a:rPr>
              <a:t>склада</a:t>
            </a:r>
            <a:r>
              <a:rPr sz="2100" spc="-10" dirty="0">
                <a:latin typeface="Formular"/>
                <a:cs typeface="Formular"/>
              </a:rPr>
              <a:t> </a:t>
            </a:r>
            <a:r>
              <a:rPr sz="2100" dirty="0">
                <a:latin typeface="Formular"/>
                <a:cs typeface="Formular"/>
              </a:rPr>
              <a:t>16</a:t>
            </a:r>
            <a:r>
              <a:rPr sz="2100" spc="-5" dirty="0">
                <a:latin typeface="Formular"/>
                <a:cs typeface="Formular"/>
              </a:rPr>
              <a:t> </a:t>
            </a:r>
            <a:r>
              <a:rPr sz="2100" spc="-50" dirty="0">
                <a:latin typeface="Formular"/>
                <a:cs typeface="Formular"/>
              </a:rPr>
              <a:t>м</a:t>
            </a:r>
            <a:endParaRPr sz="2100">
              <a:latin typeface="Formular"/>
              <a:cs typeface="Form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879479" y="1874648"/>
            <a:ext cx="102235" cy="102235"/>
          </a:xfrm>
          <a:custGeom>
            <a:avLst/>
            <a:gdLst/>
            <a:ahLst/>
            <a:cxnLst/>
            <a:rect l="l" t="t" r="r" b="b"/>
            <a:pathLst>
              <a:path w="102234" h="102235">
                <a:moveTo>
                  <a:pt x="51003" y="0"/>
                </a:moveTo>
                <a:lnTo>
                  <a:pt x="0" y="51015"/>
                </a:lnTo>
                <a:lnTo>
                  <a:pt x="51003" y="102019"/>
                </a:lnTo>
                <a:lnTo>
                  <a:pt x="102006" y="51015"/>
                </a:lnTo>
                <a:lnTo>
                  <a:pt x="51003" y="0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876304" y="2417244"/>
            <a:ext cx="108585" cy="108585"/>
          </a:xfrm>
          <a:custGeom>
            <a:avLst/>
            <a:gdLst/>
            <a:ahLst/>
            <a:cxnLst/>
            <a:rect l="l" t="t" r="r" b="b"/>
            <a:pathLst>
              <a:path w="108584" h="108585">
                <a:moveTo>
                  <a:pt x="54178" y="0"/>
                </a:moveTo>
                <a:lnTo>
                  <a:pt x="0" y="54178"/>
                </a:lnTo>
                <a:lnTo>
                  <a:pt x="54178" y="108356"/>
                </a:lnTo>
                <a:lnTo>
                  <a:pt x="108356" y="54178"/>
                </a:lnTo>
                <a:lnTo>
                  <a:pt x="54178" y="0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870830" y="2957528"/>
            <a:ext cx="119380" cy="119380"/>
          </a:xfrm>
          <a:custGeom>
            <a:avLst/>
            <a:gdLst/>
            <a:ahLst/>
            <a:cxnLst/>
            <a:rect l="l" t="t" r="r" b="b"/>
            <a:pathLst>
              <a:path w="119380" h="119380">
                <a:moveTo>
                  <a:pt x="59651" y="0"/>
                </a:moveTo>
                <a:lnTo>
                  <a:pt x="0" y="59651"/>
                </a:lnTo>
                <a:lnTo>
                  <a:pt x="59651" y="119303"/>
                </a:lnTo>
                <a:lnTo>
                  <a:pt x="119303" y="59651"/>
                </a:lnTo>
                <a:lnTo>
                  <a:pt x="59651" y="0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6179" y="8406570"/>
            <a:ext cx="1270" cy="953135"/>
          </a:xfrm>
          <a:custGeom>
            <a:avLst/>
            <a:gdLst/>
            <a:ahLst/>
            <a:cxnLst/>
            <a:rect l="l" t="t" r="r" b="b"/>
            <a:pathLst>
              <a:path w="1270" h="953134">
                <a:moveTo>
                  <a:pt x="1257" y="0"/>
                </a:moveTo>
                <a:lnTo>
                  <a:pt x="0" y="953008"/>
                </a:lnTo>
              </a:path>
            </a:pathLst>
          </a:custGeom>
          <a:ln w="12700">
            <a:solidFill>
              <a:srgbClr val="5832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0510" y="8713705"/>
            <a:ext cx="7425055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6705">
              <a:lnSpc>
                <a:spcPct val="100000"/>
              </a:lnSpc>
              <a:spcBef>
                <a:spcPts val="100"/>
              </a:spcBef>
            </a:pPr>
            <a:r>
              <a:rPr sz="2300" b="0" dirty="0">
                <a:latin typeface="Formular"/>
                <a:cs typeface="Formular"/>
              </a:rPr>
              <a:t>Категория</a:t>
            </a:r>
            <a:r>
              <a:rPr sz="2300" b="0" spc="-10" dirty="0">
                <a:latin typeface="Formular"/>
                <a:cs typeface="Formular"/>
              </a:rPr>
              <a:t> </a:t>
            </a:r>
            <a:r>
              <a:rPr sz="2300" b="0" dirty="0">
                <a:latin typeface="Formular"/>
                <a:cs typeface="Formular"/>
              </a:rPr>
              <a:t>А/теплый, год постройки </a:t>
            </a:r>
            <a:r>
              <a:rPr sz="2300" b="0" spc="-10" dirty="0">
                <a:latin typeface="Formular"/>
                <a:cs typeface="Formular"/>
              </a:rPr>
              <a:t>2010, </a:t>
            </a:r>
            <a:r>
              <a:rPr sz="2300" b="0" dirty="0">
                <a:latin typeface="Formular"/>
                <a:cs typeface="Formular"/>
              </a:rPr>
              <a:t>Санкт-Петербург, вн.тер.муниципальный </a:t>
            </a:r>
            <a:r>
              <a:rPr sz="2300" b="0" spc="-10" dirty="0">
                <a:latin typeface="Formular"/>
                <a:cs typeface="Formular"/>
              </a:rPr>
              <a:t>округ</a:t>
            </a:r>
            <a:endParaRPr sz="230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</a:pPr>
            <a:r>
              <a:rPr sz="2300" b="0" dirty="0">
                <a:latin typeface="Formular"/>
                <a:cs typeface="Formular"/>
              </a:rPr>
              <a:t>Рыбацкое,</a:t>
            </a:r>
            <a:r>
              <a:rPr sz="2300" b="0" spc="-10" dirty="0">
                <a:latin typeface="Formular"/>
                <a:cs typeface="Formular"/>
              </a:rPr>
              <a:t> </a:t>
            </a:r>
            <a:r>
              <a:rPr sz="2300" b="0" dirty="0">
                <a:latin typeface="Formular"/>
                <a:cs typeface="Formular"/>
              </a:rPr>
              <a:t>ул. Запорожская, д. 12, лит. ВА, пом. </a:t>
            </a:r>
            <a:r>
              <a:rPr sz="2300" b="0" spc="-25" dirty="0">
                <a:latin typeface="Formular"/>
                <a:cs typeface="Formular"/>
              </a:rPr>
              <a:t>1.</a:t>
            </a:r>
            <a:endParaRPr sz="2300">
              <a:latin typeface="Formular"/>
              <a:cs typeface="Formular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0" y="1591729"/>
          <a:ext cx="7952740" cy="62395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1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0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R="1905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300" b="0" spc="-10" dirty="0">
                          <a:latin typeface="Formular"/>
                          <a:cs typeface="Formular"/>
                        </a:rPr>
                        <a:t>наименования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6985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2300" b="0" spc="-10" dirty="0">
                          <a:latin typeface="Formular"/>
                          <a:cs typeface="Formular"/>
                        </a:rPr>
                        <a:t>характеристики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6985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pPr marL="169545" marR="127000" indent="955675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2300" spc="-1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занимаемая </a:t>
                      </a:r>
                      <a:r>
                        <a:rPr sz="230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оборудованием </a:t>
                      </a:r>
                      <a:r>
                        <a:rPr sz="2300" spc="-1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площадь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138430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  <a:solidFill>
                      <a:srgbClr val="E8491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30"/>
                        </a:spcBef>
                      </a:pPr>
                      <a:r>
                        <a:rPr sz="23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2 500 </a:t>
                      </a:r>
                      <a:r>
                        <a:rPr sz="2300" b="0" spc="-25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м</a:t>
                      </a:r>
                      <a:r>
                        <a:rPr sz="2025" b="0" spc="-37" baseline="30864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2</a:t>
                      </a:r>
                      <a:endParaRPr sz="2025" baseline="30864">
                        <a:latin typeface="Formular"/>
                        <a:cs typeface="Formular"/>
                      </a:endParaRPr>
                    </a:p>
                  </a:txBody>
                  <a:tcPr marL="0" marR="0" marT="308610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  <a:solidFill>
                      <a:srgbClr val="E849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809"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2100" b="0" dirty="0">
                          <a:latin typeface="Formular"/>
                          <a:cs typeface="Formular"/>
                        </a:rPr>
                        <a:t>зоны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 </a:t>
                      </a:r>
                      <a:r>
                        <a:rPr sz="2100" b="0" dirty="0">
                          <a:latin typeface="Formular"/>
                          <a:cs typeface="Formular"/>
                        </a:rPr>
                        <a:t>хранения 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мезонина</a:t>
                      </a:r>
                      <a:endParaRPr sz="2100">
                        <a:latin typeface="Formular"/>
                        <a:cs typeface="Formular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2300" b="0" dirty="0">
                          <a:latin typeface="Formular"/>
                          <a:cs typeface="Formular"/>
                        </a:rPr>
                        <a:t>мезонина </a:t>
                      </a:r>
                      <a:r>
                        <a:rPr sz="2300" b="0" spc="-25" dirty="0">
                          <a:latin typeface="Formular"/>
                          <a:cs typeface="Formular"/>
                        </a:rPr>
                        <a:t>нет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2100" b="0" dirty="0">
                          <a:latin typeface="Formular"/>
                          <a:cs typeface="Formular"/>
                        </a:rPr>
                        <a:t>зоны хранения 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стеллажей</a:t>
                      </a:r>
                      <a:endParaRPr sz="2100">
                        <a:latin typeface="Formular"/>
                        <a:cs typeface="Formular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2300" b="0" dirty="0">
                          <a:latin typeface="Formular"/>
                          <a:cs typeface="Formular"/>
                        </a:rPr>
                        <a:t>2 500 </a:t>
                      </a:r>
                      <a:r>
                        <a:rPr sz="2300" b="0" spc="-25" dirty="0">
                          <a:latin typeface="Formular"/>
                          <a:cs typeface="Formular"/>
                        </a:rPr>
                        <a:t>м</a:t>
                      </a:r>
                      <a:r>
                        <a:rPr sz="2025" b="0" spc="-37" baseline="30864" dirty="0">
                          <a:latin typeface="Formular"/>
                          <a:cs typeface="Formular"/>
                        </a:rPr>
                        <a:t>2</a:t>
                      </a:r>
                      <a:endParaRPr sz="2025" baseline="30864">
                        <a:latin typeface="Formular"/>
                        <a:cs typeface="Formular"/>
                      </a:endParaRPr>
                    </a:p>
                  </a:txBody>
                  <a:tcPr marL="0" marR="0" marT="55880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2830">
                <a:tc>
                  <a:txBody>
                    <a:bodyPr/>
                    <a:lstStyle/>
                    <a:p>
                      <a:pPr marL="1458595" marR="565785" indent="-833755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24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доступный </a:t>
                      </a:r>
                      <a:r>
                        <a:rPr sz="2400" b="0" spc="-1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объем склада</a:t>
                      </a:r>
                      <a:endParaRPr sz="2400">
                        <a:latin typeface="Formular"/>
                        <a:cs typeface="Formular"/>
                      </a:endParaRPr>
                    </a:p>
                  </a:txBody>
                  <a:tcPr marL="0" marR="0" marT="160020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  <a:solidFill>
                      <a:srgbClr val="E8491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5"/>
                        </a:spcBef>
                      </a:pPr>
                      <a:r>
                        <a:rPr sz="23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Более 2 300 </a:t>
                      </a:r>
                      <a:r>
                        <a:rPr sz="2300" b="0" spc="-25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м</a:t>
                      </a:r>
                      <a:r>
                        <a:rPr sz="2025" b="0" spc="-37" baseline="30864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3</a:t>
                      </a:r>
                      <a:endParaRPr sz="2025" baseline="30864">
                        <a:latin typeface="Formular"/>
                        <a:cs typeface="Formular"/>
                      </a:endParaRPr>
                    </a:p>
                  </a:txBody>
                  <a:tcPr marL="0" marR="0" marT="310515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  <a:solidFill>
                      <a:srgbClr val="E849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3755">
                <a:tc>
                  <a:txBody>
                    <a:bodyPr/>
                    <a:lstStyle/>
                    <a:p>
                      <a:pPr marL="641985" marR="634365" indent="130175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2100" b="0" dirty="0">
                          <a:latin typeface="Formular"/>
                          <a:cs typeface="Formular"/>
                        </a:rPr>
                        <a:t>доступный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 объем </a:t>
                      </a:r>
                      <a:r>
                        <a:rPr sz="2100" b="0" dirty="0">
                          <a:latin typeface="Formular"/>
                          <a:cs typeface="Formular"/>
                        </a:rPr>
                        <a:t>хранения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 мезонина</a:t>
                      </a:r>
                      <a:endParaRPr sz="2100">
                        <a:latin typeface="Formular"/>
                        <a:cs typeface="Form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1140" marR="225425" indent="890269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2300" b="0" dirty="0">
                          <a:latin typeface="Formular"/>
                          <a:cs typeface="Formular"/>
                        </a:rPr>
                        <a:t>2</a:t>
                      </a:r>
                      <a:r>
                        <a:rPr sz="2300" b="0" spc="-10" dirty="0">
                          <a:latin typeface="Formular"/>
                          <a:cs typeface="Formular"/>
                        </a:rPr>
                        <a:t> </a:t>
                      </a:r>
                      <a:r>
                        <a:rPr sz="2300" b="0" dirty="0">
                          <a:latin typeface="Formular"/>
                          <a:cs typeface="Formular"/>
                        </a:rPr>
                        <a:t>000 </a:t>
                      </a:r>
                      <a:r>
                        <a:rPr sz="2300" b="0" spc="-10" dirty="0">
                          <a:latin typeface="Formular"/>
                          <a:cs typeface="Formular"/>
                        </a:rPr>
                        <a:t>ячеек </a:t>
                      </a:r>
                      <a:r>
                        <a:rPr sz="2300" b="0" dirty="0">
                          <a:latin typeface="Formular"/>
                          <a:cs typeface="Formular"/>
                        </a:rPr>
                        <a:t>ячейка </a:t>
                      </a:r>
                      <a:r>
                        <a:rPr sz="2300" b="0" spc="-10" dirty="0">
                          <a:latin typeface="Formular"/>
                          <a:cs typeface="Formular"/>
                        </a:rPr>
                        <a:t>(Ш60*В40*Г100)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4865">
                <a:tc>
                  <a:txBody>
                    <a:bodyPr/>
                    <a:lstStyle/>
                    <a:p>
                      <a:pPr marL="560705" marR="552450" indent="211454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2100" b="0" dirty="0">
                          <a:latin typeface="Formular"/>
                          <a:cs typeface="Formular"/>
                        </a:rPr>
                        <a:t>доступный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 </a:t>
                      </a:r>
                      <a:r>
                        <a:rPr sz="2100" b="0" spc="-20" dirty="0">
                          <a:latin typeface="Formular"/>
                          <a:cs typeface="Formular"/>
                        </a:rPr>
                        <a:t>объем </a:t>
                      </a:r>
                      <a:r>
                        <a:rPr sz="2100" b="0" dirty="0">
                          <a:latin typeface="Formular"/>
                          <a:cs typeface="Formular"/>
                        </a:rPr>
                        <a:t>хранения </a:t>
                      </a:r>
                      <a:r>
                        <a:rPr sz="2100" b="0" spc="-10" dirty="0">
                          <a:latin typeface="Formular"/>
                          <a:cs typeface="Formular"/>
                        </a:rPr>
                        <a:t>стеллажей</a:t>
                      </a:r>
                      <a:endParaRPr sz="2100">
                        <a:latin typeface="Formular"/>
                        <a:cs typeface="Formular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64"/>
                        </a:spcBef>
                      </a:pPr>
                      <a:r>
                        <a:rPr sz="2300" b="0" dirty="0">
                          <a:latin typeface="Formular"/>
                          <a:cs typeface="Formular"/>
                        </a:rPr>
                        <a:t>1 900 </a:t>
                      </a:r>
                      <a:r>
                        <a:rPr sz="2300" b="0" spc="-10" dirty="0">
                          <a:latin typeface="Formular"/>
                          <a:cs typeface="Formular"/>
                        </a:rPr>
                        <a:t>палетомест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211454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26794">
                <a:tc>
                  <a:txBody>
                    <a:bodyPr/>
                    <a:lstStyle/>
                    <a:p>
                      <a:pPr marL="369570" marR="310515" indent="775335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2300" b="0" spc="-1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количество </a:t>
                      </a:r>
                      <a:r>
                        <a:rPr sz="23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отгружаемых </a:t>
                      </a:r>
                      <a:r>
                        <a:rPr sz="2300" b="0" spc="-1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заказов</a:t>
                      </a:r>
                      <a:endParaRPr sz="2300">
                        <a:latin typeface="Formular"/>
                        <a:cs typeface="Formular"/>
                      </a:endParaRPr>
                    </a:p>
                  </a:txBody>
                  <a:tcPr marL="0" marR="0" marT="118110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  <a:solidFill>
                      <a:srgbClr val="E84910"/>
                    </a:solidFill>
                  </a:tcPr>
                </a:tc>
                <a:tc>
                  <a:txBody>
                    <a:bodyPr/>
                    <a:lstStyle/>
                    <a:p>
                      <a:pPr marL="1431290" marR="1136015" indent="-290195">
                        <a:lnSpc>
                          <a:spcPct val="79600"/>
                        </a:lnSpc>
                        <a:spcBef>
                          <a:spcPts val="1725"/>
                        </a:spcBef>
                      </a:pPr>
                      <a:r>
                        <a:rPr sz="2200" b="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более 8 </a:t>
                      </a:r>
                      <a:r>
                        <a:rPr sz="2200" b="0" spc="-25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000 </a:t>
                      </a:r>
                      <a:r>
                        <a:rPr sz="2200" b="0" spc="-10" dirty="0">
                          <a:solidFill>
                            <a:srgbClr val="FFFFFF"/>
                          </a:solidFill>
                          <a:latin typeface="Formular"/>
                          <a:cs typeface="Formular"/>
                        </a:rPr>
                        <a:t>заказов</a:t>
                      </a:r>
                      <a:endParaRPr sz="2200">
                        <a:latin typeface="Formular"/>
                        <a:cs typeface="Formular"/>
                      </a:endParaRPr>
                    </a:p>
                  </a:txBody>
                  <a:tcPr marL="0" marR="0" marT="219075" marB="0">
                    <a:lnL w="12700">
                      <a:solidFill>
                        <a:srgbClr val="1D1D1B"/>
                      </a:solidFill>
                      <a:prstDash val="solid"/>
                    </a:lnL>
                    <a:lnR w="12700">
                      <a:solidFill>
                        <a:srgbClr val="1D1D1B"/>
                      </a:solidFill>
                      <a:prstDash val="solid"/>
                    </a:lnR>
                    <a:lnT w="12700">
                      <a:solidFill>
                        <a:srgbClr val="1D1D1B"/>
                      </a:solidFill>
                      <a:prstDash val="solid"/>
                    </a:lnT>
                    <a:lnB w="12700">
                      <a:solidFill>
                        <a:srgbClr val="1D1D1B"/>
                      </a:solidFill>
                      <a:prstDash val="solid"/>
                    </a:lnB>
                    <a:solidFill>
                      <a:srgbClr val="E849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63469" y="360822"/>
            <a:ext cx="16613281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>
                <a:solidFill>
                  <a:srgbClr val="E84910"/>
                </a:solidFill>
              </a:rPr>
              <a:t>06.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dirty="0">
                <a:solidFill>
                  <a:srgbClr val="E84910"/>
                </a:solidFill>
              </a:rPr>
              <a:t>Складские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dirty="0">
                <a:solidFill>
                  <a:srgbClr val="E84910"/>
                </a:solidFill>
              </a:rPr>
              <a:t>мощности</a:t>
            </a:r>
            <a:r>
              <a:rPr spc="5" dirty="0">
                <a:solidFill>
                  <a:srgbClr val="E84910"/>
                </a:solidFill>
              </a:rPr>
              <a:t> </a:t>
            </a:r>
            <a:r>
              <a:rPr dirty="0">
                <a:solidFill>
                  <a:srgbClr val="E84910"/>
                </a:solidFill>
              </a:rPr>
              <a:t>Санкт-</a:t>
            </a:r>
            <a:r>
              <a:rPr spc="-10" dirty="0">
                <a:solidFill>
                  <a:srgbClr val="E84910"/>
                </a:solidFill>
              </a:rPr>
              <a:t>Петербург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8577859" y="1806206"/>
            <a:ext cx="10538460" cy="8922385"/>
            <a:chOff x="8577859" y="1806206"/>
            <a:chExt cx="10538460" cy="892238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7859" y="1806206"/>
              <a:ext cx="6967753" cy="69731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40458" y="3748900"/>
              <a:ext cx="4375543" cy="697313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347911" y="7877086"/>
              <a:ext cx="5702300" cy="2851150"/>
            </a:xfrm>
            <a:custGeom>
              <a:avLst/>
              <a:gdLst/>
              <a:ahLst/>
              <a:cxnLst/>
              <a:rect l="l" t="t" r="r" b="b"/>
              <a:pathLst>
                <a:path w="5702300" h="2851150">
                  <a:moveTo>
                    <a:pt x="2889910" y="0"/>
                  </a:moveTo>
                  <a:lnTo>
                    <a:pt x="0" y="2850908"/>
                  </a:lnTo>
                  <a:lnTo>
                    <a:pt x="5702261" y="2850908"/>
                  </a:lnTo>
                  <a:lnTo>
                    <a:pt x="2889910" y="0"/>
                  </a:lnTo>
                  <a:close/>
                </a:path>
              </a:pathLst>
            </a:custGeom>
            <a:solidFill>
              <a:srgbClr val="E849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6073" y="601998"/>
            <a:ext cx="8690677" cy="8807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>
                <a:solidFill>
                  <a:srgbClr val="FF6400"/>
                </a:solidFill>
              </a:rPr>
              <a:t>07.</a:t>
            </a:r>
            <a:r>
              <a:rPr spc="5" dirty="0">
                <a:solidFill>
                  <a:srgbClr val="FF6400"/>
                </a:solidFill>
              </a:rPr>
              <a:t> </a:t>
            </a:r>
            <a:r>
              <a:rPr dirty="0">
                <a:solidFill>
                  <a:srgbClr val="FF6400"/>
                </a:solidFill>
              </a:rPr>
              <a:t>Стандартная</a:t>
            </a:r>
            <a:r>
              <a:rPr spc="5" dirty="0">
                <a:solidFill>
                  <a:srgbClr val="FF6400"/>
                </a:solidFill>
              </a:rPr>
              <a:t> </a:t>
            </a:r>
            <a:r>
              <a:rPr spc="-10" dirty="0">
                <a:solidFill>
                  <a:srgbClr val="FF6400"/>
                </a:solidFill>
              </a:rPr>
              <a:t>схема</a:t>
            </a:r>
          </a:p>
        </p:txBody>
      </p:sp>
      <p:sp>
        <p:nvSpPr>
          <p:cNvPr id="3" name="object 3"/>
          <p:cNvSpPr/>
          <p:nvPr/>
        </p:nvSpPr>
        <p:spPr>
          <a:xfrm>
            <a:off x="18272315" y="32943"/>
            <a:ext cx="843915" cy="2112645"/>
          </a:xfrm>
          <a:custGeom>
            <a:avLst/>
            <a:gdLst/>
            <a:ahLst/>
            <a:cxnLst/>
            <a:rect l="l" t="t" r="r" b="b"/>
            <a:pathLst>
              <a:path w="843915" h="2112645">
                <a:moveTo>
                  <a:pt x="843686" y="0"/>
                </a:moveTo>
                <a:lnTo>
                  <a:pt x="0" y="0"/>
                </a:lnTo>
                <a:lnTo>
                  <a:pt x="0" y="2112429"/>
                </a:lnTo>
                <a:lnTo>
                  <a:pt x="843686" y="2112429"/>
                </a:lnTo>
                <a:lnTo>
                  <a:pt x="843686" y="0"/>
                </a:lnTo>
                <a:close/>
              </a:path>
            </a:pathLst>
          </a:custGeom>
          <a:solidFill>
            <a:srgbClr val="583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026396" y="3629062"/>
            <a:ext cx="1666239" cy="1666239"/>
          </a:xfrm>
          <a:custGeom>
            <a:avLst/>
            <a:gdLst/>
            <a:ahLst/>
            <a:cxnLst/>
            <a:rect l="l" t="t" r="r" b="b"/>
            <a:pathLst>
              <a:path w="1666240" h="1666239">
                <a:moveTo>
                  <a:pt x="1258785" y="660323"/>
                </a:moveTo>
                <a:lnTo>
                  <a:pt x="1256118" y="654913"/>
                </a:lnTo>
                <a:lnTo>
                  <a:pt x="1221752" y="628370"/>
                </a:lnTo>
                <a:lnTo>
                  <a:pt x="1221752" y="675157"/>
                </a:lnTo>
                <a:lnTo>
                  <a:pt x="1221752" y="1151610"/>
                </a:lnTo>
                <a:lnTo>
                  <a:pt x="1109687" y="1151610"/>
                </a:lnTo>
                <a:lnTo>
                  <a:pt x="1109687" y="930541"/>
                </a:lnTo>
                <a:lnTo>
                  <a:pt x="1109687" y="893711"/>
                </a:lnTo>
                <a:lnTo>
                  <a:pt x="1072667" y="893711"/>
                </a:lnTo>
                <a:lnTo>
                  <a:pt x="1072667" y="930541"/>
                </a:lnTo>
                <a:lnTo>
                  <a:pt x="1072667" y="1151521"/>
                </a:lnTo>
                <a:lnTo>
                  <a:pt x="851535" y="1151521"/>
                </a:lnTo>
                <a:lnTo>
                  <a:pt x="851535" y="930541"/>
                </a:lnTo>
                <a:lnTo>
                  <a:pt x="980617" y="930541"/>
                </a:lnTo>
                <a:lnTo>
                  <a:pt x="1072667" y="930541"/>
                </a:lnTo>
                <a:lnTo>
                  <a:pt x="1072667" y="893711"/>
                </a:lnTo>
                <a:lnTo>
                  <a:pt x="980617" y="893711"/>
                </a:lnTo>
                <a:lnTo>
                  <a:pt x="851535" y="893711"/>
                </a:lnTo>
                <a:lnTo>
                  <a:pt x="814514" y="893711"/>
                </a:lnTo>
                <a:lnTo>
                  <a:pt x="814514" y="930541"/>
                </a:lnTo>
                <a:lnTo>
                  <a:pt x="814514" y="1151521"/>
                </a:lnTo>
                <a:lnTo>
                  <a:pt x="593382" y="1151521"/>
                </a:lnTo>
                <a:lnTo>
                  <a:pt x="593382" y="930541"/>
                </a:lnTo>
                <a:lnTo>
                  <a:pt x="685444" y="930541"/>
                </a:lnTo>
                <a:lnTo>
                  <a:pt x="814514" y="930541"/>
                </a:lnTo>
                <a:lnTo>
                  <a:pt x="814514" y="893711"/>
                </a:lnTo>
                <a:lnTo>
                  <a:pt x="722464" y="893711"/>
                </a:lnTo>
                <a:lnTo>
                  <a:pt x="722464" y="672731"/>
                </a:lnTo>
                <a:lnTo>
                  <a:pt x="943597" y="672731"/>
                </a:lnTo>
                <a:lnTo>
                  <a:pt x="943597" y="893457"/>
                </a:lnTo>
                <a:lnTo>
                  <a:pt x="980617" y="893457"/>
                </a:lnTo>
                <a:lnTo>
                  <a:pt x="980617" y="672731"/>
                </a:lnTo>
                <a:lnTo>
                  <a:pt x="980617" y="672325"/>
                </a:lnTo>
                <a:lnTo>
                  <a:pt x="980617" y="635901"/>
                </a:lnTo>
                <a:lnTo>
                  <a:pt x="685444" y="635901"/>
                </a:lnTo>
                <a:lnTo>
                  <a:pt x="685444" y="672731"/>
                </a:lnTo>
                <a:lnTo>
                  <a:pt x="685444" y="893711"/>
                </a:lnTo>
                <a:lnTo>
                  <a:pt x="556361" y="893711"/>
                </a:lnTo>
                <a:lnTo>
                  <a:pt x="556361" y="930541"/>
                </a:lnTo>
                <a:lnTo>
                  <a:pt x="556361" y="1151521"/>
                </a:lnTo>
                <a:lnTo>
                  <a:pt x="444271" y="1151610"/>
                </a:lnTo>
                <a:lnTo>
                  <a:pt x="444271" y="675157"/>
                </a:lnTo>
                <a:lnTo>
                  <a:pt x="833018" y="374777"/>
                </a:lnTo>
                <a:lnTo>
                  <a:pt x="1221752" y="675157"/>
                </a:lnTo>
                <a:lnTo>
                  <a:pt x="1221752" y="628370"/>
                </a:lnTo>
                <a:lnTo>
                  <a:pt x="893572" y="374777"/>
                </a:lnTo>
                <a:lnTo>
                  <a:pt x="837666" y="331584"/>
                </a:lnTo>
                <a:lnTo>
                  <a:pt x="828357" y="331584"/>
                </a:lnTo>
                <a:lnTo>
                  <a:pt x="409905" y="654913"/>
                </a:lnTo>
                <a:lnTo>
                  <a:pt x="407250" y="660323"/>
                </a:lnTo>
                <a:lnTo>
                  <a:pt x="407250" y="1170127"/>
                </a:lnTo>
                <a:lnTo>
                  <a:pt x="408711" y="1177340"/>
                </a:lnTo>
                <a:lnTo>
                  <a:pt x="412673" y="1183220"/>
                </a:lnTo>
                <a:lnTo>
                  <a:pt x="418553" y="1187183"/>
                </a:lnTo>
                <a:lnTo>
                  <a:pt x="425754" y="1188631"/>
                </a:lnTo>
                <a:lnTo>
                  <a:pt x="1240269" y="1188631"/>
                </a:lnTo>
                <a:lnTo>
                  <a:pt x="1247482" y="1187183"/>
                </a:lnTo>
                <a:lnTo>
                  <a:pt x="1253363" y="1183220"/>
                </a:lnTo>
                <a:lnTo>
                  <a:pt x="1257338" y="1177340"/>
                </a:lnTo>
                <a:lnTo>
                  <a:pt x="1258785" y="1170127"/>
                </a:lnTo>
                <a:lnTo>
                  <a:pt x="1258785" y="1151610"/>
                </a:lnTo>
                <a:lnTo>
                  <a:pt x="1258785" y="660323"/>
                </a:lnTo>
                <a:close/>
              </a:path>
              <a:path w="1666240" h="1666239">
                <a:moveTo>
                  <a:pt x="1666036" y="833018"/>
                </a:moveTo>
                <a:lnTo>
                  <a:pt x="1664627" y="784148"/>
                </a:lnTo>
                <a:lnTo>
                  <a:pt x="1660423" y="736015"/>
                </a:lnTo>
                <a:lnTo>
                  <a:pt x="1653527" y="688682"/>
                </a:lnTo>
                <a:lnTo>
                  <a:pt x="1644002" y="642251"/>
                </a:lnTo>
                <a:lnTo>
                  <a:pt x="1631924" y="596785"/>
                </a:lnTo>
                <a:lnTo>
                  <a:pt x="1629016" y="587895"/>
                </a:lnTo>
                <a:lnTo>
                  <a:pt x="1629016" y="833018"/>
                </a:lnTo>
                <a:lnTo>
                  <a:pt x="1627555" y="881443"/>
                </a:lnTo>
                <a:lnTo>
                  <a:pt x="1623250" y="929106"/>
                </a:lnTo>
                <a:lnTo>
                  <a:pt x="1616163" y="975918"/>
                </a:lnTo>
                <a:lnTo>
                  <a:pt x="1606397" y="1021816"/>
                </a:lnTo>
                <a:lnTo>
                  <a:pt x="1594027" y="1066698"/>
                </a:lnTo>
                <a:lnTo>
                  <a:pt x="1579130" y="1110488"/>
                </a:lnTo>
                <a:lnTo>
                  <a:pt x="1561807" y="1153109"/>
                </a:lnTo>
                <a:lnTo>
                  <a:pt x="1542135" y="1194460"/>
                </a:lnTo>
                <a:lnTo>
                  <a:pt x="1520190" y="1234465"/>
                </a:lnTo>
                <a:lnTo>
                  <a:pt x="1496047" y="1273048"/>
                </a:lnTo>
                <a:lnTo>
                  <a:pt x="1469821" y="1310119"/>
                </a:lnTo>
                <a:lnTo>
                  <a:pt x="1441577" y="1345590"/>
                </a:lnTo>
                <a:lnTo>
                  <a:pt x="1411401" y="1379385"/>
                </a:lnTo>
                <a:lnTo>
                  <a:pt x="1379372" y="1411401"/>
                </a:lnTo>
                <a:lnTo>
                  <a:pt x="1345577" y="1441577"/>
                </a:lnTo>
                <a:lnTo>
                  <a:pt x="1310106" y="1469834"/>
                </a:lnTo>
                <a:lnTo>
                  <a:pt x="1273048" y="1496060"/>
                </a:lnTo>
                <a:lnTo>
                  <a:pt x="1234465" y="1520190"/>
                </a:lnTo>
                <a:lnTo>
                  <a:pt x="1194447" y="1542135"/>
                </a:lnTo>
                <a:lnTo>
                  <a:pt x="1153096" y="1561807"/>
                </a:lnTo>
                <a:lnTo>
                  <a:pt x="1110488" y="1579143"/>
                </a:lnTo>
                <a:lnTo>
                  <a:pt x="1066698" y="1594027"/>
                </a:lnTo>
                <a:lnTo>
                  <a:pt x="1021803" y="1606410"/>
                </a:lnTo>
                <a:lnTo>
                  <a:pt x="975918" y="1616176"/>
                </a:lnTo>
                <a:lnTo>
                  <a:pt x="929093" y="1623250"/>
                </a:lnTo>
                <a:lnTo>
                  <a:pt x="881430" y="1627568"/>
                </a:lnTo>
                <a:lnTo>
                  <a:pt x="833018" y="1629016"/>
                </a:lnTo>
                <a:lnTo>
                  <a:pt x="784606" y="1627568"/>
                </a:lnTo>
                <a:lnTo>
                  <a:pt x="736942" y="1623250"/>
                </a:lnTo>
                <a:lnTo>
                  <a:pt x="690118" y="1616176"/>
                </a:lnTo>
                <a:lnTo>
                  <a:pt x="644232" y="1606410"/>
                </a:lnTo>
                <a:lnTo>
                  <a:pt x="599351" y="1594027"/>
                </a:lnTo>
                <a:lnTo>
                  <a:pt x="555548" y="1579143"/>
                </a:lnTo>
                <a:lnTo>
                  <a:pt x="512940" y="1561807"/>
                </a:lnTo>
                <a:lnTo>
                  <a:pt x="471589" y="1542135"/>
                </a:lnTo>
                <a:lnTo>
                  <a:pt x="431584" y="1520190"/>
                </a:lnTo>
                <a:lnTo>
                  <a:pt x="393001" y="1496060"/>
                </a:lnTo>
                <a:lnTo>
                  <a:pt x="355930" y="1469834"/>
                </a:lnTo>
                <a:lnTo>
                  <a:pt x="320459" y="1441577"/>
                </a:lnTo>
                <a:lnTo>
                  <a:pt x="286664" y="1411401"/>
                </a:lnTo>
                <a:lnTo>
                  <a:pt x="254635" y="1379385"/>
                </a:lnTo>
                <a:lnTo>
                  <a:pt x="224459" y="1345590"/>
                </a:lnTo>
                <a:lnTo>
                  <a:pt x="196215" y="1310119"/>
                </a:lnTo>
                <a:lnTo>
                  <a:pt x="169989" y="1273048"/>
                </a:lnTo>
                <a:lnTo>
                  <a:pt x="145859" y="1234465"/>
                </a:lnTo>
                <a:lnTo>
                  <a:pt x="123913" y="1194460"/>
                </a:lnTo>
                <a:lnTo>
                  <a:pt x="104228" y="1153109"/>
                </a:lnTo>
                <a:lnTo>
                  <a:pt x="86906" y="1110488"/>
                </a:lnTo>
                <a:lnTo>
                  <a:pt x="72009" y="1066698"/>
                </a:lnTo>
                <a:lnTo>
                  <a:pt x="59639" y="1021816"/>
                </a:lnTo>
                <a:lnTo>
                  <a:pt x="49872" y="975918"/>
                </a:lnTo>
                <a:lnTo>
                  <a:pt x="42786" y="929106"/>
                </a:lnTo>
                <a:lnTo>
                  <a:pt x="38481" y="881443"/>
                </a:lnTo>
                <a:lnTo>
                  <a:pt x="37020" y="833018"/>
                </a:lnTo>
                <a:lnTo>
                  <a:pt x="38481" y="784606"/>
                </a:lnTo>
                <a:lnTo>
                  <a:pt x="42786" y="736942"/>
                </a:lnTo>
                <a:lnTo>
                  <a:pt x="49872" y="690130"/>
                </a:lnTo>
                <a:lnTo>
                  <a:pt x="59639" y="644232"/>
                </a:lnTo>
                <a:lnTo>
                  <a:pt x="72009" y="599351"/>
                </a:lnTo>
                <a:lnTo>
                  <a:pt x="86906" y="555561"/>
                </a:lnTo>
                <a:lnTo>
                  <a:pt x="104228" y="512940"/>
                </a:lnTo>
                <a:lnTo>
                  <a:pt x="123913" y="471589"/>
                </a:lnTo>
                <a:lnTo>
                  <a:pt x="145859" y="431584"/>
                </a:lnTo>
                <a:lnTo>
                  <a:pt x="169989" y="393001"/>
                </a:lnTo>
                <a:lnTo>
                  <a:pt x="196215" y="355930"/>
                </a:lnTo>
                <a:lnTo>
                  <a:pt x="224459" y="320459"/>
                </a:lnTo>
                <a:lnTo>
                  <a:pt x="254635" y="286664"/>
                </a:lnTo>
                <a:lnTo>
                  <a:pt x="286664" y="254647"/>
                </a:lnTo>
                <a:lnTo>
                  <a:pt x="320459" y="224459"/>
                </a:lnTo>
                <a:lnTo>
                  <a:pt x="355930" y="196215"/>
                </a:lnTo>
                <a:lnTo>
                  <a:pt x="393001" y="169989"/>
                </a:lnTo>
                <a:lnTo>
                  <a:pt x="431584" y="145859"/>
                </a:lnTo>
                <a:lnTo>
                  <a:pt x="471589" y="123913"/>
                </a:lnTo>
                <a:lnTo>
                  <a:pt x="512940" y="104228"/>
                </a:lnTo>
                <a:lnTo>
                  <a:pt x="555548" y="86906"/>
                </a:lnTo>
                <a:lnTo>
                  <a:pt x="599351" y="72009"/>
                </a:lnTo>
                <a:lnTo>
                  <a:pt x="644232" y="59639"/>
                </a:lnTo>
                <a:lnTo>
                  <a:pt x="690118" y="49872"/>
                </a:lnTo>
                <a:lnTo>
                  <a:pt x="736942" y="42786"/>
                </a:lnTo>
                <a:lnTo>
                  <a:pt x="784606" y="38481"/>
                </a:lnTo>
                <a:lnTo>
                  <a:pt x="833018" y="37020"/>
                </a:lnTo>
                <a:lnTo>
                  <a:pt x="881430" y="38481"/>
                </a:lnTo>
                <a:lnTo>
                  <a:pt x="929093" y="42786"/>
                </a:lnTo>
                <a:lnTo>
                  <a:pt x="975918" y="49872"/>
                </a:lnTo>
                <a:lnTo>
                  <a:pt x="1021803" y="59639"/>
                </a:lnTo>
                <a:lnTo>
                  <a:pt x="1066698" y="72009"/>
                </a:lnTo>
                <a:lnTo>
                  <a:pt x="1110488" y="86906"/>
                </a:lnTo>
                <a:lnTo>
                  <a:pt x="1153096" y="104228"/>
                </a:lnTo>
                <a:lnTo>
                  <a:pt x="1194447" y="123913"/>
                </a:lnTo>
                <a:lnTo>
                  <a:pt x="1234465" y="145859"/>
                </a:lnTo>
                <a:lnTo>
                  <a:pt x="1273048" y="169989"/>
                </a:lnTo>
                <a:lnTo>
                  <a:pt x="1310106" y="196215"/>
                </a:lnTo>
                <a:lnTo>
                  <a:pt x="1345577" y="224459"/>
                </a:lnTo>
                <a:lnTo>
                  <a:pt x="1379372" y="254647"/>
                </a:lnTo>
                <a:lnTo>
                  <a:pt x="1411401" y="286664"/>
                </a:lnTo>
                <a:lnTo>
                  <a:pt x="1441577" y="320459"/>
                </a:lnTo>
                <a:lnTo>
                  <a:pt x="1469821" y="355930"/>
                </a:lnTo>
                <a:lnTo>
                  <a:pt x="1496047" y="393001"/>
                </a:lnTo>
                <a:lnTo>
                  <a:pt x="1520190" y="431584"/>
                </a:lnTo>
                <a:lnTo>
                  <a:pt x="1542135" y="471589"/>
                </a:lnTo>
                <a:lnTo>
                  <a:pt x="1561807" y="512940"/>
                </a:lnTo>
                <a:lnTo>
                  <a:pt x="1579130" y="555561"/>
                </a:lnTo>
                <a:lnTo>
                  <a:pt x="1594027" y="599351"/>
                </a:lnTo>
                <a:lnTo>
                  <a:pt x="1606397" y="644232"/>
                </a:lnTo>
                <a:lnTo>
                  <a:pt x="1616163" y="690130"/>
                </a:lnTo>
                <a:lnTo>
                  <a:pt x="1623250" y="736942"/>
                </a:lnTo>
                <a:lnTo>
                  <a:pt x="1627555" y="784606"/>
                </a:lnTo>
                <a:lnTo>
                  <a:pt x="1629016" y="833018"/>
                </a:lnTo>
                <a:lnTo>
                  <a:pt x="1629016" y="587895"/>
                </a:lnTo>
                <a:lnTo>
                  <a:pt x="1600466" y="509079"/>
                </a:lnTo>
                <a:lnTo>
                  <a:pt x="1581238" y="467004"/>
                </a:lnTo>
                <a:lnTo>
                  <a:pt x="1559775" y="426199"/>
                </a:lnTo>
                <a:lnTo>
                  <a:pt x="1536166" y="386778"/>
                </a:lnTo>
                <a:lnTo>
                  <a:pt x="1510487" y="348780"/>
                </a:lnTo>
                <a:lnTo>
                  <a:pt x="1482801" y="312318"/>
                </a:lnTo>
                <a:lnTo>
                  <a:pt x="1453210" y="277456"/>
                </a:lnTo>
                <a:lnTo>
                  <a:pt x="1421777" y="244259"/>
                </a:lnTo>
                <a:lnTo>
                  <a:pt x="1388592" y="212826"/>
                </a:lnTo>
                <a:lnTo>
                  <a:pt x="1353718" y="183235"/>
                </a:lnTo>
                <a:lnTo>
                  <a:pt x="1317256" y="155562"/>
                </a:lnTo>
                <a:lnTo>
                  <a:pt x="1279271" y="129870"/>
                </a:lnTo>
                <a:lnTo>
                  <a:pt x="1239837" y="106260"/>
                </a:lnTo>
                <a:lnTo>
                  <a:pt x="1199045" y="84797"/>
                </a:lnTo>
                <a:lnTo>
                  <a:pt x="1156957" y="65570"/>
                </a:lnTo>
                <a:lnTo>
                  <a:pt x="1113675" y="48641"/>
                </a:lnTo>
                <a:lnTo>
                  <a:pt x="1078153" y="37020"/>
                </a:lnTo>
                <a:lnTo>
                  <a:pt x="1069263" y="34112"/>
                </a:lnTo>
                <a:lnTo>
                  <a:pt x="1023797" y="22047"/>
                </a:lnTo>
                <a:lnTo>
                  <a:pt x="977353" y="12522"/>
                </a:lnTo>
                <a:lnTo>
                  <a:pt x="930033" y="5613"/>
                </a:lnTo>
                <a:lnTo>
                  <a:pt x="881888" y="1422"/>
                </a:lnTo>
                <a:lnTo>
                  <a:pt x="833018" y="0"/>
                </a:lnTo>
                <a:lnTo>
                  <a:pt x="784148" y="1422"/>
                </a:lnTo>
                <a:lnTo>
                  <a:pt x="736003" y="5613"/>
                </a:lnTo>
                <a:lnTo>
                  <a:pt x="688682" y="12522"/>
                </a:lnTo>
                <a:lnTo>
                  <a:pt x="642251" y="22047"/>
                </a:lnTo>
                <a:lnTo>
                  <a:pt x="596785" y="34112"/>
                </a:lnTo>
                <a:lnTo>
                  <a:pt x="552361" y="48641"/>
                </a:lnTo>
                <a:lnTo>
                  <a:pt x="509079" y="65570"/>
                </a:lnTo>
                <a:lnTo>
                  <a:pt x="467004" y="84797"/>
                </a:lnTo>
                <a:lnTo>
                  <a:pt x="426199" y="106260"/>
                </a:lnTo>
                <a:lnTo>
                  <a:pt x="386765" y="129870"/>
                </a:lnTo>
                <a:lnTo>
                  <a:pt x="348780" y="155562"/>
                </a:lnTo>
                <a:lnTo>
                  <a:pt x="312318" y="183235"/>
                </a:lnTo>
                <a:lnTo>
                  <a:pt x="277444" y="212826"/>
                </a:lnTo>
                <a:lnTo>
                  <a:pt x="244259" y="244259"/>
                </a:lnTo>
                <a:lnTo>
                  <a:pt x="212826" y="277456"/>
                </a:lnTo>
                <a:lnTo>
                  <a:pt x="183235" y="312318"/>
                </a:lnTo>
                <a:lnTo>
                  <a:pt x="155562" y="348780"/>
                </a:lnTo>
                <a:lnTo>
                  <a:pt x="129870" y="386778"/>
                </a:lnTo>
                <a:lnTo>
                  <a:pt x="106260" y="426199"/>
                </a:lnTo>
                <a:lnTo>
                  <a:pt x="84797" y="467004"/>
                </a:lnTo>
                <a:lnTo>
                  <a:pt x="65570" y="509079"/>
                </a:lnTo>
                <a:lnTo>
                  <a:pt x="48641" y="552373"/>
                </a:lnTo>
                <a:lnTo>
                  <a:pt x="34112" y="596785"/>
                </a:lnTo>
                <a:lnTo>
                  <a:pt x="22034" y="642251"/>
                </a:lnTo>
                <a:lnTo>
                  <a:pt x="12522" y="688682"/>
                </a:lnTo>
                <a:lnTo>
                  <a:pt x="5613" y="736015"/>
                </a:lnTo>
                <a:lnTo>
                  <a:pt x="1422" y="784148"/>
                </a:lnTo>
                <a:lnTo>
                  <a:pt x="0" y="833018"/>
                </a:lnTo>
                <a:lnTo>
                  <a:pt x="1422" y="881900"/>
                </a:lnTo>
                <a:lnTo>
                  <a:pt x="5613" y="930033"/>
                </a:lnTo>
                <a:lnTo>
                  <a:pt x="12522" y="977366"/>
                </a:lnTo>
                <a:lnTo>
                  <a:pt x="22034" y="1023797"/>
                </a:lnTo>
                <a:lnTo>
                  <a:pt x="34112" y="1069263"/>
                </a:lnTo>
                <a:lnTo>
                  <a:pt x="48641" y="1113675"/>
                </a:lnTo>
                <a:lnTo>
                  <a:pt x="65570" y="1156957"/>
                </a:lnTo>
                <a:lnTo>
                  <a:pt x="84797" y="1199045"/>
                </a:lnTo>
                <a:lnTo>
                  <a:pt x="106260" y="1239837"/>
                </a:lnTo>
                <a:lnTo>
                  <a:pt x="129870" y="1279271"/>
                </a:lnTo>
                <a:lnTo>
                  <a:pt x="155562" y="1317256"/>
                </a:lnTo>
                <a:lnTo>
                  <a:pt x="183235" y="1353731"/>
                </a:lnTo>
                <a:lnTo>
                  <a:pt x="212826" y="1388592"/>
                </a:lnTo>
                <a:lnTo>
                  <a:pt x="244259" y="1421777"/>
                </a:lnTo>
                <a:lnTo>
                  <a:pt x="277444" y="1453210"/>
                </a:lnTo>
                <a:lnTo>
                  <a:pt x="312318" y="1482801"/>
                </a:lnTo>
                <a:lnTo>
                  <a:pt x="348780" y="1510487"/>
                </a:lnTo>
                <a:lnTo>
                  <a:pt x="386765" y="1536166"/>
                </a:lnTo>
                <a:lnTo>
                  <a:pt x="426199" y="1559788"/>
                </a:lnTo>
                <a:lnTo>
                  <a:pt x="467004" y="1581238"/>
                </a:lnTo>
                <a:lnTo>
                  <a:pt x="509079" y="1600479"/>
                </a:lnTo>
                <a:lnTo>
                  <a:pt x="552361" y="1617395"/>
                </a:lnTo>
                <a:lnTo>
                  <a:pt x="596785" y="1631937"/>
                </a:lnTo>
                <a:lnTo>
                  <a:pt x="642251" y="1644002"/>
                </a:lnTo>
                <a:lnTo>
                  <a:pt x="688682" y="1653527"/>
                </a:lnTo>
                <a:lnTo>
                  <a:pt x="736003" y="1660423"/>
                </a:lnTo>
                <a:lnTo>
                  <a:pt x="784148" y="1664627"/>
                </a:lnTo>
                <a:lnTo>
                  <a:pt x="833018" y="1666036"/>
                </a:lnTo>
                <a:lnTo>
                  <a:pt x="881888" y="1664627"/>
                </a:lnTo>
                <a:lnTo>
                  <a:pt x="930033" y="1660423"/>
                </a:lnTo>
                <a:lnTo>
                  <a:pt x="977353" y="1653527"/>
                </a:lnTo>
                <a:lnTo>
                  <a:pt x="1023797" y="1644002"/>
                </a:lnTo>
                <a:lnTo>
                  <a:pt x="1069263" y="1631937"/>
                </a:lnTo>
                <a:lnTo>
                  <a:pt x="1078153" y="1629016"/>
                </a:lnTo>
                <a:lnTo>
                  <a:pt x="1113675" y="1617395"/>
                </a:lnTo>
                <a:lnTo>
                  <a:pt x="1156957" y="1600479"/>
                </a:lnTo>
                <a:lnTo>
                  <a:pt x="1199045" y="1581238"/>
                </a:lnTo>
                <a:lnTo>
                  <a:pt x="1239837" y="1559788"/>
                </a:lnTo>
                <a:lnTo>
                  <a:pt x="1279271" y="1536166"/>
                </a:lnTo>
                <a:lnTo>
                  <a:pt x="1317256" y="1510487"/>
                </a:lnTo>
                <a:lnTo>
                  <a:pt x="1353718" y="1482801"/>
                </a:lnTo>
                <a:lnTo>
                  <a:pt x="1388592" y="1453210"/>
                </a:lnTo>
                <a:lnTo>
                  <a:pt x="1421777" y="1421777"/>
                </a:lnTo>
                <a:lnTo>
                  <a:pt x="1453210" y="1388592"/>
                </a:lnTo>
                <a:lnTo>
                  <a:pt x="1482801" y="1353731"/>
                </a:lnTo>
                <a:lnTo>
                  <a:pt x="1510487" y="1317256"/>
                </a:lnTo>
                <a:lnTo>
                  <a:pt x="1536166" y="1279271"/>
                </a:lnTo>
                <a:lnTo>
                  <a:pt x="1559775" y="1239837"/>
                </a:lnTo>
                <a:lnTo>
                  <a:pt x="1581238" y="1199045"/>
                </a:lnTo>
                <a:lnTo>
                  <a:pt x="1600466" y="1156957"/>
                </a:lnTo>
                <a:lnTo>
                  <a:pt x="1617395" y="1113675"/>
                </a:lnTo>
                <a:lnTo>
                  <a:pt x="1631924" y="1069263"/>
                </a:lnTo>
                <a:lnTo>
                  <a:pt x="1644002" y="1023797"/>
                </a:lnTo>
                <a:lnTo>
                  <a:pt x="1653527" y="977366"/>
                </a:lnTo>
                <a:lnTo>
                  <a:pt x="1660423" y="930033"/>
                </a:lnTo>
                <a:lnTo>
                  <a:pt x="1664627" y="881900"/>
                </a:lnTo>
                <a:lnTo>
                  <a:pt x="1666036" y="833018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2126" y="4692878"/>
            <a:ext cx="1666239" cy="1666239"/>
          </a:xfrm>
          <a:custGeom>
            <a:avLst/>
            <a:gdLst/>
            <a:ahLst/>
            <a:cxnLst/>
            <a:rect l="l" t="t" r="r" b="b"/>
            <a:pathLst>
              <a:path w="1666239" h="1666239">
                <a:moveTo>
                  <a:pt x="737311" y="877925"/>
                </a:moveTo>
                <a:lnTo>
                  <a:pt x="735850" y="870724"/>
                </a:lnTo>
                <a:lnTo>
                  <a:pt x="731875" y="864844"/>
                </a:lnTo>
                <a:lnTo>
                  <a:pt x="725995" y="860869"/>
                </a:lnTo>
                <a:lnTo>
                  <a:pt x="718794" y="859409"/>
                </a:lnTo>
                <a:lnTo>
                  <a:pt x="700290" y="859409"/>
                </a:lnTo>
                <a:lnTo>
                  <a:pt x="700290" y="896429"/>
                </a:lnTo>
                <a:lnTo>
                  <a:pt x="700290" y="949896"/>
                </a:lnTo>
                <a:lnTo>
                  <a:pt x="685266" y="949896"/>
                </a:lnTo>
                <a:lnTo>
                  <a:pt x="685266" y="986917"/>
                </a:lnTo>
                <a:lnTo>
                  <a:pt x="685266" y="1149299"/>
                </a:lnTo>
                <a:lnTo>
                  <a:pt x="432396" y="1149299"/>
                </a:lnTo>
                <a:lnTo>
                  <a:pt x="432396" y="986917"/>
                </a:lnTo>
                <a:lnTo>
                  <a:pt x="685266" y="986917"/>
                </a:lnTo>
                <a:lnTo>
                  <a:pt x="685266" y="949896"/>
                </a:lnTo>
                <a:lnTo>
                  <a:pt x="417360" y="949896"/>
                </a:lnTo>
                <a:lnTo>
                  <a:pt x="417360" y="896429"/>
                </a:lnTo>
                <a:lnTo>
                  <a:pt x="700290" y="896429"/>
                </a:lnTo>
                <a:lnTo>
                  <a:pt x="700290" y="859409"/>
                </a:lnTo>
                <a:lnTo>
                  <a:pt x="398843" y="859409"/>
                </a:lnTo>
                <a:lnTo>
                  <a:pt x="391629" y="860869"/>
                </a:lnTo>
                <a:lnTo>
                  <a:pt x="385749" y="864844"/>
                </a:lnTo>
                <a:lnTo>
                  <a:pt x="381787" y="870724"/>
                </a:lnTo>
                <a:lnTo>
                  <a:pt x="380339" y="877925"/>
                </a:lnTo>
                <a:lnTo>
                  <a:pt x="380339" y="977455"/>
                </a:lnTo>
                <a:lnTo>
                  <a:pt x="386803" y="984973"/>
                </a:lnTo>
                <a:lnTo>
                  <a:pt x="395376" y="986599"/>
                </a:lnTo>
                <a:lnTo>
                  <a:pt x="395376" y="1167815"/>
                </a:lnTo>
                <a:lnTo>
                  <a:pt x="396824" y="1175029"/>
                </a:lnTo>
                <a:lnTo>
                  <a:pt x="400786" y="1180909"/>
                </a:lnTo>
                <a:lnTo>
                  <a:pt x="406666" y="1184884"/>
                </a:lnTo>
                <a:lnTo>
                  <a:pt x="413880" y="1186332"/>
                </a:lnTo>
                <a:lnTo>
                  <a:pt x="703783" y="1186332"/>
                </a:lnTo>
                <a:lnTo>
                  <a:pt x="710984" y="1184884"/>
                </a:lnTo>
                <a:lnTo>
                  <a:pt x="716864" y="1180909"/>
                </a:lnTo>
                <a:lnTo>
                  <a:pt x="720826" y="1175029"/>
                </a:lnTo>
                <a:lnTo>
                  <a:pt x="722287" y="1167815"/>
                </a:lnTo>
                <a:lnTo>
                  <a:pt x="722287" y="1149299"/>
                </a:lnTo>
                <a:lnTo>
                  <a:pt x="722287" y="986917"/>
                </a:lnTo>
                <a:lnTo>
                  <a:pt x="722287" y="986599"/>
                </a:lnTo>
                <a:lnTo>
                  <a:pt x="730846" y="984961"/>
                </a:lnTo>
                <a:lnTo>
                  <a:pt x="737298" y="977455"/>
                </a:lnTo>
                <a:lnTo>
                  <a:pt x="737311" y="949896"/>
                </a:lnTo>
                <a:lnTo>
                  <a:pt x="737311" y="896429"/>
                </a:lnTo>
                <a:lnTo>
                  <a:pt x="737311" y="877925"/>
                </a:lnTo>
                <a:close/>
              </a:path>
              <a:path w="1666239" h="1666239">
                <a:moveTo>
                  <a:pt x="1010881" y="293852"/>
                </a:moveTo>
                <a:lnTo>
                  <a:pt x="1009421" y="286651"/>
                </a:lnTo>
                <a:lnTo>
                  <a:pt x="1005446" y="280771"/>
                </a:lnTo>
                <a:lnTo>
                  <a:pt x="999566" y="276809"/>
                </a:lnTo>
                <a:lnTo>
                  <a:pt x="992365" y="275348"/>
                </a:lnTo>
                <a:lnTo>
                  <a:pt x="973848" y="275348"/>
                </a:lnTo>
                <a:lnTo>
                  <a:pt x="973848" y="312381"/>
                </a:lnTo>
                <a:lnTo>
                  <a:pt x="973848" y="365836"/>
                </a:lnTo>
                <a:lnTo>
                  <a:pt x="958837" y="365836"/>
                </a:lnTo>
                <a:lnTo>
                  <a:pt x="958837" y="402869"/>
                </a:lnTo>
                <a:lnTo>
                  <a:pt x="958837" y="565251"/>
                </a:lnTo>
                <a:lnTo>
                  <a:pt x="705954" y="565251"/>
                </a:lnTo>
                <a:lnTo>
                  <a:pt x="705954" y="402869"/>
                </a:lnTo>
                <a:lnTo>
                  <a:pt x="958837" y="402869"/>
                </a:lnTo>
                <a:lnTo>
                  <a:pt x="958837" y="365836"/>
                </a:lnTo>
                <a:lnTo>
                  <a:pt x="690918" y="365836"/>
                </a:lnTo>
                <a:lnTo>
                  <a:pt x="690918" y="312381"/>
                </a:lnTo>
                <a:lnTo>
                  <a:pt x="973848" y="312381"/>
                </a:lnTo>
                <a:lnTo>
                  <a:pt x="973848" y="275348"/>
                </a:lnTo>
                <a:lnTo>
                  <a:pt x="672414" y="275348"/>
                </a:lnTo>
                <a:lnTo>
                  <a:pt x="665200" y="276809"/>
                </a:lnTo>
                <a:lnTo>
                  <a:pt x="659320" y="280771"/>
                </a:lnTo>
                <a:lnTo>
                  <a:pt x="655345" y="286651"/>
                </a:lnTo>
                <a:lnTo>
                  <a:pt x="653897" y="293852"/>
                </a:lnTo>
                <a:lnTo>
                  <a:pt x="653897" y="393382"/>
                </a:lnTo>
                <a:lnTo>
                  <a:pt x="660374" y="400900"/>
                </a:lnTo>
                <a:lnTo>
                  <a:pt x="668934" y="402526"/>
                </a:lnTo>
                <a:lnTo>
                  <a:pt x="668934" y="583755"/>
                </a:lnTo>
                <a:lnTo>
                  <a:pt x="670382" y="590969"/>
                </a:lnTo>
                <a:lnTo>
                  <a:pt x="674357" y="596849"/>
                </a:lnTo>
                <a:lnTo>
                  <a:pt x="680237" y="600824"/>
                </a:lnTo>
                <a:lnTo>
                  <a:pt x="687451" y="602272"/>
                </a:lnTo>
                <a:lnTo>
                  <a:pt x="977353" y="602272"/>
                </a:lnTo>
                <a:lnTo>
                  <a:pt x="984554" y="600824"/>
                </a:lnTo>
                <a:lnTo>
                  <a:pt x="990434" y="596849"/>
                </a:lnTo>
                <a:lnTo>
                  <a:pt x="994397" y="590969"/>
                </a:lnTo>
                <a:lnTo>
                  <a:pt x="995857" y="583755"/>
                </a:lnTo>
                <a:lnTo>
                  <a:pt x="995857" y="565251"/>
                </a:lnTo>
                <a:lnTo>
                  <a:pt x="995857" y="402869"/>
                </a:lnTo>
                <a:lnTo>
                  <a:pt x="995857" y="402526"/>
                </a:lnTo>
                <a:lnTo>
                  <a:pt x="1004417" y="400900"/>
                </a:lnTo>
                <a:lnTo>
                  <a:pt x="1010869" y="393382"/>
                </a:lnTo>
                <a:lnTo>
                  <a:pt x="1010881" y="365836"/>
                </a:lnTo>
                <a:lnTo>
                  <a:pt x="1010881" y="312381"/>
                </a:lnTo>
                <a:lnTo>
                  <a:pt x="1010881" y="293852"/>
                </a:lnTo>
                <a:close/>
              </a:path>
              <a:path w="1666239" h="1666239">
                <a:moveTo>
                  <a:pt x="1125753" y="726109"/>
                </a:moveTo>
                <a:lnTo>
                  <a:pt x="1124292" y="718908"/>
                </a:lnTo>
                <a:lnTo>
                  <a:pt x="1120330" y="713028"/>
                </a:lnTo>
                <a:lnTo>
                  <a:pt x="1114450" y="709066"/>
                </a:lnTo>
                <a:lnTo>
                  <a:pt x="1107249" y="707605"/>
                </a:lnTo>
                <a:lnTo>
                  <a:pt x="850912" y="707605"/>
                </a:lnTo>
                <a:lnTo>
                  <a:pt x="850912" y="660831"/>
                </a:lnTo>
                <a:lnTo>
                  <a:pt x="849452" y="653630"/>
                </a:lnTo>
                <a:lnTo>
                  <a:pt x="845477" y="647750"/>
                </a:lnTo>
                <a:lnTo>
                  <a:pt x="839597" y="643788"/>
                </a:lnTo>
                <a:lnTo>
                  <a:pt x="832396" y="642327"/>
                </a:lnTo>
                <a:lnTo>
                  <a:pt x="825182" y="643788"/>
                </a:lnTo>
                <a:lnTo>
                  <a:pt x="819302" y="647750"/>
                </a:lnTo>
                <a:lnTo>
                  <a:pt x="815340" y="653630"/>
                </a:lnTo>
                <a:lnTo>
                  <a:pt x="813892" y="660831"/>
                </a:lnTo>
                <a:lnTo>
                  <a:pt x="813892" y="707605"/>
                </a:lnTo>
                <a:lnTo>
                  <a:pt x="557530" y="707605"/>
                </a:lnTo>
                <a:lnTo>
                  <a:pt x="550316" y="709066"/>
                </a:lnTo>
                <a:lnTo>
                  <a:pt x="544436" y="713028"/>
                </a:lnTo>
                <a:lnTo>
                  <a:pt x="540473" y="718908"/>
                </a:lnTo>
                <a:lnTo>
                  <a:pt x="539026" y="726109"/>
                </a:lnTo>
                <a:lnTo>
                  <a:pt x="539026" y="799833"/>
                </a:lnTo>
                <a:lnTo>
                  <a:pt x="540473" y="807046"/>
                </a:lnTo>
                <a:lnTo>
                  <a:pt x="544436" y="812927"/>
                </a:lnTo>
                <a:lnTo>
                  <a:pt x="550316" y="816902"/>
                </a:lnTo>
                <a:lnTo>
                  <a:pt x="557530" y="818349"/>
                </a:lnTo>
                <a:lnTo>
                  <a:pt x="564730" y="816902"/>
                </a:lnTo>
                <a:lnTo>
                  <a:pt x="570611" y="812927"/>
                </a:lnTo>
                <a:lnTo>
                  <a:pt x="574586" y="807046"/>
                </a:lnTo>
                <a:lnTo>
                  <a:pt x="576046" y="799833"/>
                </a:lnTo>
                <a:lnTo>
                  <a:pt x="576046" y="744626"/>
                </a:lnTo>
                <a:lnTo>
                  <a:pt x="1088732" y="744626"/>
                </a:lnTo>
                <a:lnTo>
                  <a:pt x="1088732" y="799833"/>
                </a:lnTo>
                <a:lnTo>
                  <a:pt x="1090180" y="807046"/>
                </a:lnTo>
                <a:lnTo>
                  <a:pt x="1094155" y="812927"/>
                </a:lnTo>
                <a:lnTo>
                  <a:pt x="1100035" y="816902"/>
                </a:lnTo>
                <a:lnTo>
                  <a:pt x="1107249" y="818349"/>
                </a:lnTo>
                <a:lnTo>
                  <a:pt x="1114450" y="816902"/>
                </a:lnTo>
                <a:lnTo>
                  <a:pt x="1120330" y="812927"/>
                </a:lnTo>
                <a:lnTo>
                  <a:pt x="1124292" y="807046"/>
                </a:lnTo>
                <a:lnTo>
                  <a:pt x="1125753" y="799833"/>
                </a:lnTo>
                <a:lnTo>
                  <a:pt x="1125753" y="744626"/>
                </a:lnTo>
                <a:lnTo>
                  <a:pt x="1125753" y="726109"/>
                </a:lnTo>
                <a:close/>
              </a:path>
              <a:path w="1666239" h="1666239">
                <a:moveTo>
                  <a:pt x="1285722" y="877925"/>
                </a:moveTo>
                <a:lnTo>
                  <a:pt x="1284262" y="870724"/>
                </a:lnTo>
                <a:lnTo>
                  <a:pt x="1280299" y="864844"/>
                </a:lnTo>
                <a:lnTo>
                  <a:pt x="1274419" y="860869"/>
                </a:lnTo>
                <a:lnTo>
                  <a:pt x="1267218" y="859409"/>
                </a:lnTo>
                <a:lnTo>
                  <a:pt x="1248702" y="859409"/>
                </a:lnTo>
                <a:lnTo>
                  <a:pt x="1248702" y="896429"/>
                </a:lnTo>
                <a:lnTo>
                  <a:pt x="1248702" y="949896"/>
                </a:lnTo>
                <a:lnTo>
                  <a:pt x="1233690" y="949896"/>
                </a:lnTo>
                <a:lnTo>
                  <a:pt x="1233690" y="986917"/>
                </a:lnTo>
                <a:lnTo>
                  <a:pt x="1233690" y="1149299"/>
                </a:lnTo>
                <a:lnTo>
                  <a:pt x="980808" y="1149299"/>
                </a:lnTo>
                <a:lnTo>
                  <a:pt x="980808" y="986917"/>
                </a:lnTo>
                <a:lnTo>
                  <a:pt x="1233690" y="986917"/>
                </a:lnTo>
                <a:lnTo>
                  <a:pt x="1233690" y="949896"/>
                </a:lnTo>
                <a:lnTo>
                  <a:pt x="965771" y="949896"/>
                </a:lnTo>
                <a:lnTo>
                  <a:pt x="965771" y="896429"/>
                </a:lnTo>
                <a:lnTo>
                  <a:pt x="1248702" y="896429"/>
                </a:lnTo>
                <a:lnTo>
                  <a:pt x="1248702" y="859409"/>
                </a:lnTo>
                <a:lnTo>
                  <a:pt x="947254" y="859409"/>
                </a:lnTo>
                <a:lnTo>
                  <a:pt x="940041" y="860869"/>
                </a:lnTo>
                <a:lnTo>
                  <a:pt x="934161" y="864844"/>
                </a:lnTo>
                <a:lnTo>
                  <a:pt x="930198" y="870724"/>
                </a:lnTo>
                <a:lnTo>
                  <a:pt x="928751" y="877925"/>
                </a:lnTo>
                <a:lnTo>
                  <a:pt x="928751" y="977455"/>
                </a:lnTo>
                <a:lnTo>
                  <a:pt x="935215" y="984973"/>
                </a:lnTo>
                <a:lnTo>
                  <a:pt x="943787" y="986599"/>
                </a:lnTo>
                <a:lnTo>
                  <a:pt x="943787" y="1167815"/>
                </a:lnTo>
                <a:lnTo>
                  <a:pt x="945235" y="1175029"/>
                </a:lnTo>
                <a:lnTo>
                  <a:pt x="949198" y="1180909"/>
                </a:lnTo>
                <a:lnTo>
                  <a:pt x="955078" y="1184884"/>
                </a:lnTo>
                <a:lnTo>
                  <a:pt x="962291" y="1186332"/>
                </a:lnTo>
                <a:lnTo>
                  <a:pt x="1252194" y="1186332"/>
                </a:lnTo>
                <a:lnTo>
                  <a:pt x="1259395" y="1184884"/>
                </a:lnTo>
                <a:lnTo>
                  <a:pt x="1265275" y="1180909"/>
                </a:lnTo>
                <a:lnTo>
                  <a:pt x="1269250" y="1175029"/>
                </a:lnTo>
                <a:lnTo>
                  <a:pt x="1270711" y="1167815"/>
                </a:lnTo>
                <a:lnTo>
                  <a:pt x="1270711" y="1149299"/>
                </a:lnTo>
                <a:lnTo>
                  <a:pt x="1270711" y="986917"/>
                </a:lnTo>
                <a:lnTo>
                  <a:pt x="1270711" y="986599"/>
                </a:lnTo>
                <a:lnTo>
                  <a:pt x="1279258" y="984961"/>
                </a:lnTo>
                <a:lnTo>
                  <a:pt x="1285709" y="977455"/>
                </a:lnTo>
                <a:lnTo>
                  <a:pt x="1285722" y="949896"/>
                </a:lnTo>
                <a:lnTo>
                  <a:pt x="1285722" y="896429"/>
                </a:lnTo>
                <a:lnTo>
                  <a:pt x="1285722" y="877925"/>
                </a:lnTo>
                <a:close/>
              </a:path>
              <a:path w="1666239" h="1666239">
                <a:moveTo>
                  <a:pt x="1666036" y="833018"/>
                </a:moveTo>
                <a:lnTo>
                  <a:pt x="1664627" y="784136"/>
                </a:lnTo>
                <a:lnTo>
                  <a:pt x="1660423" y="736003"/>
                </a:lnTo>
                <a:lnTo>
                  <a:pt x="1653527" y="688670"/>
                </a:lnTo>
                <a:lnTo>
                  <a:pt x="1644002" y="642239"/>
                </a:lnTo>
                <a:lnTo>
                  <a:pt x="1631937" y="596773"/>
                </a:lnTo>
                <a:lnTo>
                  <a:pt x="1629016" y="587857"/>
                </a:lnTo>
                <a:lnTo>
                  <a:pt x="1629016" y="833018"/>
                </a:lnTo>
                <a:lnTo>
                  <a:pt x="1627568" y="881430"/>
                </a:lnTo>
                <a:lnTo>
                  <a:pt x="1623250" y="929093"/>
                </a:lnTo>
                <a:lnTo>
                  <a:pt x="1616176" y="975918"/>
                </a:lnTo>
                <a:lnTo>
                  <a:pt x="1606397" y="1021803"/>
                </a:lnTo>
                <a:lnTo>
                  <a:pt x="1594027" y="1066685"/>
                </a:lnTo>
                <a:lnTo>
                  <a:pt x="1579143" y="1110488"/>
                </a:lnTo>
                <a:lnTo>
                  <a:pt x="1561807" y="1153096"/>
                </a:lnTo>
                <a:lnTo>
                  <a:pt x="1542135" y="1194447"/>
                </a:lnTo>
                <a:lnTo>
                  <a:pt x="1520190" y="1234465"/>
                </a:lnTo>
                <a:lnTo>
                  <a:pt x="1496060" y="1273035"/>
                </a:lnTo>
                <a:lnTo>
                  <a:pt x="1469821" y="1310106"/>
                </a:lnTo>
                <a:lnTo>
                  <a:pt x="1441577" y="1345577"/>
                </a:lnTo>
                <a:lnTo>
                  <a:pt x="1411401" y="1379372"/>
                </a:lnTo>
                <a:lnTo>
                  <a:pt x="1379372" y="1411401"/>
                </a:lnTo>
                <a:lnTo>
                  <a:pt x="1345577" y="1441577"/>
                </a:lnTo>
                <a:lnTo>
                  <a:pt x="1310106" y="1469821"/>
                </a:lnTo>
                <a:lnTo>
                  <a:pt x="1273048" y="1496047"/>
                </a:lnTo>
                <a:lnTo>
                  <a:pt x="1234465" y="1520177"/>
                </a:lnTo>
                <a:lnTo>
                  <a:pt x="1194460" y="1542122"/>
                </a:lnTo>
                <a:lnTo>
                  <a:pt x="1153096" y="1561807"/>
                </a:lnTo>
                <a:lnTo>
                  <a:pt x="1110488" y="1579130"/>
                </a:lnTo>
                <a:lnTo>
                  <a:pt x="1066698" y="1594027"/>
                </a:lnTo>
                <a:lnTo>
                  <a:pt x="1021816" y="1606397"/>
                </a:lnTo>
                <a:lnTo>
                  <a:pt x="975918" y="1616163"/>
                </a:lnTo>
                <a:lnTo>
                  <a:pt x="929093" y="1623250"/>
                </a:lnTo>
                <a:lnTo>
                  <a:pt x="881443" y="1627555"/>
                </a:lnTo>
                <a:lnTo>
                  <a:pt x="833018" y="1629016"/>
                </a:lnTo>
                <a:lnTo>
                  <a:pt x="784606" y="1627555"/>
                </a:lnTo>
                <a:lnTo>
                  <a:pt x="736942" y="1623250"/>
                </a:lnTo>
                <a:lnTo>
                  <a:pt x="690130" y="1616163"/>
                </a:lnTo>
                <a:lnTo>
                  <a:pt x="644232" y="1606397"/>
                </a:lnTo>
                <a:lnTo>
                  <a:pt x="599351" y="1594027"/>
                </a:lnTo>
                <a:lnTo>
                  <a:pt x="555561" y="1579130"/>
                </a:lnTo>
                <a:lnTo>
                  <a:pt x="512940" y="1561807"/>
                </a:lnTo>
                <a:lnTo>
                  <a:pt x="471589" y="1542122"/>
                </a:lnTo>
                <a:lnTo>
                  <a:pt x="431584" y="1520177"/>
                </a:lnTo>
                <a:lnTo>
                  <a:pt x="393001" y="1496047"/>
                </a:lnTo>
                <a:lnTo>
                  <a:pt x="355930" y="1469821"/>
                </a:lnTo>
                <a:lnTo>
                  <a:pt x="320459" y="1441577"/>
                </a:lnTo>
                <a:lnTo>
                  <a:pt x="286664" y="1411401"/>
                </a:lnTo>
                <a:lnTo>
                  <a:pt x="254647" y="1379372"/>
                </a:lnTo>
                <a:lnTo>
                  <a:pt x="224459" y="1345577"/>
                </a:lnTo>
                <a:lnTo>
                  <a:pt x="196215" y="1310106"/>
                </a:lnTo>
                <a:lnTo>
                  <a:pt x="169989" y="1273035"/>
                </a:lnTo>
                <a:lnTo>
                  <a:pt x="145859" y="1234465"/>
                </a:lnTo>
                <a:lnTo>
                  <a:pt x="123913" y="1194447"/>
                </a:lnTo>
                <a:lnTo>
                  <a:pt x="104228" y="1153096"/>
                </a:lnTo>
                <a:lnTo>
                  <a:pt x="86906" y="1110488"/>
                </a:lnTo>
                <a:lnTo>
                  <a:pt x="72009" y="1066685"/>
                </a:lnTo>
                <a:lnTo>
                  <a:pt x="59639" y="1021803"/>
                </a:lnTo>
                <a:lnTo>
                  <a:pt x="49872" y="975918"/>
                </a:lnTo>
                <a:lnTo>
                  <a:pt x="42786" y="929093"/>
                </a:lnTo>
                <a:lnTo>
                  <a:pt x="38481" y="881430"/>
                </a:lnTo>
                <a:lnTo>
                  <a:pt x="37020" y="833018"/>
                </a:lnTo>
                <a:lnTo>
                  <a:pt x="38481" y="784593"/>
                </a:lnTo>
                <a:lnTo>
                  <a:pt x="42786" y="736930"/>
                </a:lnTo>
                <a:lnTo>
                  <a:pt x="49872" y="690118"/>
                </a:lnTo>
                <a:lnTo>
                  <a:pt x="59639" y="644220"/>
                </a:lnTo>
                <a:lnTo>
                  <a:pt x="72009" y="599338"/>
                </a:lnTo>
                <a:lnTo>
                  <a:pt x="86906" y="555548"/>
                </a:lnTo>
                <a:lnTo>
                  <a:pt x="104228" y="512940"/>
                </a:lnTo>
                <a:lnTo>
                  <a:pt x="123913" y="471576"/>
                </a:lnTo>
                <a:lnTo>
                  <a:pt x="145859" y="431571"/>
                </a:lnTo>
                <a:lnTo>
                  <a:pt x="169989" y="392988"/>
                </a:lnTo>
                <a:lnTo>
                  <a:pt x="196215" y="355917"/>
                </a:lnTo>
                <a:lnTo>
                  <a:pt x="224459" y="320446"/>
                </a:lnTo>
                <a:lnTo>
                  <a:pt x="254647" y="286664"/>
                </a:lnTo>
                <a:lnTo>
                  <a:pt x="286664" y="254635"/>
                </a:lnTo>
                <a:lnTo>
                  <a:pt x="320459" y="224459"/>
                </a:lnTo>
                <a:lnTo>
                  <a:pt x="355930" y="196215"/>
                </a:lnTo>
                <a:lnTo>
                  <a:pt x="393001" y="169976"/>
                </a:lnTo>
                <a:lnTo>
                  <a:pt x="431584" y="145846"/>
                </a:lnTo>
                <a:lnTo>
                  <a:pt x="471589" y="123901"/>
                </a:lnTo>
                <a:lnTo>
                  <a:pt x="512940" y="104228"/>
                </a:lnTo>
                <a:lnTo>
                  <a:pt x="555561" y="86893"/>
                </a:lnTo>
                <a:lnTo>
                  <a:pt x="599351" y="72009"/>
                </a:lnTo>
                <a:lnTo>
                  <a:pt x="644232" y="59626"/>
                </a:lnTo>
                <a:lnTo>
                  <a:pt x="690130" y="49860"/>
                </a:lnTo>
                <a:lnTo>
                  <a:pt x="736942" y="42786"/>
                </a:lnTo>
                <a:lnTo>
                  <a:pt x="784606" y="38468"/>
                </a:lnTo>
                <a:lnTo>
                  <a:pt x="833018" y="37020"/>
                </a:lnTo>
                <a:lnTo>
                  <a:pt x="881443" y="38468"/>
                </a:lnTo>
                <a:lnTo>
                  <a:pt x="929093" y="42786"/>
                </a:lnTo>
                <a:lnTo>
                  <a:pt x="975918" y="49860"/>
                </a:lnTo>
                <a:lnTo>
                  <a:pt x="1021816" y="59626"/>
                </a:lnTo>
                <a:lnTo>
                  <a:pt x="1066698" y="72009"/>
                </a:lnTo>
                <a:lnTo>
                  <a:pt x="1110488" y="86893"/>
                </a:lnTo>
                <a:lnTo>
                  <a:pt x="1153096" y="104228"/>
                </a:lnTo>
                <a:lnTo>
                  <a:pt x="1194460" y="123901"/>
                </a:lnTo>
                <a:lnTo>
                  <a:pt x="1234465" y="145846"/>
                </a:lnTo>
                <a:lnTo>
                  <a:pt x="1273048" y="169976"/>
                </a:lnTo>
                <a:lnTo>
                  <a:pt x="1310106" y="196215"/>
                </a:lnTo>
                <a:lnTo>
                  <a:pt x="1345577" y="224459"/>
                </a:lnTo>
                <a:lnTo>
                  <a:pt x="1379372" y="254635"/>
                </a:lnTo>
                <a:lnTo>
                  <a:pt x="1411401" y="286664"/>
                </a:lnTo>
                <a:lnTo>
                  <a:pt x="1441577" y="320446"/>
                </a:lnTo>
                <a:lnTo>
                  <a:pt x="1469821" y="355917"/>
                </a:lnTo>
                <a:lnTo>
                  <a:pt x="1496060" y="392988"/>
                </a:lnTo>
                <a:lnTo>
                  <a:pt x="1520190" y="431571"/>
                </a:lnTo>
                <a:lnTo>
                  <a:pt x="1542135" y="471576"/>
                </a:lnTo>
                <a:lnTo>
                  <a:pt x="1561807" y="512940"/>
                </a:lnTo>
                <a:lnTo>
                  <a:pt x="1579143" y="555548"/>
                </a:lnTo>
                <a:lnTo>
                  <a:pt x="1594027" y="599338"/>
                </a:lnTo>
                <a:lnTo>
                  <a:pt x="1606397" y="644220"/>
                </a:lnTo>
                <a:lnTo>
                  <a:pt x="1616176" y="690118"/>
                </a:lnTo>
                <a:lnTo>
                  <a:pt x="1623250" y="736930"/>
                </a:lnTo>
                <a:lnTo>
                  <a:pt x="1627568" y="784593"/>
                </a:lnTo>
                <a:lnTo>
                  <a:pt x="1629016" y="833018"/>
                </a:lnTo>
                <a:lnTo>
                  <a:pt x="1629016" y="587857"/>
                </a:lnTo>
                <a:lnTo>
                  <a:pt x="1600479" y="509066"/>
                </a:lnTo>
                <a:lnTo>
                  <a:pt x="1581238" y="466991"/>
                </a:lnTo>
                <a:lnTo>
                  <a:pt x="1559788" y="426199"/>
                </a:lnTo>
                <a:lnTo>
                  <a:pt x="1536166" y="386765"/>
                </a:lnTo>
                <a:lnTo>
                  <a:pt x="1510487" y="348780"/>
                </a:lnTo>
                <a:lnTo>
                  <a:pt x="1482801" y="312305"/>
                </a:lnTo>
                <a:lnTo>
                  <a:pt x="1453210" y="277444"/>
                </a:lnTo>
                <a:lnTo>
                  <a:pt x="1421777" y="244259"/>
                </a:lnTo>
                <a:lnTo>
                  <a:pt x="1388592" y="212826"/>
                </a:lnTo>
                <a:lnTo>
                  <a:pt x="1353731" y="183235"/>
                </a:lnTo>
                <a:lnTo>
                  <a:pt x="1317256" y="155549"/>
                </a:lnTo>
                <a:lnTo>
                  <a:pt x="1279271" y="129870"/>
                </a:lnTo>
                <a:lnTo>
                  <a:pt x="1239837" y="106248"/>
                </a:lnTo>
                <a:lnTo>
                  <a:pt x="1199045" y="84785"/>
                </a:lnTo>
                <a:lnTo>
                  <a:pt x="1156957" y="65557"/>
                </a:lnTo>
                <a:lnTo>
                  <a:pt x="1113675" y="48641"/>
                </a:lnTo>
                <a:lnTo>
                  <a:pt x="1078166" y="37020"/>
                </a:lnTo>
                <a:lnTo>
                  <a:pt x="1069263" y="34099"/>
                </a:lnTo>
                <a:lnTo>
                  <a:pt x="1023797" y="22034"/>
                </a:lnTo>
                <a:lnTo>
                  <a:pt x="977366" y="12509"/>
                </a:lnTo>
                <a:lnTo>
                  <a:pt x="930033" y="5613"/>
                </a:lnTo>
                <a:lnTo>
                  <a:pt x="881900" y="1409"/>
                </a:lnTo>
                <a:lnTo>
                  <a:pt x="833018" y="0"/>
                </a:lnTo>
                <a:lnTo>
                  <a:pt x="784148" y="1409"/>
                </a:lnTo>
                <a:lnTo>
                  <a:pt x="736015" y="5613"/>
                </a:lnTo>
                <a:lnTo>
                  <a:pt x="688682" y="12509"/>
                </a:lnTo>
                <a:lnTo>
                  <a:pt x="642251" y="22034"/>
                </a:lnTo>
                <a:lnTo>
                  <a:pt x="596785" y="34099"/>
                </a:lnTo>
                <a:lnTo>
                  <a:pt x="552373" y="48641"/>
                </a:lnTo>
                <a:lnTo>
                  <a:pt x="509079" y="65557"/>
                </a:lnTo>
                <a:lnTo>
                  <a:pt x="467004" y="84785"/>
                </a:lnTo>
                <a:lnTo>
                  <a:pt x="426199" y="106248"/>
                </a:lnTo>
                <a:lnTo>
                  <a:pt x="386778" y="129870"/>
                </a:lnTo>
                <a:lnTo>
                  <a:pt x="348780" y="155549"/>
                </a:lnTo>
                <a:lnTo>
                  <a:pt x="312318" y="183235"/>
                </a:lnTo>
                <a:lnTo>
                  <a:pt x="277456" y="212826"/>
                </a:lnTo>
                <a:lnTo>
                  <a:pt x="244259" y="244259"/>
                </a:lnTo>
                <a:lnTo>
                  <a:pt x="212826" y="277444"/>
                </a:lnTo>
                <a:lnTo>
                  <a:pt x="183235" y="312305"/>
                </a:lnTo>
                <a:lnTo>
                  <a:pt x="155562" y="348780"/>
                </a:lnTo>
                <a:lnTo>
                  <a:pt x="129870" y="386765"/>
                </a:lnTo>
                <a:lnTo>
                  <a:pt x="106260" y="426199"/>
                </a:lnTo>
                <a:lnTo>
                  <a:pt x="84797" y="466991"/>
                </a:lnTo>
                <a:lnTo>
                  <a:pt x="65570" y="509066"/>
                </a:lnTo>
                <a:lnTo>
                  <a:pt x="48641" y="552361"/>
                </a:lnTo>
                <a:lnTo>
                  <a:pt x="34112" y="596773"/>
                </a:lnTo>
                <a:lnTo>
                  <a:pt x="22047" y="642239"/>
                </a:lnTo>
                <a:lnTo>
                  <a:pt x="12522" y="688670"/>
                </a:lnTo>
                <a:lnTo>
                  <a:pt x="5613" y="736003"/>
                </a:lnTo>
                <a:lnTo>
                  <a:pt x="1422" y="784136"/>
                </a:lnTo>
                <a:lnTo>
                  <a:pt x="0" y="833018"/>
                </a:lnTo>
                <a:lnTo>
                  <a:pt x="1422" y="881888"/>
                </a:lnTo>
                <a:lnTo>
                  <a:pt x="5613" y="930021"/>
                </a:lnTo>
                <a:lnTo>
                  <a:pt x="12522" y="977353"/>
                </a:lnTo>
                <a:lnTo>
                  <a:pt x="22047" y="1023785"/>
                </a:lnTo>
                <a:lnTo>
                  <a:pt x="34112" y="1069251"/>
                </a:lnTo>
                <a:lnTo>
                  <a:pt x="48641" y="1113663"/>
                </a:lnTo>
                <a:lnTo>
                  <a:pt x="65570" y="1156957"/>
                </a:lnTo>
                <a:lnTo>
                  <a:pt x="84797" y="1199032"/>
                </a:lnTo>
                <a:lnTo>
                  <a:pt x="106260" y="1239824"/>
                </a:lnTo>
                <a:lnTo>
                  <a:pt x="129870" y="1279258"/>
                </a:lnTo>
                <a:lnTo>
                  <a:pt x="155562" y="1317244"/>
                </a:lnTo>
                <a:lnTo>
                  <a:pt x="183235" y="1353718"/>
                </a:lnTo>
                <a:lnTo>
                  <a:pt x="212826" y="1388579"/>
                </a:lnTo>
                <a:lnTo>
                  <a:pt x="244259" y="1421777"/>
                </a:lnTo>
                <a:lnTo>
                  <a:pt x="277456" y="1453197"/>
                </a:lnTo>
                <a:lnTo>
                  <a:pt x="312318" y="1482801"/>
                </a:lnTo>
                <a:lnTo>
                  <a:pt x="348780" y="1510474"/>
                </a:lnTo>
                <a:lnTo>
                  <a:pt x="386778" y="1536166"/>
                </a:lnTo>
                <a:lnTo>
                  <a:pt x="426199" y="1559775"/>
                </a:lnTo>
                <a:lnTo>
                  <a:pt x="467004" y="1581238"/>
                </a:lnTo>
                <a:lnTo>
                  <a:pt x="509079" y="1600466"/>
                </a:lnTo>
                <a:lnTo>
                  <a:pt x="552373" y="1617383"/>
                </a:lnTo>
                <a:lnTo>
                  <a:pt x="596785" y="1631924"/>
                </a:lnTo>
                <a:lnTo>
                  <a:pt x="642251" y="1643989"/>
                </a:lnTo>
                <a:lnTo>
                  <a:pt x="688682" y="1653514"/>
                </a:lnTo>
                <a:lnTo>
                  <a:pt x="736015" y="1660410"/>
                </a:lnTo>
                <a:lnTo>
                  <a:pt x="784148" y="1664614"/>
                </a:lnTo>
                <a:lnTo>
                  <a:pt x="833018" y="1666036"/>
                </a:lnTo>
                <a:lnTo>
                  <a:pt x="881900" y="1664614"/>
                </a:lnTo>
                <a:lnTo>
                  <a:pt x="930033" y="1660410"/>
                </a:lnTo>
                <a:lnTo>
                  <a:pt x="977366" y="1653514"/>
                </a:lnTo>
                <a:lnTo>
                  <a:pt x="1023797" y="1643989"/>
                </a:lnTo>
                <a:lnTo>
                  <a:pt x="1069263" y="1631924"/>
                </a:lnTo>
                <a:lnTo>
                  <a:pt x="1113675" y="1617383"/>
                </a:lnTo>
                <a:lnTo>
                  <a:pt x="1156957" y="1600466"/>
                </a:lnTo>
                <a:lnTo>
                  <a:pt x="1199045" y="1581238"/>
                </a:lnTo>
                <a:lnTo>
                  <a:pt x="1239837" y="1559775"/>
                </a:lnTo>
                <a:lnTo>
                  <a:pt x="1279271" y="1536166"/>
                </a:lnTo>
                <a:lnTo>
                  <a:pt x="1317256" y="1510474"/>
                </a:lnTo>
                <a:lnTo>
                  <a:pt x="1353731" y="1482801"/>
                </a:lnTo>
                <a:lnTo>
                  <a:pt x="1388592" y="1453197"/>
                </a:lnTo>
                <a:lnTo>
                  <a:pt x="1421777" y="1421777"/>
                </a:lnTo>
                <a:lnTo>
                  <a:pt x="1453210" y="1388579"/>
                </a:lnTo>
                <a:lnTo>
                  <a:pt x="1482801" y="1353718"/>
                </a:lnTo>
                <a:lnTo>
                  <a:pt x="1510487" y="1317244"/>
                </a:lnTo>
                <a:lnTo>
                  <a:pt x="1536166" y="1279258"/>
                </a:lnTo>
                <a:lnTo>
                  <a:pt x="1559788" y="1239824"/>
                </a:lnTo>
                <a:lnTo>
                  <a:pt x="1581238" y="1199032"/>
                </a:lnTo>
                <a:lnTo>
                  <a:pt x="1600479" y="1156957"/>
                </a:lnTo>
                <a:lnTo>
                  <a:pt x="1617395" y="1113663"/>
                </a:lnTo>
                <a:lnTo>
                  <a:pt x="1631937" y="1069251"/>
                </a:lnTo>
                <a:lnTo>
                  <a:pt x="1644002" y="1023785"/>
                </a:lnTo>
                <a:lnTo>
                  <a:pt x="1653527" y="977353"/>
                </a:lnTo>
                <a:lnTo>
                  <a:pt x="1660423" y="930021"/>
                </a:lnTo>
                <a:lnTo>
                  <a:pt x="1664627" y="881888"/>
                </a:lnTo>
                <a:lnTo>
                  <a:pt x="1666036" y="833018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90571" y="6361713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59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90571" y="6891488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59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90571" y="7600846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59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90571" y="8028413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59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990571" y="4551725"/>
            <a:ext cx="6181725" cy="34518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00" b="0" i="1" spc="-10" dirty="0">
                <a:solidFill>
                  <a:srgbClr val="FF6400"/>
                </a:solidFill>
                <a:latin typeface="Formular"/>
                <a:cs typeface="Formular"/>
              </a:rPr>
              <a:t>Комплектация</a:t>
            </a:r>
            <a:endParaRPr sz="2300" dirty="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1485"/>
              </a:spcBef>
            </a:pP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Заказы</a:t>
            </a:r>
            <a:r>
              <a:rPr sz="1500" b="0" i="1" spc="6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покупателей</a:t>
            </a:r>
            <a:r>
              <a:rPr sz="1500" b="0" i="1" spc="6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сразу</a:t>
            </a:r>
            <a:r>
              <a:rPr sz="1500" b="0" i="1" spc="6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попадают</a:t>
            </a:r>
            <a:r>
              <a:rPr sz="1500" b="0" i="1" spc="6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на</a:t>
            </a:r>
            <a:r>
              <a:rPr sz="1500" b="0" i="1" spc="6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комплектацию,</a:t>
            </a:r>
            <a:r>
              <a:rPr sz="1500" b="0" i="1" spc="6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spc="-25" dirty="0">
                <a:solidFill>
                  <a:srgbClr val="FF6400"/>
                </a:solidFill>
                <a:latin typeface="Formular"/>
                <a:cs typeface="Formular"/>
              </a:rPr>
              <a:t>где</a:t>
            </a:r>
            <a:endParaRPr sz="1500" dirty="0">
              <a:latin typeface="Formular"/>
              <a:cs typeface="Formular"/>
            </a:endParaRPr>
          </a:p>
          <a:p>
            <a:pPr marL="12700" marR="483870">
              <a:lnSpc>
                <a:spcPct val="110400"/>
              </a:lnSpc>
              <a:spcBef>
                <a:spcPts val="390"/>
              </a:spcBef>
            </a:pP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автоматизированная</a:t>
            </a:r>
            <a:r>
              <a:rPr sz="1500" b="0" i="1" spc="7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систе</a:t>
            </a:r>
            <a:r>
              <a:rPr sz="1500" i="1" dirty="0">
                <a:solidFill>
                  <a:srgbClr val="FF6400"/>
                </a:solidFill>
                <a:latin typeface="Formular"/>
                <a:cs typeface="Formular"/>
              </a:rPr>
              <a:t>м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а</a:t>
            </a:r>
            <a:r>
              <a:rPr sz="1500" b="0" i="1" spc="7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при</a:t>
            </a:r>
            <a:r>
              <a:rPr sz="1500" b="0" i="1" spc="7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помощи</a:t>
            </a:r>
            <a:r>
              <a:rPr sz="1500" b="0" i="1" spc="7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spc="-10" dirty="0">
                <a:solidFill>
                  <a:srgbClr val="FF6400"/>
                </a:solidFill>
                <a:latin typeface="Formular"/>
                <a:cs typeface="Formular"/>
              </a:rPr>
              <a:t>мобильных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терминалов</a:t>
            </a:r>
            <a:r>
              <a:rPr sz="1500" b="0" i="1" spc="6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безошибочно</a:t>
            </a:r>
            <a:r>
              <a:rPr sz="1500" b="0" i="1" spc="6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подбирает</a:t>
            </a:r>
            <a:r>
              <a:rPr sz="1500" b="0" i="1" spc="6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все</a:t>
            </a:r>
            <a:r>
              <a:rPr sz="1500" b="0" i="1" spc="6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товары</a:t>
            </a:r>
            <a:r>
              <a:rPr sz="1500" b="0" i="1" spc="6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для</a:t>
            </a:r>
            <a:r>
              <a:rPr sz="1500" b="0" i="1" spc="6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spc="-10" dirty="0">
                <a:solidFill>
                  <a:srgbClr val="FF6400"/>
                </a:solidFill>
                <a:latin typeface="Formular"/>
                <a:cs typeface="Formular"/>
              </a:rPr>
              <a:t>заказа.</a:t>
            </a:r>
            <a:endParaRPr sz="1500" dirty="0">
              <a:latin typeface="Formular"/>
              <a:cs typeface="Formular"/>
            </a:endParaRPr>
          </a:p>
          <a:p>
            <a:pPr marL="346710">
              <a:lnSpc>
                <a:spcPct val="100000"/>
              </a:lnSpc>
              <a:spcBef>
                <a:spcPts val="980"/>
              </a:spcBef>
            </a:pPr>
            <a:r>
              <a:rPr sz="2050" i="1" dirty="0">
                <a:latin typeface="Formular"/>
                <a:cs typeface="Formular"/>
              </a:rPr>
              <a:t>Подбор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по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паллетам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/</a:t>
            </a:r>
            <a:r>
              <a:rPr sz="2050" i="1" spc="-5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упаковкам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/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поштучно;</a:t>
            </a:r>
            <a:endParaRPr sz="2050" dirty="0">
              <a:latin typeface="Formular"/>
              <a:cs typeface="Formular"/>
            </a:endParaRPr>
          </a:p>
          <a:p>
            <a:pPr marL="346710" marR="1274445">
              <a:lnSpc>
                <a:spcPts val="2100"/>
              </a:lnSpc>
              <a:spcBef>
                <a:spcPts val="1910"/>
              </a:spcBef>
            </a:pPr>
            <a:r>
              <a:rPr sz="2050" i="1" spc="-10" dirty="0">
                <a:latin typeface="Formular"/>
                <a:cs typeface="Formular"/>
              </a:rPr>
              <a:t>Формирование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различных</a:t>
            </a:r>
            <a:r>
              <a:rPr sz="2050" i="1" spc="-7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наборов </a:t>
            </a:r>
            <a:r>
              <a:rPr sz="2050" i="1" dirty="0">
                <a:latin typeface="Formular"/>
                <a:cs typeface="Formular"/>
              </a:rPr>
              <a:t>и</a:t>
            </a:r>
            <a:r>
              <a:rPr sz="2050" i="1" spc="-2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комплектов;</a:t>
            </a:r>
            <a:endParaRPr sz="2050" dirty="0">
              <a:latin typeface="Formular"/>
              <a:cs typeface="Formular"/>
            </a:endParaRPr>
          </a:p>
          <a:p>
            <a:pPr marL="346710" marR="140970">
              <a:lnSpc>
                <a:spcPts val="3500"/>
              </a:lnSpc>
              <a:spcBef>
                <a:spcPts val="85"/>
              </a:spcBef>
            </a:pPr>
            <a:r>
              <a:rPr sz="2050" i="1" dirty="0">
                <a:latin typeface="Formular"/>
                <a:cs typeface="Formular"/>
              </a:rPr>
              <a:t>Подбор:</a:t>
            </a:r>
            <a:r>
              <a:rPr sz="2050" i="1" spc="-7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позаказный</a:t>
            </a:r>
            <a:r>
              <a:rPr sz="2050" i="1" spc="-7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/</a:t>
            </a:r>
            <a:r>
              <a:rPr sz="2050" i="1" spc="-7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партиями</a:t>
            </a:r>
            <a:r>
              <a:rPr sz="2050" i="1" spc="-6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/</a:t>
            </a:r>
            <a:r>
              <a:rPr sz="2050" i="1" spc="-7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волновой; </a:t>
            </a:r>
            <a:r>
              <a:rPr sz="2050" i="1" dirty="0">
                <a:latin typeface="Formular"/>
                <a:cs typeface="Formular"/>
              </a:rPr>
              <a:t>Различные</a:t>
            </a:r>
            <a:r>
              <a:rPr sz="2050" i="1" spc="-8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схемы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пополнения</a:t>
            </a:r>
            <a:r>
              <a:rPr sz="2050" i="1" spc="-8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и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отбора.</a:t>
            </a:r>
            <a:endParaRPr sz="2050" dirty="0">
              <a:latin typeface="Formular"/>
              <a:cs typeface="Form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006367" y="3507545"/>
            <a:ext cx="5867400" cy="3077210"/>
          </a:xfrm>
          <a:prstGeom prst="rect">
            <a:avLst/>
          </a:prstGeom>
        </p:spPr>
        <p:txBody>
          <a:bodyPr vert="horz" wrap="square" lIns="0" tIns="225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75"/>
              </a:spcBef>
            </a:pPr>
            <a:r>
              <a:rPr sz="2300" b="0" i="1" spc="-10" dirty="0">
                <a:solidFill>
                  <a:srgbClr val="FF6400"/>
                </a:solidFill>
                <a:latin typeface="Formular"/>
                <a:cs typeface="Formular"/>
              </a:rPr>
              <a:t>Хранение</a:t>
            </a:r>
            <a:endParaRPr sz="2300">
              <a:latin typeface="Formular"/>
              <a:cs typeface="Formular"/>
            </a:endParaRPr>
          </a:p>
          <a:p>
            <a:pPr marL="379730">
              <a:lnSpc>
                <a:spcPts val="2130"/>
              </a:lnSpc>
              <a:spcBef>
                <a:spcPts val="1435"/>
              </a:spcBef>
            </a:pPr>
            <a:r>
              <a:rPr sz="2050" i="1" spc="-10" dirty="0">
                <a:latin typeface="Formular"/>
                <a:cs typeface="Formular"/>
              </a:rPr>
              <a:t>Автоматизированная</a:t>
            </a:r>
            <a:r>
              <a:rPr sz="2050" i="1" spc="-6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система</a:t>
            </a:r>
            <a:r>
              <a:rPr sz="2050" i="1" spc="-6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учета</a:t>
            </a:r>
            <a:endParaRPr sz="2050">
              <a:latin typeface="Formular"/>
              <a:cs typeface="Formular"/>
            </a:endParaRPr>
          </a:p>
          <a:p>
            <a:pPr marL="379730">
              <a:lnSpc>
                <a:spcPts val="1800"/>
              </a:lnSpc>
            </a:pPr>
            <a:r>
              <a:rPr sz="2050" i="1" dirty="0">
                <a:latin typeface="Formular"/>
                <a:cs typeface="Formular"/>
              </a:rPr>
              <a:t>и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размещения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товаров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позволяет</a:t>
            </a:r>
            <a:endParaRPr sz="2050">
              <a:latin typeface="Formular"/>
              <a:cs typeface="Formular"/>
            </a:endParaRPr>
          </a:p>
          <a:p>
            <a:pPr marL="379730">
              <a:lnSpc>
                <a:spcPts val="1800"/>
              </a:lnSpc>
            </a:pPr>
            <a:r>
              <a:rPr sz="2050" i="1" dirty="0">
                <a:latin typeface="Formular"/>
                <a:cs typeface="Formular"/>
              </a:rPr>
              <a:t>правильно</a:t>
            </a:r>
            <a:r>
              <a:rPr sz="2050" i="1" spc="-6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распределить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ваш</a:t>
            </a:r>
            <a:r>
              <a:rPr sz="2050" i="1" spc="-6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товар</a:t>
            </a:r>
            <a:endParaRPr sz="2050">
              <a:latin typeface="Formular"/>
              <a:cs typeface="Formular"/>
            </a:endParaRPr>
          </a:p>
          <a:p>
            <a:pPr marL="379730" marR="605155">
              <a:lnSpc>
                <a:spcPct val="73200"/>
              </a:lnSpc>
              <a:spcBef>
                <a:spcPts val="330"/>
              </a:spcBef>
            </a:pPr>
            <a:r>
              <a:rPr sz="2050" i="1" dirty="0">
                <a:latin typeface="Formular"/>
                <a:cs typeface="Formular"/>
              </a:rPr>
              <a:t>и</a:t>
            </a:r>
            <a:r>
              <a:rPr sz="2050" i="1" spc="-2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своевременно</a:t>
            </a:r>
            <a:r>
              <a:rPr sz="2050" i="1" spc="-2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предоставить</a:t>
            </a:r>
            <a:r>
              <a:rPr sz="2050" i="1" spc="-2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отчеты </a:t>
            </a:r>
            <a:r>
              <a:rPr sz="2050" i="1" dirty="0">
                <a:latin typeface="Formular"/>
                <a:cs typeface="Formular"/>
              </a:rPr>
              <a:t>о</a:t>
            </a:r>
            <a:r>
              <a:rPr sz="2050" i="1" spc="-6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движении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товаров;</a:t>
            </a:r>
            <a:endParaRPr sz="2050">
              <a:latin typeface="Formular"/>
              <a:cs typeface="Formular"/>
            </a:endParaRPr>
          </a:p>
          <a:p>
            <a:pPr marL="379730" marR="5080">
              <a:lnSpc>
                <a:spcPts val="2100"/>
              </a:lnSpc>
              <a:spcBef>
                <a:spcPts val="2210"/>
              </a:spcBef>
            </a:pPr>
            <a:r>
              <a:rPr sz="2050" i="1" dirty="0">
                <a:latin typeface="Formular"/>
                <a:cs typeface="Formular"/>
              </a:rPr>
              <a:t>Система</a:t>
            </a:r>
            <a:r>
              <a:rPr sz="2050" i="1" spc="-8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внутреннего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и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внешнего видеонаблюдения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обеспечит</a:t>
            </a:r>
            <a:r>
              <a:rPr sz="2050" i="1" spc="-7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сохранность </a:t>
            </a:r>
            <a:r>
              <a:rPr sz="2050" i="1" dirty="0">
                <a:latin typeface="Formular"/>
                <a:cs typeface="Formular"/>
              </a:rPr>
              <a:t>и</a:t>
            </a:r>
            <a:r>
              <a:rPr sz="2050" i="1" spc="-7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целостность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товаров;</a:t>
            </a:r>
            <a:endParaRPr sz="2050">
              <a:latin typeface="Formular"/>
              <a:cs typeface="Form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373551" y="6857493"/>
            <a:ext cx="4887595" cy="60325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459"/>
              </a:spcBef>
            </a:pPr>
            <a:r>
              <a:rPr sz="2050" i="1" spc="-10" dirty="0">
                <a:latin typeface="Formular"/>
                <a:cs typeface="Formular"/>
              </a:rPr>
              <a:t>Ограниченный</a:t>
            </a:r>
            <a:r>
              <a:rPr sz="2050" i="1" spc="-5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доступ</a:t>
            </a:r>
            <a:r>
              <a:rPr sz="2050" i="1" spc="-4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на</a:t>
            </a:r>
            <a:r>
              <a:rPr sz="2050" i="1" spc="-4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территорию склада;</a:t>
            </a:r>
            <a:endParaRPr sz="2050">
              <a:latin typeface="Formular"/>
              <a:cs typeface="Form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373551" y="7759053"/>
            <a:ext cx="5248910" cy="86995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459"/>
              </a:spcBef>
            </a:pPr>
            <a:r>
              <a:rPr sz="2050" i="1" dirty="0">
                <a:latin typeface="Formular"/>
                <a:cs typeface="Formular"/>
              </a:rPr>
              <a:t>Адресное</a:t>
            </a:r>
            <a:r>
              <a:rPr sz="2050" i="1" spc="-7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хранение</a:t>
            </a:r>
            <a:r>
              <a:rPr sz="2050" i="1" spc="-7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с</a:t>
            </a:r>
            <a:r>
              <a:rPr sz="2050" i="1" spc="-7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использованием </a:t>
            </a:r>
            <a:r>
              <a:rPr sz="2050" i="1" dirty="0">
                <a:latin typeface="Formular"/>
                <a:cs typeface="Formular"/>
              </a:rPr>
              <a:t>стеллажных,</a:t>
            </a:r>
            <a:r>
              <a:rPr sz="2050" i="1" spc="-14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напольных,</a:t>
            </a:r>
            <a:r>
              <a:rPr sz="2050" i="1" spc="-12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мелкоячеистых </a:t>
            </a:r>
            <a:r>
              <a:rPr sz="2050" i="1" dirty="0">
                <a:latin typeface="Formular"/>
                <a:cs typeface="Formular"/>
              </a:rPr>
              <a:t>систем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хранения;</a:t>
            </a:r>
            <a:endParaRPr sz="2050">
              <a:latin typeface="Formular"/>
              <a:cs typeface="Form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373551" y="8889178"/>
            <a:ext cx="2945765" cy="336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50" i="1" spc="-10" dirty="0">
                <a:latin typeface="Formular"/>
                <a:cs typeface="Formular"/>
              </a:rPr>
              <a:t>Поэкземплярный</a:t>
            </a:r>
            <a:r>
              <a:rPr sz="2050" i="1" spc="-4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учет;</a:t>
            </a:r>
            <a:endParaRPr sz="2050">
              <a:latin typeface="Formular"/>
              <a:cs typeface="Form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373551" y="9511382"/>
            <a:ext cx="3719195" cy="336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50" i="1" dirty="0">
                <a:latin typeface="Formular"/>
                <a:cs typeface="Formular"/>
              </a:rPr>
              <a:t>Контроль</a:t>
            </a:r>
            <a:r>
              <a:rPr sz="2050" i="1" spc="-10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товарных</a:t>
            </a:r>
            <a:r>
              <a:rPr sz="2050" i="1" spc="-10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запасов.</a:t>
            </a:r>
            <a:endParaRPr sz="2050">
              <a:latin typeface="Formular"/>
              <a:cs typeface="Form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022782" y="4349053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59" h="175260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094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022782" y="5807477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59" h="175260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094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022782" y="6959333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59" h="175259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094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022782" y="7860192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59" h="175259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094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022782" y="8989081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59" h="175259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094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022782" y="9615614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59" h="175259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094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046135" y="1970465"/>
            <a:ext cx="1666239" cy="1666239"/>
            <a:chOff x="1046135" y="1970465"/>
            <a:chExt cx="1666239" cy="1666239"/>
          </a:xfrm>
        </p:grpSpPr>
        <p:sp>
          <p:nvSpPr>
            <p:cNvPr id="23" name="object 23"/>
            <p:cNvSpPr/>
            <p:nvPr/>
          </p:nvSpPr>
          <p:spPr>
            <a:xfrm>
              <a:off x="1046124" y="1970468"/>
              <a:ext cx="1666239" cy="1666239"/>
            </a:xfrm>
            <a:custGeom>
              <a:avLst/>
              <a:gdLst/>
              <a:ahLst/>
              <a:cxnLst/>
              <a:rect l="l" t="t" r="r" b="b"/>
              <a:pathLst>
                <a:path w="1666239" h="1666239">
                  <a:moveTo>
                    <a:pt x="1226400" y="839241"/>
                  </a:moveTo>
                  <a:lnTo>
                    <a:pt x="1224940" y="832040"/>
                  </a:lnTo>
                  <a:lnTo>
                    <a:pt x="1220965" y="826160"/>
                  </a:lnTo>
                  <a:lnTo>
                    <a:pt x="1215085" y="822198"/>
                  </a:lnTo>
                  <a:lnTo>
                    <a:pt x="1207884" y="820737"/>
                  </a:lnTo>
                  <a:lnTo>
                    <a:pt x="1189380" y="820737"/>
                  </a:lnTo>
                  <a:lnTo>
                    <a:pt x="1189380" y="857758"/>
                  </a:lnTo>
                  <a:lnTo>
                    <a:pt x="1189380" y="1192110"/>
                  </a:lnTo>
                  <a:lnTo>
                    <a:pt x="1089634" y="1192110"/>
                  </a:lnTo>
                  <a:lnTo>
                    <a:pt x="1089634" y="1175600"/>
                  </a:lnTo>
                  <a:lnTo>
                    <a:pt x="1089634" y="1157084"/>
                  </a:lnTo>
                  <a:lnTo>
                    <a:pt x="1088174" y="1149883"/>
                  </a:lnTo>
                  <a:lnTo>
                    <a:pt x="1084199" y="1144003"/>
                  </a:lnTo>
                  <a:lnTo>
                    <a:pt x="1078318" y="1140028"/>
                  </a:lnTo>
                  <a:lnTo>
                    <a:pt x="1071118" y="1138567"/>
                  </a:lnTo>
                  <a:lnTo>
                    <a:pt x="1052601" y="1138567"/>
                  </a:lnTo>
                  <a:lnTo>
                    <a:pt x="1052601" y="1175600"/>
                  </a:lnTo>
                  <a:lnTo>
                    <a:pt x="1052601" y="1192110"/>
                  </a:lnTo>
                  <a:lnTo>
                    <a:pt x="991781" y="1192110"/>
                  </a:lnTo>
                  <a:lnTo>
                    <a:pt x="991781" y="1175600"/>
                  </a:lnTo>
                  <a:lnTo>
                    <a:pt x="1052601" y="1175600"/>
                  </a:lnTo>
                  <a:lnTo>
                    <a:pt x="1052601" y="1138567"/>
                  </a:lnTo>
                  <a:lnTo>
                    <a:pt x="973277" y="1138567"/>
                  </a:lnTo>
                  <a:lnTo>
                    <a:pt x="966063" y="1140028"/>
                  </a:lnTo>
                  <a:lnTo>
                    <a:pt x="960183" y="1144003"/>
                  </a:lnTo>
                  <a:lnTo>
                    <a:pt x="956208" y="1149883"/>
                  </a:lnTo>
                  <a:lnTo>
                    <a:pt x="954760" y="1157084"/>
                  </a:lnTo>
                  <a:lnTo>
                    <a:pt x="954760" y="1192110"/>
                  </a:lnTo>
                  <a:lnTo>
                    <a:pt x="855027" y="1192110"/>
                  </a:lnTo>
                  <a:lnTo>
                    <a:pt x="855027" y="857758"/>
                  </a:lnTo>
                  <a:lnTo>
                    <a:pt x="954760" y="857758"/>
                  </a:lnTo>
                  <a:lnTo>
                    <a:pt x="954760" y="892784"/>
                  </a:lnTo>
                  <a:lnTo>
                    <a:pt x="956208" y="899998"/>
                  </a:lnTo>
                  <a:lnTo>
                    <a:pt x="960183" y="905878"/>
                  </a:lnTo>
                  <a:lnTo>
                    <a:pt x="966063" y="909840"/>
                  </a:lnTo>
                  <a:lnTo>
                    <a:pt x="973277" y="911288"/>
                  </a:lnTo>
                  <a:lnTo>
                    <a:pt x="1071118" y="911288"/>
                  </a:lnTo>
                  <a:lnTo>
                    <a:pt x="1078318" y="909840"/>
                  </a:lnTo>
                  <a:lnTo>
                    <a:pt x="1084199" y="905878"/>
                  </a:lnTo>
                  <a:lnTo>
                    <a:pt x="1088174" y="899998"/>
                  </a:lnTo>
                  <a:lnTo>
                    <a:pt x="1089634" y="892784"/>
                  </a:lnTo>
                  <a:lnTo>
                    <a:pt x="1089634" y="874268"/>
                  </a:lnTo>
                  <a:lnTo>
                    <a:pt x="1089634" y="857758"/>
                  </a:lnTo>
                  <a:lnTo>
                    <a:pt x="1189380" y="857758"/>
                  </a:lnTo>
                  <a:lnTo>
                    <a:pt x="1189380" y="820737"/>
                  </a:lnTo>
                  <a:lnTo>
                    <a:pt x="1052601" y="820737"/>
                  </a:lnTo>
                  <a:lnTo>
                    <a:pt x="1052601" y="857758"/>
                  </a:lnTo>
                  <a:lnTo>
                    <a:pt x="1052601" y="874268"/>
                  </a:lnTo>
                  <a:lnTo>
                    <a:pt x="991781" y="874268"/>
                  </a:lnTo>
                  <a:lnTo>
                    <a:pt x="991781" y="857758"/>
                  </a:lnTo>
                  <a:lnTo>
                    <a:pt x="1052601" y="857758"/>
                  </a:lnTo>
                  <a:lnTo>
                    <a:pt x="1052601" y="820737"/>
                  </a:lnTo>
                  <a:lnTo>
                    <a:pt x="848067" y="820737"/>
                  </a:lnTo>
                  <a:lnTo>
                    <a:pt x="848067" y="812901"/>
                  </a:lnTo>
                  <a:lnTo>
                    <a:pt x="848067" y="478548"/>
                  </a:lnTo>
                  <a:lnTo>
                    <a:pt x="848067" y="460032"/>
                  </a:lnTo>
                  <a:lnTo>
                    <a:pt x="846607" y="452831"/>
                  </a:lnTo>
                  <a:lnTo>
                    <a:pt x="842632" y="446951"/>
                  </a:lnTo>
                  <a:lnTo>
                    <a:pt x="836752" y="442976"/>
                  </a:lnTo>
                  <a:lnTo>
                    <a:pt x="829551" y="441515"/>
                  </a:lnTo>
                  <a:lnTo>
                    <a:pt x="811034" y="441515"/>
                  </a:lnTo>
                  <a:lnTo>
                    <a:pt x="811034" y="478548"/>
                  </a:lnTo>
                  <a:lnTo>
                    <a:pt x="811034" y="812901"/>
                  </a:lnTo>
                  <a:lnTo>
                    <a:pt x="711301" y="812901"/>
                  </a:lnTo>
                  <a:lnTo>
                    <a:pt x="711301" y="796391"/>
                  </a:lnTo>
                  <a:lnTo>
                    <a:pt x="711301" y="777875"/>
                  </a:lnTo>
                  <a:lnTo>
                    <a:pt x="709841" y="770686"/>
                  </a:lnTo>
                  <a:lnTo>
                    <a:pt x="705866" y="764806"/>
                  </a:lnTo>
                  <a:lnTo>
                    <a:pt x="699985" y="760831"/>
                  </a:lnTo>
                  <a:lnTo>
                    <a:pt x="692785" y="759371"/>
                  </a:lnTo>
                  <a:lnTo>
                    <a:pt x="674268" y="759371"/>
                  </a:lnTo>
                  <a:lnTo>
                    <a:pt x="674268" y="796391"/>
                  </a:lnTo>
                  <a:lnTo>
                    <a:pt x="674268" y="812901"/>
                  </a:lnTo>
                  <a:lnTo>
                    <a:pt x="613448" y="812901"/>
                  </a:lnTo>
                  <a:lnTo>
                    <a:pt x="613448" y="796391"/>
                  </a:lnTo>
                  <a:lnTo>
                    <a:pt x="674268" y="796391"/>
                  </a:lnTo>
                  <a:lnTo>
                    <a:pt x="674268" y="759371"/>
                  </a:lnTo>
                  <a:lnTo>
                    <a:pt x="594931" y="759371"/>
                  </a:lnTo>
                  <a:lnTo>
                    <a:pt x="587730" y="760831"/>
                  </a:lnTo>
                  <a:lnTo>
                    <a:pt x="581850" y="764806"/>
                  </a:lnTo>
                  <a:lnTo>
                    <a:pt x="577875" y="770686"/>
                  </a:lnTo>
                  <a:lnTo>
                    <a:pt x="576427" y="777875"/>
                  </a:lnTo>
                  <a:lnTo>
                    <a:pt x="576427" y="812901"/>
                  </a:lnTo>
                  <a:lnTo>
                    <a:pt x="476681" y="812901"/>
                  </a:lnTo>
                  <a:lnTo>
                    <a:pt x="476681" y="478548"/>
                  </a:lnTo>
                  <a:lnTo>
                    <a:pt x="576427" y="478548"/>
                  </a:lnTo>
                  <a:lnTo>
                    <a:pt x="576427" y="513575"/>
                  </a:lnTo>
                  <a:lnTo>
                    <a:pt x="577875" y="520788"/>
                  </a:lnTo>
                  <a:lnTo>
                    <a:pt x="581850" y="526669"/>
                  </a:lnTo>
                  <a:lnTo>
                    <a:pt x="587730" y="530644"/>
                  </a:lnTo>
                  <a:lnTo>
                    <a:pt x="594931" y="532091"/>
                  </a:lnTo>
                  <a:lnTo>
                    <a:pt x="692785" y="532091"/>
                  </a:lnTo>
                  <a:lnTo>
                    <a:pt x="699985" y="530644"/>
                  </a:lnTo>
                  <a:lnTo>
                    <a:pt x="705866" y="526669"/>
                  </a:lnTo>
                  <a:lnTo>
                    <a:pt x="709841" y="520788"/>
                  </a:lnTo>
                  <a:lnTo>
                    <a:pt x="711301" y="513575"/>
                  </a:lnTo>
                  <a:lnTo>
                    <a:pt x="711301" y="495071"/>
                  </a:lnTo>
                  <a:lnTo>
                    <a:pt x="711301" y="478561"/>
                  </a:lnTo>
                  <a:lnTo>
                    <a:pt x="811034" y="478548"/>
                  </a:lnTo>
                  <a:lnTo>
                    <a:pt x="811034" y="441515"/>
                  </a:lnTo>
                  <a:lnTo>
                    <a:pt x="674268" y="441515"/>
                  </a:lnTo>
                  <a:lnTo>
                    <a:pt x="674268" y="478561"/>
                  </a:lnTo>
                  <a:lnTo>
                    <a:pt x="674268" y="495071"/>
                  </a:lnTo>
                  <a:lnTo>
                    <a:pt x="613448" y="495071"/>
                  </a:lnTo>
                  <a:lnTo>
                    <a:pt x="613448" y="478561"/>
                  </a:lnTo>
                  <a:lnTo>
                    <a:pt x="674268" y="478561"/>
                  </a:lnTo>
                  <a:lnTo>
                    <a:pt x="674268" y="441515"/>
                  </a:lnTo>
                  <a:lnTo>
                    <a:pt x="458177" y="441515"/>
                  </a:lnTo>
                  <a:lnTo>
                    <a:pt x="450964" y="442976"/>
                  </a:lnTo>
                  <a:lnTo>
                    <a:pt x="445084" y="446951"/>
                  </a:lnTo>
                  <a:lnTo>
                    <a:pt x="441109" y="452831"/>
                  </a:lnTo>
                  <a:lnTo>
                    <a:pt x="439661" y="460032"/>
                  </a:lnTo>
                  <a:lnTo>
                    <a:pt x="439661" y="831405"/>
                  </a:lnTo>
                  <a:lnTo>
                    <a:pt x="441109" y="838619"/>
                  </a:lnTo>
                  <a:lnTo>
                    <a:pt x="445084" y="844499"/>
                  </a:lnTo>
                  <a:lnTo>
                    <a:pt x="450964" y="848474"/>
                  </a:lnTo>
                  <a:lnTo>
                    <a:pt x="458177" y="849922"/>
                  </a:lnTo>
                  <a:lnTo>
                    <a:pt x="625348" y="849922"/>
                  </a:lnTo>
                  <a:lnTo>
                    <a:pt x="625348" y="1202423"/>
                  </a:lnTo>
                  <a:lnTo>
                    <a:pt x="626795" y="1209636"/>
                  </a:lnTo>
                  <a:lnTo>
                    <a:pt x="630770" y="1215517"/>
                  </a:lnTo>
                  <a:lnTo>
                    <a:pt x="636651" y="1219479"/>
                  </a:lnTo>
                  <a:lnTo>
                    <a:pt x="643864" y="1220939"/>
                  </a:lnTo>
                  <a:lnTo>
                    <a:pt x="651065" y="1219479"/>
                  </a:lnTo>
                  <a:lnTo>
                    <a:pt x="656958" y="1215517"/>
                  </a:lnTo>
                  <a:lnTo>
                    <a:pt x="660920" y="1209636"/>
                  </a:lnTo>
                  <a:lnTo>
                    <a:pt x="662381" y="1202423"/>
                  </a:lnTo>
                  <a:lnTo>
                    <a:pt x="662381" y="849922"/>
                  </a:lnTo>
                  <a:lnTo>
                    <a:pt x="817994" y="849922"/>
                  </a:lnTo>
                  <a:lnTo>
                    <a:pt x="817994" y="1210614"/>
                  </a:lnTo>
                  <a:lnTo>
                    <a:pt x="819442" y="1217828"/>
                  </a:lnTo>
                  <a:lnTo>
                    <a:pt x="823417" y="1223708"/>
                  </a:lnTo>
                  <a:lnTo>
                    <a:pt x="829297" y="1227683"/>
                  </a:lnTo>
                  <a:lnTo>
                    <a:pt x="836510" y="1229131"/>
                  </a:lnTo>
                  <a:lnTo>
                    <a:pt x="1207884" y="1229131"/>
                  </a:lnTo>
                  <a:lnTo>
                    <a:pt x="1215085" y="1227683"/>
                  </a:lnTo>
                  <a:lnTo>
                    <a:pt x="1220965" y="1223708"/>
                  </a:lnTo>
                  <a:lnTo>
                    <a:pt x="1224940" y="1217828"/>
                  </a:lnTo>
                  <a:lnTo>
                    <a:pt x="1226400" y="1210614"/>
                  </a:lnTo>
                  <a:lnTo>
                    <a:pt x="1226400" y="1192110"/>
                  </a:lnTo>
                  <a:lnTo>
                    <a:pt x="1226400" y="857758"/>
                  </a:lnTo>
                  <a:lnTo>
                    <a:pt x="1226400" y="839241"/>
                  </a:lnTo>
                  <a:close/>
                </a:path>
                <a:path w="1666239" h="1666239">
                  <a:moveTo>
                    <a:pt x="1666036" y="833005"/>
                  </a:moveTo>
                  <a:lnTo>
                    <a:pt x="1664627" y="784136"/>
                  </a:lnTo>
                  <a:lnTo>
                    <a:pt x="1660423" y="736003"/>
                  </a:lnTo>
                  <a:lnTo>
                    <a:pt x="1653527" y="688670"/>
                  </a:lnTo>
                  <a:lnTo>
                    <a:pt x="1644002" y="642239"/>
                  </a:lnTo>
                  <a:lnTo>
                    <a:pt x="1631937" y="596773"/>
                  </a:lnTo>
                  <a:lnTo>
                    <a:pt x="1629003" y="587819"/>
                  </a:lnTo>
                  <a:lnTo>
                    <a:pt x="1629003" y="833005"/>
                  </a:lnTo>
                  <a:lnTo>
                    <a:pt x="1627555" y="881430"/>
                  </a:lnTo>
                  <a:lnTo>
                    <a:pt x="1623237" y="929093"/>
                  </a:lnTo>
                  <a:lnTo>
                    <a:pt x="1616163" y="975906"/>
                  </a:lnTo>
                  <a:lnTo>
                    <a:pt x="1606397" y="1021803"/>
                  </a:lnTo>
                  <a:lnTo>
                    <a:pt x="1594015" y="1066685"/>
                  </a:lnTo>
                  <a:lnTo>
                    <a:pt x="1579130" y="1110475"/>
                  </a:lnTo>
                  <a:lnTo>
                    <a:pt x="1561807" y="1153096"/>
                  </a:lnTo>
                  <a:lnTo>
                    <a:pt x="1542122" y="1194447"/>
                  </a:lnTo>
                  <a:lnTo>
                    <a:pt x="1520177" y="1234452"/>
                  </a:lnTo>
                  <a:lnTo>
                    <a:pt x="1496047" y="1273035"/>
                  </a:lnTo>
                  <a:lnTo>
                    <a:pt x="1469821" y="1310106"/>
                  </a:lnTo>
                  <a:lnTo>
                    <a:pt x="1441577" y="1345577"/>
                  </a:lnTo>
                  <a:lnTo>
                    <a:pt x="1411389" y="1379372"/>
                  </a:lnTo>
                  <a:lnTo>
                    <a:pt x="1379372" y="1411389"/>
                  </a:lnTo>
                  <a:lnTo>
                    <a:pt x="1345577" y="1441564"/>
                  </a:lnTo>
                  <a:lnTo>
                    <a:pt x="1310106" y="1469821"/>
                  </a:lnTo>
                  <a:lnTo>
                    <a:pt x="1273035" y="1496047"/>
                  </a:lnTo>
                  <a:lnTo>
                    <a:pt x="1234465" y="1520177"/>
                  </a:lnTo>
                  <a:lnTo>
                    <a:pt x="1194447" y="1542122"/>
                  </a:lnTo>
                  <a:lnTo>
                    <a:pt x="1153096" y="1561795"/>
                  </a:lnTo>
                  <a:lnTo>
                    <a:pt x="1110488" y="1579130"/>
                  </a:lnTo>
                  <a:lnTo>
                    <a:pt x="1066698" y="1594015"/>
                  </a:lnTo>
                  <a:lnTo>
                    <a:pt x="1021816" y="1606397"/>
                  </a:lnTo>
                  <a:lnTo>
                    <a:pt x="975918" y="1616163"/>
                  </a:lnTo>
                  <a:lnTo>
                    <a:pt x="929106" y="1623237"/>
                  </a:lnTo>
                  <a:lnTo>
                    <a:pt x="881443" y="1627555"/>
                  </a:lnTo>
                  <a:lnTo>
                    <a:pt x="833018" y="1629003"/>
                  </a:lnTo>
                  <a:lnTo>
                    <a:pt x="784606" y="1627555"/>
                  </a:lnTo>
                  <a:lnTo>
                    <a:pt x="736942" y="1623237"/>
                  </a:lnTo>
                  <a:lnTo>
                    <a:pt x="690130" y="1616163"/>
                  </a:lnTo>
                  <a:lnTo>
                    <a:pt x="644232" y="1606397"/>
                  </a:lnTo>
                  <a:lnTo>
                    <a:pt x="599351" y="1594015"/>
                  </a:lnTo>
                  <a:lnTo>
                    <a:pt x="555561" y="1579130"/>
                  </a:lnTo>
                  <a:lnTo>
                    <a:pt x="512940" y="1561795"/>
                  </a:lnTo>
                  <a:lnTo>
                    <a:pt x="471589" y="1542122"/>
                  </a:lnTo>
                  <a:lnTo>
                    <a:pt x="431584" y="1520177"/>
                  </a:lnTo>
                  <a:lnTo>
                    <a:pt x="393001" y="1496047"/>
                  </a:lnTo>
                  <a:lnTo>
                    <a:pt x="355942" y="1469821"/>
                  </a:lnTo>
                  <a:lnTo>
                    <a:pt x="320471" y="1441564"/>
                  </a:lnTo>
                  <a:lnTo>
                    <a:pt x="286677" y="1411389"/>
                  </a:lnTo>
                  <a:lnTo>
                    <a:pt x="254647" y="1379372"/>
                  </a:lnTo>
                  <a:lnTo>
                    <a:pt x="224472" y="1345577"/>
                  </a:lnTo>
                  <a:lnTo>
                    <a:pt x="196227" y="1310106"/>
                  </a:lnTo>
                  <a:lnTo>
                    <a:pt x="170002" y="1273035"/>
                  </a:lnTo>
                  <a:lnTo>
                    <a:pt x="145872" y="1234452"/>
                  </a:lnTo>
                  <a:lnTo>
                    <a:pt x="123926" y="1194447"/>
                  </a:lnTo>
                  <a:lnTo>
                    <a:pt x="104241" y="1153096"/>
                  </a:lnTo>
                  <a:lnTo>
                    <a:pt x="86918" y="1110475"/>
                  </a:lnTo>
                  <a:lnTo>
                    <a:pt x="72021" y="1066685"/>
                  </a:lnTo>
                  <a:lnTo>
                    <a:pt x="59651" y="1021803"/>
                  </a:lnTo>
                  <a:lnTo>
                    <a:pt x="49885" y="975906"/>
                  </a:lnTo>
                  <a:lnTo>
                    <a:pt x="42799" y="929093"/>
                  </a:lnTo>
                  <a:lnTo>
                    <a:pt x="38493" y="881430"/>
                  </a:lnTo>
                  <a:lnTo>
                    <a:pt x="37033" y="833005"/>
                  </a:lnTo>
                  <a:lnTo>
                    <a:pt x="38493" y="784593"/>
                  </a:lnTo>
                  <a:lnTo>
                    <a:pt x="42799" y="736930"/>
                  </a:lnTo>
                  <a:lnTo>
                    <a:pt x="49885" y="690118"/>
                  </a:lnTo>
                  <a:lnTo>
                    <a:pt x="59651" y="644220"/>
                  </a:lnTo>
                  <a:lnTo>
                    <a:pt x="72021" y="599338"/>
                  </a:lnTo>
                  <a:lnTo>
                    <a:pt x="86918" y="555548"/>
                  </a:lnTo>
                  <a:lnTo>
                    <a:pt x="104241" y="512927"/>
                  </a:lnTo>
                  <a:lnTo>
                    <a:pt x="123926" y="471576"/>
                  </a:lnTo>
                  <a:lnTo>
                    <a:pt x="145872" y="431571"/>
                  </a:lnTo>
                  <a:lnTo>
                    <a:pt x="170002" y="392988"/>
                  </a:lnTo>
                  <a:lnTo>
                    <a:pt x="196227" y="355930"/>
                  </a:lnTo>
                  <a:lnTo>
                    <a:pt x="224472" y="320459"/>
                  </a:lnTo>
                  <a:lnTo>
                    <a:pt x="254647" y="286664"/>
                  </a:lnTo>
                  <a:lnTo>
                    <a:pt x="286677" y="254635"/>
                  </a:lnTo>
                  <a:lnTo>
                    <a:pt x="320471" y="224459"/>
                  </a:lnTo>
                  <a:lnTo>
                    <a:pt x="355942" y="196215"/>
                  </a:lnTo>
                  <a:lnTo>
                    <a:pt x="393001" y="169989"/>
                  </a:lnTo>
                  <a:lnTo>
                    <a:pt x="431584" y="145859"/>
                  </a:lnTo>
                  <a:lnTo>
                    <a:pt x="471589" y="123913"/>
                  </a:lnTo>
                  <a:lnTo>
                    <a:pt x="512940" y="104228"/>
                  </a:lnTo>
                  <a:lnTo>
                    <a:pt x="555561" y="86906"/>
                  </a:lnTo>
                  <a:lnTo>
                    <a:pt x="599351" y="72009"/>
                  </a:lnTo>
                  <a:lnTo>
                    <a:pt x="644232" y="59639"/>
                  </a:lnTo>
                  <a:lnTo>
                    <a:pt x="690130" y="49872"/>
                  </a:lnTo>
                  <a:lnTo>
                    <a:pt x="736942" y="42786"/>
                  </a:lnTo>
                  <a:lnTo>
                    <a:pt x="784606" y="38481"/>
                  </a:lnTo>
                  <a:lnTo>
                    <a:pt x="833018" y="37020"/>
                  </a:lnTo>
                  <a:lnTo>
                    <a:pt x="881443" y="38481"/>
                  </a:lnTo>
                  <a:lnTo>
                    <a:pt x="929106" y="42786"/>
                  </a:lnTo>
                  <a:lnTo>
                    <a:pt x="975918" y="49872"/>
                  </a:lnTo>
                  <a:lnTo>
                    <a:pt x="1021816" y="59639"/>
                  </a:lnTo>
                  <a:lnTo>
                    <a:pt x="1066698" y="72009"/>
                  </a:lnTo>
                  <a:lnTo>
                    <a:pt x="1110488" y="86906"/>
                  </a:lnTo>
                  <a:lnTo>
                    <a:pt x="1153096" y="104228"/>
                  </a:lnTo>
                  <a:lnTo>
                    <a:pt x="1194447" y="123913"/>
                  </a:lnTo>
                  <a:lnTo>
                    <a:pt x="1234465" y="145859"/>
                  </a:lnTo>
                  <a:lnTo>
                    <a:pt x="1273035" y="169989"/>
                  </a:lnTo>
                  <a:lnTo>
                    <a:pt x="1310106" y="196215"/>
                  </a:lnTo>
                  <a:lnTo>
                    <a:pt x="1345577" y="224459"/>
                  </a:lnTo>
                  <a:lnTo>
                    <a:pt x="1379372" y="254635"/>
                  </a:lnTo>
                  <a:lnTo>
                    <a:pt x="1411389" y="286664"/>
                  </a:lnTo>
                  <a:lnTo>
                    <a:pt x="1441577" y="320459"/>
                  </a:lnTo>
                  <a:lnTo>
                    <a:pt x="1469821" y="355930"/>
                  </a:lnTo>
                  <a:lnTo>
                    <a:pt x="1496047" y="392988"/>
                  </a:lnTo>
                  <a:lnTo>
                    <a:pt x="1520177" y="431571"/>
                  </a:lnTo>
                  <a:lnTo>
                    <a:pt x="1542122" y="471576"/>
                  </a:lnTo>
                  <a:lnTo>
                    <a:pt x="1561807" y="512927"/>
                  </a:lnTo>
                  <a:lnTo>
                    <a:pt x="1579130" y="555548"/>
                  </a:lnTo>
                  <a:lnTo>
                    <a:pt x="1594015" y="599338"/>
                  </a:lnTo>
                  <a:lnTo>
                    <a:pt x="1606397" y="644220"/>
                  </a:lnTo>
                  <a:lnTo>
                    <a:pt x="1616163" y="690118"/>
                  </a:lnTo>
                  <a:lnTo>
                    <a:pt x="1623237" y="736930"/>
                  </a:lnTo>
                  <a:lnTo>
                    <a:pt x="1627555" y="784593"/>
                  </a:lnTo>
                  <a:lnTo>
                    <a:pt x="1629003" y="833005"/>
                  </a:lnTo>
                  <a:lnTo>
                    <a:pt x="1629003" y="587819"/>
                  </a:lnTo>
                  <a:lnTo>
                    <a:pt x="1600479" y="509079"/>
                  </a:lnTo>
                  <a:lnTo>
                    <a:pt x="1581238" y="466991"/>
                  </a:lnTo>
                  <a:lnTo>
                    <a:pt x="1559775" y="426199"/>
                  </a:lnTo>
                  <a:lnTo>
                    <a:pt x="1536166" y="386765"/>
                  </a:lnTo>
                  <a:lnTo>
                    <a:pt x="1510487" y="348780"/>
                  </a:lnTo>
                  <a:lnTo>
                    <a:pt x="1482801" y="312318"/>
                  </a:lnTo>
                  <a:lnTo>
                    <a:pt x="1453210" y="277444"/>
                  </a:lnTo>
                  <a:lnTo>
                    <a:pt x="1421777" y="244259"/>
                  </a:lnTo>
                  <a:lnTo>
                    <a:pt x="1388592" y="212826"/>
                  </a:lnTo>
                  <a:lnTo>
                    <a:pt x="1353718" y="183235"/>
                  </a:lnTo>
                  <a:lnTo>
                    <a:pt x="1317256" y="155562"/>
                  </a:lnTo>
                  <a:lnTo>
                    <a:pt x="1279271" y="129870"/>
                  </a:lnTo>
                  <a:lnTo>
                    <a:pt x="1239837" y="106260"/>
                  </a:lnTo>
                  <a:lnTo>
                    <a:pt x="1199045" y="84797"/>
                  </a:lnTo>
                  <a:lnTo>
                    <a:pt x="1156957" y="65570"/>
                  </a:lnTo>
                  <a:lnTo>
                    <a:pt x="1113675" y="48641"/>
                  </a:lnTo>
                  <a:lnTo>
                    <a:pt x="1069251" y="34112"/>
                  </a:lnTo>
                  <a:lnTo>
                    <a:pt x="1023797" y="22047"/>
                  </a:lnTo>
                  <a:lnTo>
                    <a:pt x="977353" y="12522"/>
                  </a:lnTo>
                  <a:lnTo>
                    <a:pt x="930033" y="5613"/>
                  </a:lnTo>
                  <a:lnTo>
                    <a:pt x="881900" y="1422"/>
                  </a:lnTo>
                  <a:lnTo>
                    <a:pt x="833018" y="0"/>
                  </a:lnTo>
                  <a:lnTo>
                    <a:pt x="784148" y="1422"/>
                  </a:lnTo>
                  <a:lnTo>
                    <a:pt x="736015" y="5613"/>
                  </a:lnTo>
                  <a:lnTo>
                    <a:pt x="688682" y="12522"/>
                  </a:lnTo>
                  <a:lnTo>
                    <a:pt x="642251" y="22047"/>
                  </a:lnTo>
                  <a:lnTo>
                    <a:pt x="596785" y="34112"/>
                  </a:lnTo>
                  <a:lnTo>
                    <a:pt x="552373" y="48641"/>
                  </a:lnTo>
                  <a:lnTo>
                    <a:pt x="509092" y="65570"/>
                  </a:lnTo>
                  <a:lnTo>
                    <a:pt x="467004" y="84797"/>
                  </a:lnTo>
                  <a:lnTo>
                    <a:pt x="426212" y="106260"/>
                  </a:lnTo>
                  <a:lnTo>
                    <a:pt x="386778" y="129870"/>
                  </a:lnTo>
                  <a:lnTo>
                    <a:pt x="348792" y="155562"/>
                  </a:lnTo>
                  <a:lnTo>
                    <a:pt x="312318" y="183235"/>
                  </a:lnTo>
                  <a:lnTo>
                    <a:pt x="277456" y="212826"/>
                  </a:lnTo>
                  <a:lnTo>
                    <a:pt x="244271" y="244259"/>
                  </a:lnTo>
                  <a:lnTo>
                    <a:pt x="212839" y="277444"/>
                  </a:lnTo>
                  <a:lnTo>
                    <a:pt x="183248" y="312318"/>
                  </a:lnTo>
                  <a:lnTo>
                    <a:pt x="155562" y="348780"/>
                  </a:lnTo>
                  <a:lnTo>
                    <a:pt x="129882" y="386765"/>
                  </a:lnTo>
                  <a:lnTo>
                    <a:pt x="106260" y="426199"/>
                  </a:lnTo>
                  <a:lnTo>
                    <a:pt x="84797" y="466991"/>
                  </a:lnTo>
                  <a:lnTo>
                    <a:pt x="65570" y="509079"/>
                  </a:lnTo>
                  <a:lnTo>
                    <a:pt x="48653" y="552361"/>
                  </a:lnTo>
                  <a:lnTo>
                    <a:pt x="34112" y="596773"/>
                  </a:lnTo>
                  <a:lnTo>
                    <a:pt x="22047" y="642239"/>
                  </a:lnTo>
                  <a:lnTo>
                    <a:pt x="12522" y="688670"/>
                  </a:lnTo>
                  <a:lnTo>
                    <a:pt x="5626" y="736003"/>
                  </a:lnTo>
                  <a:lnTo>
                    <a:pt x="1422" y="784136"/>
                  </a:lnTo>
                  <a:lnTo>
                    <a:pt x="0" y="833005"/>
                  </a:lnTo>
                  <a:lnTo>
                    <a:pt x="1422" y="881888"/>
                  </a:lnTo>
                  <a:lnTo>
                    <a:pt x="5626" y="930021"/>
                  </a:lnTo>
                  <a:lnTo>
                    <a:pt x="12522" y="977353"/>
                  </a:lnTo>
                  <a:lnTo>
                    <a:pt x="22047" y="1023785"/>
                  </a:lnTo>
                  <a:lnTo>
                    <a:pt x="34112" y="1069251"/>
                  </a:lnTo>
                  <a:lnTo>
                    <a:pt x="48653" y="1113663"/>
                  </a:lnTo>
                  <a:lnTo>
                    <a:pt x="65570" y="1156944"/>
                  </a:lnTo>
                  <a:lnTo>
                    <a:pt x="84797" y="1199032"/>
                  </a:lnTo>
                  <a:lnTo>
                    <a:pt x="106260" y="1239824"/>
                  </a:lnTo>
                  <a:lnTo>
                    <a:pt x="129882" y="1279258"/>
                  </a:lnTo>
                  <a:lnTo>
                    <a:pt x="155562" y="1317244"/>
                  </a:lnTo>
                  <a:lnTo>
                    <a:pt x="183248" y="1353718"/>
                  </a:lnTo>
                  <a:lnTo>
                    <a:pt x="212839" y="1388579"/>
                  </a:lnTo>
                  <a:lnTo>
                    <a:pt x="244271" y="1421765"/>
                  </a:lnTo>
                  <a:lnTo>
                    <a:pt x="277456" y="1453197"/>
                  </a:lnTo>
                  <a:lnTo>
                    <a:pt x="312318" y="1482788"/>
                  </a:lnTo>
                  <a:lnTo>
                    <a:pt x="348792" y="1510474"/>
                  </a:lnTo>
                  <a:lnTo>
                    <a:pt x="386778" y="1536153"/>
                  </a:lnTo>
                  <a:lnTo>
                    <a:pt x="426212" y="1559775"/>
                  </a:lnTo>
                  <a:lnTo>
                    <a:pt x="467004" y="1581226"/>
                  </a:lnTo>
                  <a:lnTo>
                    <a:pt x="509092" y="1600466"/>
                  </a:lnTo>
                  <a:lnTo>
                    <a:pt x="552373" y="1617383"/>
                  </a:lnTo>
                  <a:lnTo>
                    <a:pt x="596785" y="1631924"/>
                  </a:lnTo>
                  <a:lnTo>
                    <a:pt x="642251" y="1643989"/>
                  </a:lnTo>
                  <a:lnTo>
                    <a:pt x="688682" y="1653514"/>
                  </a:lnTo>
                  <a:lnTo>
                    <a:pt x="736015" y="1660410"/>
                  </a:lnTo>
                  <a:lnTo>
                    <a:pt x="784148" y="1664614"/>
                  </a:lnTo>
                  <a:lnTo>
                    <a:pt x="833018" y="1666024"/>
                  </a:lnTo>
                  <a:lnTo>
                    <a:pt x="881900" y="1664614"/>
                  </a:lnTo>
                  <a:lnTo>
                    <a:pt x="930033" y="1660410"/>
                  </a:lnTo>
                  <a:lnTo>
                    <a:pt x="977353" y="1653514"/>
                  </a:lnTo>
                  <a:lnTo>
                    <a:pt x="1023797" y="1643989"/>
                  </a:lnTo>
                  <a:lnTo>
                    <a:pt x="1069251" y="1631924"/>
                  </a:lnTo>
                  <a:lnTo>
                    <a:pt x="1078153" y="1629003"/>
                  </a:lnTo>
                  <a:lnTo>
                    <a:pt x="1113675" y="1617383"/>
                  </a:lnTo>
                  <a:lnTo>
                    <a:pt x="1156957" y="1600466"/>
                  </a:lnTo>
                  <a:lnTo>
                    <a:pt x="1199045" y="1581226"/>
                  </a:lnTo>
                  <a:lnTo>
                    <a:pt x="1239837" y="1559775"/>
                  </a:lnTo>
                  <a:lnTo>
                    <a:pt x="1279271" y="1536153"/>
                  </a:lnTo>
                  <a:lnTo>
                    <a:pt x="1317256" y="1510474"/>
                  </a:lnTo>
                  <a:lnTo>
                    <a:pt x="1353718" y="1482788"/>
                  </a:lnTo>
                  <a:lnTo>
                    <a:pt x="1388592" y="1453197"/>
                  </a:lnTo>
                  <a:lnTo>
                    <a:pt x="1421777" y="1421765"/>
                  </a:lnTo>
                  <a:lnTo>
                    <a:pt x="1453210" y="1388579"/>
                  </a:lnTo>
                  <a:lnTo>
                    <a:pt x="1482801" y="1353718"/>
                  </a:lnTo>
                  <a:lnTo>
                    <a:pt x="1510487" y="1317244"/>
                  </a:lnTo>
                  <a:lnTo>
                    <a:pt x="1536166" y="1279258"/>
                  </a:lnTo>
                  <a:lnTo>
                    <a:pt x="1559775" y="1239824"/>
                  </a:lnTo>
                  <a:lnTo>
                    <a:pt x="1581238" y="1199032"/>
                  </a:lnTo>
                  <a:lnTo>
                    <a:pt x="1600479" y="1156944"/>
                  </a:lnTo>
                  <a:lnTo>
                    <a:pt x="1617395" y="1113663"/>
                  </a:lnTo>
                  <a:lnTo>
                    <a:pt x="1631937" y="1069251"/>
                  </a:lnTo>
                  <a:lnTo>
                    <a:pt x="1644002" y="1023785"/>
                  </a:lnTo>
                  <a:lnTo>
                    <a:pt x="1653527" y="977353"/>
                  </a:lnTo>
                  <a:lnTo>
                    <a:pt x="1660423" y="930021"/>
                  </a:lnTo>
                  <a:lnTo>
                    <a:pt x="1664627" y="881888"/>
                  </a:lnTo>
                  <a:lnTo>
                    <a:pt x="1666036" y="833005"/>
                  </a:lnTo>
                  <a:close/>
                </a:path>
              </a:pathLst>
            </a:custGeom>
            <a:solidFill>
              <a:srgbClr val="FF6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4678" y="3082519"/>
              <a:ext cx="170621" cy="108873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2956811" y="1933955"/>
            <a:ext cx="2121535" cy="3810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00" b="0" i="1" dirty="0">
                <a:solidFill>
                  <a:srgbClr val="FF6400"/>
                </a:solidFill>
                <a:latin typeface="Formular"/>
                <a:cs typeface="Formular"/>
              </a:rPr>
              <a:t>Приём</a:t>
            </a:r>
            <a:r>
              <a:rPr sz="2300" b="0" i="1" spc="8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2300" b="0" i="1" spc="-10" dirty="0">
                <a:solidFill>
                  <a:srgbClr val="FF6400"/>
                </a:solidFill>
                <a:latin typeface="Formular"/>
                <a:cs typeface="Formular"/>
              </a:rPr>
              <a:t>товара</a:t>
            </a:r>
            <a:endParaRPr sz="2300">
              <a:latin typeface="Formular"/>
              <a:cs typeface="Form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11021" y="2423501"/>
            <a:ext cx="4872355" cy="167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799"/>
              </a:lnSpc>
              <a:spcBef>
                <a:spcPts val="100"/>
              </a:spcBef>
            </a:pPr>
            <a:r>
              <a:rPr sz="2050" i="1" dirty="0">
                <a:latin typeface="Formular"/>
                <a:cs typeface="Formular"/>
              </a:rPr>
              <a:t>Присвоение</a:t>
            </a:r>
            <a:r>
              <a:rPr sz="2050" i="1" spc="-11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уникального</a:t>
            </a:r>
            <a:r>
              <a:rPr sz="2050" i="1" spc="-105" dirty="0">
                <a:latin typeface="Formular"/>
                <a:cs typeface="Formular"/>
              </a:rPr>
              <a:t> </a:t>
            </a:r>
            <a:r>
              <a:rPr sz="2050" i="1" spc="-20" dirty="0">
                <a:latin typeface="Formular"/>
                <a:cs typeface="Formular"/>
              </a:rPr>
              <a:t>штрих-кода </a:t>
            </a:r>
            <a:r>
              <a:rPr sz="2050" i="1" dirty="0">
                <a:latin typeface="Formular"/>
                <a:cs typeface="Formular"/>
              </a:rPr>
              <a:t>каждой</a:t>
            </a:r>
            <a:r>
              <a:rPr sz="2050" i="1" spc="-9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входящей</a:t>
            </a:r>
            <a:r>
              <a:rPr sz="2050" i="1" spc="-9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единице</a:t>
            </a:r>
            <a:r>
              <a:rPr sz="2050" i="1" spc="-9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товара;</a:t>
            </a:r>
            <a:endParaRPr sz="2050" dirty="0">
              <a:latin typeface="Formular"/>
              <a:cs typeface="Formular"/>
            </a:endParaRPr>
          </a:p>
          <a:p>
            <a:pPr marL="12700" marR="862330">
              <a:lnSpc>
                <a:spcPct val="150400"/>
              </a:lnSpc>
            </a:pPr>
            <a:r>
              <a:rPr sz="2050" i="1" dirty="0">
                <a:latin typeface="Formular"/>
                <a:cs typeface="Formular"/>
              </a:rPr>
              <a:t>Контроль</a:t>
            </a:r>
            <a:r>
              <a:rPr sz="2050" i="1" spc="-11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входящего</a:t>
            </a:r>
            <a:r>
              <a:rPr sz="2050" i="1" spc="-11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качества; </a:t>
            </a:r>
            <a:r>
              <a:rPr sz="2050" i="1" dirty="0">
                <a:latin typeface="Formular"/>
                <a:cs typeface="Formular"/>
              </a:rPr>
              <a:t>Приём</a:t>
            </a:r>
            <a:r>
              <a:rPr sz="2050" i="1" spc="-5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по</a:t>
            </a:r>
            <a:r>
              <a:rPr sz="2050" i="1" spc="-5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количеству.</a:t>
            </a:r>
            <a:endParaRPr sz="2050" dirty="0">
              <a:latin typeface="Formular"/>
              <a:cs typeface="Form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973226" y="2757191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60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73226" y="3384275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60">
                <a:moveTo>
                  <a:pt x="87553" y="0"/>
                </a:moveTo>
                <a:lnTo>
                  <a:pt x="0" y="87553"/>
                </a:lnTo>
                <a:lnTo>
                  <a:pt x="87553" y="175094"/>
                </a:lnTo>
                <a:lnTo>
                  <a:pt x="175107" y="87553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73226" y="3830187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60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946078" y="2043865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59" h="175260">
                <a:moveTo>
                  <a:pt x="87553" y="0"/>
                </a:moveTo>
                <a:lnTo>
                  <a:pt x="0" y="87553"/>
                </a:lnTo>
                <a:lnTo>
                  <a:pt x="87553" y="175094"/>
                </a:lnTo>
                <a:lnTo>
                  <a:pt x="175094" y="87553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946078" y="2486093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59" h="175260">
                <a:moveTo>
                  <a:pt x="87553" y="0"/>
                </a:moveTo>
                <a:lnTo>
                  <a:pt x="0" y="87553"/>
                </a:lnTo>
                <a:lnTo>
                  <a:pt x="87553" y="175094"/>
                </a:lnTo>
                <a:lnTo>
                  <a:pt x="175094" y="87553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1929664" y="816504"/>
            <a:ext cx="4848225" cy="19157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00" b="0" i="1" spc="-10" dirty="0">
                <a:solidFill>
                  <a:srgbClr val="FF6400"/>
                </a:solidFill>
                <a:latin typeface="Formular"/>
                <a:cs typeface="Formular"/>
              </a:rPr>
              <a:t>Обработка</a:t>
            </a:r>
            <a:endParaRPr sz="2300">
              <a:latin typeface="Formular"/>
              <a:cs typeface="Formular"/>
            </a:endParaRPr>
          </a:p>
          <a:p>
            <a:pPr marL="303530" marR="5080" indent="-291465">
              <a:lnSpc>
                <a:spcPts val="4510"/>
              </a:lnSpc>
              <a:spcBef>
                <a:spcPts val="65"/>
              </a:spcBef>
            </a:pPr>
            <a:r>
              <a:rPr sz="2050" i="1" dirty="0">
                <a:solidFill>
                  <a:srgbClr val="FF6400"/>
                </a:solidFill>
                <a:latin typeface="Formular"/>
                <a:cs typeface="Formular"/>
              </a:rPr>
              <a:t>Заявки</a:t>
            </a:r>
            <a:r>
              <a:rPr sz="2050" i="1" spc="-5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6400"/>
                </a:solidFill>
                <a:latin typeface="Formular"/>
                <a:cs typeface="Formular"/>
              </a:rPr>
              <a:t>на</a:t>
            </a:r>
            <a:r>
              <a:rPr sz="2050" i="1" spc="-4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6400"/>
                </a:solidFill>
                <a:latin typeface="Formular"/>
                <a:cs typeface="Formular"/>
              </a:rPr>
              <a:t>комплектацию</a:t>
            </a:r>
            <a:r>
              <a:rPr sz="2050" i="1" spc="-5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6400"/>
                </a:solidFill>
                <a:latin typeface="Formular"/>
                <a:cs typeface="Formular"/>
              </a:rPr>
              <a:t>принимаем: </a:t>
            </a:r>
            <a:r>
              <a:rPr sz="2050" i="1" spc="-20" dirty="0">
                <a:latin typeface="Formular"/>
                <a:cs typeface="Formular"/>
              </a:rPr>
              <a:t>API;</a:t>
            </a:r>
            <a:endParaRPr sz="2050">
              <a:latin typeface="Formular"/>
              <a:cs typeface="Formular"/>
            </a:endParaRPr>
          </a:p>
          <a:p>
            <a:pPr marL="303530">
              <a:lnSpc>
                <a:spcPct val="100000"/>
              </a:lnSpc>
              <a:spcBef>
                <a:spcPts val="550"/>
              </a:spcBef>
            </a:pPr>
            <a:r>
              <a:rPr sz="2050" i="1" dirty="0">
                <a:latin typeface="Formular"/>
                <a:cs typeface="Formular"/>
              </a:rPr>
              <a:t>Личный</a:t>
            </a:r>
            <a:r>
              <a:rPr sz="2050" i="1" spc="-8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кабинет.</a:t>
            </a:r>
            <a:endParaRPr sz="2050">
              <a:latin typeface="Formular"/>
              <a:cs typeface="Formular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9996144" y="866275"/>
            <a:ext cx="1717039" cy="1717039"/>
            <a:chOff x="9996144" y="866275"/>
            <a:chExt cx="1717039" cy="1717039"/>
          </a:xfrm>
        </p:grpSpPr>
        <p:sp>
          <p:nvSpPr>
            <p:cNvPr id="34" name="object 34"/>
            <p:cNvSpPr/>
            <p:nvPr/>
          </p:nvSpPr>
          <p:spPr>
            <a:xfrm>
              <a:off x="9996145" y="866279"/>
              <a:ext cx="1717039" cy="1717039"/>
            </a:xfrm>
            <a:custGeom>
              <a:avLst/>
              <a:gdLst/>
              <a:ahLst/>
              <a:cxnLst/>
              <a:rect l="l" t="t" r="r" b="b"/>
              <a:pathLst>
                <a:path w="1717040" h="1717039">
                  <a:moveTo>
                    <a:pt x="1293202" y="984338"/>
                  </a:moveTo>
                  <a:lnTo>
                    <a:pt x="1290040" y="975118"/>
                  </a:lnTo>
                  <a:lnTo>
                    <a:pt x="1283665" y="967765"/>
                  </a:lnTo>
                  <a:lnTo>
                    <a:pt x="1274635" y="963256"/>
                  </a:lnTo>
                  <a:lnTo>
                    <a:pt x="1264577" y="962634"/>
                  </a:lnTo>
                  <a:lnTo>
                    <a:pt x="1255356" y="965796"/>
                  </a:lnTo>
                  <a:lnTo>
                    <a:pt x="1248003" y="972172"/>
                  </a:lnTo>
                  <a:lnTo>
                    <a:pt x="1243507" y="981202"/>
                  </a:lnTo>
                  <a:lnTo>
                    <a:pt x="1227975" y="1027480"/>
                  </a:lnTo>
                  <a:lnTo>
                    <a:pt x="1207274" y="1070825"/>
                  </a:lnTo>
                  <a:lnTo>
                    <a:pt x="1181823" y="1110945"/>
                  </a:lnTo>
                  <a:lnTo>
                    <a:pt x="1152029" y="1147508"/>
                  </a:lnTo>
                  <a:lnTo>
                    <a:pt x="1118298" y="1180211"/>
                  </a:lnTo>
                  <a:lnTo>
                    <a:pt x="1081049" y="1208735"/>
                  </a:lnTo>
                  <a:lnTo>
                    <a:pt x="1040676" y="1232789"/>
                  </a:lnTo>
                  <a:lnTo>
                    <a:pt x="997597" y="1252029"/>
                  </a:lnTo>
                  <a:lnTo>
                    <a:pt x="952207" y="1266164"/>
                  </a:lnTo>
                  <a:lnTo>
                    <a:pt x="904925" y="1274864"/>
                  </a:lnTo>
                  <a:lnTo>
                    <a:pt x="856157" y="1277835"/>
                  </a:lnTo>
                  <a:lnTo>
                    <a:pt x="807389" y="1274864"/>
                  </a:lnTo>
                  <a:lnTo>
                    <a:pt x="760120" y="1266164"/>
                  </a:lnTo>
                  <a:lnTo>
                    <a:pt x="714730" y="1252029"/>
                  </a:lnTo>
                  <a:lnTo>
                    <a:pt x="671652" y="1232789"/>
                  </a:lnTo>
                  <a:lnTo>
                    <a:pt x="631278" y="1208735"/>
                  </a:lnTo>
                  <a:lnTo>
                    <a:pt x="594017" y="1180211"/>
                  </a:lnTo>
                  <a:lnTo>
                    <a:pt x="560298" y="1147508"/>
                  </a:lnTo>
                  <a:lnTo>
                    <a:pt x="530504" y="1110945"/>
                  </a:lnTo>
                  <a:lnTo>
                    <a:pt x="505053" y="1070825"/>
                  </a:lnTo>
                  <a:lnTo>
                    <a:pt x="484352" y="1027480"/>
                  </a:lnTo>
                  <a:lnTo>
                    <a:pt x="468807" y="981202"/>
                  </a:lnTo>
                  <a:lnTo>
                    <a:pt x="464312" y="972172"/>
                  </a:lnTo>
                  <a:lnTo>
                    <a:pt x="456958" y="965796"/>
                  </a:lnTo>
                  <a:lnTo>
                    <a:pt x="447751" y="962621"/>
                  </a:lnTo>
                  <a:lnTo>
                    <a:pt x="437680" y="963256"/>
                  </a:lnTo>
                  <a:lnTo>
                    <a:pt x="428650" y="967765"/>
                  </a:lnTo>
                  <a:lnTo>
                    <a:pt x="422275" y="975118"/>
                  </a:lnTo>
                  <a:lnTo>
                    <a:pt x="419125" y="984338"/>
                  </a:lnTo>
                  <a:lnTo>
                    <a:pt x="419760" y="994397"/>
                  </a:lnTo>
                  <a:lnTo>
                    <a:pt x="435584" y="1042314"/>
                  </a:lnTo>
                  <a:lnTo>
                    <a:pt x="456323" y="1087488"/>
                  </a:lnTo>
                  <a:lnTo>
                    <a:pt x="481622" y="1129652"/>
                  </a:lnTo>
                  <a:lnTo>
                    <a:pt x="511124" y="1168527"/>
                  </a:lnTo>
                  <a:lnTo>
                    <a:pt x="544487" y="1203833"/>
                  </a:lnTo>
                  <a:lnTo>
                    <a:pt x="581342" y="1235316"/>
                  </a:lnTo>
                  <a:lnTo>
                    <a:pt x="621347" y="1262710"/>
                  </a:lnTo>
                  <a:lnTo>
                    <a:pt x="664146" y="1285722"/>
                  </a:lnTo>
                  <a:lnTo>
                    <a:pt x="709383" y="1304086"/>
                  </a:lnTo>
                  <a:lnTo>
                    <a:pt x="756691" y="1317548"/>
                  </a:lnTo>
                  <a:lnTo>
                    <a:pt x="805738" y="1325816"/>
                  </a:lnTo>
                  <a:lnTo>
                    <a:pt x="856157" y="1328635"/>
                  </a:lnTo>
                  <a:lnTo>
                    <a:pt x="906576" y="1325816"/>
                  </a:lnTo>
                  <a:lnTo>
                    <a:pt x="955624" y="1317548"/>
                  </a:lnTo>
                  <a:lnTo>
                    <a:pt x="1002944" y="1304086"/>
                  </a:lnTo>
                  <a:lnTo>
                    <a:pt x="1048181" y="1285722"/>
                  </a:lnTo>
                  <a:lnTo>
                    <a:pt x="1090968" y="1262710"/>
                  </a:lnTo>
                  <a:lnTo>
                    <a:pt x="1130973" y="1235316"/>
                  </a:lnTo>
                  <a:lnTo>
                    <a:pt x="1167841" y="1203833"/>
                  </a:lnTo>
                  <a:lnTo>
                    <a:pt x="1201191" y="1168527"/>
                  </a:lnTo>
                  <a:lnTo>
                    <a:pt x="1230706" y="1129652"/>
                  </a:lnTo>
                  <a:lnTo>
                    <a:pt x="1256004" y="1087488"/>
                  </a:lnTo>
                  <a:lnTo>
                    <a:pt x="1276731" y="1042314"/>
                  </a:lnTo>
                  <a:lnTo>
                    <a:pt x="1292555" y="994397"/>
                  </a:lnTo>
                  <a:lnTo>
                    <a:pt x="1293202" y="984338"/>
                  </a:lnTo>
                  <a:close/>
                </a:path>
                <a:path w="1717040" h="1717039">
                  <a:moveTo>
                    <a:pt x="1299502" y="752106"/>
                  </a:moveTo>
                  <a:lnTo>
                    <a:pt x="1287373" y="704519"/>
                  </a:lnTo>
                  <a:lnTo>
                    <a:pt x="1270406" y="659244"/>
                  </a:lnTo>
                  <a:lnTo>
                    <a:pt x="1248943" y="616534"/>
                  </a:lnTo>
                  <a:lnTo>
                    <a:pt x="1223289" y="576668"/>
                  </a:lnTo>
                  <a:lnTo>
                    <a:pt x="1193761" y="539889"/>
                  </a:lnTo>
                  <a:lnTo>
                    <a:pt x="1160678" y="506463"/>
                  </a:lnTo>
                  <a:lnTo>
                    <a:pt x="1124356" y="476656"/>
                  </a:lnTo>
                  <a:lnTo>
                    <a:pt x="1085113" y="450723"/>
                  </a:lnTo>
                  <a:lnTo>
                    <a:pt x="1043266" y="428917"/>
                  </a:lnTo>
                  <a:lnTo>
                    <a:pt x="999121" y="411505"/>
                  </a:lnTo>
                  <a:lnTo>
                    <a:pt x="953020" y="398741"/>
                  </a:lnTo>
                  <a:lnTo>
                    <a:pt x="905256" y="390893"/>
                  </a:lnTo>
                  <a:lnTo>
                    <a:pt x="856157" y="388226"/>
                  </a:lnTo>
                  <a:lnTo>
                    <a:pt x="807059" y="390893"/>
                  </a:lnTo>
                  <a:lnTo>
                    <a:pt x="759294" y="398741"/>
                  </a:lnTo>
                  <a:lnTo>
                    <a:pt x="713193" y="411505"/>
                  </a:lnTo>
                  <a:lnTo>
                    <a:pt x="669048" y="428917"/>
                  </a:lnTo>
                  <a:lnTo>
                    <a:pt x="627202" y="450723"/>
                  </a:lnTo>
                  <a:lnTo>
                    <a:pt x="587959" y="476656"/>
                  </a:lnTo>
                  <a:lnTo>
                    <a:pt x="551637" y="506463"/>
                  </a:lnTo>
                  <a:lnTo>
                    <a:pt x="518553" y="539889"/>
                  </a:lnTo>
                  <a:lnTo>
                    <a:pt x="489026" y="576668"/>
                  </a:lnTo>
                  <a:lnTo>
                    <a:pt x="463372" y="616534"/>
                  </a:lnTo>
                  <a:lnTo>
                    <a:pt x="441909" y="659244"/>
                  </a:lnTo>
                  <a:lnTo>
                    <a:pt x="424954" y="704519"/>
                  </a:lnTo>
                  <a:lnTo>
                    <a:pt x="412813" y="752106"/>
                  </a:lnTo>
                  <a:lnTo>
                    <a:pt x="412851" y="762190"/>
                  </a:lnTo>
                  <a:lnTo>
                    <a:pt x="416623" y="771156"/>
                  </a:lnTo>
                  <a:lnTo>
                    <a:pt x="423494" y="778065"/>
                  </a:lnTo>
                  <a:lnTo>
                    <a:pt x="432803" y="781951"/>
                  </a:lnTo>
                  <a:lnTo>
                    <a:pt x="442887" y="781939"/>
                  </a:lnTo>
                  <a:lnTo>
                    <a:pt x="451866" y="778167"/>
                  </a:lnTo>
                  <a:lnTo>
                    <a:pt x="458774" y="771283"/>
                  </a:lnTo>
                  <a:lnTo>
                    <a:pt x="462648" y="761961"/>
                  </a:lnTo>
                  <a:lnTo>
                    <a:pt x="474510" y="716292"/>
                  </a:lnTo>
                  <a:lnTo>
                    <a:pt x="491375" y="673061"/>
                  </a:lnTo>
                  <a:lnTo>
                    <a:pt x="512876" y="632561"/>
                  </a:lnTo>
                  <a:lnTo>
                    <a:pt x="538657" y="595071"/>
                  </a:lnTo>
                  <a:lnTo>
                    <a:pt x="568375" y="560895"/>
                  </a:lnTo>
                  <a:lnTo>
                    <a:pt x="601649" y="530313"/>
                  </a:lnTo>
                  <a:lnTo>
                    <a:pt x="638124" y="503643"/>
                  </a:lnTo>
                  <a:lnTo>
                    <a:pt x="677456" y="481164"/>
                  </a:lnTo>
                  <a:lnTo>
                    <a:pt x="719289" y="463169"/>
                  </a:lnTo>
                  <a:lnTo>
                    <a:pt x="763257" y="449948"/>
                  </a:lnTo>
                  <a:lnTo>
                    <a:pt x="808990" y="441807"/>
                  </a:lnTo>
                  <a:lnTo>
                    <a:pt x="856157" y="439026"/>
                  </a:lnTo>
                  <a:lnTo>
                    <a:pt x="903325" y="441807"/>
                  </a:lnTo>
                  <a:lnTo>
                    <a:pt x="949071" y="449948"/>
                  </a:lnTo>
                  <a:lnTo>
                    <a:pt x="993025" y="463169"/>
                  </a:lnTo>
                  <a:lnTo>
                    <a:pt x="1034859" y="481164"/>
                  </a:lnTo>
                  <a:lnTo>
                    <a:pt x="1074191" y="503643"/>
                  </a:lnTo>
                  <a:lnTo>
                    <a:pt x="1110678" y="530313"/>
                  </a:lnTo>
                  <a:lnTo>
                    <a:pt x="1143952" y="560895"/>
                  </a:lnTo>
                  <a:lnTo>
                    <a:pt x="1173657" y="595071"/>
                  </a:lnTo>
                  <a:lnTo>
                    <a:pt x="1199438" y="632561"/>
                  </a:lnTo>
                  <a:lnTo>
                    <a:pt x="1220939" y="673061"/>
                  </a:lnTo>
                  <a:lnTo>
                    <a:pt x="1237805" y="716292"/>
                  </a:lnTo>
                  <a:lnTo>
                    <a:pt x="1249667" y="761961"/>
                  </a:lnTo>
                  <a:lnTo>
                    <a:pt x="1252893" y="770267"/>
                  </a:lnTo>
                  <a:lnTo>
                    <a:pt x="1258557" y="776732"/>
                  </a:lnTo>
                  <a:lnTo>
                    <a:pt x="1265999" y="780935"/>
                  </a:lnTo>
                  <a:lnTo>
                    <a:pt x="1274559" y="782434"/>
                  </a:lnTo>
                  <a:lnTo>
                    <a:pt x="1276184" y="782434"/>
                  </a:lnTo>
                  <a:lnTo>
                    <a:pt x="1279512" y="781951"/>
                  </a:lnTo>
                  <a:lnTo>
                    <a:pt x="1288821" y="778065"/>
                  </a:lnTo>
                  <a:lnTo>
                    <a:pt x="1295692" y="771156"/>
                  </a:lnTo>
                  <a:lnTo>
                    <a:pt x="1299464" y="762190"/>
                  </a:lnTo>
                  <a:lnTo>
                    <a:pt x="1299502" y="752106"/>
                  </a:lnTo>
                  <a:close/>
                </a:path>
                <a:path w="1717040" h="1717039">
                  <a:moveTo>
                    <a:pt x="1716836" y="858431"/>
                  </a:moveTo>
                  <a:lnTo>
                    <a:pt x="1715465" y="809790"/>
                  </a:lnTo>
                  <a:lnTo>
                    <a:pt x="1711439" y="761860"/>
                  </a:lnTo>
                  <a:lnTo>
                    <a:pt x="1704797" y="714692"/>
                  </a:lnTo>
                  <a:lnTo>
                    <a:pt x="1695627" y="668388"/>
                  </a:lnTo>
                  <a:lnTo>
                    <a:pt x="1684007" y="622998"/>
                  </a:lnTo>
                  <a:lnTo>
                    <a:pt x="1670011" y="578599"/>
                  </a:lnTo>
                  <a:lnTo>
                    <a:pt x="1666036" y="568045"/>
                  </a:lnTo>
                  <a:lnTo>
                    <a:pt x="1666036" y="858431"/>
                  </a:lnTo>
                  <a:lnTo>
                    <a:pt x="1664652" y="905814"/>
                  </a:lnTo>
                  <a:lnTo>
                    <a:pt x="1660588" y="952487"/>
                  </a:lnTo>
                  <a:lnTo>
                    <a:pt x="1653895" y="998372"/>
                  </a:lnTo>
                  <a:lnTo>
                    <a:pt x="1644662" y="1043381"/>
                  </a:lnTo>
                  <a:lnTo>
                    <a:pt x="1632966" y="1087462"/>
                  </a:lnTo>
                  <a:lnTo>
                    <a:pt x="1618869" y="1130528"/>
                  </a:lnTo>
                  <a:lnTo>
                    <a:pt x="1602460" y="1172489"/>
                  </a:lnTo>
                  <a:lnTo>
                    <a:pt x="1583817" y="1213281"/>
                  </a:lnTo>
                  <a:lnTo>
                    <a:pt x="1563014" y="1252842"/>
                  </a:lnTo>
                  <a:lnTo>
                    <a:pt x="1540116" y="1291069"/>
                  </a:lnTo>
                  <a:lnTo>
                    <a:pt x="1515211" y="1327899"/>
                  </a:lnTo>
                  <a:lnTo>
                    <a:pt x="1488376" y="1363256"/>
                  </a:lnTo>
                  <a:lnTo>
                    <a:pt x="1459687" y="1397063"/>
                  </a:lnTo>
                  <a:lnTo>
                    <a:pt x="1429219" y="1429232"/>
                  </a:lnTo>
                  <a:lnTo>
                    <a:pt x="1397038" y="1459712"/>
                  </a:lnTo>
                  <a:lnTo>
                    <a:pt x="1363243" y="1488401"/>
                  </a:lnTo>
                  <a:lnTo>
                    <a:pt x="1327886" y="1515237"/>
                  </a:lnTo>
                  <a:lnTo>
                    <a:pt x="1291056" y="1540141"/>
                  </a:lnTo>
                  <a:lnTo>
                    <a:pt x="1252829" y="1563027"/>
                  </a:lnTo>
                  <a:lnTo>
                    <a:pt x="1213269" y="1583842"/>
                  </a:lnTo>
                  <a:lnTo>
                    <a:pt x="1172476" y="1602486"/>
                  </a:lnTo>
                  <a:lnTo>
                    <a:pt x="1130503" y="1618894"/>
                  </a:lnTo>
                  <a:lnTo>
                    <a:pt x="1087450" y="1632978"/>
                  </a:lnTo>
                  <a:lnTo>
                    <a:pt x="1043368" y="1644688"/>
                  </a:lnTo>
                  <a:lnTo>
                    <a:pt x="998347" y="1653921"/>
                  </a:lnTo>
                  <a:lnTo>
                    <a:pt x="952461" y="1660613"/>
                  </a:lnTo>
                  <a:lnTo>
                    <a:pt x="905789" y="1664677"/>
                  </a:lnTo>
                  <a:lnTo>
                    <a:pt x="858418" y="1666049"/>
                  </a:lnTo>
                  <a:lnTo>
                    <a:pt x="811034" y="1664677"/>
                  </a:lnTo>
                  <a:lnTo>
                    <a:pt x="764362" y="1660613"/>
                  </a:lnTo>
                  <a:lnTo>
                    <a:pt x="718477" y="1653921"/>
                  </a:lnTo>
                  <a:lnTo>
                    <a:pt x="673455" y="1644688"/>
                  </a:lnTo>
                  <a:lnTo>
                    <a:pt x="629373" y="1632978"/>
                  </a:lnTo>
                  <a:lnTo>
                    <a:pt x="586320" y="1618894"/>
                  </a:lnTo>
                  <a:lnTo>
                    <a:pt x="544347" y="1602486"/>
                  </a:lnTo>
                  <a:lnTo>
                    <a:pt x="503555" y="1583842"/>
                  </a:lnTo>
                  <a:lnTo>
                    <a:pt x="463994" y="1563027"/>
                  </a:lnTo>
                  <a:lnTo>
                    <a:pt x="425678" y="1540078"/>
                  </a:lnTo>
                  <a:lnTo>
                    <a:pt x="388937" y="1515237"/>
                  </a:lnTo>
                  <a:lnTo>
                    <a:pt x="353580" y="1488401"/>
                  </a:lnTo>
                  <a:lnTo>
                    <a:pt x="319786" y="1459712"/>
                  </a:lnTo>
                  <a:lnTo>
                    <a:pt x="287604" y="1429232"/>
                  </a:lnTo>
                  <a:lnTo>
                    <a:pt x="257136" y="1397063"/>
                  </a:lnTo>
                  <a:lnTo>
                    <a:pt x="228447" y="1363256"/>
                  </a:lnTo>
                  <a:lnTo>
                    <a:pt x="201612" y="1327899"/>
                  </a:lnTo>
                  <a:lnTo>
                    <a:pt x="176707" y="1291069"/>
                  </a:lnTo>
                  <a:lnTo>
                    <a:pt x="153809" y="1252842"/>
                  </a:lnTo>
                  <a:lnTo>
                    <a:pt x="133007" y="1213281"/>
                  </a:lnTo>
                  <a:lnTo>
                    <a:pt x="114363" y="1172489"/>
                  </a:lnTo>
                  <a:lnTo>
                    <a:pt x="97955" y="1130528"/>
                  </a:lnTo>
                  <a:lnTo>
                    <a:pt x="83858" y="1087462"/>
                  </a:lnTo>
                  <a:lnTo>
                    <a:pt x="72161" y="1043381"/>
                  </a:lnTo>
                  <a:lnTo>
                    <a:pt x="62928" y="998372"/>
                  </a:lnTo>
                  <a:lnTo>
                    <a:pt x="56235" y="952487"/>
                  </a:lnTo>
                  <a:lnTo>
                    <a:pt x="52171" y="905814"/>
                  </a:lnTo>
                  <a:lnTo>
                    <a:pt x="50800" y="858431"/>
                  </a:lnTo>
                  <a:lnTo>
                    <a:pt x="52171" y="811047"/>
                  </a:lnTo>
                  <a:lnTo>
                    <a:pt x="56235" y="764374"/>
                  </a:lnTo>
                  <a:lnTo>
                    <a:pt x="62928" y="718489"/>
                  </a:lnTo>
                  <a:lnTo>
                    <a:pt x="72161" y="673468"/>
                  </a:lnTo>
                  <a:lnTo>
                    <a:pt x="83858" y="629399"/>
                  </a:lnTo>
                  <a:lnTo>
                    <a:pt x="97955" y="586333"/>
                  </a:lnTo>
                  <a:lnTo>
                    <a:pt x="114363" y="544360"/>
                  </a:lnTo>
                  <a:lnTo>
                    <a:pt x="133007" y="503567"/>
                  </a:lnTo>
                  <a:lnTo>
                    <a:pt x="153809" y="464019"/>
                  </a:lnTo>
                  <a:lnTo>
                    <a:pt x="176707" y="425780"/>
                  </a:lnTo>
                  <a:lnTo>
                    <a:pt x="201612" y="388950"/>
                  </a:lnTo>
                  <a:lnTo>
                    <a:pt x="228447" y="353593"/>
                  </a:lnTo>
                  <a:lnTo>
                    <a:pt x="257136" y="319798"/>
                  </a:lnTo>
                  <a:lnTo>
                    <a:pt x="287604" y="287616"/>
                  </a:lnTo>
                  <a:lnTo>
                    <a:pt x="319786" y="257149"/>
                  </a:lnTo>
                  <a:lnTo>
                    <a:pt x="353580" y="228447"/>
                  </a:lnTo>
                  <a:lnTo>
                    <a:pt x="388937" y="201612"/>
                  </a:lnTo>
                  <a:lnTo>
                    <a:pt x="425767" y="176720"/>
                  </a:lnTo>
                  <a:lnTo>
                    <a:pt x="463994" y="153822"/>
                  </a:lnTo>
                  <a:lnTo>
                    <a:pt x="503555" y="133019"/>
                  </a:lnTo>
                  <a:lnTo>
                    <a:pt x="544347" y="114363"/>
                  </a:lnTo>
                  <a:lnTo>
                    <a:pt x="586320" y="97967"/>
                  </a:lnTo>
                  <a:lnTo>
                    <a:pt x="629373" y="83870"/>
                  </a:lnTo>
                  <a:lnTo>
                    <a:pt x="673455" y="72174"/>
                  </a:lnTo>
                  <a:lnTo>
                    <a:pt x="718477" y="62941"/>
                  </a:lnTo>
                  <a:lnTo>
                    <a:pt x="764362" y="56248"/>
                  </a:lnTo>
                  <a:lnTo>
                    <a:pt x="811034" y="52171"/>
                  </a:lnTo>
                  <a:lnTo>
                    <a:pt x="858418" y="50800"/>
                  </a:lnTo>
                  <a:lnTo>
                    <a:pt x="905789" y="52171"/>
                  </a:lnTo>
                  <a:lnTo>
                    <a:pt x="952461" y="56248"/>
                  </a:lnTo>
                  <a:lnTo>
                    <a:pt x="998347" y="62941"/>
                  </a:lnTo>
                  <a:lnTo>
                    <a:pt x="1043368" y="72174"/>
                  </a:lnTo>
                  <a:lnTo>
                    <a:pt x="1087450" y="83870"/>
                  </a:lnTo>
                  <a:lnTo>
                    <a:pt x="1130503" y="97967"/>
                  </a:lnTo>
                  <a:lnTo>
                    <a:pt x="1172476" y="114363"/>
                  </a:lnTo>
                  <a:lnTo>
                    <a:pt x="1213269" y="133019"/>
                  </a:lnTo>
                  <a:lnTo>
                    <a:pt x="1252829" y="153822"/>
                  </a:lnTo>
                  <a:lnTo>
                    <a:pt x="1291158" y="176784"/>
                  </a:lnTo>
                  <a:lnTo>
                    <a:pt x="1327886" y="201612"/>
                  </a:lnTo>
                  <a:lnTo>
                    <a:pt x="1363243" y="228447"/>
                  </a:lnTo>
                  <a:lnTo>
                    <a:pt x="1397038" y="257149"/>
                  </a:lnTo>
                  <a:lnTo>
                    <a:pt x="1429219" y="287616"/>
                  </a:lnTo>
                  <a:lnTo>
                    <a:pt x="1459687" y="319798"/>
                  </a:lnTo>
                  <a:lnTo>
                    <a:pt x="1488376" y="353593"/>
                  </a:lnTo>
                  <a:lnTo>
                    <a:pt x="1515211" y="388950"/>
                  </a:lnTo>
                  <a:lnTo>
                    <a:pt x="1540116" y="425780"/>
                  </a:lnTo>
                  <a:lnTo>
                    <a:pt x="1563014" y="464019"/>
                  </a:lnTo>
                  <a:lnTo>
                    <a:pt x="1583817" y="503567"/>
                  </a:lnTo>
                  <a:lnTo>
                    <a:pt x="1602460" y="544360"/>
                  </a:lnTo>
                  <a:lnTo>
                    <a:pt x="1618869" y="586333"/>
                  </a:lnTo>
                  <a:lnTo>
                    <a:pt x="1632966" y="629399"/>
                  </a:lnTo>
                  <a:lnTo>
                    <a:pt x="1644662" y="673468"/>
                  </a:lnTo>
                  <a:lnTo>
                    <a:pt x="1653895" y="718489"/>
                  </a:lnTo>
                  <a:lnTo>
                    <a:pt x="1660588" y="764374"/>
                  </a:lnTo>
                  <a:lnTo>
                    <a:pt x="1664652" y="811047"/>
                  </a:lnTo>
                  <a:lnTo>
                    <a:pt x="1666036" y="858431"/>
                  </a:lnTo>
                  <a:lnTo>
                    <a:pt x="1666036" y="568045"/>
                  </a:lnTo>
                  <a:lnTo>
                    <a:pt x="1635150" y="493077"/>
                  </a:lnTo>
                  <a:lnTo>
                    <a:pt x="1614436" y="452107"/>
                  </a:lnTo>
                  <a:lnTo>
                    <a:pt x="1591640" y="412419"/>
                  </a:lnTo>
                  <a:lnTo>
                    <a:pt x="1566824" y="374091"/>
                  </a:lnTo>
                  <a:lnTo>
                    <a:pt x="1540052" y="337197"/>
                  </a:lnTo>
                  <a:lnTo>
                    <a:pt x="1511427" y="301815"/>
                  </a:lnTo>
                  <a:lnTo>
                    <a:pt x="1480997" y="268008"/>
                  </a:lnTo>
                  <a:lnTo>
                    <a:pt x="1448841" y="235851"/>
                  </a:lnTo>
                  <a:lnTo>
                    <a:pt x="1415021" y="205409"/>
                  </a:lnTo>
                  <a:lnTo>
                    <a:pt x="1379550" y="176720"/>
                  </a:lnTo>
                  <a:lnTo>
                    <a:pt x="1342745" y="150025"/>
                  </a:lnTo>
                  <a:lnTo>
                    <a:pt x="1304417" y="125196"/>
                  </a:lnTo>
                  <a:lnTo>
                    <a:pt x="1264729" y="102400"/>
                  </a:lnTo>
                  <a:lnTo>
                    <a:pt x="1223759" y="81686"/>
                  </a:lnTo>
                  <a:lnTo>
                    <a:pt x="1181569" y="63144"/>
                  </a:lnTo>
                  <a:lnTo>
                    <a:pt x="1138250" y="46824"/>
                  </a:lnTo>
                  <a:lnTo>
                    <a:pt x="1093851" y="32829"/>
                  </a:lnTo>
                  <a:lnTo>
                    <a:pt x="1048461" y="21196"/>
                  </a:lnTo>
                  <a:lnTo>
                    <a:pt x="1002144" y="12039"/>
                  </a:lnTo>
                  <a:lnTo>
                    <a:pt x="954989" y="5397"/>
                  </a:lnTo>
                  <a:lnTo>
                    <a:pt x="907046" y="1358"/>
                  </a:lnTo>
                  <a:lnTo>
                    <a:pt x="858418" y="0"/>
                  </a:lnTo>
                  <a:lnTo>
                    <a:pt x="809777" y="1358"/>
                  </a:lnTo>
                  <a:lnTo>
                    <a:pt x="761834" y="5397"/>
                  </a:lnTo>
                  <a:lnTo>
                    <a:pt x="714679" y="12039"/>
                  </a:lnTo>
                  <a:lnTo>
                    <a:pt x="668362" y="21196"/>
                  </a:lnTo>
                  <a:lnTo>
                    <a:pt x="622973" y="32829"/>
                  </a:lnTo>
                  <a:lnTo>
                    <a:pt x="578573" y="46824"/>
                  </a:lnTo>
                  <a:lnTo>
                    <a:pt x="535254" y="63144"/>
                  </a:lnTo>
                  <a:lnTo>
                    <a:pt x="493064" y="81686"/>
                  </a:lnTo>
                  <a:lnTo>
                    <a:pt x="452094" y="102400"/>
                  </a:lnTo>
                  <a:lnTo>
                    <a:pt x="412407" y="125196"/>
                  </a:lnTo>
                  <a:lnTo>
                    <a:pt x="374078" y="150025"/>
                  </a:lnTo>
                  <a:lnTo>
                    <a:pt x="337185" y="176784"/>
                  </a:lnTo>
                  <a:lnTo>
                    <a:pt x="301802" y="205409"/>
                  </a:lnTo>
                  <a:lnTo>
                    <a:pt x="267982" y="235851"/>
                  </a:lnTo>
                  <a:lnTo>
                    <a:pt x="235826" y="268008"/>
                  </a:lnTo>
                  <a:lnTo>
                    <a:pt x="205397" y="301815"/>
                  </a:lnTo>
                  <a:lnTo>
                    <a:pt x="176771" y="337197"/>
                  </a:lnTo>
                  <a:lnTo>
                    <a:pt x="149999" y="374091"/>
                  </a:lnTo>
                  <a:lnTo>
                    <a:pt x="125183" y="412419"/>
                  </a:lnTo>
                  <a:lnTo>
                    <a:pt x="102387" y="452107"/>
                  </a:lnTo>
                  <a:lnTo>
                    <a:pt x="81673" y="493077"/>
                  </a:lnTo>
                  <a:lnTo>
                    <a:pt x="63131" y="535266"/>
                  </a:lnTo>
                  <a:lnTo>
                    <a:pt x="46812" y="578599"/>
                  </a:lnTo>
                  <a:lnTo>
                    <a:pt x="32816" y="622998"/>
                  </a:lnTo>
                  <a:lnTo>
                    <a:pt x="21196" y="668388"/>
                  </a:lnTo>
                  <a:lnTo>
                    <a:pt x="12026" y="714692"/>
                  </a:lnTo>
                  <a:lnTo>
                    <a:pt x="5384" y="761860"/>
                  </a:lnTo>
                  <a:lnTo>
                    <a:pt x="1358" y="809790"/>
                  </a:lnTo>
                  <a:lnTo>
                    <a:pt x="0" y="858431"/>
                  </a:lnTo>
                  <a:lnTo>
                    <a:pt x="1358" y="907072"/>
                  </a:lnTo>
                  <a:lnTo>
                    <a:pt x="5384" y="955001"/>
                  </a:lnTo>
                  <a:lnTo>
                    <a:pt x="12026" y="1002169"/>
                  </a:lnTo>
                  <a:lnTo>
                    <a:pt x="21196" y="1048473"/>
                  </a:lnTo>
                  <a:lnTo>
                    <a:pt x="32816" y="1093863"/>
                  </a:lnTo>
                  <a:lnTo>
                    <a:pt x="46812" y="1138262"/>
                  </a:lnTo>
                  <a:lnTo>
                    <a:pt x="63131" y="1181595"/>
                  </a:lnTo>
                  <a:lnTo>
                    <a:pt x="81673" y="1223772"/>
                  </a:lnTo>
                  <a:lnTo>
                    <a:pt x="102387" y="1264754"/>
                  </a:lnTo>
                  <a:lnTo>
                    <a:pt x="125183" y="1304442"/>
                  </a:lnTo>
                  <a:lnTo>
                    <a:pt x="149999" y="1342758"/>
                  </a:lnTo>
                  <a:lnTo>
                    <a:pt x="176771" y="1379651"/>
                  </a:lnTo>
                  <a:lnTo>
                    <a:pt x="205397" y="1415046"/>
                  </a:lnTo>
                  <a:lnTo>
                    <a:pt x="235826" y="1448854"/>
                  </a:lnTo>
                  <a:lnTo>
                    <a:pt x="267982" y="1481010"/>
                  </a:lnTo>
                  <a:lnTo>
                    <a:pt x="301802" y="1511439"/>
                  </a:lnTo>
                  <a:lnTo>
                    <a:pt x="337273" y="1540141"/>
                  </a:lnTo>
                  <a:lnTo>
                    <a:pt x="374078" y="1566837"/>
                  </a:lnTo>
                  <a:lnTo>
                    <a:pt x="412407" y="1591652"/>
                  </a:lnTo>
                  <a:lnTo>
                    <a:pt x="452094" y="1614462"/>
                  </a:lnTo>
                  <a:lnTo>
                    <a:pt x="493064" y="1635163"/>
                  </a:lnTo>
                  <a:lnTo>
                    <a:pt x="535254" y="1653717"/>
                  </a:lnTo>
                  <a:lnTo>
                    <a:pt x="578573" y="1670024"/>
                  </a:lnTo>
                  <a:lnTo>
                    <a:pt x="622973" y="1684032"/>
                  </a:lnTo>
                  <a:lnTo>
                    <a:pt x="668362" y="1695653"/>
                  </a:lnTo>
                  <a:lnTo>
                    <a:pt x="714679" y="1704822"/>
                  </a:lnTo>
                  <a:lnTo>
                    <a:pt x="761834" y="1711452"/>
                  </a:lnTo>
                  <a:lnTo>
                    <a:pt x="809777" y="1715490"/>
                  </a:lnTo>
                  <a:lnTo>
                    <a:pt x="858418" y="1716849"/>
                  </a:lnTo>
                  <a:lnTo>
                    <a:pt x="907046" y="1715490"/>
                  </a:lnTo>
                  <a:lnTo>
                    <a:pt x="954989" y="1711452"/>
                  </a:lnTo>
                  <a:lnTo>
                    <a:pt x="1002144" y="1704822"/>
                  </a:lnTo>
                  <a:lnTo>
                    <a:pt x="1048461" y="1695653"/>
                  </a:lnTo>
                  <a:lnTo>
                    <a:pt x="1093851" y="1684032"/>
                  </a:lnTo>
                  <a:lnTo>
                    <a:pt x="1138250" y="1670024"/>
                  </a:lnTo>
                  <a:lnTo>
                    <a:pt x="1148803" y="1666049"/>
                  </a:lnTo>
                  <a:lnTo>
                    <a:pt x="1181569" y="1653717"/>
                  </a:lnTo>
                  <a:lnTo>
                    <a:pt x="1223759" y="1635163"/>
                  </a:lnTo>
                  <a:lnTo>
                    <a:pt x="1264729" y="1614462"/>
                  </a:lnTo>
                  <a:lnTo>
                    <a:pt x="1304417" y="1591652"/>
                  </a:lnTo>
                  <a:lnTo>
                    <a:pt x="1342745" y="1566837"/>
                  </a:lnTo>
                  <a:lnTo>
                    <a:pt x="1379639" y="1540078"/>
                  </a:lnTo>
                  <a:lnTo>
                    <a:pt x="1415021" y="1511439"/>
                  </a:lnTo>
                  <a:lnTo>
                    <a:pt x="1448841" y="1481010"/>
                  </a:lnTo>
                  <a:lnTo>
                    <a:pt x="1480997" y="1448854"/>
                  </a:lnTo>
                  <a:lnTo>
                    <a:pt x="1511427" y="1415046"/>
                  </a:lnTo>
                  <a:lnTo>
                    <a:pt x="1540052" y="1379651"/>
                  </a:lnTo>
                  <a:lnTo>
                    <a:pt x="1566824" y="1342758"/>
                  </a:lnTo>
                  <a:lnTo>
                    <a:pt x="1591640" y="1304442"/>
                  </a:lnTo>
                  <a:lnTo>
                    <a:pt x="1614436" y="1264754"/>
                  </a:lnTo>
                  <a:lnTo>
                    <a:pt x="1635150" y="1223772"/>
                  </a:lnTo>
                  <a:lnTo>
                    <a:pt x="1653692" y="1181595"/>
                  </a:lnTo>
                  <a:lnTo>
                    <a:pt x="1670011" y="1138262"/>
                  </a:lnTo>
                  <a:lnTo>
                    <a:pt x="1684007" y="1093863"/>
                  </a:lnTo>
                  <a:lnTo>
                    <a:pt x="1695627" y="1048473"/>
                  </a:lnTo>
                  <a:lnTo>
                    <a:pt x="1704797" y="1002169"/>
                  </a:lnTo>
                  <a:lnTo>
                    <a:pt x="1711439" y="955001"/>
                  </a:lnTo>
                  <a:lnTo>
                    <a:pt x="1715465" y="907072"/>
                  </a:lnTo>
                  <a:lnTo>
                    <a:pt x="1716836" y="858431"/>
                  </a:lnTo>
                  <a:close/>
                </a:path>
              </a:pathLst>
            </a:custGeom>
            <a:solidFill>
              <a:srgbClr val="FF6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73388" y="1525178"/>
              <a:ext cx="163763" cy="14194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1983" y="1792786"/>
              <a:ext cx="163762" cy="14316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0663289" y="1551063"/>
              <a:ext cx="424180" cy="389255"/>
            </a:xfrm>
            <a:custGeom>
              <a:avLst/>
              <a:gdLst/>
              <a:ahLst/>
              <a:cxnLst/>
              <a:rect l="l" t="t" r="r" b="b"/>
              <a:pathLst>
                <a:path w="424179" h="389255">
                  <a:moveTo>
                    <a:pt x="423748" y="25400"/>
                  </a:moveTo>
                  <a:lnTo>
                    <a:pt x="421741" y="15519"/>
                  </a:lnTo>
                  <a:lnTo>
                    <a:pt x="416306" y="7442"/>
                  </a:lnTo>
                  <a:lnTo>
                    <a:pt x="408228" y="2006"/>
                  </a:lnTo>
                  <a:lnTo>
                    <a:pt x="398348" y="0"/>
                  </a:lnTo>
                  <a:lnTo>
                    <a:pt x="372948" y="0"/>
                  </a:lnTo>
                  <a:lnTo>
                    <a:pt x="372948" y="50800"/>
                  </a:lnTo>
                  <a:lnTo>
                    <a:pt x="372948" y="105460"/>
                  </a:lnTo>
                  <a:lnTo>
                    <a:pt x="355447" y="105460"/>
                  </a:lnTo>
                  <a:lnTo>
                    <a:pt x="355447" y="156260"/>
                  </a:lnTo>
                  <a:lnTo>
                    <a:pt x="355447" y="337908"/>
                  </a:lnTo>
                  <a:lnTo>
                    <a:pt x="68338" y="337908"/>
                  </a:lnTo>
                  <a:lnTo>
                    <a:pt x="68338" y="156260"/>
                  </a:lnTo>
                  <a:lnTo>
                    <a:pt x="355447" y="156260"/>
                  </a:lnTo>
                  <a:lnTo>
                    <a:pt x="355447" y="105460"/>
                  </a:lnTo>
                  <a:lnTo>
                    <a:pt x="50800" y="105460"/>
                  </a:lnTo>
                  <a:lnTo>
                    <a:pt x="50800" y="50800"/>
                  </a:lnTo>
                  <a:lnTo>
                    <a:pt x="372948" y="50800"/>
                  </a:lnTo>
                  <a:lnTo>
                    <a:pt x="372948" y="0"/>
                  </a:lnTo>
                  <a:lnTo>
                    <a:pt x="25400" y="0"/>
                  </a:lnTo>
                  <a:lnTo>
                    <a:pt x="15506" y="2006"/>
                  </a:lnTo>
                  <a:lnTo>
                    <a:pt x="7442" y="7442"/>
                  </a:lnTo>
                  <a:lnTo>
                    <a:pt x="1993" y="15519"/>
                  </a:lnTo>
                  <a:lnTo>
                    <a:pt x="0" y="25400"/>
                  </a:lnTo>
                  <a:lnTo>
                    <a:pt x="0" y="130860"/>
                  </a:lnTo>
                  <a:lnTo>
                    <a:pt x="1993" y="140754"/>
                  </a:lnTo>
                  <a:lnTo>
                    <a:pt x="7429" y="148831"/>
                  </a:lnTo>
                  <a:lnTo>
                    <a:pt x="15506" y="154266"/>
                  </a:lnTo>
                  <a:lnTo>
                    <a:pt x="17538" y="154686"/>
                  </a:lnTo>
                  <a:lnTo>
                    <a:pt x="17538" y="363308"/>
                  </a:lnTo>
                  <a:lnTo>
                    <a:pt x="19532" y="373202"/>
                  </a:lnTo>
                  <a:lnTo>
                    <a:pt x="24968" y="381279"/>
                  </a:lnTo>
                  <a:lnTo>
                    <a:pt x="33045" y="386715"/>
                  </a:lnTo>
                  <a:lnTo>
                    <a:pt x="42938" y="388708"/>
                  </a:lnTo>
                  <a:lnTo>
                    <a:pt x="380847" y="388708"/>
                  </a:lnTo>
                  <a:lnTo>
                    <a:pt x="390728" y="386715"/>
                  </a:lnTo>
                  <a:lnTo>
                    <a:pt x="398805" y="381279"/>
                  </a:lnTo>
                  <a:lnTo>
                    <a:pt x="404241" y="373202"/>
                  </a:lnTo>
                  <a:lnTo>
                    <a:pt x="406247" y="363308"/>
                  </a:lnTo>
                  <a:lnTo>
                    <a:pt x="406247" y="337908"/>
                  </a:lnTo>
                  <a:lnTo>
                    <a:pt x="406247" y="156260"/>
                  </a:lnTo>
                  <a:lnTo>
                    <a:pt x="406247" y="154673"/>
                  </a:lnTo>
                  <a:lnTo>
                    <a:pt x="408228" y="154266"/>
                  </a:lnTo>
                  <a:lnTo>
                    <a:pt x="416306" y="148831"/>
                  </a:lnTo>
                  <a:lnTo>
                    <a:pt x="421741" y="140754"/>
                  </a:lnTo>
                  <a:lnTo>
                    <a:pt x="423748" y="130860"/>
                  </a:lnTo>
                  <a:lnTo>
                    <a:pt x="423748" y="105460"/>
                  </a:lnTo>
                  <a:lnTo>
                    <a:pt x="423748" y="50800"/>
                  </a:lnTo>
                  <a:lnTo>
                    <a:pt x="423748" y="25400"/>
                  </a:lnTo>
                  <a:close/>
                </a:path>
              </a:pathLst>
            </a:custGeom>
            <a:solidFill>
              <a:srgbClr val="FF6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11455" y="8745156"/>
            <a:ext cx="10636250" cy="1983105"/>
          </a:xfrm>
          <a:custGeom>
            <a:avLst/>
            <a:gdLst/>
            <a:ahLst/>
            <a:cxnLst/>
            <a:rect l="l" t="t" r="r" b="b"/>
            <a:pathLst>
              <a:path w="10636250" h="1983104">
                <a:moveTo>
                  <a:pt x="10635856" y="1982838"/>
                </a:moveTo>
                <a:lnTo>
                  <a:pt x="0" y="1982838"/>
                </a:lnTo>
                <a:lnTo>
                  <a:pt x="0" y="0"/>
                </a:lnTo>
                <a:lnTo>
                  <a:pt x="10635856" y="0"/>
                </a:lnTo>
                <a:lnTo>
                  <a:pt x="10635856" y="1982838"/>
                </a:lnTo>
                <a:close/>
              </a:path>
            </a:pathLst>
          </a:custGeom>
          <a:solidFill>
            <a:srgbClr val="583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479326" y="8916336"/>
            <a:ext cx="803910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0290" marR="5080" indent="-1038225">
              <a:lnSpc>
                <a:spcPct val="145800"/>
              </a:lnSpc>
              <a:spcBef>
                <a:spcPts val="100"/>
              </a:spcBef>
            </a:pPr>
            <a:r>
              <a:rPr sz="2800" b="1" i="1" dirty="0">
                <a:solidFill>
                  <a:srgbClr val="FFFFFF"/>
                </a:solidFill>
                <a:latin typeface="Formular"/>
                <a:cs typeface="Formular"/>
              </a:rPr>
              <a:t>Максимальная бережность и </a:t>
            </a:r>
            <a:r>
              <a:rPr sz="2800" b="1" i="1" spc="-10" dirty="0">
                <a:solidFill>
                  <a:srgbClr val="FFFFFF"/>
                </a:solidFill>
                <a:latin typeface="Formular"/>
                <a:cs typeface="Formular"/>
              </a:rPr>
              <a:t>надежность </a:t>
            </a:r>
            <a:r>
              <a:rPr sz="2800" b="1" i="1" dirty="0">
                <a:solidFill>
                  <a:srgbClr val="FFFFFF"/>
                </a:solidFill>
                <a:latin typeface="Formular"/>
                <a:cs typeface="Formular"/>
              </a:rPr>
              <a:t>Система минимизации </a:t>
            </a:r>
            <a:r>
              <a:rPr sz="2800" b="1" i="1" spc="-10" dirty="0">
                <a:solidFill>
                  <a:srgbClr val="FFFFFF"/>
                </a:solidFill>
                <a:latin typeface="Formular"/>
                <a:cs typeface="Formular"/>
              </a:rPr>
              <a:t>ошибок</a:t>
            </a:r>
            <a:endParaRPr sz="2800">
              <a:latin typeface="Formular"/>
              <a:cs typeface="Formula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66536" y="3800868"/>
            <a:ext cx="7249795" cy="6927215"/>
          </a:xfrm>
          <a:custGeom>
            <a:avLst/>
            <a:gdLst/>
            <a:ahLst/>
            <a:cxnLst/>
            <a:rect l="l" t="t" r="r" b="b"/>
            <a:pathLst>
              <a:path w="7249794" h="6927215">
                <a:moveTo>
                  <a:pt x="7249464" y="0"/>
                </a:moveTo>
                <a:lnTo>
                  <a:pt x="0" y="0"/>
                </a:lnTo>
                <a:lnTo>
                  <a:pt x="0" y="6927126"/>
                </a:lnTo>
                <a:lnTo>
                  <a:pt x="7249464" y="6927126"/>
                </a:lnTo>
                <a:lnTo>
                  <a:pt x="7249464" y="0"/>
                </a:lnTo>
                <a:close/>
              </a:path>
            </a:pathLst>
          </a:custGeom>
          <a:solidFill>
            <a:srgbClr val="583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06700" y="832872"/>
            <a:ext cx="6518909" cy="2178050"/>
          </a:xfrm>
          <a:prstGeom prst="rect">
            <a:avLst/>
          </a:prstGeom>
        </p:spPr>
        <p:txBody>
          <a:bodyPr vert="horz" wrap="square" lIns="0" tIns="1879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sz="2300" b="0" i="1" spc="-10" dirty="0">
                <a:solidFill>
                  <a:srgbClr val="FF6400"/>
                </a:solidFill>
                <a:latin typeface="Formular"/>
                <a:cs typeface="Formular"/>
              </a:rPr>
              <a:t>Упаковка</a:t>
            </a:r>
            <a:endParaRPr sz="2300">
              <a:latin typeface="Formular"/>
              <a:cs typeface="Formular"/>
            </a:endParaRPr>
          </a:p>
          <a:p>
            <a:pPr marL="366395" marR="5080">
              <a:lnSpc>
                <a:spcPct val="100000"/>
              </a:lnSpc>
              <a:spcBef>
                <a:spcPts val="900"/>
              </a:spcBef>
            </a:pP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Все</a:t>
            </a:r>
            <a:r>
              <a:rPr sz="1500" b="0" i="1" spc="7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отправляемые</a:t>
            </a:r>
            <a:r>
              <a:rPr sz="1500" b="0" i="1" spc="7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заказы</a:t>
            </a:r>
            <a:r>
              <a:rPr sz="1500" b="0" i="1" spc="7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тщательно</a:t>
            </a:r>
            <a:r>
              <a:rPr sz="1500" b="0" i="1" spc="7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упаковываются</a:t>
            </a:r>
            <a:r>
              <a:rPr sz="1500" b="0" i="1" spc="7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spc="-10" dirty="0">
                <a:solidFill>
                  <a:srgbClr val="FF6400"/>
                </a:solidFill>
                <a:latin typeface="Formular"/>
                <a:cs typeface="Formular"/>
              </a:rPr>
              <a:t>независимо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от</a:t>
            </a:r>
            <a:r>
              <a:rPr sz="1500" b="0" i="1" spc="3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способа</a:t>
            </a:r>
            <a:r>
              <a:rPr sz="1500" b="0" i="1" spc="4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spc="-10" dirty="0">
                <a:solidFill>
                  <a:srgbClr val="FF6400"/>
                </a:solidFill>
                <a:latin typeface="Formular"/>
                <a:cs typeface="Formular"/>
              </a:rPr>
              <a:t>доставки.</a:t>
            </a:r>
            <a:endParaRPr sz="1500">
              <a:latin typeface="Formular"/>
              <a:cs typeface="Formular"/>
            </a:endParaRPr>
          </a:p>
          <a:p>
            <a:pPr marL="366395">
              <a:lnSpc>
                <a:spcPct val="100000"/>
              </a:lnSpc>
              <a:spcBef>
                <a:spcPts val="550"/>
              </a:spcBef>
            </a:pPr>
            <a:r>
              <a:rPr sz="2050" i="1" dirty="0">
                <a:latin typeface="Formular"/>
                <a:cs typeface="Formular"/>
              </a:rPr>
              <a:t>Гофрокороба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/</a:t>
            </a:r>
            <a:r>
              <a:rPr sz="2050" i="1" spc="-7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наполнитель</a:t>
            </a:r>
            <a:r>
              <a:rPr sz="2050" i="1" spc="-7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/</a:t>
            </a:r>
            <a:r>
              <a:rPr sz="2050" i="1" spc="-7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мягкая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упаковка;</a:t>
            </a:r>
            <a:endParaRPr sz="2050">
              <a:latin typeface="Formular"/>
              <a:cs typeface="Formular"/>
            </a:endParaRPr>
          </a:p>
          <a:p>
            <a:pPr marL="366395" marR="556260">
              <a:lnSpc>
                <a:spcPct val="77200"/>
              </a:lnSpc>
              <a:spcBef>
                <a:spcPts val="1500"/>
              </a:spcBef>
            </a:pPr>
            <a:r>
              <a:rPr sz="2050" i="1" spc="-10" dirty="0">
                <a:latin typeface="Formular"/>
                <a:cs typeface="Formular"/>
              </a:rPr>
              <a:t>Нестандартная</a:t>
            </a:r>
            <a:r>
              <a:rPr sz="2050" i="1" spc="-5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упаковка,</a:t>
            </a:r>
            <a:r>
              <a:rPr sz="2050" i="1" spc="-5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в</a:t>
            </a:r>
            <a:r>
              <a:rPr sz="2050" i="1" spc="-4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том</a:t>
            </a:r>
            <a:r>
              <a:rPr sz="2050" i="1" spc="-5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числе бутилированных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товаров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и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хрупкого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груза;</a:t>
            </a:r>
            <a:endParaRPr sz="2050">
              <a:latin typeface="Formular"/>
              <a:cs typeface="Form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35498" y="3118949"/>
            <a:ext cx="4325620" cy="336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3075" i="1" baseline="8130" dirty="0">
                <a:latin typeface="Formular"/>
                <a:cs typeface="Formular"/>
              </a:rPr>
              <a:t>Доупаковка</a:t>
            </a:r>
            <a:r>
              <a:rPr sz="3075" i="1" spc="-15" baseline="8130" dirty="0">
                <a:latin typeface="Formular"/>
                <a:cs typeface="Formular"/>
              </a:rPr>
              <a:t> </a:t>
            </a:r>
            <a:r>
              <a:rPr sz="1500" b="0" dirty="0">
                <a:latin typeface="Formular"/>
                <a:cs typeface="Formular"/>
              </a:rPr>
              <a:t>(формирование</a:t>
            </a:r>
            <a:r>
              <a:rPr sz="1500" b="0" spc="-5" dirty="0">
                <a:latin typeface="Formular"/>
                <a:cs typeface="Formular"/>
              </a:rPr>
              <a:t> </a:t>
            </a:r>
            <a:r>
              <a:rPr sz="1500" b="0" spc="-10" dirty="0">
                <a:latin typeface="Formular"/>
                <a:cs typeface="Formular"/>
              </a:rPr>
              <a:t>комплектов)</a:t>
            </a:r>
            <a:endParaRPr sz="1500">
              <a:latin typeface="Formular"/>
              <a:cs typeface="Form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35498" y="3226821"/>
            <a:ext cx="6359525" cy="257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603250">
              <a:lnSpc>
                <a:spcPct val="130100"/>
              </a:lnSpc>
              <a:spcBef>
                <a:spcPts val="100"/>
              </a:spcBef>
            </a:pPr>
            <a:r>
              <a:rPr sz="2050" i="1" dirty="0">
                <a:latin typeface="Formular"/>
                <a:cs typeface="Formular"/>
              </a:rPr>
              <a:t>с</a:t>
            </a:r>
            <a:r>
              <a:rPr sz="2050" i="1" spc="-5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применением</a:t>
            </a:r>
            <a:r>
              <a:rPr sz="2050" i="1" spc="-5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различных</a:t>
            </a:r>
            <a:r>
              <a:rPr sz="2050" i="1" spc="-5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материалов; </a:t>
            </a:r>
            <a:r>
              <a:rPr sz="2050" i="1" dirty="0">
                <a:latin typeface="Formular"/>
                <a:cs typeface="Formular"/>
              </a:rPr>
              <a:t>Подготовка</a:t>
            </a:r>
            <a:r>
              <a:rPr sz="2050" i="1" spc="-8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сопроводительных</a:t>
            </a:r>
            <a:r>
              <a:rPr sz="2050" i="1" spc="-8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документов;</a:t>
            </a:r>
            <a:endParaRPr sz="2050">
              <a:latin typeface="Formular"/>
              <a:cs typeface="Formular"/>
            </a:endParaRPr>
          </a:p>
          <a:p>
            <a:pPr marL="38100">
              <a:lnSpc>
                <a:spcPts val="2330"/>
              </a:lnSpc>
              <a:spcBef>
                <a:spcPts val="740"/>
              </a:spcBef>
            </a:pPr>
            <a:r>
              <a:rPr sz="2050" i="1" spc="-10" dirty="0">
                <a:latin typeface="Formular"/>
                <a:cs typeface="Formular"/>
              </a:rPr>
              <a:t>Индивидуальная</a:t>
            </a:r>
            <a:r>
              <a:rPr sz="2050" i="1" spc="-4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упаковка</a:t>
            </a:r>
            <a:endParaRPr sz="2050">
              <a:latin typeface="Formular"/>
              <a:cs typeface="Formular"/>
            </a:endParaRPr>
          </a:p>
          <a:p>
            <a:pPr marL="38100">
              <a:lnSpc>
                <a:spcPts val="2330"/>
              </a:lnSpc>
            </a:pPr>
            <a:r>
              <a:rPr sz="1500" b="0" dirty="0">
                <a:latin typeface="Formular"/>
                <a:cs typeface="Formular"/>
              </a:rPr>
              <a:t>(например,</a:t>
            </a:r>
            <a:r>
              <a:rPr sz="1500" b="0" spc="70" dirty="0">
                <a:latin typeface="Formular"/>
                <a:cs typeface="Formular"/>
              </a:rPr>
              <a:t> </a:t>
            </a:r>
            <a:r>
              <a:rPr sz="1500" b="0" dirty="0">
                <a:latin typeface="Formular"/>
                <a:cs typeface="Formular"/>
              </a:rPr>
              <a:t>клиент</a:t>
            </a:r>
            <a:r>
              <a:rPr sz="1500" b="0" spc="75" dirty="0">
                <a:latin typeface="Formular"/>
                <a:cs typeface="Formular"/>
              </a:rPr>
              <a:t> </a:t>
            </a:r>
            <a:r>
              <a:rPr sz="1500" b="0" dirty="0">
                <a:latin typeface="Formular"/>
                <a:cs typeface="Formular"/>
              </a:rPr>
              <a:t>предоставляет</a:t>
            </a:r>
            <a:r>
              <a:rPr sz="1500" b="0" spc="75" dirty="0">
                <a:latin typeface="Formular"/>
                <a:cs typeface="Formular"/>
              </a:rPr>
              <a:t> </a:t>
            </a:r>
            <a:r>
              <a:rPr sz="1500" b="0" dirty="0">
                <a:latin typeface="Formular"/>
                <a:cs typeface="Formular"/>
              </a:rPr>
              <a:t>свой</a:t>
            </a:r>
            <a:r>
              <a:rPr sz="1500" b="0" spc="75" dirty="0">
                <a:latin typeface="Formular"/>
                <a:cs typeface="Formular"/>
              </a:rPr>
              <a:t> </a:t>
            </a:r>
            <a:r>
              <a:rPr sz="1500" b="0" dirty="0">
                <a:latin typeface="Formular"/>
                <a:cs typeface="Formular"/>
              </a:rPr>
              <a:t>упаковочный</a:t>
            </a:r>
            <a:r>
              <a:rPr sz="1500" b="0" spc="70" dirty="0">
                <a:latin typeface="Formular"/>
                <a:cs typeface="Formular"/>
              </a:rPr>
              <a:t> </a:t>
            </a:r>
            <a:r>
              <a:rPr sz="1500" b="0" spc="-10" dirty="0">
                <a:latin typeface="Formular"/>
                <a:cs typeface="Formular"/>
              </a:rPr>
              <a:t>материал)</a:t>
            </a:r>
            <a:r>
              <a:rPr sz="3075" i="1" spc="-15" baseline="8130" dirty="0">
                <a:latin typeface="Formular"/>
                <a:cs typeface="Formular"/>
              </a:rPr>
              <a:t>;</a:t>
            </a:r>
            <a:endParaRPr sz="3075" baseline="8130">
              <a:latin typeface="Formular"/>
              <a:cs typeface="Formular"/>
            </a:endParaRPr>
          </a:p>
          <a:p>
            <a:pPr marL="38100">
              <a:lnSpc>
                <a:spcPct val="100000"/>
              </a:lnSpc>
              <a:spcBef>
                <a:spcPts val="440"/>
              </a:spcBef>
            </a:pPr>
            <a:r>
              <a:rPr sz="2050" i="1" dirty="0">
                <a:latin typeface="Formular"/>
                <a:cs typeface="Formular"/>
              </a:rPr>
              <a:t>Подарочная</a:t>
            </a:r>
            <a:r>
              <a:rPr sz="2050" i="1" spc="-114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упаковка</a:t>
            </a:r>
            <a:r>
              <a:rPr sz="2050" i="1" spc="-114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клиента;</a:t>
            </a:r>
            <a:endParaRPr sz="2050">
              <a:latin typeface="Formular"/>
              <a:cs typeface="Formular"/>
            </a:endParaRPr>
          </a:p>
          <a:p>
            <a:pPr marL="38100" marR="30480">
              <a:lnSpc>
                <a:spcPts val="2200"/>
              </a:lnSpc>
              <a:spcBef>
                <a:spcPts val="1030"/>
              </a:spcBef>
            </a:pPr>
            <a:r>
              <a:rPr sz="2050" i="1" dirty="0">
                <a:latin typeface="Formular"/>
                <a:cs typeface="Formular"/>
              </a:rPr>
              <a:t>Вложение</a:t>
            </a:r>
            <a:r>
              <a:rPr sz="2050" i="1" spc="-9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рекламных</a:t>
            </a:r>
            <a:r>
              <a:rPr sz="2050" i="1" spc="-9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материалов</a:t>
            </a:r>
            <a:r>
              <a:rPr sz="2050" i="1" spc="-9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+</a:t>
            </a:r>
            <a:r>
              <a:rPr sz="2050" i="1" spc="-9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подарочные </a:t>
            </a:r>
            <a:r>
              <a:rPr sz="3075" i="1" baseline="8130" dirty="0">
                <a:latin typeface="Formular"/>
                <a:cs typeface="Formular"/>
              </a:rPr>
              <a:t>экземпляры</a:t>
            </a:r>
            <a:r>
              <a:rPr sz="3075" i="1" spc="-52" baseline="8130" dirty="0">
                <a:latin typeface="Formular"/>
                <a:cs typeface="Formular"/>
              </a:rPr>
              <a:t> </a:t>
            </a:r>
            <a:r>
              <a:rPr sz="1500" b="0" dirty="0">
                <a:latin typeface="Formular"/>
                <a:cs typeface="Formular"/>
              </a:rPr>
              <a:t>(например,</a:t>
            </a:r>
            <a:r>
              <a:rPr sz="1500" b="0" spc="-15" dirty="0">
                <a:latin typeface="Formular"/>
                <a:cs typeface="Formular"/>
              </a:rPr>
              <a:t> </a:t>
            </a:r>
            <a:r>
              <a:rPr sz="1500" b="0" spc="-10" dirty="0">
                <a:latin typeface="Formular"/>
                <a:cs typeface="Formular"/>
              </a:rPr>
              <a:t>пробники)</a:t>
            </a:r>
            <a:r>
              <a:rPr sz="3075" i="1" spc="-15" baseline="8130" dirty="0">
                <a:latin typeface="Formular"/>
                <a:cs typeface="Formular"/>
              </a:rPr>
              <a:t>.</a:t>
            </a:r>
            <a:endParaRPr sz="3075" baseline="8130">
              <a:latin typeface="Formular"/>
              <a:cs typeface="Form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86608" y="2116418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60">
                <a:moveTo>
                  <a:pt x="87553" y="0"/>
                </a:moveTo>
                <a:lnTo>
                  <a:pt x="0" y="87553"/>
                </a:lnTo>
                <a:lnTo>
                  <a:pt x="87553" y="175094"/>
                </a:lnTo>
                <a:lnTo>
                  <a:pt x="175107" y="87553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86608" y="2537123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60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86608" y="3186176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60">
                <a:moveTo>
                  <a:pt x="87553" y="0"/>
                </a:moveTo>
                <a:lnTo>
                  <a:pt x="0" y="87553"/>
                </a:lnTo>
                <a:lnTo>
                  <a:pt x="87553" y="175094"/>
                </a:lnTo>
                <a:lnTo>
                  <a:pt x="175107" y="87553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86608" y="3804329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60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6608" y="4237734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60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86608" y="5304166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60">
                <a:moveTo>
                  <a:pt x="87553" y="0"/>
                </a:moveTo>
                <a:lnTo>
                  <a:pt x="0" y="87553"/>
                </a:lnTo>
                <a:lnTo>
                  <a:pt x="87553" y="175094"/>
                </a:lnTo>
                <a:lnTo>
                  <a:pt x="175107" y="87553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86608" y="4880833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60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696207" y="5962767"/>
            <a:ext cx="7190740" cy="4260850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70"/>
              </a:spcBef>
            </a:pPr>
            <a:r>
              <a:rPr sz="2300" b="0" i="1" spc="-10" dirty="0">
                <a:solidFill>
                  <a:srgbClr val="FF6400"/>
                </a:solidFill>
                <a:latin typeface="Formular"/>
                <a:cs typeface="Formular"/>
              </a:rPr>
              <a:t>Доставка</a:t>
            </a:r>
            <a:endParaRPr sz="2300">
              <a:latin typeface="Formular"/>
              <a:cs typeface="Formular"/>
            </a:endParaRPr>
          </a:p>
          <a:p>
            <a:pPr marL="366395" marR="143510">
              <a:lnSpc>
                <a:spcPct val="100000"/>
              </a:lnSpc>
              <a:spcBef>
                <a:spcPts val="700"/>
              </a:spcBef>
            </a:pP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В</a:t>
            </a:r>
            <a:r>
              <a:rPr sz="1500" b="0" i="1" spc="4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тот</a:t>
            </a:r>
            <a:r>
              <a:rPr sz="1500" b="0" i="1" spc="4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же</a:t>
            </a:r>
            <a:r>
              <a:rPr sz="1500" b="0" i="1" spc="4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день</a:t>
            </a:r>
            <a:r>
              <a:rPr sz="1500" b="0" i="1" spc="4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заказы</a:t>
            </a:r>
            <a:r>
              <a:rPr sz="1500" b="0" i="1" spc="4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передаются</a:t>
            </a:r>
            <a:r>
              <a:rPr sz="1500" b="0" i="1" spc="4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на</a:t>
            </a:r>
            <a:r>
              <a:rPr sz="1500" b="0" i="1" spc="4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доставку</a:t>
            </a:r>
            <a:r>
              <a:rPr sz="1500" b="0" i="1" spc="4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(при</a:t>
            </a:r>
            <a:r>
              <a:rPr sz="1500" b="0" i="1" spc="4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оформлении</a:t>
            </a:r>
            <a:r>
              <a:rPr sz="1500" b="0" i="1" spc="4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spc="-10" dirty="0">
                <a:solidFill>
                  <a:srgbClr val="FF6400"/>
                </a:solidFill>
                <a:latin typeface="Formular"/>
                <a:cs typeface="Formular"/>
              </a:rPr>
              <a:t>заказа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до</a:t>
            </a:r>
            <a:r>
              <a:rPr sz="1500" b="0" i="1" spc="2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11/00,</a:t>
            </a:r>
            <a:r>
              <a:rPr sz="1500" b="0" i="1" spc="3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только</a:t>
            </a:r>
            <a:r>
              <a:rPr sz="1500" b="0" i="1" spc="3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в</a:t>
            </a:r>
            <a:r>
              <a:rPr sz="1500" b="0" i="1" spc="3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spc="-10" dirty="0">
                <a:solidFill>
                  <a:srgbClr val="FF6400"/>
                </a:solidFill>
                <a:latin typeface="Formular"/>
                <a:cs typeface="Formular"/>
              </a:rPr>
              <a:t>Москве).</a:t>
            </a:r>
            <a:endParaRPr sz="1500">
              <a:latin typeface="Formular"/>
              <a:cs typeface="Formular"/>
            </a:endParaRPr>
          </a:p>
          <a:p>
            <a:pPr marL="366395" marR="1190625">
              <a:lnSpc>
                <a:spcPct val="73200"/>
              </a:lnSpc>
              <a:spcBef>
                <a:spcPts val="1610"/>
              </a:spcBef>
            </a:pPr>
            <a:r>
              <a:rPr sz="2050" i="1" dirty="0">
                <a:latin typeface="Formular"/>
                <a:cs typeface="Formular"/>
              </a:rPr>
              <a:t>SMS</a:t>
            </a:r>
            <a:r>
              <a:rPr sz="2050" i="1" spc="-4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и</a:t>
            </a:r>
            <a:r>
              <a:rPr sz="2050" i="1" spc="-4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push</a:t>
            </a:r>
            <a:r>
              <a:rPr sz="2050" i="1" spc="-4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информирование</a:t>
            </a:r>
            <a:r>
              <a:rPr sz="2050" i="1" spc="-4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потребителей </a:t>
            </a:r>
            <a:r>
              <a:rPr sz="2050" i="1" dirty="0">
                <a:latin typeface="Formular"/>
                <a:cs typeface="Formular"/>
              </a:rPr>
              <a:t>о</a:t>
            </a:r>
            <a:r>
              <a:rPr sz="2050" i="1" spc="-5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статусе</a:t>
            </a:r>
            <a:r>
              <a:rPr sz="2050" i="1" spc="-5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доставки;</a:t>
            </a:r>
            <a:endParaRPr sz="2050">
              <a:latin typeface="Formular"/>
              <a:cs typeface="Formular"/>
            </a:endParaRPr>
          </a:p>
          <a:p>
            <a:pPr marL="366395" marR="2529840">
              <a:lnSpc>
                <a:spcPct val="130100"/>
              </a:lnSpc>
            </a:pPr>
            <a:r>
              <a:rPr sz="2050" i="1" dirty="0">
                <a:latin typeface="Formular"/>
                <a:cs typeface="Formular"/>
              </a:rPr>
              <a:t>Собственная</a:t>
            </a:r>
            <a:r>
              <a:rPr sz="2050" i="1" spc="-13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курьерская</a:t>
            </a:r>
            <a:r>
              <a:rPr sz="2050" i="1" spc="-13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служба; </a:t>
            </a:r>
            <a:r>
              <a:rPr sz="2050" i="1" dirty="0">
                <a:latin typeface="Formular"/>
                <a:cs typeface="Formular"/>
              </a:rPr>
              <a:t>Экспресс</a:t>
            </a:r>
            <a:r>
              <a:rPr sz="2050" i="1" spc="-10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доставка;</a:t>
            </a:r>
            <a:endParaRPr sz="2050">
              <a:latin typeface="Formular"/>
              <a:cs typeface="Formular"/>
            </a:endParaRPr>
          </a:p>
          <a:p>
            <a:pPr marL="366395" marR="494030">
              <a:lnSpc>
                <a:spcPts val="2000"/>
              </a:lnSpc>
              <a:spcBef>
                <a:spcPts val="1190"/>
              </a:spcBef>
            </a:pPr>
            <a:r>
              <a:rPr sz="2050" i="1" dirty="0">
                <a:latin typeface="Formular"/>
                <a:cs typeface="Formular"/>
              </a:rPr>
              <a:t>Доставка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«в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руки»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на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следующий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день</a:t>
            </a:r>
            <a:r>
              <a:rPr sz="2050" i="1" spc="-5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в</a:t>
            </a:r>
            <a:r>
              <a:rPr sz="2050" i="1" spc="-6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Москве, </a:t>
            </a:r>
            <a:r>
              <a:rPr sz="2050" i="1" spc="-20" dirty="0">
                <a:latin typeface="Formular"/>
                <a:cs typeface="Formular"/>
              </a:rPr>
              <a:t>Санкт-</a:t>
            </a:r>
            <a:r>
              <a:rPr sz="2050" i="1" dirty="0">
                <a:latin typeface="Formular"/>
                <a:cs typeface="Formular"/>
              </a:rPr>
              <a:t>Петербурге</a:t>
            </a:r>
            <a:r>
              <a:rPr sz="2050" i="1" spc="-5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и</a:t>
            </a:r>
            <a:r>
              <a:rPr sz="2050" i="1" spc="-4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в</a:t>
            </a:r>
            <a:r>
              <a:rPr sz="2050" i="1" spc="-4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города</a:t>
            </a:r>
            <a:r>
              <a:rPr sz="2050" i="1" spc="-45" dirty="0">
                <a:latin typeface="Formular"/>
                <a:cs typeface="Formular"/>
              </a:rPr>
              <a:t> </a:t>
            </a:r>
            <a:r>
              <a:rPr sz="2050" i="1" spc="-20" dirty="0">
                <a:latin typeface="Formular"/>
                <a:cs typeface="Formular"/>
              </a:rPr>
              <a:t>ЦФО;</a:t>
            </a:r>
            <a:endParaRPr sz="2050">
              <a:latin typeface="Formular"/>
              <a:cs typeface="Formular"/>
            </a:endParaRPr>
          </a:p>
          <a:p>
            <a:pPr marL="366395">
              <a:lnSpc>
                <a:spcPct val="100000"/>
              </a:lnSpc>
              <a:spcBef>
                <a:spcPts val="750"/>
              </a:spcBef>
            </a:pPr>
            <a:r>
              <a:rPr sz="2050" i="1" dirty="0">
                <a:latin typeface="Formular"/>
                <a:cs typeface="Formular"/>
              </a:rPr>
              <a:t>Собственные</a:t>
            </a:r>
            <a:r>
              <a:rPr sz="2050" i="1" spc="-9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и</a:t>
            </a:r>
            <a:r>
              <a:rPr sz="2050" i="1" spc="-9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партнерские</a:t>
            </a:r>
            <a:r>
              <a:rPr sz="2050" i="1" spc="-9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пункты</a:t>
            </a:r>
            <a:r>
              <a:rPr sz="2050" i="1" spc="-9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выдачи</a:t>
            </a:r>
            <a:r>
              <a:rPr sz="2050" i="1" spc="-9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заказов;</a:t>
            </a:r>
            <a:endParaRPr sz="2050">
              <a:latin typeface="Formular"/>
              <a:cs typeface="Formular"/>
            </a:endParaRPr>
          </a:p>
          <a:p>
            <a:pPr marL="366395" marR="1485265">
              <a:lnSpc>
                <a:spcPts val="2000"/>
              </a:lnSpc>
              <a:spcBef>
                <a:spcPts val="1200"/>
              </a:spcBef>
            </a:pPr>
            <a:r>
              <a:rPr sz="2050" i="1" dirty="0">
                <a:latin typeface="Formular"/>
                <a:cs typeface="Formular"/>
              </a:rPr>
              <a:t>SMS</a:t>
            </a:r>
            <a:r>
              <a:rPr sz="2050" i="1" spc="-2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и</a:t>
            </a:r>
            <a:r>
              <a:rPr sz="2050" i="1" spc="-20" dirty="0">
                <a:latin typeface="Formular"/>
                <a:cs typeface="Formular"/>
              </a:rPr>
              <a:t> push-</a:t>
            </a:r>
            <a:r>
              <a:rPr sz="2050" i="1" spc="-10" dirty="0">
                <a:latin typeface="Formular"/>
                <a:cs typeface="Formular"/>
              </a:rPr>
              <a:t>информирование</a:t>
            </a:r>
            <a:r>
              <a:rPr sz="2050" i="1" spc="-2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получателя </a:t>
            </a:r>
            <a:r>
              <a:rPr sz="2050" i="1" dirty="0">
                <a:latin typeface="Formular"/>
                <a:cs typeface="Formular"/>
              </a:rPr>
              <a:t>о</a:t>
            </a:r>
            <a:r>
              <a:rPr sz="2050" i="1" spc="-5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получении</a:t>
            </a:r>
            <a:r>
              <a:rPr sz="2050" i="1" spc="-5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заказа</a:t>
            </a:r>
            <a:r>
              <a:rPr sz="2050" i="1" spc="-4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в</a:t>
            </a:r>
            <a:r>
              <a:rPr sz="2050" i="1" spc="-5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ПВЗ</a:t>
            </a:r>
            <a:r>
              <a:rPr sz="2050" i="1" spc="-4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и</a:t>
            </a:r>
            <a:r>
              <a:rPr sz="2050" i="1" spc="-50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постаматах.</a:t>
            </a:r>
            <a:endParaRPr sz="2050">
              <a:latin typeface="Formular"/>
              <a:cs typeface="Form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63420" y="7214413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59">
                <a:moveTo>
                  <a:pt x="87553" y="0"/>
                </a:moveTo>
                <a:lnTo>
                  <a:pt x="0" y="87553"/>
                </a:lnTo>
                <a:lnTo>
                  <a:pt x="87553" y="175094"/>
                </a:lnTo>
                <a:lnTo>
                  <a:pt x="175107" y="87553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63420" y="7876419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59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63420" y="8271471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59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3420" y="8679224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59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63420" y="9353929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59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63420" y="9759961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60" h="175259">
                <a:moveTo>
                  <a:pt x="87553" y="0"/>
                </a:moveTo>
                <a:lnTo>
                  <a:pt x="0" y="87541"/>
                </a:lnTo>
                <a:lnTo>
                  <a:pt x="87553" y="175094"/>
                </a:lnTo>
                <a:lnTo>
                  <a:pt x="175107" y="87541"/>
                </a:lnTo>
                <a:lnTo>
                  <a:pt x="87553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0"/>
            <a:ext cx="10636250" cy="766445"/>
          </a:xfrm>
          <a:custGeom>
            <a:avLst/>
            <a:gdLst/>
            <a:ahLst/>
            <a:cxnLst/>
            <a:rect l="l" t="t" r="r" b="b"/>
            <a:pathLst>
              <a:path w="10636250" h="766445">
                <a:moveTo>
                  <a:pt x="10635856" y="0"/>
                </a:moveTo>
                <a:lnTo>
                  <a:pt x="0" y="0"/>
                </a:lnTo>
                <a:lnTo>
                  <a:pt x="0" y="766229"/>
                </a:lnTo>
                <a:lnTo>
                  <a:pt x="10635856" y="766229"/>
                </a:lnTo>
                <a:lnTo>
                  <a:pt x="10635856" y="0"/>
                </a:lnTo>
                <a:close/>
              </a:path>
            </a:pathLst>
          </a:custGeom>
          <a:solidFill>
            <a:srgbClr val="5832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5304" y="974267"/>
            <a:ext cx="1666239" cy="1666239"/>
          </a:xfrm>
          <a:custGeom>
            <a:avLst/>
            <a:gdLst/>
            <a:ahLst/>
            <a:cxnLst/>
            <a:rect l="l" t="t" r="r" b="b"/>
            <a:pathLst>
              <a:path w="1666239" h="1666239">
                <a:moveTo>
                  <a:pt x="1176210" y="595515"/>
                </a:moveTo>
                <a:lnTo>
                  <a:pt x="1174750" y="588302"/>
                </a:lnTo>
                <a:lnTo>
                  <a:pt x="1170787" y="582422"/>
                </a:lnTo>
                <a:lnTo>
                  <a:pt x="1164907" y="578446"/>
                </a:lnTo>
                <a:lnTo>
                  <a:pt x="1157706" y="576999"/>
                </a:lnTo>
                <a:lnTo>
                  <a:pt x="1139190" y="576999"/>
                </a:lnTo>
                <a:lnTo>
                  <a:pt x="1139190" y="614032"/>
                </a:lnTo>
                <a:lnTo>
                  <a:pt x="1139190" y="1234173"/>
                </a:lnTo>
                <a:lnTo>
                  <a:pt x="937615" y="1234173"/>
                </a:lnTo>
                <a:lnTo>
                  <a:pt x="937615" y="1176464"/>
                </a:lnTo>
                <a:lnTo>
                  <a:pt x="937615" y="1157947"/>
                </a:lnTo>
                <a:lnTo>
                  <a:pt x="936155" y="1150734"/>
                </a:lnTo>
                <a:lnTo>
                  <a:pt x="932180" y="1144854"/>
                </a:lnTo>
                <a:lnTo>
                  <a:pt x="926299" y="1140891"/>
                </a:lnTo>
                <a:lnTo>
                  <a:pt x="919099" y="1139444"/>
                </a:lnTo>
                <a:lnTo>
                  <a:pt x="900582" y="1139444"/>
                </a:lnTo>
                <a:lnTo>
                  <a:pt x="900582" y="1176464"/>
                </a:lnTo>
                <a:lnTo>
                  <a:pt x="900582" y="1234173"/>
                </a:lnTo>
                <a:lnTo>
                  <a:pt x="766902" y="1234173"/>
                </a:lnTo>
                <a:lnTo>
                  <a:pt x="766902" y="1176464"/>
                </a:lnTo>
                <a:lnTo>
                  <a:pt x="900582" y="1176464"/>
                </a:lnTo>
                <a:lnTo>
                  <a:pt x="900582" y="1139444"/>
                </a:lnTo>
                <a:lnTo>
                  <a:pt x="748398" y="1139444"/>
                </a:lnTo>
                <a:lnTo>
                  <a:pt x="741184" y="1140891"/>
                </a:lnTo>
                <a:lnTo>
                  <a:pt x="735304" y="1144854"/>
                </a:lnTo>
                <a:lnTo>
                  <a:pt x="731329" y="1150734"/>
                </a:lnTo>
                <a:lnTo>
                  <a:pt x="729881" y="1157947"/>
                </a:lnTo>
                <a:lnTo>
                  <a:pt x="729881" y="1234173"/>
                </a:lnTo>
                <a:lnTo>
                  <a:pt x="528307" y="1234173"/>
                </a:lnTo>
                <a:lnTo>
                  <a:pt x="528307" y="614032"/>
                </a:lnTo>
                <a:lnTo>
                  <a:pt x="729881" y="614032"/>
                </a:lnTo>
                <a:lnTo>
                  <a:pt x="729881" y="690257"/>
                </a:lnTo>
                <a:lnTo>
                  <a:pt x="731329" y="697458"/>
                </a:lnTo>
                <a:lnTo>
                  <a:pt x="735304" y="703338"/>
                </a:lnTo>
                <a:lnTo>
                  <a:pt x="741184" y="707301"/>
                </a:lnTo>
                <a:lnTo>
                  <a:pt x="748398" y="708761"/>
                </a:lnTo>
                <a:lnTo>
                  <a:pt x="919099" y="708761"/>
                </a:lnTo>
                <a:lnTo>
                  <a:pt x="926299" y="707301"/>
                </a:lnTo>
                <a:lnTo>
                  <a:pt x="932180" y="703338"/>
                </a:lnTo>
                <a:lnTo>
                  <a:pt x="936155" y="697458"/>
                </a:lnTo>
                <a:lnTo>
                  <a:pt x="937615" y="690257"/>
                </a:lnTo>
                <a:lnTo>
                  <a:pt x="937615" y="671741"/>
                </a:lnTo>
                <a:lnTo>
                  <a:pt x="937615" y="614032"/>
                </a:lnTo>
                <a:lnTo>
                  <a:pt x="1139190" y="614032"/>
                </a:lnTo>
                <a:lnTo>
                  <a:pt x="1139190" y="576999"/>
                </a:lnTo>
                <a:lnTo>
                  <a:pt x="994994" y="576999"/>
                </a:lnTo>
                <a:lnTo>
                  <a:pt x="1001064" y="574230"/>
                </a:lnTo>
                <a:lnTo>
                  <a:pt x="1044511" y="554443"/>
                </a:lnTo>
                <a:lnTo>
                  <a:pt x="1087056" y="524941"/>
                </a:lnTo>
                <a:lnTo>
                  <a:pt x="1116812" y="487667"/>
                </a:lnTo>
                <a:lnTo>
                  <a:pt x="1128026" y="441833"/>
                </a:lnTo>
                <a:lnTo>
                  <a:pt x="1120775" y="406234"/>
                </a:lnTo>
                <a:lnTo>
                  <a:pt x="1109980" y="391744"/>
                </a:lnTo>
                <a:lnTo>
                  <a:pt x="1100302" y="378739"/>
                </a:lnTo>
                <a:lnTo>
                  <a:pt x="1091006" y="373545"/>
                </a:lnTo>
                <a:lnTo>
                  <a:pt x="1091006" y="441833"/>
                </a:lnTo>
                <a:lnTo>
                  <a:pt x="1079347" y="478459"/>
                </a:lnTo>
                <a:lnTo>
                  <a:pt x="1048524" y="508825"/>
                </a:lnTo>
                <a:lnTo>
                  <a:pt x="1004773" y="533247"/>
                </a:lnTo>
                <a:lnTo>
                  <a:pt x="954303" y="552069"/>
                </a:lnTo>
                <a:lnTo>
                  <a:pt x="903338" y="565619"/>
                </a:lnTo>
                <a:lnTo>
                  <a:pt x="900595" y="566153"/>
                </a:lnTo>
                <a:lnTo>
                  <a:pt x="900595" y="614032"/>
                </a:lnTo>
                <a:lnTo>
                  <a:pt x="900595" y="671741"/>
                </a:lnTo>
                <a:lnTo>
                  <a:pt x="766902" y="671741"/>
                </a:lnTo>
                <a:lnTo>
                  <a:pt x="766902" y="614032"/>
                </a:lnTo>
                <a:lnTo>
                  <a:pt x="900595" y="614032"/>
                </a:lnTo>
                <a:lnTo>
                  <a:pt x="900595" y="566153"/>
                </a:lnTo>
                <a:lnTo>
                  <a:pt x="858113" y="574230"/>
                </a:lnTo>
                <a:lnTo>
                  <a:pt x="865898" y="528332"/>
                </a:lnTo>
                <a:lnTo>
                  <a:pt x="876350" y="500710"/>
                </a:lnTo>
                <a:lnTo>
                  <a:pt x="879932" y="491236"/>
                </a:lnTo>
                <a:lnTo>
                  <a:pt x="916254" y="440766"/>
                </a:lnTo>
                <a:lnTo>
                  <a:pt x="969124" y="404736"/>
                </a:lnTo>
                <a:lnTo>
                  <a:pt x="1027480" y="391744"/>
                </a:lnTo>
                <a:lnTo>
                  <a:pt x="1043686" y="393026"/>
                </a:lnTo>
                <a:lnTo>
                  <a:pt x="1064831" y="399351"/>
                </a:lnTo>
                <a:lnTo>
                  <a:pt x="1083170" y="414388"/>
                </a:lnTo>
                <a:lnTo>
                  <a:pt x="1091006" y="441833"/>
                </a:lnTo>
                <a:lnTo>
                  <a:pt x="1091006" y="373545"/>
                </a:lnTo>
                <a:lnTo>
                  <a:pt x="1068565" y="360997"/>
                </a:lnTo>
                <a:lnTo>
                  <a:pt x="1027480" y="354723"/>
                </a:lnTo>
                <a:lnTo>
                  <a:pt x="991133" y="358787"/>
                </a:lnTo>
                <a:lnTo>
                  <a:pt x="920978" y="389293"/>
                </a:lnTo>
                <a:lnTo>
                  <a:pt x="890270" y="414388"/>
                </a:lnTo>
                <a:lnTo>
                  <a:pt x="861085" y="449834"/>
                </a:lnTo>
                <a:lnTo>
                  <a:pt x="835761" y="500710"/>
                </a:lnTo>
                <a:lnTo>
                  <a:pt x="824014" y="473240"/>
                </a:lnTo>
                <a:lnTo>
                  <a:pt x="813396" y="454977"/>
                </a:lnTo>
                <a:lnTo>
                  <a:pt x="813396" y="574230"/>
                </a:lnTo>
                <a:lnTo>
                  <a:pt x="768159" y="565607"/>
                </a:lnTo>
                <a:lnTo>
                  <a:pt x="717207" y="552056"/>
                </a:lnTo>
                <a:lnTo>
                  <a:pt x="666737" y="533234"/>
                </a:lnTo>
                <a:lnTo>
                  <a:pt x="622985" y="508812"/>
                </a:lnTo>
                <a:lnTo>
                  <a:pt x="592162" y="478459"/>
                </a:lnTo>
                <a:lnTo>
                  <a:pt x="580517" y="441833"/>
                </a:lnTo>
                <a:lnTo>
                  <a:pt x="588352" y="414388"/>
                </a:lnTo>
                <a:lnTo>
                  <a:pt x="606679" y="399351"/>
                </a:lnTo>
                <a:lnTo>
                  <a:pt x="627824" y="393026"/>
                </a:lnTo>
                <a:lnTo>
                  <a:pt x="644042" y="391744"/>
                </a:lnTo>
                <a:lnTo>
                  <a:pt x="673252" y="395084"/>
                </a:lnTo>
                <a:lnTo>
                  <a:pt x="730123" y="420154"/>
                </a:lnTo>
                <a:lnTo>
                  <a:pt x="773912" y="462280"/>
                </a:lnTo>
                <a:lnTo>
                  <a:pt x="805599" y="528332"/>
                </a:lnTo>
                <a:lnTo>
                  <a:pt x="813396" y="574230"/>
                </a:lnTo>
                <a:lnTo>
                  <a:pt x="813396" y="454977"/>
                </a:lnTo>
                <a:lnTo>
                  <a:pt x="810412" y="449834"/>
                </a:lnTo>
                <a:lnTo>
                  <a:pt x="795845" y="430288"/>
                </a:lnTo>
                <a:lnTo>
                  <a:pt x="781227" y="414388"/>
                </a:lnTo>
                <a:lnTo>
                  <a:pt x="753516" y="391744"/>
                </a:lnTo>
                <a:lnTo>
                  <a:pt x="750531" y="389293"/>
                </a:lnTo>
                <a:lnTo>
                  <a:pt x="716381" y="370535"/>
                </a:lnTo>
                <a:lnTo>
                  <a:pt x="680364" y="358787"/>
                </a:lnTo>
                <a:lnTo>
                  <a:pt x="644042" y="354723"/>
                </a:lnTo>
                <a:lnTo>
                  <a:pt x="602957" y="360997"/>
                </a:lnTo>
                <a:lnTo>
                  <a:pt x="571207" y="378739"/>
                </a:lnTo>
                <a:lnTo>
                  <a:pt x="550748" y="406234"/>
                </a:lnTo>
                <a:lnTo>
                  <a:pt x="543496" y="441833"/>
                </a:lnTo>
                <a:lnTo>
                  <a:pt x="554697" y="487667"/>
                </a:lnTo>
                <a:lnTo>
                  <a:pt x="584454" y="524941"/>
                </a:lnTo>
                <a:lnTo>
                  <a:pt x="626999" y="554443"/>
                </a:lnTo>
                <a:lnTo>
                  <a:pt x="676529" y="576999"/>
                </a:lnTo>
                <a:lnTo>
                  <a:pt x="509803" y="576999"/>
                </a:lnTo>
                <a:lnTo>
                  <a:pt x="502589" y="578446"/>
                </a:lnTo>
                <a:lnTo>
                  <a:pt x="496709" y="582422"/>
                </a:lnTo>
                <a:lnTo>
                  <a:pt x="492734" y="588302"/>
                </a:lnTo>
                <a:lnTo>
                  <a:pt x="491286" y="595515"/>
                </a:lnTo>
                <a:lnTo>
                  <a:pt x="491286" y="1252689"/>
                </a:lnTo>
                <a:lnTo>
                  <a:pt x="492734" y="1259890"/>
                </a:lnTo>
                <a:lnTo>
                  <a:pt x="496709" y="1265770"/>
                </a:lnTo>
                <a:lnTo>
                  <a:pt x="502589" y="1269733"/>
                </a:lnTo>
                <a:lnTo>
                  <a:pt x="509803" y="1271193"/>
                </a:lnTo>
                <a:lnTo>
                  <a:pt x="1157706" y="1271193"/>
                </a:lnTo>
                <a:lnTo>
                  <a:pt x="1164907" y="1269733"/>
                </a:lnTo>
                <a:lnTo>
                  <a:pt x="1170787" y="1265770"/>
                </a:lnTo>
                <a:lnTo>
                  <a:pt x="1174750" y="1259890"/>
                </a:lnTo>
                <a:lnTo>
                  <a:pt x="1176210" y="1252689"/>
                </a:lnTo>
                <a:lnTo>
                  <a:pt x="1176210" y="1234173"/>
                </a:lnTo>
                <a:lnTo>
                  <a:pt x="1176210" y="614032"/>
                </a:lnTo>
                <a:lnTo>
                  <a:pt x="1176210" y="595515"/>
                </a:lnTo>
                <a:close/>
              </a:path>
              <a:path w="1666239" h="1666239">
                <a:moveTo>
                  <a:pt x="1666036" y="833018"/>
                </a:moveTo>
                <a:lnTo>
                  <a:pt x="1664627" y="784148"/>
                </a:lnTo>
                <a:lnTo>
                  <a:pt x="1660423" y="736003"/>
                </a:lnTo>
                <a:lnTo>
                  <a:pt x="1653527" y="688682"/>
                </a:lnTo>
                <a:lnTo>
                  <a:pt x="1644002" y="642251"/>
                </a:lnTo>
                <a:lnTo>
                  <a:pt x="1631937" y="596785"/>
                </a:lnTo>
                <a:lnTo>
                  <a:pt x="1629016" y="587870"/>
                </a:lnTo>
                <a:lnTo>
                  <a:pt x="1629016" y="833018"/>
                </a:lnTo>
                <a:lnTo>
                  <a:pt x="1627568" y="881430"/>
                </a:lnTo>
                <a:lnTo>
                  <a:pt x="1623250" y="929093"/>
                </a:lnTo>
                <a:lnTo>
                  <a:pt x="1616176" y="975918"/>
                </a:lnTo>
                <a:lnTo>
                  <a:pt x="1606410" y="1021816"/>
                </a:lnTo>
                <a:lnTo>
                  <a:pt x="1594027" y="1066698"/>
                </a:lnTo>
                <a:lnTo>
                  <a:pt x="1579143" y="1110488"/>
                </a:lnTo>
                <a:lnTo>
                  <a:pt x="1561807" y="1153096"/>
                </a:lnTo>
                <a:lnTo>
                  <a:pt x="1542135" y="1194460"/>
                </a:lnTo>
                <a:lnTo>
                  <a:pt x="1520190" y="1234465"/>
                </a:lnTo>
                <a:lnTo>
                  <a:pt x="1496060" y="1273048"/>
                </a:lnTo>
                <a:lnTo>
                  <a:pt x="1469834" y="1310106"/>
                </a:lnTo>
                <a:lnTo>
                  <a:pt x="1441577" y="1345577"/>
                </a:lnTo>
                <a:lnTo>
                  <a:pt x="1411401" y="1379372"/>
                </a:lnTo>
                <a:lnTo>
                  <a:pt x="1379385" y="1411401"/>
                </a:lnTo>
                <a:lnTo>
                  <a:pt x="1345590" y="1441577"/>
                </a:lnTo>
                <a:lnTo>
                  <a:pt x="1310119" y="1469821"/>
                </a:lnTo>
                <a:lnTo>
                  <a:pt x="1273048" y="1496060"/>
                </a:lnTo>
                <a:lnTo>
                  <a:pt x="1234465" y="1520190"/>
                </a:lnTo>
                <a:lnTo>
                  <a:pt x="1194460" y="1542135"/>
                </a:lnTo>
                <a:lnTo>
                  <a:pt x="1153109" y="1561807"/>
                </a:lnTo>
                <a:lnTo>
                  <a:pt x="1110488" y="1579130"/>
                </a:lnTo>
                <a:lnTo>
                  <a:pt x="1066698" y="1594027"/>
                </a:lnTo>
                <a:lnTo>
                  <a:pt x="1021816" y="1606397"/>
                </a:lnTo>
                <a:lnTo>
                  <a:pt x="975918" y="1616163"/>
                </a:lnTo>
                <a:lnTo>
                  <a:pt x="929106" y="1623250"/>
                </a:lnTo>
                <a:lnTo>
                  <a:pt x="881443" y="1627555"/>
                </a:lnTo>
                <a:lnTo>
                  <a:pt x="833018" y="1629016"/>
                </a:lnTo>
                <a:lnTo>
                  <a:pt x="784606" y="1627555"/>
                </a:lnTo>
                <a:lnTo>
                  <a:pt x="736942" y="1623250"/>
                </a:lnTo>
                <a:lnTo>
                  <a:pt x="690118" y="1616163"/>
                </a:lnTo>
                <a:lnTo>
                  <a:pt x="644232" y="1606397"/>
                </a:lnTo>
                <a:lnTo>
                  <a:pt x="599338" y="1594027"/>
                </a:lnTo>
                <a:lnTo>
                  <a:pt x="555548" y="1579130"/>
                </a:lnTo>
                <a:lnTo>
                  <a:pt x="512940" y="1561807"/>
                </a:lnTo>
                <a:lnTo>
                  <a:pt x="471589" y="1542135"/>
                </a:lnTo>
                <a:lnTo>
                  <a:pt x="431571" y="1520190"/>
                </a:lnTo>
                <a:lnTo>
                  <a:pt x="392988" y="1496060"/>
                </a:lnTo>
                <a:lnTo>
                  <a:pt x="355930" y="1469821"/>
                </a:lnTo>
                <a:lnTo>
                  <a:pt x="320459" y="1441577"/>
                </a:lnTo>
                <a:lnTo>
                  <a:pt x="286664" y="1411401"/>
                </a:lnTo>
                <a:lnTo>
                  <a:pt x="254635" y="1379372"/>
                </a:lnTo>
                <a:lnTo>
                  <a:pt x="224459" y="1345577"/>
                </a:lnTo>
                <a:lnTo>
                  <a:pt x="196215" y="1310106"/>
                </a:lnTo>
                <a:lnTo>
                  <a:pt x="169989" y="1273048"/>
                </a:lnTo>
                <a:lnTo>
                  <a:pt x="145859" y="1234465"/>
                </a:lnTo>
                <a:lnTo>
                  <a:pt x="123913" y="1194460"/>
                </a:lnTo>
                <a:lnTo>
                  <a:pt x="104228" y="1153096"/>
                </a:lnTo>
                <a:lnTo>
                  <a:pt x="86906" y="1110488"/>
                </a:lnTo>
                <a:lnTo>
                  <a:pt x="72009" y="1066698"/>
                </a:lnTo>
                <a:lnTo>
                  <a:pt x="59639" y="1021816"/>
                </a:lnTo>
                <a:lnTo>
                  <a:pt x="49872" y="975918"/>
                </a:lnTo>
                <a:lnTo>
                  <a:pt x="42786" y="929093"/>
                </a:lnTo>
                <a:lnTo>
                  <a:pt x="38481" y="881430"/>
                </a:lnTo>
                <a:lnTo>
                  <a:pt x="37020" y="833018"/>
                </a:lnTo>
                <a:lnTo>
                  <a:pt x="38481" y="784606"/>
                </a:lnTo>
                <a:lnTo>
                  <a:pt x="42786" y="736942"/>
                </a:lnTo>
                <a:lnTo>
                  <a:pt x="49872" y="690118"/>
                </a:lnTo>
                <a:lnTo>
                  <a:pt x="59639" y="644232"/>
                </a:lnTo>
                <a:lnTo>
                  <a:pt x="72009" y="599338"/>
                </a:lnTo>
                <a:lnTo>
                  <a:pt x="86906" y="555548"/>
                </a:lnTo>
                <a:lnTo>
                  <a:pt x="104228" y="512940"/>
                </a:lnTo>
                <a:lnTo>
                  <a:pt x="123913" y="471589"/>
                </a:lnTo>
                <a:lnTo>
                  <a:pt x="145859" y="431571"/>
                </a:lnTo>
                <a:lnTo>
                  <a:pt x="169989" y="392988"/>
                </a:lnTo>
                <a:lnTo>
                  <a:pt x="196215" y="355930"/>
                </a:lnTo>
                <a:lnTo>
                  <a:pt x="224459" y="320459"/>
                </a:lnTo>
                <a:lnTo>
                  <a:pt x="254635" y="286664"/>
                </a:lnTo>
                <a:lnTo>
                  <a:pt x="286664" y="254635"/>
                </a:lnTo>
                <a:lnTo>
                  <a:pt x="320459" y="224459"/>
                </a:lnTo>
                <a:lnTo>
                  <a:pt x="355930" y="196215"/>
                </a:lnTo>
                <a:lnTo>
                  <a:pt x="392988" y="169989"/>
                </a:lnTo>
                <a:lnTo>
                  <a:pt x="431571" y="145846"/>
                </a:lnTo>
                <a:lnTo>
                  <a:pt x="471589" y="123901"/>
                </a:lnTo>
                <a:lnTo>
                  <a:pt x="512940" y="104228"/>
                </a:lnTo>
                <a:lnTo>
                  <a:pt x="555548" y="86906"/>
                </a:lnTo>
                <a:lnTo>
                  <a:pt x="599338" y="72009"/>
                </a:lnTo>
                <a:lnTo>
                  <a:pt x="644232" y="59639"/>
                </a:lnTo>
                <a:lnTo>
                  <a:pt x="690118" y="49872"/>
                </a:lnTo>
                <a:lnTo>
                  <a:pt x="736942" y="42786"/>
                </a:lnTo>
                <a:lnTo>
                  <a:pt x="784606" y="38481"/>
                </a:lnTo>
                <a:lnTo>
                  <a:pt x="833018" y="37020"/>
                </a:lnTo>
                <a:lnTo>
                  <a:pt x="881443" y="38481"/>
                </a:lnTo>
                <a:lnTo>
                  <a:pt x="929106" y="42786"/>
                </a:lnTo>
                <a:lnTo>
                  <a:pt x="975918" y="49872"/>
                </a:lnTo>
                <a:lnTo>
                  <a:pt x="1021816" y="59639"/>
                </a:lnTo>
                <a:lnTo>
                  <a:pt x="1066698" y="72009"/>
                </a:lnTo>
                <a:lnTo>
                  <a:pt x="1110488" y="86906"/>
                </a:lnTo>
                <a:lnTo>
                  <a:pt x="1153109" y="104228"/>
                </a:lnTo>
                <a:lnTo>
                  <a:pt x="1194460" y="123901"/>
                </a:lnTo>
                <a:lnTo>
                  <a:pt x="1234465" y="145846"/>
                </a:lnTo>
                <a:lnTo>
                  <a:pt x="1273048" y="169989"/>
                </a:lnTo>
                <a:lnTo>
                  <a:pt x="1310119" y="196215"/>
                </a:lnTo>
                <a:lnTo>
                  <a:pt x="1345590" y="224459"/>
                </a:lnTo>
                <a:lnTo>
                  <a:pt x="1379385" y="254635"/>
                </a:lnTo>
                <a:lnTo>
                  <a:pt x="1411401" y="286664"/>
                </a:lnTo>
                <a:lnTo>
                  <a:pt x="1441577" y="320459"/>
                </a:lnTo>
                <a:lnTo>
                  <a:pt x="1469834" y="355930"/>
                </a:lnTo>
                <a:lnTo>
                  <a:pt x="1496060" y="392988"/>
                </a:lnTo>
                <a:lnTo>
                  <a:pt x="1520190" y="431571"/>
                </a:lnTo>
                <a:lnTo>
                  <a:pt x="1542135" y="471589"/>
                </a:lnTo>
                <a:lnTo>
                  <a:pt x="1561807" y="512940"/>
                </a:lnTo>
                <a:lnTo>
                  <a:pt x="1579143" y="555548"/>
                </a:lnTo>
                <a:lnTo>
                  <a:pt x="1594027" y="599338"/>
                </a:lnTo>
                <a:lnTo>
                  <a:pt x="1606410" y="644232"/>
                </a:lnTo>
                <a:lnTo>
                  <a:pt x="1616176" y="690118"/>
                </a:lnTo>
                <a:lnTo>
                  <a:pt x="1623250" y="736942"/>
                </a:lnTo>
                <a:lnTo>
                  <a:pt x="1627568" y="784606"/>
                </a:lnTo>
                <a:lnTo>
                  <a:pt x="1629016" y="833018"/>
                </a:lnTo>
                <a:lnTo>
                  <a:pt x="1629016" y="587870"/>
                </a:lnTo>
                <a:lnTo>
                  <a:pt x="1600479" y="509079"/>
                </a:lnTo>
                <a:lnTo>
                  <a:pt x="1581238" y="467004"/>
                </a:lnTo>
                <a:lnTo>
                  <a:pt x="1559788" y="426212"/>
                </a:lnTo>
                <a:lnTo>
                  <a:pt x="1536166" y="386778"/>
                </a:lnTo>
                <a:lnTo>
                  <a:pt x="1510487" y="348780"/>
                </a:lnTo>
                <a:lnTo>
                  <a:pt x="1482801" y="312318"/>
                </a:lnTo>
                <a:lnTo>
                  <a:pt x="1453210" y="277456"/>
                </a:lnTo>
                <a:lnTo>
                  <a:pt x="1421777" y="244259"/>
                </a:lnTo>
                <a:lnTo>
                  <a:pt x="1388592" y="212826"/>
                </a:lnTo>
                <a:lnTo>
                  <a:pt x="1353731" y="183235"/>
                </a:lnTo>
                <a:lnTo>
                  <a:pt x="1317256" y="155562"/>
                </a:lnTo>
                <a:lnTo>
                  <a:pt x="1279271" y="129870"/>
                </a:lnTo>
                <a:lnTo>
                  <a:pt x="1239837" y="106260"/>
                </a:lnTo>
                <a:lnTo>
                  <a:pt x="1199045" y="84797"/>
                </a:lnTo>
                <a:lnTo>
                  <a:pt x="1156957" y="65570"/>
                </a:lnTo>
                <a:lnTo>
                  <a:pt x="1113675" y="48641"/>
                </a:lnTo>
                <a:lnTo>
                  <a:pt x="1078153" y="37020"/>
                </a:lnTo>
                <a:lnTo>
                  <a:pt x="1069263" y="34112"/>
                </a:lnTo>
                <a:lnTo>
                  <a:pt x="1023797" y="22034"/>
                </a:lnTo>
                <a:lnTo>
                  <a:pt x="977366" y="12509"/>
                </a:lnTo>
                <a:lnTo>
                  <a:pt x="930033" y="5613"/>
                </a:lnTo>
                <a:lnTo>
                  <a:pt x="881900" y="1409"/>
                </a:lnTo>
                <a:lnTo>
                  <a:pt x="833018" y="0"/>
                </a:lnTo>
                <a:lnTo>
                  <a:pt x="784148" y="1409"/>
                </a:lnTo>
                <a:lnTo>
                  <a:pt x="736015" y="5613"/>
                </a:lnTo>
                <a:lnTo>
                  <a:pt x="688682" y="12509"/>
                </a:lnTo>
                <a:lnTo>
                  <a:pt x="642251" y="22034"/>
                </a:lnTo>
                <a:lnTo>
                  <a:pt x="596785" y="34112"/>
                </a:lnTo>
                <a:lnTo>
                  <a:pt x="552373" y="48641"/>
                </a:lnTo>
                <a:lnTo>
                  <a:pt x="509079" y="65570"/>
                </a:lnTo>
                <a:lnTo>
                  <a:pt x="467004" y="84797"/>
                </a:lnTo>
                <a:lnTo>
                  <a:pt x="426199" y="106260"/>
                </a:lnTo>
                <a:lnTo>
                  <a:pt x="386778" y="129870"/>
                </a:lnTo>
                <a:lnTo>
                  <a:pt x="348780" y="155562"/>
                </a:lnTo>
                <a:lnTo>
                  <a:pt x="312318" y="183235"/>
                </a:lnTo>
                <a:lnTo>
                  <a:pt x="277456" y="212826"/>
                </a:lnTo>
                <a:lnTo>
                  <a:pt x="244259" y="244259"/>
                </a:lnTo>
                <a:lnTo>
                  <a:pt x="212826" y="277456"/>
                </a:lnTo>
                <a:lnTo>
                  <a:pt x="183235" y="312318"/>
                </a:lnTo>
                <a:lnTo>
                  <a:pt x="155562" y="348780"/>
                </a:lnTo>
                <a:lnTo>
                  <a:pt x="129870" y="386778"/>
                </a:lnTo>
                <a:lnTo>
                  <a:pt x="106260" y="426212"/>
                </a:lnTo>
                <a:lnTo>
                  <a:pt x="84797" y="467004"/>
                </a:lnTo>
                <a:lnTo>
                  <a:pt x="65570" y="509079"/>
                </a:lnTo>
                <a:lnTo>
                  <a:pt x="48641" y="552373"/>
                </a:lnTo>
                <a:lnTo>
                  <a:pt x="34112" y="596785"/>
                </a:lnTo>
                <a:lnTo>
                  <a:pt x="22047" y="642251"/>
                </a:lnTo>
                <a:lnTo>
                  <a:pt x="12522" y="688682"/>
                </a:lnTo>
                <a:lnTo>
                  <a:pt x="5613" y="736003"/>
                </a:lnTo>
                <a:lnTo>
                  <a:pt x="1422" y="784148"/>
                </a:lnTo>
                <a:lnTo>
                  <a:pt x="0" y="833018"/>
                </a:lnTo>
                <a:lnTo>
                  <a:pt x="1422" y="881888"/>
                </a:lnTo>
                <a:lnTo>
                  <a:pt x="5613" y="930033"/>
                </a:lnTo>
                <a:lnTo>
                  <a:pt x="12522" y="977353"/>
                </a:lnTo>
                <a:lnTo>
                  <a:pt x="22047" y="1023785"/>
                </a:lnTo>
                <a:lnTo>
                  <a:pt x="34112" y="1069251"/>
                </a:lnTo>
                <a:lnTo>
                  <a:pt x="48641" y="1113675"/>
                </a:lnTo>
                <a:lnTo>
                  <a:pt x="65570" y="1156957"/>
                </a:lnTo>
                <a:lnTo>
                  <a:pt x="84797" y="1199032"/>
                </a:lnTo>
                <a:lnTo>
                  <a:pt x="106260" y="1239837"/>
                </a:lnTo>
                <a:lnTo>
                  <a:pt x="129870" y="1279271"/>
                </a:lnTo>
                <a:lnTo>
                  <a:pt x="155562" y="1317256"/>
                </a:lnTo>
                <a:lnTo>
                  <a:pt x="183235" y="1353718"/>
                </a:lnTo>
                <a:lnTo>
                  <a:pt x="212826" y="1388592"/>
                </a:lnTo>
                <a:lnTo>
                  <a:pt x="244259" y="1421777"/>
                </a:lnTo>
                <a:lnTo>
                  <a:pt x="277456" y="1453210"/>
                </a:lnTo>
                <a:lnTo>
                  <a:pt x="312318" y="1482801"/>
                </a:lnTo>
                <a:lnTo>
                  <a:pt x="348780" y="1510474"/>
                </a:lnTo>
                <a:lnTo>
                  <a:pt x="386778" y="1536166"/>
                </a:lnTo>
                <a:lnTo>
                  <a:pt x="426199" y="1559775"/>
                </a:lnTo>
                <a:lnTo>
                  <a:pt x="467004" y="1581238"/>
                </a:lnTo>
                <a:lnTo>
                  <a:pt x="509079" y="1600466"/>
                </a:lnTo>
                <a:lnTo>
                  <a:pt x="552373" y="1617395"/>
                </a:lnTo>
                <a:lnTo>
                  <a:pt x="596785" y="1631924"/>
                </a:lnTo>
                <a:lnTo>
                  <a:pt x="642251" y="1644002"/>
                </a:lnTo>
                <a:lnTo>
                  <a:pt x="688682" y="1653514"/>
                </a:lnTo>
                <a:lnTo>
                  <a:pt x="736015" y="1660423"/>
                </a:lnTo>
                <a:lnTo>
                  <a:pt x="784148" y="1664614"/>
                </a:lnTo>
                <a:lnTo>
                  <a:pt x="833018" y="1666036"/>
                </a:lnTo>
                <a:lnTo>
                  <a:pt x="881900" y="1664614"/>
                </a:lnTo>
                <a:lnTo>
                  <a:pt x="930033" y="1660423"/>
                </a:lnTo>
                <a:lnTo>
                  <a:pt x="977366" y="1653514"/>
                </a:lnTo>
                <a:lnTo>
                  <a:pt x="1023797" y="1644002"/>
                </a:lnTo>
                <a:lnTo>
                  <a:pt x="1069263" y="1631924"/>
                </a:lnTo>
                <a:lnTo>
                  <a:pt x="1113675" y="1617395"/>
                </a:lnTo>
                <a:lnTo>
                  <a:pt x="1156957" y="1600466"/>
                </a:lnTo>
                <a:lnTo>
                  <a:pt x="1199045" y="1581238"/>
                </a:lnTo>
                <a:lnTo>
                  <a:pt x="1239837" y="1559775"/>
                </a:lnTo>
                <a:lnTo>
                  <a:pt x="1279271" y="1536166"/>
                </a:lnTo>
                <a:lnTo>
                  <a:pt x="1317256" y="1510474"/>
                </a:lnTo>
                <a:lnTo>
                  <a:pt x="1353731" y="1482801"/>
                </a:lnTo>
                <a:lnTo>
                  <a:pt x="1388592" y="1453210"/>
                </a:lnTo>
                <a:lnTo>
                  <a:pt x="1421777" y="1421777"/>
                </a:lnTo>
                <a:lnTo>
                  <a:pt x="1453210" y="1388592"/>
                </a:lnTo>
                <a:lnTo>
                  <a:pt x="1482801" y="1353718"/>
                </a:lnTo>
                <a:lnTo>
                  <a:pt x="1510487" y="1317256"/>
                </a:lnTo>
                <a:lnTo>
                  <a:pt x="1536166" y="1279271"/>
                </a:lnTo>
                <a:lnTo>
                  <a:pt x="1559788" y="1239837"/>
                </a:lnTo>
                <a:lnTo>
                  <a:pt x="1581238" y="1199032"/>
                </a:lnTo>
                <a:lnTo>
                  <a:pt x="1600479" y="1156957"/>
                </a:lnTo>
                <a:lnTo>
                  <a:pt x="1617395" y="1113675"/>
                </a:lnTo>
                <a:lnTo>
                  <a:pt x="1631937" y="1069251"/>
                </a:lnTo>
                <a:lnTo>
                  <a:pt x="1644002" y="1023785"/>
                </a:lnTo>
                <a:lnTo>
                  <a:pt x="1653527" y="977353"/>
                </a:lnTo>
                <a:lnTo>
                  <a:pt x="1660423" y="930033"/>
                </a:lnTo>
                <a:lnTo>
                  <a:pt x="1664627" y="881888"/>
                </a:lnTo>
                <a:lnTo>
                  <a:pt x="1666036" y="833018"/>
                </a:lnTo>
                <a:close/>
              </a:path>
            </a:pathLst>
          </a:custGeom>
          <a:solidFill>
            <a:srgbClr val="E8491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686306" y="6208328"/>
            <a:ext cx="1666239" cy="1666239"/>
            <a:chOff x="686306" y="6208328"/>
            <a:chExt cx="1666239" cy="1666239"/>
          </a:xfrm>
        </p:grpSpPr>
        <p:sp>
          <p:nvSpPr>
            <p:cNvPr id="23" name="object 23"/>
            <p:cNvSpPr/>
            <p:nvPr/>
          </p:nvSpPr>
          <p:spPr>
            <a:xfrm>
              <a:off x="686295" y="6208331"/>
              <a:ext cx="1666239" cy="1666239"/>
            </a:xfrm>
            <a:custGeom>
              <a:avLst/>
              <a:gdLst/>
              <a:ahLst/>
              <a:cxnLst/>
              <a:rect l="l" t="t" r="r" b="b"/>
              <a:pathLst>
                <a:path w="1666239" h="1666240">
                  <a:moveTo>
                    <a:pt x="1291183" y="697458"/>
                  </a:moveTo>
                  <a:lnTo>
                    <a:pt x="1283309" y="648754"/>
                  </a:lnTo>
                  <a:lnTo>
                    <a:pt x="1261376" y="606412"/>
                  </a:lnTo>
                  <a:lnTo>
                    <a:pt x="1227963" y="572985"/>
                  </a:lnTo>
                  <a:lnTo>
                    <a:pt x="1185621" y="551065"/>
                  </a:lnTo>
                  <a:lnTo>
                    <a:pt x="1136904" y="543179"/>
                  </a:lnTo>
                  <a:lnTo>
                    <a:pt x="544271" y="543179"/>
                  </a:lnTo>
                  <a:lnTo>
                    <a:pt x="544271" y="580199"/>
                  </a:lnTo>
                  <a:lnTo>
                    <a:pt x="1136904" y="580199"/>
                  </a:lnTo>
                  <a:lnTo>
                    <a:pt x="1182497" y="589432"/>
                  </a:lnTo>
                  <a:lnTo>
                    <a:pt x="1219784" y="614591"/>
                  </a:lnTo>
                  <a:lnTo>
                    <a:pt x="1244930" y="651865"/>
                  </a:lnTo>
                  <a:lnTo>
                    <a:pt x="1254163" y="697458"/>
                  </a:lnTo>
                  <a:lnTo>
                    <a:pt x="1244930" y="743051"/>
                  </a:lnTo>
                  <a:lnTo>
                    <a:pt x="1219784" y="780326"/>
                  </a:lnTo>
                  <a:lnTo>
                    <a:pt x="1182497" y="805484"/>
                  </a:lnTo>
                  <a:lnTo>
                    <a:pt x="1136904" y="814705"/>
                  </a:lnTo>
                  <a:lnTo>
                    <a:pt x="530517" y="814705"/>
                  </a:lnTo>
                  <a:lnTo>
                    <a:pt x="481368" y="822655"/>
                  </a:lnTo>
                  <a:lnTo>
                    <a:pt x="438645" y="844778"/>
                  </a:lnTo>
                  <a:lnTo>
                    <a:pt x="404939" y="878497"/>
                  </a:lnTo>
                  <a:lnTo>
                    <a:pt x="382816" y="921219"/>
                  </a:lnTo>
                  <a:lnTo>
                    <a:pt x="374865" y="970356"/>
                  </a:lnTo>
                  <a:lnTo>
                    <a:pt x="382816" y="1019505"/>
                  </a:lnTo>
                  <a:lnTo>
                    <a:pt x="404939" y="1062228"/>
                  </a:lnTo>
                  <a:lnTo>
                    <a:pt x="438645" y="1095933"/>
                  </a:lnTo>
                  <a:lnTo>
                    <a:pt x="481368" y="1118057"/>
                  </a:lnTo>
                  <a:lnTo>
                    <a:pt x="530517" y="1126007"/>
                  </a:lnTo>
                  <a:lnTo>
                    <a:pt x="1124572" y="1126007"/>
                  </a:lnTo>
                  <a:lnTo>
                    <a:pt x="1124572" y="1088986"/>
                  </a:lnTo>
                  <a:lnTo>
                    <a:pt x="530517" y="1088986"/>
                  </a:lnTo>
                  <a:lnTo>
                    <a:pt x="484378" y="1079652"/>
                  </a:lnTo>
                  <a:lnTo>
                    <a:pt x="446671" y="1054201"/>
                  </a:lnTo>
                  <a:lnTo>
                    <a:pt x="421220" y="1016495"/>
                  </a:lnTo>
                  <a:lnTo>
                    <a:pt x="411886" y="970356"/>
                  </a:lnTo>
                  <a:lnTo>
                    <a:pt x="421220" y="924229"/>
                  </a:lnTo>
                  <a:lnTo>
                    <a:pt x="446671" y="886523"/>
                  </a:lnTo>
                  <a:lnTo>
                    <a:pt x="484378" y="861072"/>
                  </a:lnTo>
                  <a:lnTo>
                    <a:pt x="530517" y="851738"/>
                  </a:lnTo>
                  <a:lnTo>
                    <a:pt x="1136904" y="851738"/>
                  </a:lnTo>
                  <a:lnTo>
                    <a:pt x="1185621" y="843864"/>
                  </a:lnTo>
                  <a:lnTo>
                    <a:pt x="1227963" y="821931"/>
                  </a:lnTo>
                  <a:lnTo>
                    <a:pt x="1261376" y="788517"/>
                  </a:lnTo>
                  <a:lnTo>
                    <a:pt x="1283309" y="746175"/>
                  </a:lnTo>
                  <a:lnTo>
                    <a:pt x="1291183" y="697458"/>
                  </a:lnTo>
                  <a:close/>
                </a:path>
                <a:path w="1666239" h="1666240">
                  <a:moveTo>
                    <a:pt x="1666036" y="833018"/>
                  </a:moveTo>
                  <a:lnTo>
                    <a:pt x="1664627" y="784148"/>
                  </a:lnTo>
                  <a:lnTo>
                    <a:pt x="1660423" y="736015"/>
                  </a:lnTo>
                  <a:lnTo>
                    <a:pt x="1653527" y="688682"/>
                  </a:lnTo>
                  <a:lnTo>
                    <a:pt x="1644002" y="642251"/>
                  </a:lnTo>
                  <a:lnTo>
                    <a:pt x="1631937" y="596785"/>
                  </a:lnTo>
                  <a:lnTo>
                    <a:pt x="1629016" y="587870"/>
                  </a:lnTo>
                  <a:lnTo>
                    <a:pt x="1629016" y="833018"/>
                  </a:lnTo>
                  <a:lnTo>
                    <a:pt x="1627568" y="881443"/>
                  </a:lnTo>
                  <a:lnTo>
                    <a:pt x="1623250" y="929106"/>
                  </a:lnTo>
                  <a:lnTo>
                    <a:pt x="1616176" y="975918"/>
                  </a:lnTo>
                  <a:lnTo>
                    <a:pt x="1606410" y="1021816"/>
                  </a:lnTo>
                  <a:lnTo>
                    <a:pt x="1594027" y="1066698"/>
                  </a:lnTo>
                  <a:lnTo>
                    <a:pt x="1579143" y="1110488"/>
                  </a:lnTo>
                  <a:lnTo>
                    <a:pt x="1561820" y="1153109"/>
                  </a:lnTo>
                  <a:lnTo>
                    <a:pt x="1542135" y="1194460"/>
                  </a:lnTo>
                  <a:lnTo>
                    <a:pt x="1520190" y="1234465"/>
                  </a:lnTo>
                  <a:lnTo>
                    <a:pt x="1496060" y="1273048"/>
                  </a:lnTo>
                  <a:lnTo>
                    <a:pt x="1469834" y="1310119"/>
                  </a:lnTo>
                  <a:lnTo>
                    <a:pt x="1441589" y="1345590"/>
                  </a:lnTo>
                  <a:lnTo>
                    <a:pt x="1411401" y="1379385"/>
                  </a:lnTo>
                  <a:lnTo>
                    <a:pt x="1379385" y="1411401"/>
                  </a:lnTo>
                  <a:lnTo>
                    <a:pt x="1345590" y="1441577"/>
                  </a:lnTo>
                  <a:lnTo>
                    <a:pt x="1310119" y="1469834"/>
                  </a:lnTo>
                  <a:lnTo>
                    <a:pt x="1273048" y="1496060"/>
                  </a:lnTo>
                  <a:lnTo>
                    <a:pt x="1234465" y="1520190"/>
                  </a:lnTo>
                  <a:lnTo>
                    <a:pt x="1194460" y="1542135"/>
                  </a:lnTo>
                  <a:lnTo>
                    <a:pt x="1153109" y="1561807"/>
                  </a:lnTo>
                  <a:lnTo>
                    <a:pt x="1110488" y="1579143"/>
                  </a:lnTo>
                  <a:lnTo>
                    <a:pt x="1066698" y="1594027"/>
                  </a:lnTo>
                  <a:lnTo>
                    <a:pt x="1021816" y="1606410"/>
                  </a:lnTo>
                  <a:lnTo>
                    <a:pt x="975918" y="1616176"/>
                  </a:lnTo>
                  <a:lnTo>
                    <a:pt x="929106" y="1623250"/>
                  </a:lnTo>
                  <a:lnTo>
                    <a:pt x="881443" y="1627568"/>
                  </a:lnTo>
                  <a:lnTo>
                    <a:pt x="833018" y="1629016"/>
                  </a:lnTo>
                  <a:lnTo>
                    <a:pt x="784606" y="1627568"/>
                  </a:lnTo>
                  <a:lnTo>
                    <a:pt x="736942" y="1623250"/>
                  </a:lnTo>
                  <a:lnTo>
                    <a:pt x="690118" y="1616176"/>
                  </a:lnTo>
                  <a:lnTo>
                    <a:pt x="644232" y="1606410"/>
                  </a:lnTo>
                  <a:lnTo>
                    <a:pt x="599351" y="1594027"/>
                  </a:lnTo>
                  <a:lnTo>
                    <a:pt x="555548" y="1579143"/>
                  </a:lnTo>
                  <a:lnTo>
                    <a:pt x="512940" y="1561807"/>
                  </a:lnTo>
                  <a:lnTo>
                    <a:pt x="471589" y="1542135"/>
                  </a:lnTo>
                  <a:lnTo>
                    <a:pt x="431571" y="1520190"/>
                  </a:lnTo>
                  <a:lnTo>
                    <a:pt x="393001" y="1496060"/>
                  </a:lnTo>
                  <a:lnTo>
                    <a:pt x="355930" y="1469834"/>
                  </a:lnTo>
                  <a:lnTo>
                    <a:pt x="320459" y="1441577"/>
                  </a:lnTo>
                  <a:lnTo>
                    <a:pt x="286664" y="1411401"/>
                  </a:lnTo>
                  <a:lnTo>
                    <a:pt x="254635" y="1379385"/>
                  </a:lnTo>
                  <a:lnTo>
                    <a:pt x="224459" y="1345590"/>
                  </a:lnTo>
                  <a:lnTo>
                    <a:pt x="196215" y="1310119"/>
                  </a:lnTo>
                  <a:lnTo>
                    <a:pt x="169989" y="1273048"/>
                  </a:lnTo>
                  <a:lnTo>
                    <a:pt x="145859" y="1234465"/>
                  </a:lnTo>
                  <a:lnTo>
                    <a:pt x="123913" y="1194460"/>
                  </a:lnTo>
                  <a:lnTo>
                    <a:pt x="104228" y="1153109"/>
                  </a:lnTo>
                  <a:lnTo>
                    <a:pt x="86906" y="1110488"/>
                  </a:lnTo>
                  <a:lnTo>
                    <a:pt x="72009" y="1066698"/>
                  </a:lnTo>
                  <a:lnTo>
                    <a:pt x="59639" y="1021816"/>
                  </a:lnTo>
                  <a:lnTo>
                    <a:pt x="49872" y="975918"/>
                  </a:lnTo>
                  <a:lnTo>
                    <a:pt x="42786" y="929106"/>
                  </a:lnTo>
                  <a:lnTo>
                    <a:pt x="38481" y="881443"/>
                  </a:lnTo>
                  <a:lnTo>
                    <a:pt x="37020" y="833018"/>
                  </a:lnTo>
                  <a:lnTo>
                    <a:pt x="38481" y="784606"/>
                  </a:lnTo>
                  <a:lnTo>
                    <a:pt x="42786" y="736942"/>
                  </a:lnTo>
                  <a:lnTo>
                    <a:pt x="49872" y="690130"/>
                  </a:lnTo>
                  <a:lnTo>
                    <a:pt x="59639" y="644232"/>
                  </a:lnTo>
                  <a:lnTo>
                    <a:pt x="72009" y="599351"/>
                  </a:lnTo>
                  <a:lnTo>
                    <a:pt x="86906" y="555561"/>
                  </a:lnTo>
                  <a:lnTo>
                    <a:pt x="104228" y="512940"/>
                  </a:lnTo>
                  <a:lnTo>
                    <a:pt x="123913" y="471589"/>
                  </a:lnTo>
                  <a:lnTo>
                    <a:pt x="145859" y="431584"/>
                  </a:lnTo>
                  <a:lnTo>
                    <a:pt x="169989" y="393001"/>
                  </a:lnTo>
                  <a:lnTo>
                    <a:pt x="196215" y="355930"/>
                  </a:lnTo>
                  <a:lnTo>
                    <a:pt x="224459" y="320459"/>
                  </a:lnTo>
                  <a:lnTo>
                    <a:pt x="254635" y="286664"/>
                  </a:lnTo>
                  <a:lnTo>
                    <a:pt x="286664" y="254647"/>
                  </a:lnTo>
                  <a:lnTo>
                    <a:pt x="320459" y="224459"/>
                  </a:lnTo>
                  <a:lnTo>
                    <a:pt x="355930" y="196215"/>
                  </a:lnTo>
                  <a:lnTo>
                    <a:pt x="393001" y="169989"/>
                  </a:lnTo>
                  <a:lnTo>
                    <a:pt x="431571" y="145859"/>
                  </a:lnTo>
                  <a:lnTo>
                    <a:pt x="471589" y="123913"/>
                  </a:lnTo>
                  <a:lnTo>
                    <a:pt x="512940" y="104228"/>
                  </a:lnTo>
                  <a:lnTo>
                    <a:pt x="555548" y="86906"/>
                  </a:lnTo>
                  <a:lnTo>
                    <a:pt x="599351" y="72009"/>
                  </a:lnTo>
                  <a:lnTo>
                    <a:pt x="644232" y="59639"/>
                  </a:lnTo>
                  <a:lnTo>
                    <a:pt x="690118" y="49872"/>
                  </a:lnTo>
                  <a:lnTo>
                    <a:pt x="736942" y="42786"/>
                  </a:lnTo>
                  <a:lnTo>
                    <a:pt x="784606" y="38481"/>
                  </a:lnTo>
                  <a:lnTo>
                    <a:pt x="833018" y="37020"/>
                  </a:lnTo>
                  <a:lnTo>
                    <a:pt x="881443" y="38481"/>
                  </a:lnTo>
                  <a:lnTo>
                    <a:pt x="929106" y="42786"/>
                  </a:lnTo>
                  <a:lnTo>
                    <a:pt x="975918" y="49872"/>
                  </a:lnTo>
                  <a:lnTo>
                    <a:pt x="1021816" y="59639"/>
                  </a:lnTo>
                  <a:lnTo>
                    <a:pt x="1066698" y="72009"/>
                  </a:lnTo>
                  <a:lnTo>
                    <a:pt x="1110488" y="86906"/>
                  </a:lnTo>
                  <a:lnTo>
                    <a:pt x="1153109" y="104228"/>
                  </a:lnTo>
                  <a:lnTo>
                    <a:pt x="1194460" y="123913"/>
                  </a:lnTo>
                  <a:lnTo>
                    <a:pt x="1234465" y="145859"/>
                  </a:lnTo>
                  <a:lnTo>
                    <a:pt x="1273048" y="169989"/>
                  </a:lnTo>
                  <a:lnTo>
                    <a:pt x="1310119" y="196215"/>
                  </a:lnTo>
                  <a:lnTo>
                    <a:pt x="1345590" y="224459"/>
                  </a:lnTo>
                  <a:lnTo>
                    <a:pt x="1379385" y="254647"/>
                  </a:lnTo>
                  <a:lnTo>
                    <a:pt x="1411401" y="286664"/>
                  </a:lnTo>
                  <a:lnTo>
                    <a:pt x="1441589" y="320459"/>
                  </a:lnTo>
                  <a:lnTo>
                    <a:pt x="1469834" y="355930"/>
                  </a:lnTo>
                  <a:lnTo>
                    <a:pt x="1496060" y="393001"/>
                  </a:lnTo>
                  <a:lnTo>
                    <a:pt x="1520190" y="431584"/>
                  </a:lnTo>
                  <a:lnTo>
                    <a:pt x="1542135" y="471589"/>
                  </a:lnTo>
                  <a:lnTo>
                    <a:pt x="1561820" y="512940"/>
                  </a:lnTo>
                  <a:lnTo>
                    <a:pt x="1579143" y="555561"/>
                  </a:lnTo>
                  <a:lnTo>
                    <a:pt x="1594027" y="599351"/>
                  </a:lnTo>
                  <a:lnTo>
                    <a:pt x="1606410" y="644232"/>
                  </a:lnTo>
                  <a:lnTo>
                    <a:pt x="1616176" y="690130"/>
                  </a:lnTo>
                  <a:lnTo>
                    <a:pt x="1623250" y="736942"/>
                  </a:lnTo>
                  <a:lnTo>
                    <a:pt x="1627568" y="784606"/>
                  </a:lnTo>
                  <a:lnTo>
                    <a:pt x="1629016" y="833018"/>
                  </a:lnTo>
                  <a:lnTo>
                    <a:pt x="1629016" y="587870"/>
                  </a:lnTo>
                  <a:lnTo>
                    <a:pt x="1600479" y="509092"/>
                  </a:lnTo>
                  <a:lnTo>
                    <a:pt x="1581251" y="467004"/>
                  </a:lnTo>
                  <a:lnTo>
                    <a:pt x="1559788" y="426212"/>
                  </a:lnTo>
                  <a:lnTo>
                    <a:pt x="1536166" y="386778"/>
                  </a:lnTo>
                  <a:lnTo>
                    <a:pt x="1510487" y="348792"/>
                  </a:lnTo>
                  <a:lnTo>
                    <a:pt x="1482801" y="312318"/>
                  </a:lnTo>
                  <a:lnTo>
                    <a:pt x="1453210" y="277456"/>
                  </a:lnTo>
                  <a:lnTo>
                    <a:pt x="1421777" y="244271"/>
                  </a:lnTo>
                  <a:lnTo>
                    <a:pt x="1388592" y="212839"/>
                  </a:lnTo>
                  <a:lnTo>
                    <a:pt x="1353731" y="183248"/>
                  </a:lnTo>
                  <a:lnTo>
                    <a:pt x="1317256" y="155562"/>
                  </a:lnTo>
                  <a:lnTo>
                    <a:pt x="1279271" y="129882"/>
                  </a:lnTo>
                  <a:lnTo>
                    <a:pt x="1239837" y="106260"/>
                  </a:lnTo>
                  <a:lnTo>
                    <a:pt x="1199045" y="84797"/>
                  </a:lnTo>
                  <a:lnTo>
                    <a:pt x="1156970" y="65570"/>
                  </a:lnTo>
                  <a:lnTo>
                    <a:pt x="1113675" y="48653"/>
                  </a:lnTo>
                  <a:lnTo>
                    <a:pt x="1069263" y="34112"/>
                  </a:lnTo>
                  <a:lnTo>
                    <a:pt x="1023797" y="22047"/>
                  </a:lnTo>
                  <a:lnTo>
                    <a:pt x="977366" y="12522"/>
                  </a:lnTo>
                  <a:lnTo>
                    <a:pt x="930033" y="5613"/>
                  </a:lnTo>
                  <a:lnTo>
                    <a:pt x="881900" y="1422"/>
                  </a:lnTo>
                  <a:lnTo>
                    <a:pt x="833018" y="0"/>
                  </a:lnTo>
                  <a:lnTo>
                    <a:pt x="784148" y="1422"/>
                  </a:lnTo>
                  <a:lnTo>
                    <a:pt x="736015" y="5613"/>
                  </a:lnTo>
                  <a:lnTo>
                    <a:pt x="688682" y="12522"/>
                  </a:lnTo>
                  <a:lnTo>
                    <a:pt x="642251" y="22047"/>
                  </a:lnTo>
                  <a:lnTo>
                    <a:pt x="596785" y="34112"/>
                  </a:lnTo>
                  <a:lnTo>
                    <a:pt x="552373" y="48653"/>
                  </a:lnTo>
                  <a:lnTo>
                    <a:pt x="509079" y="65570"/>
                  </a:lnTo>
                  <a:lnTo>
                    <a:pt x="467004" y="84797"/>
                  </a:lnTo>
                  <a:lnTo>
                    <a:pt x="426212" y="106260"/>
                  </a:lnTo>
                  <a:lnTo>
                    <a:pt x="386778" y="129882"/>
                  </a:lnTo>
                  <a:lnTo>
                    <a:pt x="348792" y="155562"/>
                  </a:lnTo>
                  <a:lnTo>
                    <a:pt x="312318" y="183248"/>
                  </a:lnTo>
                  <a:lnTo>
                    <a:pt x="277456" y="212839"/>
                  </a:lnTo>
                  <a:lnTo>
                    <a:pt x="244259" y="244271"/>
                  </a:lnTo>
                  <a:lnTo>
                    <a:pt x="212839" y="277456"/>
                  </a:lnTo>
                  <a:lnTo>
                    <a:pt x="183235" y="312318"/>
                  </a:lnTo>
                  <a:lnTo>
                    <a:pt x="155562" y="348792"/>
                  </a:lnTo>
                  <a:lnTo>
                    <a:pt x="129870" y="386778"/>
                  </a:lnTo>
                  <a:lnTo>
                    <a:pt x="106260" y="426212"/>
                  </a:lnTo>
                  <a:lnTo>
                    <a:pt x="84797" y="467004"/>
                  </a:lnTo>
                  <a:lnTo>
                    <a:pt x="65570" y="509092"/>
                  </a:lnTo>
                  <a:lnTo>
                    <a:pt x="48653" y="552373"/>
                  </a:lnTo>
                  <a:lnTo>
                    <a:pt x="34112" y="596785"/>
                  </a:lnTo>
                  <a:lnTo>
                    <a:pt x="22047" y="642251"/>
                  </a:lnTo>
                  <a:lnTo>
                    <a:pt x="12522" y="688682"/>
                  </a:lnTo>
                  <a:lnTo>
                    <a:pt x="5626" y="736015"/>
                  </a:lnTo>
                  <a:lnTo>
                    <a:pt x="1422" y="784148"/>
                  </a:lnTo>
                  <a:lnTo>
                    <a:pt x="0" y="833018"/>
                  </a:lnTo>
                  <a:lnTo>
                    <a:pt x="1422" y="881900"/>
                  </a:lnTo>
                  <a:lnTo>
                    <a:pt x="5626" y="930033"/>
                  </a:lnTo>
                  <a:lnTo>
                    <a:pt x="12522" y="977366"/>
                  </a:lnTo>
                  <a:lnTo>
                    <a:pt x="22047" y="1023797"/>
                  </a:lnTo>
                  <a:lnTo>
                    <a:pt x="34112" y="1069263"/>
                  </a:lnTo>
                  <a:lnTo>
                    <a:pt x="48653" y="1113675"/>
                  </a:lnTo>
                  <a:lnTo>
                    <a:pt x="65570" y="1156957"/>
                  </a:lnTo>
                  <a:lnTo>
                    <a:pt x="84797" y="1199045"/>
                  </a:lnTo>
                  <a:lnTo>
                    <a:pt x="106260" y="1239837"/>
                  </a:lnTo>
                  <a:lnTo>
                    <a:pt x="129870" y="1279271"/>
                  </a:lnTo>
                  <a:lnTo>
                    <a:pt x="155562" y="1317256"/>
                  </a:lnTo>
                  <a:lnTo>
                    <a:pt x="183235" y="1353731"/>
                  </a:lnTo>
                  <a:lnTo>
                    <a:pt x="212839" y="1388592"/>
                  </a:lnTo>
                  <a:lnTo>
                    <a:pt x="244259" y="1421777"/>
                  </a:lnTo>
                  <a:lnTo>
                    <a:pt x="277456" y="1453210"/>
                  </a:lnTo>
                  <a:lnTo>
                    <a:pt x="312318" y="1482801"/>
                  </a:lnTo>
                  <a:lnTo>
                    <a:pt x="348792" y="1510487"/>
                  </a:lnTo>
                  <a:lnTo>
                    <a:pt x="386778" y="1536166"/>
                  </a:lnTo>
                  <a:lnTo>
                    <a:pt x="426212" y="1559788"/>
                  </a:lnTo>
                  <a:lnTo>
                    <a:pt x="467004" y="1581238"/>
                  </a:lnTo>
                  <a:lnTo>
                    <a:pt x="509079" y="1600479"/>
                  </a:lnTo>
                  <a:lnTo>
                    <a:pt x="552373" y="1617395"/>
                  </a:lnTo>
                  <a:lnTo>
                    <a:pt x="596785" y="1631937"/>
                  </a:lnTo>
                  <a:lnTo>
                    <a:pt x="642251" y="1644002"/>
                  </a:lnTo>
                  <a:lnTo>
                    <a:pt x="688682" y="1653527"/>
                  </a:lnTo>
                  <a:lnTo>
                    <a:pt x="736015" y="1660423"/>
                  </a:lnTo>
                  <a:lnTo>
                    <a:pt x="784148" y="1664627"/>
                  </a:lnTo>
                  <a:lnTo>
                    <a:pt x="833018" y="1666036"/>
                  </a:lnTo>
                  <a:lnTo>
                    <a:pt x="881900" y="1664627"/>
                  </a:lnTo>
                  <a:lnTo>
                    <a:pt x="930033" y="1660423"/>
                  </a:lnTo>
                  <a:lnTo>
                    <a:pt x="977366" y="1653527"/>
                  </a:lnTo>
                  <a:lnTo>
                    <a:pt x="1023797" y="1644002"/>
                  </a:lnTo>
                  <a:lnTo>
                    <a:pt x="1069263" y="1631937"/>
                  </a:lnTo>
                  <a:lnTo>
                    <a:pt x="1078166" y="1629016"/>
                  </a:lnTo>
                  <a:lnTo>
                    <a:pt x="1113675" y="1617395"/>
                  </a:lnTo>
                  <a:lnTo>
                    <a:pt x="1156970" y="1600479"/>
                  </a:lnTo>
                  <a:lnTo>
                    <a:pt x="1199045" y="1581238"/>
                  </a:lnTo>
                  <a:lnTo>
                    <a:pt x="1239837" y="1559788"/>
                  </a:lnTo>
                  <a:lnTo>
                    <a:pt x="1279271" y="1536166"/>
                  </a:lnTo>
                  <a:lnTo>
                    <a:pt x="1317256" y="1510487"/>
                  </a:lnTo>
                  <a:lnTo>
                    <a:pt x="1353731" y="1482801"/>
                  </a:lnTo>
                  <a:lnTo>
                    <a:pt x="1388592" y="1453210"/>
                  </a:lnTo>
                  <a:lnTo>
                    <a:pt x="1421777" y="1421777"/>
                  </a:lnTo>
                  <a:lnTo>
                    <a:pt x="1453210" y="1388592"/>
                  </a:lnTo>
                  <a:lnTo>
                    <a:pt x="1482801" y="1353731"/>
                  </a:lnTo>
                  <a:lnTo>
                    <a:pt x="1510487" y="1317256"/>
                  </a:lnTo>
                  <a:lnTo>
                    <a:pt x="1536166" y="1279271"/>
                  </a:lnTo>
                  <a:lnTo>
                    <a:pt x="1559788" y="1239837"/>
                  </a:lnTo>
                  <a:lnTo>
                    <a:pt x="1581251" y="1199045"/>
                  </a:lnTo>
                  <a:lnTo>
                    <a:pt x="1600479" y="1156957"/>
                  </a:lnTo>
                  <a:lnTo>
                    <a:pt x="1617395" y="1113675"/>
                  </a:lnTo>
                  <a:lnTo>
                    <a:pt x="1631937" y="1069263"/>
                  </a:lnTo>
                  <a:lnTo>
                    <a:pt x="1644002" y="1023797"/>
                  </a:lnTo>
                  <a:lnTo>
                    <a:pt x="1653527" y="977366"/>
                  </a:lnTo>
                  <a:lnTo>
                    <a:pt x="1660423" y="930033"/>
                  </a:lnTo>
                  <a:lnTo>
                    <a:pt x="1664627" y="881900"/>
                  </a:lnTo>
                  <a:lnTo>
                    <a:pt x="1666036" y="833018"/>
                  </a:lnTo>
                  <a:close/>
                </a:path>
              </a:pathLst>
            </a:custGeom>
            <a:solidFill>
              <a:srgbClr val="E849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0433" y="6683520"/>
              <a:ext cx="173024" cy="1730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9504" y="7229314"/>
              <a:ext cx="173012" cy="173024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0237513" y="1050460"/>
            <a:ext cx="1666239" cy="1666239"/>
            <a:chOff x="10237513" y="1050460"/>
            <a:chExt cx="1666239" cy="1666239"/>
          </a:xfrm>
        </p:grpSpPr>
        <p:sp>
          <p:nvSpPr>
            <p:cNvPr id="27" name="object 27"/>
            <p:cNvSpPr/>
            <p:nvPr/>
          </p:nvSpPr>
          <p:spPr>
            <a:xfrm>
              <a:off x="10237508" y="1050467"/>
              <a:ext cx="1666239" cy="1666239"/>
            </a:xfrm>
            <a:custGeom>
              <a:avLst/>
              <a:gdLst/>
              <a:ahLst/>
              <a:cxnLst/>
              <a:rect l="l" t="t" r="r" b="b"/>
              <a:pathLst>
                <a:path w="1666240" h="1666239">
                  <a:moveTo>
                    <a:pt x="731393" y="530263"/>
                  </a:moveTo>
                  <a:lnTo>
                    <a:pt x="661377" y="530085"/>
                  </a:lnTo>
                  <a:lnTo>
                    <a:pt x="659460" y="530263"/>
                  </a:lnTo>
                  <a:lnTo>
                    <a:pt x="731393" y="530263"/>
                  </a:lnTo>
                  <a:close/>
                </a:path>
                <a:path w="1666240" h="1666239">
                  <a:moveTo>
                    <a:pt x="869416" y="801814"/>
                  </a:moveTo>
                  <a:lnTo>
                    <a:pt x="822896" y="801738"/>
                  </a:lnTo>
                  <a:lnTo>
                    <a:pt x="736053" y="801814"/>
                  </a:lnTo>
                  <a:lnTo>
                    <a:pt x="869416" y="801814"/>
                  </a:lnTo>
                  <a:close/>
                </a:path>
                <a:path w="1666240" h="1666239">
                  <a:moveTo>
                    <a:pt x="1009789" y="704011"/>
                  </a:moveTo>
                  <a:lnTo>
                    <a:pt x="997407" y="651611"/>
                  </a:lnTo>
                  <a:lnTo>
                    <a:pt x="972845" y="617562"/>
                  </a:lnTo>
                  <a:lnTo>
                    <a:pt x="972845" y="706526"/>
                  </a:lnTo>
                  <a:lnTo>
                    <a:pt x="971981" y="727240"/>
                  </a:lnTo>
                  <a:lnTo>
                    <a:pt x="953008" y="774280"/>
                  </a:lnTo>
                  <a:lnTo>
                    <a:pt x="920089" y="798741"/>
                  </a:lnTo>
                  <a:lnTo>
                    <a:pt x="900645" y="801966"/>
                  </a:lnTo>
                  <a:lnTo>
                    <a:pt x="900201" y="801966"/>
                  </a:lnTo>
                  <a:lnTo>
                    <a:pt x="736053" y="801814"/>
                  </a:lnTo>
                  <a:lnTo>
                    <a:pt x="736053" y="629615"/>
                  </a:lnTo>
                  <a:lnTo>
                    <a:pt x="753897" y="629615"/>
                  </a:lnTo>
                  <a:lnTo>
                    <a:pt x="888479" y="630923"/>
                  </a:lnTo>
                  <a:lnTo>
                    <a:pt x="916216" y="630910"/>
                  </a:lnTo>
                  <a:lnTo>
                    <a:pt x="955319" y="652830"/>
                  </a:lnTo>
                  <a:lnTo>
                    <a:pt x="972845" y="706526"/>
                  </a:lnTo>
                  <a:lnTo>
                    <a:pt x="972845" y="617562"/>
                  </a:lnTo>
                  <a:lnTo>
                    <a:pt x="969695" y="614172"/>
                  </a:lnTo>
                  <a:lnTo>
                    <a:pt x="953350" y="602830"/>
                  </a:lnTo>
                  <a:lnTo>
                    <a:pt x="935443" y="596087"/>
                  </a:lnTo>
                  <a:lnTo>
                    <a:pt x="916343" y="593902"/>
                  </a:lnTo>
                  <a:lnTo>
                    <a:pt x="915822" y="593839"/>
                  </a:lnTo>
                  <a:lnTo>
                    <a:pt x="888504" y="593902"/>
                  </a:lnTo>
                  <a:lnTo>
                    <a:pt x="745197" y="592582"/>
                  </a:lnTo>
                  <a:lnTo>
                    <a:pt x="717473" y="592632"/>
                  </a:lnTo>
                  <a:lnTo>
                    <a:pt x="710336" y="594080"/>
                  </a:lnTo>
                  <a:lnTo>
                    <a:pt x="704456" y="598043"/>
                  </a:lnTo>
                  <a:lnTo>
                    <a:pt x="700493" y="603923"/>
                  </a:lnTo>
                  <a:lnTo>
                    <a:pt x="699033" y="611124"/>
                  </a:lnTo>
                  <a:lnTo>
                    <a:pt x="699096" y="820597"/>
                  </a:lnTo>
                  <a:lnTo>
                    <a:pt x="700493" y="827544"/>
                  </a:lnTo>
                  <a:lnTo>
                    <a:pt x="704456" y="833424"/>
                  </a:lnTo>
                  <a:lnTo>
                    <a:pt x="710336" y="837399"/>
                  </a:lnTo>
                  <a:lnTo>
                    <a:pt x="717537" y="838847"/>
                  </a:lnTo>
                  <a:lnTo>
                    <a:pt x="844143" y="838796"/>
                  </a:lnTo>
                  <a:lnTo>
                    <a:pt x="900633" y="839000"/>
                  </a:lnTo>
                  <a:lnTo>
                    <a:pt x="946505" y="827405"/>
                  </a:lnTo>
                  <a:lnTo>
                    <a:pt x="977963" y="801966"/>
                  </a:lnTo>
                  <a:lnTo>
                    <a:pt x="978446" y="801522"/>
                  </a:lnTo>
                  <a:lnTo>
                    <a:pt x="992695" y="781138"/>
                  </a:lnTo>
                  <a:lnTo>
                    <a:pt x="1002868" y="757821"/>
                  </a:lnTo>
                  <a:lnTo>
                    <a:pt x="1008684" y="732091"/>
                  </a:lnTo>
                  <a:lnTo>
                    <a:pt x="1009789" y="704011"/>
                  </a:lnTo>
                  <a:close/>
                </a:path>
                <a:path w="1666240" h="1666239">
                  <a:moveTo>
                    <a:pt x="1082725" y="710120"/>
                  </a:moveTo>
                  <a:lnTo>
                    <a:pt x="1075575" y="661987"/>
                  </a:lnTo>
                  <a:lnTo>
                    <a:pt x="1061986" y="623836"/>
                  </a:lnTo>
                  <a:lnTo>
                    <a:pt x="1045730" y="598004"/>
                  </a:lnTo>
                  <a:lnTo>
                    <a:pt x="1045730" y="710692"/>
                  </a:lnTo>
                  <a:lnTo>
                    <a:pt x="1043279" y="747344"/>
                  </a:lnTo>
                  <a:lnTo>
                    <a:pt x="1012647" y="812406"/>
                  </a:lnTo>
                  <a:lnTo>
                    <a:pt x="978623" y="841133"/>
                  </a:lnTo>
                  <a:lnTo>
                    <a:pt x="930694" y="858037"/>
                  </a:lnTo>
                  <a:lnTo>
                    <a:pt x="877189" y="862723"/>
                  </a:lnTo>
                  <a:lnTo>
                    <a:pt x="858570" y="862736"/>
                  </a:lnTo>
                  <a:lnTo>
                    <a:pt x="846594" y="862711"/>
                  </a:lnTo>
                  <a:lnTo>
                    <a:pt x="717651" y="863066"/>
                  </a:lnTo>
                  <a:lnTo>
                    <a:pt x="710463" y="864527"/>
                  </a:lnTo>
                  <a:lnTo>
                    <a:pt x="704570" y="868502"/>
                  </a:lnTo>
                  <a:lnTo>
                    <a:pt x="700608" y="874382"/>
                  </a:lnTo>
                  <a:lnTo>
                    <a:pt x="699147" y="881583"/>
                  </a:lnTo>
                  <a:lnTo>
                    <a:pt x="699198" y="945540"/>
                  </a:lnTo>
                  <a:lnTo>
                    <a:pt x="700608" y="952500"/>
                  </a:lnTo>
                  <a:lnTo>
                    <a:pt x="704570" y="958380"/>
                  </a:lnTo>
                  <a:lnTo>
                    <a:pt x="710463" y="962342"/>
                  </a:lnTo>
                  <a:lnTo>
                    <a:pt x="717651" y="963790"/>
                  </a:lnTo>
                  <a:lnTo>
                    <a:pt x="932027" y="963790"/>
                  </a:lnTo>
                  <a:lnTo>
                    <a:pt x="932027" y="987145"/>
                  </a:lnTo>
                  <a:lnTo>
                    <a:pt x="717156" y="987145"/>
                  </a:lnTo>
                  <a:lnTo>
                    <a:pt x="709955" y="988606"/>
                  </a:lnTo>
                  <a:lnTo>
                    <a:pt x="704075" y="992568"/>
                  </a:lnTo>
                  <a:lnTo>
                    <a:pt x="700112" y="998448"/>
                  </a:lnTo>
                  <a:lnTo>
                    <a:pt x="698652" y="1005649"/>
                  </a:lnTo>
                  <a:lnTo>
                    <a:pt x="698652" y="1116406"/>
                  </a:lnTo>
                  <a:lnTo>
                    <a:pt x="671588" y="1116406"/>
                  </a:lnTo>
                  <a:lnTo>
                    <a:pt x="671537" y="1005649"/>
                  </a:lnTo>
                  <a:lnTo>
                    <a:pt x="653072" y="987437"/>
                  </a:lnTo>
                  <a:lnTo>
                    <a:pt x="634250" y="987437"/>
                  </a:lnTo>
                  <a:lnTo>
                    <a:pt x="634250" y="964057"/>
                  </a:lnTo>
                  <a:lnTo>
                    <a:pt x="652360" y="964057"/>
                  </a:lnTo>
                  <a:lnTo>
                    <a:pt x="659574" y="962609"/>
                  </a:lnTo>
                  <a:lnTo>
                    <a:pt x="665454" y="958634"/>
                  </a:lnTo>
                  <a:lnTo>
                    <a:pt x="669429" y="952754"/>
                  </a:lnTo>
                  <a:lnTo>
                    <a:pt x="670877" y="945540"/>
                  </a:lnTo>
                  <a:lnTo>
                    <a:pt x="670788" y="881583"/>
                  </a:lnTo>
                  <a:lnTo>
                    <a:pt x="669429" y="874852"/>
                  </a:lnTo>
                  <a:lnTo>
                    <a:pt x="665454" y="868972"/>
                  </a:lnTo>
                  <a:lnTo>
                    <a:pt x="659574" y="864997"/>
                  </a:lnTo>
                  <a:lnTo>
                    <a:pt x="652360" y="863536"/>
                  </a:lnTo>
                  <a:lnTo>
                    <a:pt x="634352" y="863536"/>
                  </a:lnTo>
                  <a:lnTo>
                    <a:pt x="634352" y="839101"/>
                  </a:lnTo>
                  <a:lnTo>
                    <a:pt x="652500" y="839101"/>
                  </a:lnTo>
                  <a:lnTo>
                    <a:pt x="659714" y="837653"/>
                  </a:lnTo>
                  <a:lnTo>
                    <a:pt x="665594" y="833691"/>
                  </a:lnTo>
                  <a:lnTo>
                    <a:pt x="669569" y="827811"/>
                  </a:lnTo>
                  <a:lnTo>
                    <a:pt x="671017" y="820597"/>
                  </a:lnTo>
                  <a:lnTo>
                    <a:pt x="671017" y="567131"/>
                  </a:lnTo>
                  <a:lnTo>
                    <a:pt x="896658" y="567817"/>
                  </a:lnTo>
                  <a:lnTo>
                    <a:pt x="949401" y="573481"/>
                  </a:lnTo>
                  <a:lnTo>
                    <a:pt x="992517" y="595083"/>
                  </a:lnTo>
                  <a:lnTo>
                    <a:pt x="1028992" y="640588"/>
                  </a:lnTo>
                  <a:lnTo>
                    <a:pt x="1045730" y="710692"/>
                  </a:lnTo>
                  <a:lnTo>
                    <a:pt x="1045730" y="598004"/>
                  </a:lnTo>
                  <a:lnTo>
                    <a:pt x="1041781" y="591718"/>
                  </a:lnTo>
                  <a:lnTo>
                    <a:pt x="1016508" y="567131"/>
                  </a:lnTo>
                  <a:lnTo>
                    <a:pt x="1015047" y="565708"/>
                  </a:lnTo>
                  <a:lnTo>
                    <a:pt x="981849" y="545934"/>
                  </a:lnTo>
                  <a:lnTo>
                    <a:pt x="938276" y="533488"/>
                  </a:lnTo>
                  <a:lnTo>
                    <a:pt x="896823" y="530783"/>
                  </a:lnTo>
                  <a:lnTo>
                    <a:pt x="659460" y="530263"/>
                  </a:lnTo>
                  <a:lnTo>
                    <a:pt x="656983" y="530225"/>
                  </a:lnTo>
                  <a:lnTo>
                    <a:pt x="651383" y="530631"/>
                  </a:lnTo>
                  <a:lnTo>
                    <a:pt x="641616" y="531215"/>
                  </a:lnTo>
                  <a:lnTo>
                    <a:pt x="633996" y="539318"/>
                  </a:lnTo>
                  <a:lnTo>
                    <a:pt x="633996" y="802081"/>
                  </a:lnTo>
                  <a:lnTo>
                    <a:pt x="615848" y="802081"/>
                  </a:lnTo>
                  <a:lnTo>
                    <a:pt x="608647" y="803541"/>
                  </a:lnTo>
                  <a:lnTo>
                    <a:pt x="602767" y="807516"/>
                  </a:lnTo>
                  <a:lnTo>
                    <a:pt x="598792" y="813396"/>
                  </a:lnTo>
                  <a:lnTo>
                    <a:pt x="597395" y="820331"/>
                  </a:lnTo>
                  <a:lnTo>
                    <a:pt x="597331" y="882053"/>
                  </a:lnTo>
                  <a:lnTo>
                    <a:pt x="598792" y="889266"/>
                  </a:lnTo>
                  <a:lnTo>
                    <a:pt x="602767" y="895146"/>
                  </a:lnTo>
                  <a:lnTo>
                    <a:pt x="608647" y="899109"/>
                  </a:lnTo>
                  <a:lnTo>
                    <a:pt x="615848" y="900557"/>
                  </a:lnTo>
                  <a:lnTo>
                    <a:pt x="633844" y="900557"/>
                  </a:lnTo>
                  <a:lnTo>
                    <a:pt x="633844" y="927036"/>
                  </a:lnTo>
                  <a:lnTo>
                    <a:pt x="615746" y="927036"/>
                  </a:lnTo>
                  <a:lnTo>
                    <a:pt x="608545" y="928497"/>
                  </a:lnTo>
                  <a:lnTo>
                    <a:pt x="602665" y="932459"/>
                  </a:lnTo>
                  <a:lnTo>
                    <a:pt x="598690" y="938352"/>
                  </a:lnTo>
                  <a:lnTo>
                    <a:pt x="597281" y="945286"/>
                  </a:lnTo>
                  <a:lnTo>
                    <a:pt x="597230" y="1005954"/>
                  </a:lnTo>
                  <a:lnTo>
                    <a:pt x="598690" y="1013167"/>
                  </a:lnTo>
                  <a:lnTo>
                    <a:pt x="602665" y="1019048"/>
                  </a:lnTo>
                  <a:lnTo>
                    <a:pt x="608545" y="1023023"/>
                  </a:lnTo>
                  <a:lnTo>
                    <a:pt x="615746" y="1024470"/>
                  </a:lnTo>
                  <a:lnTo>
                    <a:pt x="634568" y="1024470"/>
                  </a:lnTo>
                  <a:lnTo>
                    <a:pt x="634568" y="1134922"/>
                  </a:lnTo>
                  <a:lnTo>
                    <a:pt x="636028" y="1142136"/>
                  </a:lnTo>
                  <a:lnTo>
                    <a:pt x="639991" y="1148016"/>
                  </a:lnTo>
                  <a:lnTo>
                    <a:pt x="645871" y="1151978"/>
                  </a:lnTo>
                  <a:lnTo>
                    <a:pt x="653072" y="1153426"/>
                  </a:lnTo>
                  <a:lnTo>
                    <a:pt x="717156" y="1153426"/>
                  </a:lnTo>
                  <a:lnTo>
                    <a:pt x="724369" y="1151978"/>
                  </a:lnTo>
                  <a:lnTo>
                    <a:pt x="730250" y="1148016"/>
                  </a:lnTo>
                  <a:lnTo>
                    <a:pt x="734225" y="1142136"/>
                  </a:lnTo>
                  <a:lnTo>
                    <a:pt x="735672" y="1134922"/>
                  </a:lnTo>
                  <a:lnTo>
                    <a:pt x="735672" y="1116406"/>
                  </a:lnTo>
                  <a:lnTo>
                    <a:pt x="735672" y="1024166"/>
                  </a:lnTo>
                  <a:lnTo>
                    <a:pt x="950544" y="1024166"/>
                  </a:lnTo>
                  <a:lnTo>
                    <a:pt x="957757" y="1022718"/>
                  </a:lnTo>
                  <a:lnTo>
                    <a:pt x="963637" y="1018743"/>
                  </a:lnTo>
                  <a:lnTo>
                    <a:pt x="967613" y="1012863"/>
                  </a:lnTo>
                  <a:lnTo>
                    <a:pt x="969010" y="1005954"/>
                  </a:lnTo>
                  <a:lnTo>
                    <a:pt x="969060" y="945286"/>
                  </a:lnTo>
                  <a:lnTo>
                    <a:pt x="967613" y="938085"/>
                  </a:lnTo>
                  <a:lnTo>
                    <a:pt x="963637" y="932205"/>
                  </a:lnTo>
                  <a:lnTo>
                    <a:pt x="957757" y="928230"/>
                  </a:lnTo>
                  <a:lnTo>
                    <a:pt x="950544" y="926769"/>
                  </a:lnTo>
                  <a:lnTo>
                    <a:pt x="736168" y="926769"/>
                  </a:lnTo>
                  <a:lnTo>
                    <a:pt x="736168" y="900087"/>
                  </a:lnTo>
                  <a:lnTo>
                    <a:pt x="878065" y="899718"/>
                  </a:lnTo>
                  <a:lnTo>
                    <a:pt x="917981" y="897521"/>
                  </a:lnTo>
                  <a:lnTo>
                    <a:pt x="970165" y="885380"/>
                  </a:lnTo>
                  <a:lnTo>
                    <a:pt x="1012164" y="862736"/>
                  </a:lnTo>
                  <a:lnTo>
                    <a:pt x="1021689" y="856094"/>
                  </a:lnTo>
                  <a:lnTo>
                    <a:pt x="1041590" y="835494"/>
                  </a:lnTo>
                  <a:lnTo>
                    <a:pt x="1065695" y="797026"/>
                  </a:lnTo>
                  <a:lnTo>
                    <a:pt x="1079423" y="755180"/>
                  </a:lnTo>
                  <a:lnTo>
                    <a:pt x="1082725" y="710120"/>
                  </a:lnTo>
                  <a:close/>
                </a:path>
                <a:path w="1666240" h="1666239">
                  <a:moveTo>
                    <a:pt x="1362760" y="1001141"/>
                  </a:moveTo>
                  <a:lnTo>
                    <a:pt x="1360462" y="994422"/>
                  </a:lnTo>
                  <a:lnTo>
                    <a:pt x="1355813" y="989063"/>
                  </a:lnTo>
                  <a:lnTo>
                    <a:pt x="1349235" y="985774"/>
                  </a:lnTo>
                  <a:lnTo>
                    <a:pt x="1341894" y="985316"/>
                  </a:lnTo>
                  <a:lnTo>
                    <a:pt x="1335176" y="987628"/>
                  </a:lnTo>
                  <a:lnTo>
                    <a:pt x="1329817" y="992276"/>
                  </a:lnTo>
                  <a:lnTo>
                    <a:pt x="1326540" y="998855"/>
                  </a:lnTo>
                  <a:lnTo>
                    <a:pt x="1311541" y="1045476"/>
                  </a:lnTo>
                  <a:lnTo>
                    <a:pt x="1292440" y="1089863"/>
                  </a:lnTo>
                  <a:lnTo>
                    <a:pt x="1269453" y="1131798"/>
                  </a:lnTo>
                  <a:lnTo>
                    <a:pt x="1242834" y="1171092"/>
                  </a:lnTo>
                  <a:lnTo>
                    <a:pt x="1212862" y="1207566"/>
                  </a:lnTo>
                  <a:lnTo>
                    <a:pt x="1179766" y="1241031"/>
                  </a:lnTo>
                  <a:lnTo>
                    <a:pt x="1143812" y="1271270"/>
                  </a:lnTo>
                  <a:lnTo>
                    <a:pt x="1105230" y="1298105"/>
                  </a:lnTo>
                  <a:lnTo>
                    <a:pt x="1064298" y="1321346"/>
                  </a:lnTo>
                  <a:lnTo>
                    <a:pt x="1021257" y="1340789"/>
                  </a:lnTo>
                  <a:lnTo>
                    <a:pt x="976350" y="1356258"/>
                  </a:lnTo>
                  <a:lnTo>
                    <a:pt x="929843" y="1367536"/>
                  </a:lnTo>
                  <a:lnTo>
                    <a:pt x="881989" y="1374457"/>
                  </a:lnTo>
                  <a:lnTo>
                    <a:pt x="833031" y="1376794"/>
                  </a:lnTo>
                  <a:lnTo>
                    <a:pt x="784059" y="1374457"/>
                  </a:lnTo>
                  <a:lnTo>
                    <a:pt x="736206" y="1367536"/>
                  </a:lnTo>
                  <a:lnTo>
                    <a:pt x="689698" y="1356258"/>
                  </a:lnTo>
                  <a:lnTo>
                    <a:pt x="644791" y="1340789"/>
                  </a:lnTo>
                  <a:lnTo>
                    <a:pt x="601751" y="1321346"/>
                  </a:lnTo>
                  <a:lnTo>
                    <a:pt x="560819" y="1298105"/>
                  </a:lnTo>
                  <a:lnTo>
                    <a:pt x="522249" y="1271270"/>
                  </a:lnTo>
                  <a:lnTo>
                    <a:pt x="486283" y="1241031"/>
                  </a:lnTo>
                  <a:lnTo>
                    <a:pt x="453186" y="1207566"/>
                  </a:lnTo>
                  <a:lnTo>
                    <a:pt x="423214" y="1171092"/>
                  </a:lnTo>
                  <a:lnTo>
                    <a:pt x="396595" y="1131798"/>
                  </a:lnTo>
                  <a:lnTo>
                    <a:pt x="373608" y="1089863"/>
                  </a:lnTo>
                  <a:lnTo>
                    <a:pt x="354507" y="1045476"/>
                  </a:lnTo>
                  <a:lnTo>
                    <a:pt x="339521" y="998855"/>
                  </a:lnTo>
                  <a:lnTo>
                    <a:pt x="336232" y="992276"/>
                  </a:lnTo>
                  <a:lnTo>
                    <a:pt x="330873" y="987615"/>
                  </a:lnTo>
                  <a:lnTo>
                    <a:pt x="324154" y="985316"/>
                  </a:lnTo>
                  <a:lnTo>
                    <a:pt x="316826" y="985774"/>
                  </a:lnTo>
                  <a:lnTo>
                    <a:pt x="310235" y="989063"/>
                  </a:lnTo>
                  <a:lnTo>
                    <a:pt x="305587" y="994422"/>
                  </a:lnTo>
                  <a:lnTo>
                    <a:pt x="303288" y="1001141"/>
                  </a:lnTo>
                  <a:lnTo>
                    <a:pt x="303758" y="1008468"/>
                  </a:lnTo>
                  <a:lnTo>
                    <a:pt x="318617" y="1055217"/>
                  </a:lnTo>
                  <a:lnTo>
                    <a:pt x="337350" y="1099870"/>
                  </a:lnTo>
                  <a:lnTo>
                    <a:pt x="359727" y="1142276"/>
                  </a:lnTo>
                  <a:lnTo>
                    <a:pt x="385533" y="1182255"/>
                  </a:lnTo>
                  <a:lnTo>
                    <a:pt x="414566" y="1219631"/>
                  </a:lnTo>
                  <a:lnTo>
                    <a:pt x="446582" y="1254252"/>
                  </a:lnTo>
                  <a:lnTo>
                    <a:pt x="481368" y="1285951"/>
                  </a:lnTo>
                  <a:lnTo>
                    <a:pt x="518706" y="1314538"/>
                  </a:lnTo>
                  <a:lnTo>
                    <a:pt x="558368" y="1339875"/>
                  </a:lnTo>
                  <a:lnTo>
                    <a:pt x="600151" y="1361770"/>
                  </a:lnTo>
                  <a:lnTo>
                    <a:pt x="643826" y="1380058"/>
                  </a:lnTo>
                  <a:lnTo>
                    <a:pt x="689165" y="1394574"/>
                  </a:lnTo>
                  <a:lnTo>
                    <a:pt x="735965" y="1405153"/>
                  </a:lnTo>
                  <a:lnTo>
                    <a:pt x="783983" y="1411630"/>
                  </a:lnTo>
                  <a:lnTo>
                    <a:pt x="833031" y="1413814"/>
                  </a:lnTo>
                  <a:lnTo>
                    <a:pt x="882065" y="1411630"/>
                  </a:lnTo>
                  <a:lnTo>
                    <a:pt x="930084" y="1405153"/>
                  </a:lnTo>
                  <a:lnTo>
                    <a:pt x="976884" y="1394574"/>
                  </a:lnTo>
                  <a:lnTo>
                    <a:pt x="1022223" y="1380058"/>
                  </a:lnTo>
                  <a:lnTo>
                    <a:pt x="1065898" y="1361770"/>
                  </a:lnTo>
                  <a:lnTo>
                    <a:pt x="1107681" y="1339875"/>
                  </a:lnTo>
                  <a:lnTo>
                    <a:pt x="1147343" y="1314538"/>
                  </a:lnTo>
                  <a:lnTo>
                    <a:pt x="1184681" y="1285951"/>
                  </a:lnTo>
                  <a:lnTo>
                    <a:pt x="1219466" y="1254252"/>
                  </a:lnTo>
                  <a:lnTo>
                    <a:pt x="1251483" y="1219631"/>
                  </a:lnTo>
                  <a:lnTo>
                    <a:pt x="1280515" y="1182255"/>
                  </a:lnTo>
                  <a:lnTo>
                    <a:pt x="1306322" y="1142276"/>
                  </a:lnTo>
                  <a:lnTo>
                    <a:pt x="1328699" y="1099870"/>
                  </a:lnTo>
                  <a:lnTo>
                    <a:pt x="1347431" y="1055217"/>
                  </a:lnTo>
                  <a:lnTo>
                    <a:pt x="1362303" y="1008468"/>
                  </a:lnTo>
                  <a:lnTo>
                    <a:pt x="1362760" y="1001141"/>
                  </a:lnTo>
                  <a:close/>
                </a:path>
                <a:path w="1666240" h="1666239">
                  <a:moveTo>
                    <a:pt x="1370711" y="713536"/>
                  </a:moveTo>
                  <a:lnTo>
                    <a:pt x="1359204" y="666432"/>
                  </a:lnTo>
                  <a:lnTo>
                    <a:pt x="1343799" y="621157"/>
                  </a:lnTo>
                  <a:lnTo>
                    <a:pt x="1324686" y="577850"/>
                  </a:lnTo>
                  <a:lnTo>
                    <a:pt x="1302080" y="536702"/>
                  </a:lnTo>
                  <a:lnTo>
                    <a:pt x="1276172" y="497865"/>
                  </a:lnTo>
                  <a:lnTo>
                    <a:pt x="1247190" y="461530"/>
                  </a:lnTo>
                  <a:lnTo>
                    <a:pt x="1215326" y="427837"/>
                  </a:lnTo>
                  <a:lnTo>
                    <a:pt x="1180782" y="396989"/>
                  </a:lnTo>
                  <a:lnTo>
                    <a:pt x="1143787" y="369125"/>
                  </a:lnTo>
                  <a:lnTo>
                    <a:pt x="1104519" y="344436"/>
                  </a:lnTo>
                  <a:lnTo>
                    <a:pt x="1063205" y="323075"/>
                  </a:lnTo>
                  <a:lnTo>
                    <a:pt x="1020038" y="305219"/>
                  </a:lnTo>
                  <a:lnTo>
                    <a:pt x="975233" y="291033"/>
                  </a:lnTo>
                  <a:lnTo>
                    <a:pt x="928992" y="280695"/>
                  </a:lnTo>
                  <a:lnTo>
                    <a:pt x="881519" y="274370"/>
                  </a:lnTo>
                  <a:lnTo>
                    <a:pt x="833031" y="272224"/>
                  </a:lnTo>
                  <a:lnTo>
                    <a:pt x="784529" y="274370"/>
                  </a:lnTo>
                  <a:lnTo>
                    <a:pt x="737057" y="280695"/>
                  </a:lnTo>
                  <a:lnTo>
                    <a:pt x="690816" y="291033"/>
                  </a:lnTo>
                  <a:lnTo>
                    <a:pt x="646010" y="305219"/>
                  </a:lnTo>
                  <a:lnTo>
                    <a:pt x="602843" y="323075"/>
                  </a:lnTo>
                  <a:lnTo>
                    <a:pt x="561530" y="344436"/>
                  </a:lnTo>
                  <a:lnTo>
                    <a:pt x="522262" y="369125"/>
                  </a:lnTo>
                  <a:lnTo>
                    <a:pt x="485254" y="396989"/>
                  </a:lnTo>
                  <a:lnTo>
                    <a:pt x="450723" y="427837"/>
                  </a:lnTo>
                  <a:lnTo>
                    <a:pt x="418858" y="461530"/>
                  </a:lnTo>
                  <a:lnTo>
                    <a:pt x="389877" y="497865"/>
                  </a:lnTo>
                  <a:lnTo>
                    <a:pt x="363969" y="536702"/>
                  </a:lnTo>
                  <a:lnTo>
                    <a:pt x="341363" y="577850"/>
                  </a:lnTo>
                  <a:lnTo>
                    <a:pt x="322249" y="621157"/>
                  </a:lnTo>
                  <a:lnTo>
                    <a:pt x="306832" y="666432"/>
                  </a:lnTo>
                  <a:lnTo>
                    <a:pt x="295338" y="713536"/>
                  </a:lnTo>
                  <a:lnTo>
                    <a:pt x="295363" y="720877"/>
                  </a:lnTo>
                  <a:lnTo>
                    <a:pt x="298119" y="727417"/>
                  </a:lnTo>
                  <a:lnTo>
                    <a:pt x="303110" y="732447"/>
                  </a:lnTo>
                  <a:lnTo>
                    <a:pt x="309905" y="735279"/>
                  </a:lnTo>
                  <a:lnTo>
                    <a:pt x="317246" y="735266"/>
                  </a:lnTo>
                  <a:lnTo>
                    <a:pt x="323786" y="732523"/>
                  </a:lnTo>
                  <a:lnTo>
                    <a:pt x="328815" y="727506"/>
                  </a:lnTo>
                  <a:lnTo>
                    <a:pt x="331647" y="720712"/>
                  </a:lnTo>
                  <a:lnTo>
                    <a:pt x="343217" y="673925"/>
                  </a:lnTo>
                  <a:lnTo>
                    <a:pt x="358927" y="629081"/>
                  </a:lnTo>
                  <a:lnTo>
                    <a:pt x="378523" y="586371"/>
                  </a:lnTo>
                  <a:lnTo>
                    <a:pt x="401802" y="545960"/>
                  </a:lnTo>
                  <a:lnTo>
                    <a:pt x="428498" y="508076"/>
                  </a:lnTo>
                  <a:lnTo>
                    <a:pt x="458406" y="472884"/>
                  </a:lnTo>
                  <a:lnTo>
                    <a:pt x="491274" y="440575"/>
                  </a:lnTo>
                  <a:lnTo>
                    <a:pt x="526872" y="411365"/>
                  </a:lnTo>
                  <a:lnTo>
                    <a:pt x="564972" y="385419"/>
                  </a:lnTo>
                  <a:lnTo>
                    <a:pt x="605345" y="362953"/>
                  </a:lnTo>
                  <a:lnTo>
                    <a:pt x="647750" y="344131"/>
                  </a:lnTo>
                  <a:lnTo>
                    <a:pt x="691946" y="329158"/>
                  </a:lnTo>
                  <a:lnTo>
                    <a:pt x="737717" y="318223"/>
                  </a:lnTo>
                  <a:lnTo>
                    <a:pt x="784821" y="311531"/>
                  </a:lnTo>
                  <a:lnTo>
                    <a:pt x="833031" y="309257"/>
                  </a:lnTo>
                  <a:lnTo>
                    <a:pt x="881227" y="311531"/>
                  </a:lnTo>
                  <a:lnTo>
                    <a:pt x="928331" y="318223"/>
                  </a:lnTo>
                  <a:lnTo>
                    <a:pt x="974102" y="329158"/>
                  </a:lnTo>
                  <a:lnTo>
                    <a:pt x="1018298" y="344131"/>
                  </a:lnTo>
                  <a:lnTo>
                    <a:pt x="1060704" y="362953"/>
                  </a:lnTo>
                  <a:lnTo>
                    <a:pt x="1101064" y="385419"/>
                  </a:lnTo>
                  <a:lnTo>
                    <a:pt x="1139177" y="411365"/>
                  </a:lnTo>
                  <a:lnTo>
                    <a:pt x="1174775" y="440575"/>
                  </a:lnTo>
                  <a:lnTo>
                    <a:pt x="1207643" y="472884"/>
                  </a:lnTo>
                  <a:lnTo>
                    <a:pt x="1237538" y="508076"/>
                  </a:lnTo>
                  <a:lnTo>
                    <a:pt x="1264246" y="545960"/>
                  </a:lnTo>
                  <a:lnTo>
                    <a:pt x="1287513" y="586371"/>
                  </a:lnTo>
                  <a:lnTo>
                    <a:pt x="1307122" y="629081"/>
                  </a:lnTo>
                  <a:lnTo>
                    <a:pt x="1322832" y="673925"/>
                  </a:lnTo>
                  <a:lnTo>
                    <a:pt x="1334401" y="720712"/>
                  </a:lnTo>
                  <a:lnTo>
                    <a:pt x="1336141" y="729538"/>
                  </a:lnTo>
                  <a:lnTo>
                    <a:pt x="1343875" y="735634"/>
                  </a:lnTo>
                  <a:lnTo>
                    <a:pt x="1352537" y="735634"/>
                  </a:lnTo>
                  <a:lnTo>
                    <a:pt x="1356144" y="735279"/>
                  </a:lnTo>
                  <a:lnTo>
                    <a:pt x="1362925" y="732447"/>
                  </a:lnTo>
                  <a:lnTo>
                    <a:pt x="1367929" y="727417"/>
                  </a:lnTo>
                  <a:lnTo>
                    <a:pt x="1370672" y="720877"/>
                  </a:lnTo>
                  <a:lnTo>
                    <a:pt x="1370711" y="713536"/>
                  </a:lnTo>
                  <a:close/>
                </a:path>
                <a:path w="1666240" h="1666239">
                  <a:moveTo>
                    <a:pt x="1666036" y="833018"/>
                  </a:moveTo>
                  <a:lnTo>
                    <a:pt x="1664614" y="784148"/>
                  </a:lnTo>
                  <a:lnTo>
                    <a:pt x="1660423" y="736003"/>
                  </a:lnTo>
                  <a:lnTo>
                    <a:pt x="1653514" y="688682"/>
                  </a:lnTo>
                  <a:lnTo>
                    <a:pt x="1644002" y="642251"/>
                  </a:lnTo>
                  <a:lnTo>
                    <a:pt x="1631924" y="596785"/>
                  </a:lnTo>
                  <a:lnTo>
                    <a:pt x="1629016" y="587895"/>
                  </a:lnTo>
                  <a:lnTo>
                    <a:pt x="1629016" y="833018"/>
                  </a:lnTo>
                  <a:lnTo>
                    <a:pt x="1627555" y="881430"/>
                  </a:lnTo>
                  <a:lnTo>
                    <a:pt x="1623250" y="929093"/>
                  </a:lnTo>
                  <a:lnTo>
                    <a:pt x="1616163" y="975918"/>
                  </a:lnTo>
                  <a:lnTo>
                    <a:pt x="1606397" y="1021816"/>
                  </a:lnTo>
                  <a:lnTo>
                    <a:pt x="1594027" y="1066698"/>
                  </a:lnTo>
                  <a:lnTo>
                    <a:pt x="1579130" y="1110488"/>
                  </a:lnTo>
                  <a:lnTo>
                    <a:pt x="1561807" y="1153096"/>
                  </a:lnTo>
                  <a:lnTo>
                    <a:pt x="1542122" y="1194460"/>
                  </a:lnTo>
                  <a:lnTo>
                    <a:pt x="1520177" y="1234465"/>
                  </a:lnTo>
                  <a:lnTo>
                    <a:pt x="1496047" y="1273048"/>
                  </a:lnTo>
                  <a:lnTo>
                    <a:pt x="1469821" y="1310106"/>
                  </a:lnTo>
                  <a:lnTo>
                    <a:pt x="1441577" y="1345577"/>
                  </a:lnTo>
                  <a:lnTo>
                    <a:pt x="1411401" y="1379372"/>
                  </a:lnTo>
                  <a:lnTo>
                    <a:pt x="1379372" y="1411401"/>
                  </a:lnTo>
                  <a:lnTo>
                    <a:pt x="1345577" y="1441577"/>
                  </a:lnTo>
                  <a:lnTo>
                    <a:pt x="1310106" y="1469821"/>
                  </a:lnTo>
                  <a:lnTo>
                    <a:pt x="1273035" y="1496060"/>
                  </a:lnTo>
                  <a:lnTo>
                    <a:pt x="1234452" y="1520190"/>
                  </a:lnTo>
                  <a:lnTo>
                    <a:pt x="1194447" y="1542135"/>
                  </a:lnTo>
                  <a:lnTo>
                    <a:pt x="1153096" y="1561807"/>
                  </a:lnTo>
                  <a:lnTo>
                    <a:pt x="1110488" y="1579130"/>
                  </a:lnTo>
                  <a:lnTo>
                    <a:pt x="1066685" y="1594027"/>
                  </a:lnTo>
                  <a:lnTo>
                    <a:pt x="1021803" y="1606397"/>
                  </a:lnTo>
                  <a:lnTo>
                    <a:pt x="975918" y="1616163"/>
                  </a:lnTo>
                  <a:lnTo>
                    <a:pt x="929093" y="1623250"/>
                  </a:lnTo>
                  <a:lnTo>
                    <a:pt x="881430" y="1627555"/>
                  </a:lnTo>
                  <a:lnTo>
                    <a:pt x="833018" y="1629016"/>
                  </a:lnTo>
                  <a:lnTo>
                    <a:pt x="784606" y="1627555"/>
                  </a:lnTo>
                  <a:lnTo>
                    <a:pt x="736942" y="1623250"/>
                  </a:lnTo>
                  <a:lnTo>
                    <a:pt x="690118" y="1616163"/>
                  </a:lnTo>
                  <a:lnTo>
                    <a:pt x="644232" y="1606397"/>
                  </a:lnTo>
                  <a:lnTo>
                    <a:pt x="599338" y="1594027"/>
                  </a:lnTo>
                  <a:lnTo>
                    <a:pt x="555548" y="1579130"/>
                  </a:lnTo>
                  <a:lnTo>
                    <a:pt x="512940" y="1561807"/>
                  </a:lnTo>
                  <a:lnTo>
                    <a:pt x="471589" y="1542135"/>
                  </a:lnTo>
                  <a:lnTo>
                    <a:pt x="431571" y="1520190"/>
                  </a:lnTo>
                  <a:lnTo>
                    <a:pt x="392988" y="1496060"/>
                  </a:lnTo>
                  <a:lnTo>
                    <a:pt x="355930" y="1469821"/>
                  </a:lnTo>
                  <a:lnTo>
                    <a:pt x="320459" y="1441577"/>
                  </a:lnTo>
                  <a:lnTo>
                    <a:pt x="286664" y="1411401"/>
                  </a:lnTo>
                  <a:lnTo>
                    <a:pt x="254635" y="1379372"/>
                  </a:lnTo>
                  <a:lnTo>
                    <a:pt x="224459" y="1345577"/>
                  </a:lnTo>
                  <a:lnTo>
                    <a:pt x="196215" y="1310106"/>
                  </a:lnTo>
                  <a:lnTo>
                    <a:pt x="169989" y="1273048"/>
                  </a:lnTo>
                  <a:lnTo>
                    <a:pt x="145846" y="1234465"/>
                  </a:lnTo>
                  <a:lnTo>
                    <a:pt x="123901" y="1194460"/>
                  </a:lnTo>
                  <a:lnTo>
                    <a:pt x="104228" y="1153096"/>
                  </a:lnTo>
                  <a:lnTo>
                    <a:pt x="86906" y="1110488"/>
                  </a:lnTo>
                  <a:lnTo>
                    <a:pt x="72009" y="1066698"/>
                  </a:lnTo>
                  <a:lnTo>
                    <a:pt x="59639" y="1021816"/>
                  </a:lnTo>
                  <a:lnTo>
                    <a:pt x="49872" y="975918"/>
                  </a:lnTo>
                  <a:lnTo>
                    <a:pt x="42786" y="929093"/>
                  </a:lnTo>
                  <a:lnTo>
                    <a:pt x="38481" y="881430"/>
                  </a:lnTo>
                  <a:lnTo>
                    <a:pt x="37020" y="833018"/>
                  </a:lnTo>
                  <a:lnTo>
                    <a:pt x="38481" y="784606"/>
                  </a:lnTo>
                  <a:lnTo>
                    <a:pt x="42786" y="736942"/>
                  </a:lnTo>
                  <a:lnTo>
                    <a:pt x="49872" y="690118"/>
                  </a:lnTo>
                  <a:lnTo>
                    <a:pt x="59639" y="644232"/>
                  </a:lnTo>
                  <a:lnTo>
                    <a:pt x="72009" y="599338"/>
                  </a:lnTo>
                  <a:lnTo>
                    <a:pt x="86906" y="555548"/>
                  </a:lnTo>
                  <a:lnTo>
                    <a:pt x="104228" y="512940"/>
                  </a:lnTo>
                  <a:lnTo>
                    <a:pt x="123901" y="471589"/>
                  </a:lnTo>
                  <a:lnTo>
                    <a:pt x="145846" y="431571"/>
                  </a:lnTo>
                  <a:lnTo>
                    <a:pt x="169989" y="392988"/>
                  </a:lnTo>
                  <a:lnTo>
                    <a:pt x="196215" y="355930"/>
                  </a:lnTo>
                  <a:lnTo>
                    <a:pt x="224459" y="320459"/>
                  </a:lnTo>
                  <a:lnTo>
                    <a:pt x="254635" y="286664"/>
                  </a:lnTo>
                  <a:lnTo>
                    <a:pt x="286664" y="254635"/>
                  </a:lnTo>
                  <a:lnTo>
                    <a:pt x="320459" y="224459"/>
                  </a:lnTo>
                  <a:lnTo>
                    <a:pt x="355930" y="196215"/>
                  </a:lnTo>
                  <a:lnTo>
                    <a:pt x="392988" y="169989"/>
                  </a:lnTo>
                  <a:lnTo>
                    <a:pt x="431571" y="145846"/>
                  </a:lnTo>
                  <a:lnTo>
                    <a:pt x="471589" y="123901"/>
                  </a:lnTo>
                  <a:lnTo>
                    <a:pt x="512940" y="104228"/>
                  </a:lnTo>
                  <a:lnTo>
                    <a:pt x="555548" y="86906"/>
                  </a:lnTo>
                  <a:lnTo>
                    <a:pt x="599338" y="72009"/>
                  </a:lnTo>
                  <a:lnTo>
                    <a:pt x="644232" y="59639"/>
                  </a:lnTo>
                  <a:lnTo>
                    <a:pt x="690118" y="49872"/>
                  </a:lnTo>
                  <a:lnTo>
                    <a:pt x="736942" y="42786"/>
                  </a:lnTo>
                  <a:lnTo>
                    <a:pt x="784606" y="38481"/>
                  </a:lnTo>
                  <a:lnTo>
                    <a:pt x="833018" y="37020"/>
                  </a:lnTo>
                  <a:lnTo>
                    <a:pt x="881430" y="38481"/>
                  </a:lnTo>
                  <a:lnTo>
                    <a:pt x="929093" y="42786"/>
                  </a:lnTo>
                  <a:lnTo>
                    <a:pt x="975918" y="49872"/>
                  </a:lnTo>
                  <a:lnTo>
                    <a:pt x="1021803" y="59639"/>
                  </a:lnTo>
                  <a:lnTo>
                    <a:pt x="1066685" y="72009"/>
                  </a:lnTo>
                  <a:lnTo>
                    <a:pt x="1110488" y="86906"/>
                  </a:lnTo>
                  <a:lnTo>
                    <a:pt x="1153096" y="104228"/>
                  </a:lnTo>
                  <a:lnTo>
                    <a:pt x="1194447" y="123901"/>
                  </a:lnTo>
                  <a:lnTo>
                    <a:pt x="1234452" y="145846"/>
                  </a:lnTo>
                  <a:lnTo>
                    <a:pt x="1273035" y="169989"/>
                  </a:lnTo>
                  <a:lnTo>
                    <a:pt x="1310106" y="196215"/>
                  </a:lnTo>
                  <a:lnTo>
                    <a:pt x="1345577" y="224459"/>
                  </a:lnTo>
                  <a:lnTo>
                    <a:pt x="1379372" y="254635"/>
                  </a:lnTo>
                  <a:lnTo>
                    <a:pt x="1411401" y="286664"/>
                  </a:lnTo>
                  <a:lnTo>
                    <a:pt x="1441577" y="320459"/>
                  </a:lnTo>
                  <a:lnTo>
                    <a:pt x="1469821" y="355930"/>
                  </a:lnTo>
                  <a:lnTo>
                    <a:pt x="1496047" y="392988"/>
                  </a:lnTo>
                  <a:lnTo>
                    <a:pt x="1520177" y="431571"/>
                  </a:lnTo>
                  <a:lnTo>
                    <a:pt x="1542122" y="471589"/>
                  </a:lnTo>
                  <a:lnTo>
                    <a:pt x="1561807" y="512940"/>
                  </a:lnTo>
                  <a:lnTo>
                    <a:pt x="1579130" y="555548"/>
                  </a:lnTo>
                  <a:lnTo>
                    <a:pt x="1594027" y="599338"/>
                  </a:lnTo>
                  <a:lnTo>
                    <a:pt x="1606397" y="644232"/>
                  </a:lnTo>
                  <a:lnTo>
                    <a:pt x="1616163" y="690118"/>
                  </a:lnTo>
                  <a:lnTo>
                    <a:pt x="1623250" y="736942"/>
                  </a:lnTo>
                  <a:lnTo>
                    <a:pt x="1627555" y="784606"/>
                  </a:lnTo>
                  <a:lnTo>
                    <a:pt x="1629016" y="833018"/>
                  </a:lnTo>
                  <a:lnTo>
                    <a:pt x="1629016" y="587895"/>
                  </a:lnTo>
                  <a:lnTo>
                    <a:pt x="1600466" y="509079"/>
                  </a:lnTo>
                  <a:lnTo>
                    <a:pt x="1581238" y="467004"/>
                  </a:lnTo>
                  <a:lnTo>
                    <a:pt x="1559775" y="426212"/>
                  </a:lnTo>
                  <a:lnTo>
                    <a:pt x="1536166" y="386778"/>
                  </a:lnTo>
                  <a:lnTo>
                    <a:pt x="1510474" y="348780"/>
                  </a:lnTo>
                  <a:lnTo>
                    <a:pt x="1482801" y="312318"/>
                  </a:lnTo>
                  <a:lnTo>
                    <a:pt x="1453210" y="277456"/>
                  </a:lnTo>
                  <a:lnTo>
                    <a:pt x="1421777" y="244259"/>
                  </a:lnTo>
                  <a:lnTo>
                    <a:pt x="1388592" y="212826"/>
                  </a:lnTo>
                  <a:lnTo>
                    <a:pt x="1353718" y="183235"/>
                  </a:lnTo>
                  <a:lnTo>
                    <a:pt x="1317256" y="155562"/>
                  </a:lnTo>
                  <a:lnTo>
                    <a:pt x="1279271" y="129870"/>
                  </a:lnTo>
                  <a:lnTo>
                    <a:pt x="1239837" y="106260"/>
                  </a:lnTo>
                  <a:lnTo>
                    <a:pt x="1199032" y="84797"/>
                  </a:lnTo>
                  <a:lnTo>
                    <a:pt x="1156957" y="65570"/>
                  </a:lnTo>
                  <a:lnTo>
                    <a:pt x="1113675" y="48641"/>
                  </a:lnTo>
                  <a:lnTo>
                    <a:pt x="1069251" y="34112"/>
                  </a:lnTo>
                  <a:lnTo>
                    <a:pt x="1023785" y="22034"/>
                  </a:lnTo>
                  <a:lnTo>
                    <a:pt x="977353" y="12509"/>
                  </a:lnTo>
                  <a:lnTo>
                    <a:pt x="930033" y="5613"/>
                  </a:lnTo>
                  <a:lnTo>
                    <a:pt x="881888" y="1409"/>
                  </a:lnTo>
                  <a:lnTo>
                    <a:pt x="833018" y="0"/>
                  </a:lnTo>
                  <a:lnTo>
                    <a:pt x="784148" y="1409"/>
                  </a:lnTo>
                  <a:lnTo>
                    <a:pt x="736003" y="5613"/>
                  </a:lnTo>
                  <a:lnTo>
                    <a:pt x="688682" y="12509"/>
                  </a:lnTo>
                  <a:lnTo>
                    <a:pt x="642239" y="22034"/>
                  </a:lnTo>
                  <a:lnTo>
                    <a:pt x="596773" y="34112"/>
                  </a:lnTo>
                  <a:lnTo>
                    <a:pt x="552361" y="48641"/>
                  </a:lnTo>
                  <a:lnTo>
                    <a:pt x="509079" y="65570"/>
                  </a:lnTo>
                  <a:lnTo>
                    <a:pt x="466991" y="84797"/>
                  </a:lnTo>
                  <a:lnTo>
                    <a:pt x="426199" y="106260"/>
                  </a:lnTo>
                  <a:lnTo>
                    <a:pt x="386765" y="129870"/>
                  </a:lnTo>
                  <a:lnTo>
                    <a:pt x="348780" y="155562"/>
                  </a:lnTo>
                  <a:lnTo>
                    <a:pt x="312318" y="183235"/>
                  </a:lnTo>
                  <a:lnTo>
                    <a:pt x="277444" y="212826"/>
                  </a:lnTo>
                  <a:lnTo>
                    <a:pt x="244259" y="244259"/>
                  </a:lnTo>
                  <a:lnTo>
                    <a:pt x="212826" y="277456"/>
                  </a:lnTo>
                  <a:lnTo>
                    <a:pt x="183235" y="312318"/>
                  </a:lnTo>
                  <a:lnTo>
                    <a:pt x="155549" y="348780"/>
                  </a:lnTo>
                  <a:lnTo>
                    <a:pt x="129870" y="386778"/>
                  </a:lnTo>
                  <a:lnTo>
                    <a:pt x="106260" y="426212"/>
                  </a:lnTo>
                  <a:lnTo>
                    <a:pt x="84797" y="467004"/>
                  </a:lnTo>
                  <a:lnTo>
                    <a:pt x="65570" y="509079"/>
                  </a:lnTo>
                  <a:lnTo>
                    <a:pt x="48641" y="552373"/>
                  </a:lnTo>
                  <a:lnTo>
                    <a:pt x="34112" y="596785"/>
                  </a:lnTo>
                  <a:lnTo>
                    <a:pt x="22034" y="642251"/>
                  </a:lnTo>
                  <a:lnTo>
                    <a:pt x="12509" y="688682"/>
                  </a:lnTo>
                  <a:lnTo>
                    <a:pt x="5613" y="736003"/>
                  </a:lnTo>
                  <a:lnTo>
                    <a:pt x="1409" y="784148"/>
                  </a:lnTo>
                  <a:lnTo>
                    <a:pt x="0" y="833018"/>
                  </a:lnTo>
                  <a:lnTo>
                    <a:pt x="1409" y="881888"/>
                  </a:lnTo>
                  <a:lnTo>
                    <a:pt x="5613" y="930033"/>
                  </a:lnTo>
                  <a:lnTo>
                    <a:pt x="12509" y="977353"/>
                  </a:lnTo>
                  <a:lnTo>
                    <a:pt x="22034" y="1023785"/>
                  </a:lnTo>
                  <a:lnTo>
                    <a:pt x="34112" y="1069251"/>
                  </a:lnTo>
                  <a:lnTo>
                    <a:pt x="48641" y="1113675"/>
                  </a:lnTo>
                  <a:lnTo>
                    <a:pt x="65570" y="1156957"/>
                  </a:lnTo>
                  <a:lnTo>
                    <a:pt x="84797" y="1199032"/>
                  </a:lnTo>
                  <a:lnTo>
                    <a:pt x="106260" y="1239837"/>
                  </a:lnTo>
                  <a:lnTo>
                    <a:pt x="129870" y="1279271"/>
                  </a:lnTo>
                  <a:lnTo>
                    <a:pt x="155549" y="1317256"/>
                  </a:lnTo>
                  <a:lnTo>
                    <a:pt x="183235" y="1353718"/>
                  </a:lnTo>
                  <a:lnTo>
                    <a:pt x="212826" y="1388592"/>
                  </a:lnTo>
                  <a:lnTo>
                    <a:pt x="244259" y="1421777"/>
                  </a:lnTo>
                  <a:lnTo>
                    <a:pt x="277444" y="1453210"/>
                  </a:lnTo>
                  <a:lnTo>
                    <a:pt x="312318" y="1482801"/>
                  </a:lnTo>
                  <a:lnTo>
                    <a:pt x="348780" y="1510474"/>
                  </a:lnTo>
                  <a:lnTo>
                    <a:pt x="386765" y="1536166"/>
                  </a:lnTo>
                  <a:lnTo>
                    <a:pt x="426199" y="1559775"/>
                  </a:lnTo>
                  <a:lnTo>
                    <a:pt x="466991" y="1581238"/>
                  </a:lnTo>
                  <a:lnTo>
                    <a:pt x="509079" y="1600466"/>
                  </a:lnTo>
                  <a:lnTo>
                    <a:pt x="552361" y="1617395"/>
                  </a:lnTo>
                  <a:lnTo>
                    <a:pt x="596773" y="1631924"/>
                  </a:lnTo>
                  <a:lnTo>
                    <a:pt x="642239" y="1644002"/>
                  </a:lnTo>
                  <a:lnTo>
                    <a:pt x="688682" y="1653514"/>
                  </a:lnTo>
                  <a:lnTo>
                    <a:pt x="736003" y="1660423"/>
                  </a:lnTo>
                  <a:lnTo>
                    <a:pt x="784148" y="1664614"/>
                  </a:lnTo>
                  <a:lnTo>
                    <a:pt x="833018" y="1666036"/>
                  </a:lnTo>
                  <a:lnTo>
                    <a:pt x="881888" y="1664614"/>
                  </a:lnTo>
                  <a:lnTo>
                    <a:pt x="930033" y="1660423"/>
                  </a:lnTo>
                  <a:lnTo>
                    <a:pt x="977353" y="1653514"/>
                  </a:lnTo>
                  <a:lnTo>
                    <a:pt x="1023785" y="1644002"/>
                  </a:lnTo>
                  <a:lnTo>
                    <a:pt x="1069251" y="1631924"/>
                  </a:lnTo>
                  <a:lnTo>
                    <a:pt x="1113675" y="1617395"/>
                  </a:lnTo>
                  <a:lnTo>
                    <a:pt x="1156957" y="1600466"/>
                  </a:lnTo>
                  <a:lnTo>
                    <a:pt x="1199032" y="1581238"/>
                  </a:lnTo>
                  <a:lnTo>
                    <a:pt x="1239837" y="1559775"/>
                  </a:lnTo>
                  <a:lnTo>
                    <a:pt x="1279271" y="1536166"/>
                  </a:lnTo>
                  <a:lnTo>
                    <a:pt x="1317256" y="1510474"/>
                  </a:lnTo>
                  <a:lnTo>
                    <a:pt x="1353718" y="1482801"/>
                  </a:lnTo>
                  <a:lnTo>
                    <a:pt x="1388592" y="1453210"/>
                  </a:lnTo>
                  <a:lnTo>
                    <a:pt x="1421777" y="1421777"/>
                  </a:lnTo>
                  <a:lnTo>
                    <a:pt x="1453210" y="1388592"/>
                  </a:lnTo>
                  <a:lnTo>
                    <a:pt x="1482801" y="1353718"/>
                  </a:lnTo>
                  <a:lnTo>
                    <a:pt x="1510474" y="1317256"/>
                  </a:lnTo>
                  <a:lnTo>
                    <a:pt x="1536166" y="1279271"/>
                  </a:lnTo>
                  <a:lnTo>
                    <a:pt x="1559775" y="1239837"/>
                  </a:lnTo>
                  <a:lnTo>
                    <a:pt x="1581238" y="1199032"/>
                  </a:lnTo>
                  <a:lnTo>
                    <a:pt x="1600466" y="1156957"/>
                  </a:lnTo>
                  <a:lnTo>
                    <a:pt x="1617395" y="1113675"/>
                  </a:lnTo>
                  <a:lnTo>
                    <a:pt x="1631924" y="1069251"/>
                  </a:lnTo>
                  <a:lnTo>
                    <a:pt x="1644002" y="1023785"/>
                  </a:lnTo>
                  <a:lnTo>
                    <a:pt x="1653514" y="977353"/>
                  </a:lnTo>
                  <a:lnTo>
                    <a:pt x="1660423" y="930033"/>
                  </a:lnTo>
                  <a:lnTo>
                    <a:pt x="1664614" y="881888"/>
                  </a:lnTo>
                  <a:lnTo>
                    <a:pt x="1666036" y="833018"/>
                  </a:lnTo>
                  <a:close/>
                </a:path>
              </a:pathLst>
            </a:custGeom>
            <a:solidFill>
              <a:srgbClr val="E8491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82090" y="1658772"/>
              <a:ext cx="177406" cy="15019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12307583" y="1267515"/>
            <a:ext cx="2289175" cy="3810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300" b="0" i="1" dirty="0">
                <a:solidFill>
                  <a:srgbClr val="FF6400"/>
                </a:solidFill>
                <a:latin typeface="Formular"/>
                <a:cs typeface="Formular"/>
              </a:rPr>
              <a:t>Перевод</a:t>
            </a:r>
            <a:r>
              <a:rPr sz="2300" b="0" i="1" spc="105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2300" b="0" i="1" spc="-10" dirty="0">
                <a:solidFill>
                  <a:srgbClr val="FF6400"/>
                </a:solidFill>
                <a:latin typeface="Formular"/>
                <a:cs typeface="Formular"/>
              </a:rPr>
              <a:t>денег</a:t>
            </a:r>
            <a:endParaRPr sz="2300">
              <a:latin typeface="Formular"/>
              <a:cs typeface="Formular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661788" y="2054021"/>
            <a:ext cx="4791710" cy="104711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 marR="5080">
              <a:lnSpc>
                <a:spcPct val="73200"/>
              </a:lnSpc>
              <a:spcBef>
                <a:spcPts val="750"/>
              </a:spcBef>
            </a:pPr>
            <a:r>
              <a:rPr sz="2050" i="1" dirty="0">
                <a:latin typeface="Formular"/>
                <a:cs typeface="Formular"/>
              </a:rPr>
              <a:t>Денежные</a:t>
            </a:r>
            <a:r>
              <a:rPr sz="2050" i="1" spc="-10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средства</a:t>
            </a:r>
            <a:r>
              <a:rPr sz="2050" i="1" spc="-10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перечисляются </a:t>
            </a:r>
            <a:r>
              <a:rPr sz="2050" i="1" spc="-20" dirty="0">
                <a:latin typeface="Formular"/>
                <a:cs typeface="Formular"/>
              </a:rPr>
              <a:t>интернет-</a:t>
            </a:r>
            <a:r>
              <a:rPr sz="2050" i="1" dirty="0">
                <a:latin typeface="Formular"/>
                <a:cs typeface="Formular"/>
              </a:rPr>
              <a:t>магазин</a:t>
            </a:r>
            <a:r>
              <a:rPr sz="2050" i="1" spc="-2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1-</a:t>
            </a:r>
            <a:r>
              <a:rPr sz="2050" i="1" dirty="0">
                <a:latin typeface="Formular"/>
                <a:cs typeface="Formular"/>
              </a:rPr>
              <a:t>3</a:t>
            </a:r>
            <a:r>
              <a:rPr sz="2050" i="1" spc="-25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раза</a:t>
            </a:r>
            <a:r>
              <a:rPr sz="2050" i="1" spc="-20" dirty="0">
                <a:latin typeface="Formular"/>
                <a:cs typeface="Formular"/>
              </a:rPr>
              <a:t> </a:t>
            </a:r>
            <a:r>
              <a:rPr sz="2050" i="1" dirty="0">
                <a:latin typeface="Formular"/>
                <a:cs typeface="Formular"/>
              </a:rPr>
              <a:t>в</a:t>
            </a:r>
            <a:r>
              <a:rPr sz="2050" i="1" spc="-25" dirty="0">
                <a:latin typeface="Formular"/>
                <a:cs typeface="Formular"/>
              </a:rPr>
              <a:t> </a:t>
            </a:r>
            <a:r>
              <a:rPr sz="2050" i="1" spc="-10" dirty="0">
                <a:latin typeface="Formular"/>
                <a:cs typeface="Formular"/>
              </a:rPr>
              <a:t>неделю;</a:t>
            </a:r>
            <a:endParaRPr sz="20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1990"/>
              </a:spcBef>
            </a:pP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*по</a:t>
            </a:r>
            <a:r>
              <a:rPr sz="1500" b="0" i="1" spc="4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другому</a:t>
            </a:r>
            <a:r>
              <a:rPr sz="1500" b="0" i="1" spc="4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графику</a:t>
            </a:r>
            <a:r>
              <a:rPr sz="1500" b="0" i="1" spc="4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dirty="0">
                <a:solidFill>
                  <a:srgbClr val="FF6400"/>
                </a:solidFill>
                <a:latin typeface="Formular"/>
                <a:cs typeface="Formular"/>
              </a:rPr>
              <a:t>по</a:t>
            </a:r>
            <a:r>
              <a:rPr sz="1500" b="0" i="1" spc="40" dirty="0">
                <a:solidFill>
                  <a:srgbClr val="FF6400"/>
                </a:solidFill>
                <a:latin typeface="Formular"/>
                <a:cs typeface="Formular"/>
              </a:rPr>
              <a:t> </a:t>
            </a:r>
            <a:r>
              <a:rPr sz="1500" b="0" i="1" spc="-10" dirty="0">
                <a:solidFill>
                  <a:srgbClr val="FF6400"/>
                </a:solidFill>
                <a:latin typeface="Formular"/>
                <a:cs typeface="Formular"/>
              </a:rPr>
              <a:t>договоренности</a:t>
            </a:r>
            <a:endParaRPr sz="1500">
              <a:latin typeface="Formular"/>
              <a:cs typeface="Form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2357761" y="2149058"/>
            <a:ext cx="175260" cy="175260"/>
          </a:xfrm>
          <a:custGeom>
            <a:avLst/>
            <a:gdLst/>
            <a:ahLst/>
            <a:cxnLst/>
            <a:rect l="l" t="t" r="r" b="b"/>
            <a:pathLst>
              <a:path w="175259" h="175260">
                <a:moveTo>
                  <a:pt x="87541" y="0"/>
                </a:moveTo>
                <a:lnTo>
                  <a:pt x="0" y="87553"/>
                </a:lnTo>
                <a:lnTo>
                  <a:pt x="87541" y="175094"/>
                </a:lnTo>
                <a:lnTo>
                  <a:pt x="175082" y="87553"/>
                </a:lnTo>
                <a:lnTo>
                  <a:pt x="87541" y="0"/>
                </a:lnTo>
                <a:close/>
              </a:path>
            </a:pathLst>
          </a:custGeom>
          <a:solidFill>
            <a:srgbClr val="FF64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2824321" y="4605923"/>
            <a:ext cx="5929630" cy="447611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 marR="1924050">
              <a:lnSpc>
                <a:spcPct val="77200"/>
              </a:lnSpc>
              <a:spcBef>
                <a:spcPts val="650"/>
              </a:spcBef>
            </a:pP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Одномоментно</a:t>
            </a:r>
            <a:r>
              <a:rPr sz="2050" i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комплектуются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сотни</a:t>
            </a:r>
            <a:r>
              <a:rPr sz="2050" i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заказов.</a:t>
            </a:r>
            <a:endParaRPr sz="2050">
              <a:latin typeface="Formular"/>
              <a:cs typeface="Formular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Работы</a:t>
            </a:r>
            <a:r>
              <a:rPr sz="2050" i="1" spc="-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осуществляются</a:t>
            </a:r>
            <a:r>
              <a:rPr sz="2050" i="1" spc="-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без</a:t>
            </a:r>
            <a:r>
              <a:rPr sz="2050" i="1" spc="-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ошибок:</a:t>
            </a:r>
            <a:endParaRPr sz="2050">
              <a:latin typeface="Formular"/>
              <a:cs typeface="Formular"/>
            </a:endParaRPr>
          </a:p>
          <a:p>
            <a:pPr marL="12700" marR="5080">
              <a:lnSpc>
                <a:spcPct val="77200"/>
              </a:lnSpc>
              <a:spcBef>
                <a:spcPts val="1200"/>
              </a:spcBef>
            </a:pP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Заказы</a:t>
            </a:r>
            <a:r>
              <a:rPr sz="2050" i="1" spc="-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при</a:t>
            </a:r>
            <a:r>
              <a:rPr sz="2050" i="1" spc="-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комплектации</a:t>
            </a:r>
            <a:r>
              <a:rPr sz="2050" i="1" spc="-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синхронизируются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с</a:t>
            </a:r>
            <a:r>
              <a:rPr sz="2050" i="1" spc="-7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WMS</a:t>
            </a:r>
            <a:r>
              <a:rPr sz="2050" i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системой,</a:t>
            </a:r>
            <a:r>
              <a:rPr sz="2050" i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что</a:t>
            </a:r>
            <a:r>
              <a:rPr sz="2050" i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исключает</a:t>
            </a:r>
            <a:r>
              <a:rPr sz="2050" i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20" dirty="0">
                <a:solidFill>
                  <a:srgbClr val="FFFFFF"/>
                </a:solidFill>
                <a:latin typeface="Formular"/>
                <a:cs typeface="Formular"/>
              </a:rPr>
              <a:t>сбои</a:t>
            </a:r>
            <a:endParaRPr sz="2050">
              <a:latin typeface="Formular"/>
              <a:cs typeface="Formular"/>
            </a:endParaRPr>
          </a:p>
          <a:p>
            <a:pPr marL="12700">
              <a:lnSpc>
                <a:spcPts val="1900"/>
              </a:lnSpc>
            </a:pP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2050" i="1" spc="-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выборе</a:t>
            </a:r>
            <a:r>
              <a:rPr sz="2050" i="1" spc="-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товаров.</a:t>
            </a:r>
            <a:endParaRPr sz="2050">
              <a:latin typeface="Formular"/>
              <a:cs typeface="Formular"/>
            </a:endParaRPr>
          </a:p>
          <a:p>
            <a:pPr marL="12700" marR="969644">
              <a:lnSpc>
                <a:spcPct val="77200"/>
              </a:lnSpc>
              <a:spcBef>
                <a:spcPts val="1200"/>
              </a:spcBef>
            </a:pP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Каждый</a:t>
            </a:r>
            <a:r>
              <a:rPr sz="2050" i="1" spc="-8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товар</a:t>
            </a:r>
            <a:r>
              <a:rPr sz="2050" i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помечен</a:t>
            </a:r>
            <a:r>
              <a:rPr sz="2050" i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отдельным </a:t>
            </a:r>
            <a:r>
              <a:rPr sz="2050" i="1" spc="-20" dirty="0">
                <a:solidFill>
                  <a:srgbClr val="FFFFFF"/>
                </a:solidFill>
                <a:latin typeface="Formular"/>
                <a:cs typeface="Formular"/>
              </a:rPr>
              <a:t>штрих-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кодом,</a:t>
            </a:r>
            <a:r>
              <a:rPr sz="2050" i="1" spc="-4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ошибки</a:t>
            </a:r>
            <a:r>
              <a:rPr sz="2050" i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2050" i="1" spc="-4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комплектации исключены.</a:t>
            </a:r>
            <a:endParaRPr sz="2050">
              <a:latin typeface="Formular"/>
              <a:cs typeface="Formular"/>
            </a:endParaRPr>
          </a:p>
          <a:p>
            <a:pPr marL="12700" marR="1051560">
              <a:lnSpc>
                <a:spcPct val="77200"/>
              </a:lnSpc>
              <a:spcBef>
                <a:spcPts val="1200"/>
              </a:spcBef>
            </a:pP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Все</a:t>
            </a:r>
            <a:r>
              <a:rPr sz="2050" i="1" spc="-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ваши</a:t>
            </a:r>
            <a:r>
              <a:rPr sz="2050" i="1" spc="-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товары</a:t>
            </a:r>
            <a:r>
              <a:rPr sz="2050" i="1" spc="-5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в</a:t>
            </a:r>
            <a:r>
              <a:rPr sz="2050" i="1" spc="-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заказе</a:t>
            </a:r>
            <a:r>
              <a:rPr sz="2050" i="1" spc="-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уложены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оптимально,</a:t>
            </a:r>
            <a:r>
              <a:rPr sz="2050" i="1" spc="-8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не</a:t>
            </a:r>
            <a:r>
              <a:rPr sz="2050" i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нужно</a:t>
            </a:r>
            <a:r>
              <a:rPr sz="2050" i="1" spc="-7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переплачивать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за</a:t>
            </a:r>
            <a:r>
              <a:rPr sz="2050" i="1" spc="-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лишние</a:t>
            </a:r>
            <a:r>
              <a:rPr sz="2050" i="1" spc="-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габариты.</a:t>
            </a:r>
            <a:endParaRPr sz="2050">
              <a:latin typeface="Formular"/>
              <a:cs typeface="Formular"/>
            </a:endParaRPr>
          </a:p>
          <a:p>
            <a:pPr marL="12700" marR="440690">
              <a:lnSpc>
                <a:spcPct val="77200"/>
              </a:lnSpc>
              <a:spcBef>
                <a:spcPts val="1200"/>
              </a:spcBef>
            </a:pP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Мы</a:t>
            </a:r>
            <a:r>
              <a:rPr sz="2050" i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знаем</a:t>
            </a:r>
            <a:r>
              <a:rPr sz="2050" i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все</a:t>
            </a:r>
            <a:r>
              <a:rPr sz="2050" i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про</a:t>
            </a:r>
            <a:r>
              <a:rPr sz="2050" i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упаковку,</a:t>
            </a:r>
            <a:r>
              <a:rPr sz="2050" i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поэтому</a:t>
            </a:r>
            <a:r>
              <a:rPr sz="2050" i="1" spc="-6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20" dirty="0">
                <a:solidFill>
                  <a:srgbClr val="FFFFFF"/>
                </a:solidFill>
                <a:latin typeface="Formular"/>
                <a:cs typeface="Formular"/>
              </a:rPr>
              <a:t>ваши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заказы</a:t>
            </a:r>
            <a:r>
              <a:rPr sz="2050" i="1" spc="-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упаковываются</a:t>
            </a:r>
            <a:r>
              <a:rPr sz="2050" i="1" spc="-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максимально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бережно</a:t>
            </a:r>
            <a:r>
              <a:rPr sz="2050" i="1" spc="-60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dirty="0">
                <a:solidFill>
                  <a:srgbClr val="FFFFFF"/>
                </a:solidFill>
                <a:latin typeface="Formular"/>
                <a:cs typeface="Formular"/>
              </a:rPr>
              <a:t>и</a:t>
            </a:r>
            <a:r>
              <a:rPr sz="2050" i="1" spc="-55" dirty="0">
                <a:solidFill>
                  <a:srgbClr val="FFFFFF"/>
                </a:solidFill>
                <a:latin typeface="Formular"/>
                <a:cs typeface="Formular"/>
              </a:rPr>
              <a:t> </a:t>
            </a:r>
            <a:r>
              <a:rPr sz="2050" i="1" spc="-10" dirty="0">
                <a:solidFill>
                  <a:srgbClr val="FFFFFF"/>
                </a:solidFill>
                <a:latin typeface="Formular"/>
                <a:cs typeface="Formular"/>
              </a:rPr>
              <a:t>надежно.</a:t>
            </a:r>
            <a:endParaRPr sz="2050">
              <a:latin typeface="Formular"/>
              <a:cs typeface="Formular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2432589" y="4668215"/>
            <a:ext cx="244475" cy="3903345"/>
          </a:xfrm>
          <a:custGeom>
            <a:avLst/>
            <a:gdLst/>
            <a:ahLst/>
            <a:cxnLst/>
            <a:rect l="l" t="t" r="r" b="b"/>
            <a:pathLst>
              <a:path w="244475" h="3903345">
                <a:moveTo>
                  <a:pt x="243967" y="3780980"/>
                </a:moveTo>
                <a:lnTo>
                  <a:pt x="121983" y="3659009"/>
                </a:lnTo>
                <a:lnTo>
                  <a:pt x="0" y="3780980"/>
                </a:lnTo>
                <a:lnTo>
                  <a:pt x="121983" y="3902964"/>
                </a:lnTo>
                <a:lnTo>
                  <a:pt x="243967" y="3780980"/>
                </a:lnTo>
                <a:close/>
              </a:path>
              <a:path w="244475" h="3903345">
                <a:moveTo>
                  <a:pt x="243967" y="2893390"/>
                </a:moveTo>
                <a:lnTo>
                  <a:pt x="121983" y="2771419"/>
                </a:lnTo>
                <a:lnTo>
                  <a:pt x="0" y="2893390"/>
                </a:lnTo>
                <a:lnTo>
                  <a:pt x="121983" y="3015373"/>
                </a:lnTo>
                <a:lnTo>
                  <a:pt x="243967" y="2893390"/>
                </a:lnTo>
                <a:close/>
              </a:path>
              <a:path w="244475" h="3903345">
                <a:moveTo>
                  <a:pt x="243967" y="2018499"/>
                </a:moveTo>
                <a:lnTo>
                  <a:pt x="121983" y="1896529"/>
                </a:lnTo>
                <a:lnTo>
                  <a:pt x="0" y="2018499"/>
                </a:lnTo>
                <a:lnTo>
                  <a:pt x="121983" y="2140483"/>
                </a:lnTo>
                <a:lnTo>
                  <a:pt x="243967" y="2018499"/>
                </a:lnTo>
                <a:close/>
              </a:path>
              <a:path w="244475" h="3903345">
                <a:moveTo>
                  <a:pt x="243967" y="1143622"/>
                </a:moveTo>
                <a:lnTo>
                  <a:pt x="121983" y="1021651"/>
                </a:lnTo>
                <a:lnTo>
                  <a:pt x="0" y="1143622"/>
                </a:lnTo>
                <a:lnTo>
                  <a:pt x="121983" y="1265605"/>
                </a:lnTo>
                <a:lnTo>
                  <a:pt x="243967" y="1143622"/>
                </a:lnTo>
                <a:close/>
              </a:path>
              <a:path w="244475" h="3903345">
                <a:moveTo>
                  <a:pt x="243967" y="737222"/>
                </a:moveTo>
                <a:lnTo>
                  <a:pt x="121983" y="615251"/>
                </a:lnTo>
                <a:lnTo>
                  <a:pt x="0" y="737222"/>
                </a:lnTo>
                <a:lnTo>
                  <a:pt x="121983" y="859205"/>
                </a:lnTo>
                <a:lnTo>
                  <a:pt x="243967" y="737222"/>
                </a:lnTo>
                <a:close/>
              </a:path>
              <a:path w="244475" h="3903345">
                <a:moveTo>
                  <a:pt x="243967" y="121970"/>
                </a:moveTo>
                <a:lnTo>
                  <a:pt x="121983" y="0"/>
                </a:lnTo>
                <a:lnTo>
                  <a:pt x="0" y="121970"/>
                </a:lnTo>
                <a:lnTo>
                  <a:pt x="121983" y="243954"/>
                </a:lnTo>
                <a:lnTo>
                  <a:pt x="243967" y="1219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1598</Words>
  <Application>Microsoft Office PowerPoint</Application>
  <PresentationFormat>Произвольный</PresentationFormat>
  <Paragraphs>235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Calibri</vt:lpstr>
      <vt:lpstr>Formular</vt:lpstr>
      <vt:lpstr>Times New Roman</vt:lpstr>
      <vt:lpstr>Office Theme</vt:lpstr>
      <vt:lpstr>Ф у л ф и л м е н т К С Э</vt:lpstr>
      <vt:lpstr>Компания «Курьер Сервис Экспресс» работает на рынке с 1997 года.</vt:lpstr>
      <vt:lpstr>02. Об услуге</vt:lpstr>
      <vt:lpstr>03. Склад</vt:lpstr>
      <vt:lpstr>04. Складские мощности Москва</vt:lpstr>
      <vt:lpstr>05. Складские мощности Москва</vt:lpstr>
      <vt:lpstr>06. Складские мощности Санкт-Петербург</vt:lpstr>
      <vt:lpstr>07. Стандартная схема</vt:lpstr>
      <vt:lpstr>Презентация PowerPoint</vt:lpstr>
      <vt:lpstr>08. Кросс-докинг</vt:lpstr>
      <vt:lpstr>09. Для маркетплейсов</vt:lpstr>
      <vt:lpstr>10. Развитие рынка</vt:lpstr>
      <vt:lpstr>11. Выбор Фулфилмент оператора Критерии</vt:lpstr>
      <vt:lpstr>12. В чем наши преимущества?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фф</dc:title>
  <dc:creator>Акбулут Мария</dc:creator>
  <cp:lastModifiedBy>Denis N. Kalnov</cp:lastModifiedBy>
  <cp:revision>3</cp:revision>
  <dcterms:created xsi:type="dcterms:W3CDTF">2024-07-31T09:25:09Z</dcterms:created>
  <dcterms:modified xsi:type="dcterms:W3CDTF">2024-08-01T14:25:11Z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2022-01-17T00:00:00Z</vt:filetime>
  </property>
  <property fmtid="{D5CDD505-2E9C-101B-9397-08002B2CF9AE}" pid="3" name="Creator">
    <vt:lpwstr>Adobe Illustrator 26.0 (Windows)</vt:lpwstr>
  </property>
  <property fmtid="{D5CDD505-2E9C-101B-9397-08002B2CF9AE}" pid="4" name="LastSaved">
    <vt:filetime>2024-07-31T00:00:00Z</vt:filetime>
  </property>
</Properties>
</file>