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59" r:id="rId4"/>
    <p:sldId id="258" r:id="rId5"/>
    <p:sldId id="257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9/8/2023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17779" y="2028826"/>
            <a:ext cx="8637073" cy="378248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2450" y="3763786"/>
            <a:ext cx="10502402" cy="1176364"/>
          </a:xfrm>
          <a:effectLst>
            <a:outerShdw blurRad="50800" dist="50800" dir="5400000" sx="64000" sy="64000" algn="ctr" rotWithShape="0">
              <a:srgbClr val="000000">
                <a:alpha val="17000"/>
              </a:srgbClr>
            </a:outerShdw>
          </a:effectLst>
        </p:spPr>
        <p:txBody>
          <a:bodyPr>
            <a:noAutofit/>
          </a:bodyPr>
          <a:lstStyle/>
          <a:p>
            <a:pPr lvl="1"/>
            <a:r>
              <a:rPr lang="ru-RU" sz="1500" dirty="0"/>
              <a:t>Компания «</a:t>
            </a:r>
            <a:r>
              <a:rPr lang="ru-RU" sz="1500" dirty="0" err="1"/>
              <a:t>Tuotown</a:t>
            </a:r>
            <a:r>
              <a:rPr lang="ru-RU" sz="1500" dirty="0"/>
              <a:t>» – завод- производитель , который  специализируется на </a:t>
            </a:r>
            <a:r>
              <a:rPr lang="ru-RU" sz="1500" dirty="0" smtClean="0"/>
              <a:t>изготовлении </a:t>
            </a:r>
            <a:r>
              <a:rPr lang="ru-RU" sz="1500" dirty="0"/>
              <a:t>профессиональных  кухонных ножей, кухонных принадлежностей, точильных систем для заточки ножей и инструментов, посуды и инструментов для дома и дачи, аксессуаров из пищевого силикона, нейлона и нержавеющей стали для кухни. </a:t>
            </a:r>
          </a:p>
          <a:p>
            <a:endParaRPr lang="ru-RU" sz="15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027" y="1276761"/>
            <a:ext cx="4379985" cy="6339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741" y="-339616"/>
            <a:ext cx="4517778" cy="41135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050" y="94795"/>
            <a:ext cx="4648200" cy="3029404"/>
          </a:xfrm>
          <a:prstGeom prst="rect">
            <a:avLst/>
          </a:prstGeom>
          <a:effectLst>
            <a:glow rad="101600">
              <a:srgbClr val="C00000">
                <a:alpha val="40000"/>
              </a:srgbClr>
            </a:glow>
            <a:outerShdw blurRad="50800" dist="38100" dir="2700000" algn="tl" rotWithShape="0">
              <a:prstClr val="black">
                <a:alpha val="78000"/>
              </a:prstClr>
            </a:outerShdw>
            <a:reflection stA="38000" endPos="65000" dist="50800" dir="5400000" sy="-100000" algn="bl" rotWithShape="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010025" y="2133600"/>
            <a:ext cx="4629151" cy="273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ЛЕГЕНДАРНЫЕ НОЖИ, СОЗДАЮЩИЕ ШЕДЕВРЫ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72099" y="3124199"/>
            <a:ext cx="6238875" cy="78765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8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Gill Sans MT (Основной текст)"/>
                <a:ea typeface="Calibri" panose="020F0502020204030204" pitchFamily="34" charset="0"/>
                <a:cs typeface="Times New Roman" panose="02020603050405020304" pitchFamily="18" charset="0"/>
              </a:rPr>
              <a:t>О КОМПАНИИ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>
              <a:latin typeface="Gill Sans MT (Основной текст)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747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0049" y="4343400"/>
            <a:ext cx="10744201" cy="962025"/>
          </a:xfrm>
          <a:effectLst>
            <a:outerShdw blurRad="50800" dist="50800" dir="5400000" sx="64000" sy="64000" algn="ctr" rotWithShape="0">
              <a:srgbClr val="000000">
                <a:alpha val="40000"/>
              </a:srgbClr>
            </a:outerShdw>
          </a:effectLst>
        </p:spPr>
        <p:txBody>
          <a:bodyPr>
            <a:normAutofit fontScale="85000" lnSpcReduction="10000"/>
          </a:bodyPr>
          <a:lstStyle/>
          <a:p>
            <a:pPr lvl="1"/>
            <a:r>
              <a:rPr lang="ru-RU" dirty="0"/>
              <a:t>Производственное предприятие TUOTOWN находится в </a:t>
            </a:r>
            <a:r>
              <a:rPr lang="ru-RU" dirty="0" err="1"/>
              <a:t>Яньцзян</a:t>
            </a:r>
            <a:r>
              <a:rPr lang="ru-RU" dirty="0"/>
              <a:t>, провинция </a:t>
            </a:r>
            <a:r>
              <a:rPr lang="ru-RU" dirty="0" err="1"/>
              <a:t>Гуандун</a:t>
            </a:r>
            <a:r>
              <a:rPr lang="ru-RU" dirty="0"/>
              <a:t>, Китай, основано в 1992 году</a:t>
            </a:r>
            <a:r>
              <a:rPr lang="ru-RU" dirty="0" smtClean="0"/>
              <a:t>.</a:t>
            </a:r>
            <a:r>
              <a:rPr lang="ru-RU" dirty="0"/>
              <a:t> Компания «</a:t>
            </a:r>
            <a:r>
              <a:rPr lang="ru-RU" dirty="0" err="1"/>
              <a:t>Tuotown</a:t>
            </a:r>
            <a:r>
              <a:rPr lang="ru-RU" dirty="0"/>
              <a:t>» чтит традиции многовековых технологий , а также  традиции кованных изделий в современном стиле , благодаря которым становится более доступной за счет автоматизации для </a:t>
            </a:r>
            <a:r>
              <a:rPr lang="ru-RU" dirty="0" smtClean="0"/>
              <a:t>потребителя.</a:t>
            </a:r>
            <a:endParaRPr lang="ru-RU" dirty="0"/>
          </a:p>
          <a:p>
            <a:endParaRPr lang="ru-RU" sz="15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25" y="0"/>
            <a:ext cx="6238875" cy="4029075"/>
          </a:xfrm>
          <a:prstGeom prst="rect">
            <a:avLst/>
          </a:prstGeom>
          <a:effectLst>
            <a:glow rad="63500">
              <a:srgbClr val="C00000">
                <a:alpha val="40000"/>
              </a:srgbClr>
            </a:glow>
            <a:outerShdw blurRad="50800" dist="50800" dir="5400000" sx="1000" sy="1000" algn="ctr" rotWithShape="0">
              <a:srgbClr val="000000">
                <a:alpha val="0"/>
              </a:srgbClr>
            </a:outerShdw>
            <a:reflection stA="42000" endPos="65000" dist="508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372251"/>
            <a:ext cx="3071537" cy="3074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923" y="-377293"/>
            <a:ext cx="2467248" cy="20441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699" y="890456"/>
            <a:ext cx="3278637" cy="3386269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27730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body" idx="1"/>
          </p:nvPr>
        </p:nvSpPr>
        <p:spPr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txBody>
          <a:bodyPr>
            <a:normAutofit fontScale="85000" lnSpcReduction="10000"/>
          </a:bodyPr>
          <a:lstStyle/>
          <a:p>
            <a:r>
              <a:rPr lang="ru-RU" dirty="0"/>
              <a:t>Автоматизированные линии производства с  применением передового европейского оборудования , современные материалы позволяют делать продукцию высокого качества и в больших объёмах. Благодаря этим факторам </a:t>
            </a:r>
            <a:r>
              <a:rPr lang="ru-RU" dirty="0" smtClean="0"/>
              <a:t>продукция</a:t>
            </a:r>
            <a:r>
              <a:rPr lang="en-US" dirty="0" smtClean="0"/>
              <a:t>  </a:t>
            </a:r>
            <a:r>
              <a:rPr lang="ru-RU" dirty="0" smtClean="0"/>
              <a:t> TUOTOWN</a:t>
            </a:r>
            <a:r>
              <a:rPr lang="en-US" dirty="0" smtClean="0"/>
              <a:t>  </a:t>
            </a:r>
            <a:r>
              <a:rPr lang="ru-RU" dirty="0" smtClean="0"/>
              <a:t> </a:t>
            </a:r>
            <a:r>
              <a:rPr lang="ru-RU" dirty="0"/>
              <a:t>получила признание во всех странах СНГ.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777" y="1277022"/>
            <a:ext cx="4379985" cy="6339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196" y="-469515"/>
            <a:ext cx="4517778" cy="41135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67" y="228600"/>
            <a:ext cx="4332508" cy="3267075"/>
          </a:xfrm>
          <a:prstGeom prst="rect">
            <a:avLst/>
          </a:prstGeom>
          <a:effectLst>
            <a:glow rad="101600">
              <a:srgbClr val="C00000">
                <a:alpha val="40000"/>
              </a:srgbClr>
            </a:glow>
            <a:outerShdw blurRad="50800" dist="38100" dir="2700000" algn="tl" rotWithShape="0">
              <a:prstClr val="black"/>
            </a:outerShdw>
            <a:reflection stA="38000" endPos="65000" dist="50800" dir="5400000" sy="-100000" algn="bl" rotWithShape="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114925" y="2181225"/>
            <a:ext cx="6496050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ЛЕГЕНДАРНЫЕ НОЖИ, СОЗДАЮЩИЕ ШЕДЕВРЫ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Дуга 12"/>
          <p:cNvSpPr/>
          <p:nvPr/>
        </p:nvSpPr>
        <p:spPr>
          <a:xfrm>
            <a:off x="6657975" y="-609600"/>
            <a:ext cx="914400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72375" y="3298516"/>
            <a:ext cx="4038599" cy="38869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8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Gill Sans MT (Основной текст)"/>
                <a:ea typeface="Calibri" panose="020F0502020204030204" pitchFamily="34" charset="0"/>
                <a:cs typeface="Times New Roman" panose="02020603050405020304" pitchFamily="18" charset="0"/>
              </a:rPr>
              <a:t>ТЕХНОЛОГИИ</a:t>
            </a:r>
            <a:endParaRPr lang="ru-RU" dirty="0">
              <a:latin typeface="Gill Sans MT (Основной текст)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010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343400"/>
            <a:ext cx="12192000" cy="1419225"/>
          </a:xfrm>
          <a:effectLst>
            <a:outerShdw blurRad="50800" dist="50800" dir="5400000" algn="ctr" rotWithShape="0">
              <a:srgbClr val="000000">
                <a:alpha val="33000"/>
              </a:srgbClr>
            </a:outerShdw>
          </a:effectLst>
        </p:spPr>
        <p:txBody>
          <a:bodyPr>
            <a:normAutofit/>
          </a:bodyPr>
          <a:lstStyle/>
          <a:p>
            <a:pPr lvl="1"/>
            <a:r>
              <a:rPr lang="ru-RU" sz="1500" dirty="0"/>
              <a:t>Отличительной чертой </a:t>
            </a:r>
            <a:r>
              <a:rPr lang="ru-RU" sz="1500" dirty="0" smtClean="0"/>
              <a:t>нашей компании являются </a:t>
            </a:r>
            <a:r>
              <a:rPr lang="ru-RU" sz="1500" dirty="0"/>
              <a:t>уникальные торговые предложения, эксклюзивность продукции, неизменно высокое качество и выгодные цены. Осуществляем продажи элитных японских кухонных ножей для профессионалов и любителей. В обширной ассортиментной линейке представлены изделия для различных потребностей и любого бюджета — от столовых приборов до шеф-ножей.</a:t>
            </a:r>
            <a:endParaRPr lang="ru-RU" sz="15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372251"/>
            <a:ext cx="3071537" cy="3074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923" y="-377293"/>
            <a:ext cx="2467248" cy="20441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841" y="0"/>
            <a:ext cx="5550159" cy="394941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736600" dist="50800" dir="5400000" algn="ctr" rotWithShape="0">
              <a:srgbClr val="000000">
                <a:alpha val="57000"/>
              </a:srgbClr>
            </a:outerShdw>
            <a:reflection stA="54000" endPos="65000" dist="50800" dir="5400000" sy="-100000" algn="bl" rotWithShape="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324" y="802297"/>
            <a:ext cx="2790825" cy="3626827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71183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6738" y="3326303"/>
            <a:ext cx="5952262" cy="531322"/>
          </a:xfrm>
          <a:effectLst>
            <a:glow rad="139700">
              <a:schemeClr val="accent1">
                <a:satMod val="175000"/>
                <a:alpha val="40000"/>
              </a:schemeClr>
            </a:glow>
            <a:outerShdw dist="50800" dir="5400000" algn="ctr" rotWithShape="0">
              <a:srgbClr val="000000">
                <a:alpha val="43137"/>
              </a:srgbClr>
            </a:outerShdw>
          </a:effectLst>
        </p:spPr>
        <p:txBody>
          <a:bodyPr anchor="b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1500" dirty="0">
                <a:latin typeface="+mn-lt"/>
                <a:ea typeface="SimSun" panose="02010600030101010101" pitchFamily="2" charset="-122"/>
              </a:rPr>
              <a:t/>
            </a:r>
            <a:br>
              <a:rPr lang="ru-RU" sz="1500" dirty="0">
                <a:latin typeface="+mn-lt"/>
                <a:ea typeface="SimSun" panose="02010600030101010101" pitchFamily="2" charset="-122"/>
              </a:rPr>
            </a:br>
            <a:r>
              <a:rPr lang="ru-RU" sz="1500" dirty="0">
                <a:latin typeface="+mn-lt"/>
                <a:ea typeface="SimSun" panose="02010600030101010101" pitchFamily="2" charset="-122"/>
              </a:rPr>
              <a:t> </a:t>
            </a:r>
            <a:r>
              <a:rPr lang="ru-RU" sz="1500" dirty="0">
                <a:latin typeface="Sitka Small" panose="02000505000000020004" pitchFamily="2" charset="0"/>
                <a:ea typeface="SimSun" panose="02010600030101010101" pitchFamily="2" charset="-122"/>
              </a:rPr>
              <a:t>Продукция </a:t>
            </a:r>
            <a:r>
              <a:rPr lang="ru-RU" sz="1800" b="1" dirty="0">
                <a:latin typeface="Sitka Small" panose="02000505000000020004" pitchFamily="2" charset="0"/>
                <a:ea typeface="SimSun" panose="02010600030101010101" pitchFamily="2" charset="-122"/>
              </a:rPr>
              <a:t>TUOTOWN</a:t>
            </a:r>
            <a:r>
              <a:rPr lang="ru-RU" sz="1500" dirty="0">
                <a:latin typeface="Sitka Small" panose="02000505000000020004" pitchFamily="2" charset="0"/>
                <a:ea typeface="SimSun" panose="02010600030101010101" pitchFamily="2" charset="-122"/>
              </a:rPr>
              <a:t> каждый год весной и осенью участвует на </a:t>
            </a:r>
            <a:r>
              <a:rPr lang="ru-RU" sz="1500" dirty="0" smtClean="0">
                <a:latin typeface="Sitka Small" panose="02000505000000020004" pitchFamily="2" charset="0"/>
                <a:ea typeface="SimSun" panose="02010600030101010101" pitchFamily="2" charset="-122"/>
              </a:rPr>
              <a:t>выставке </a:t>
            </a:r>
            <a:r>
              <a:rPr lang="ru-RU" sz="1500" dirty="0">
                <a:latin typeface="Sitka Small" panose="02000505000000020004" pitchFamily="2" charset="0"/>
                <a:ea typeface="SimSun" panose="02010600030101010101" pitchFamily="2" charset="-122"/>
              </a:rPr>
              <a:t>"Клинок</a:t>
            </a:r>
            <a:r>
              <a:rPr lang="ru-RU" sz="1500" dirty="0" smtClean="0">
                <a:latin typeface="Sitka Small" panose="02000505000000020004" pitchFamily="2" charset="0"/>
                <a:ea typeface="SimSun" panose="02010600030101010101" pitchFamily="2" charset="-122"/>
              </a:rPr>
              <a:t>".</a:t>
            </a:r>
            <a:endParaRPr lang="ru-RU" sz="1100" dirty="0">
              <a:latin typeface="+mn-lt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" r="371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286738" y="3937311"/>
            <a:ext cx="6152287" cy="2130114"/>
          </a:xfrm>
          <a:effectLst>
            <a:glow>
              <a:schemeClr val="accent1"/>
            </a:glow>
            <a:outerShdw blurRad="50800" dist="50800" dir="5400000" algn="ctr" rotWithShape="0">
              <a:srgbClr val="000000">
                <a:alpha val="18000"/>
              </a:srgbClr>
            </a:outerShdw>
            <a:softEdge rad="0"/>
          </a:effectLst>
        </p:spPr>
        <p:txBody>
          <a:bodyPr>
            <a:normAutofit fontScale="62500" lnSpcReduction="20000"/>
          </a:bodyPr>
          <a:lstStyle/>
          <a:p>
            <a:r>
              <a:rPr lang="ru-RU" sz="2100" dirty="0"/>
              <a:t>Это международное мероприятие, где каждый желающий мастер может проявить себя, принять участие в конкурсе. Несмотря на достойную конкуренцию, наши ножи одержали победу в нескольких номинациях.</a:t>
            </a:r>
            <a:br>
              <a:rPr lang="ru-RU" sz="2100" dirty="0"/>
            </a:br>
            <a:endParaRPr lang="ru-RU" sz="2100" dirty="0" smtClean="0"/>
          </a:p>
          <a:p>
            <a:r>
              <a:rPr lang="ru-RU" sz="2100" dirty="0" smtClean="0"/>
              <a:t>Ведь </a:t>
            </a:r>
            <a:r>
              <a:rPr lang="ru-RU" sz="2100" dirty="0"/>
              <a:t>при изготовлении ножей мы используем самую лучшую термообработку, оптимальные материалы и новейшие технологи, чтобы каждый, кто пользуется нашим продуктом был в восторге.</a:t>
            </a:r>
            <a:r>
              <a:rPr lang="ru-RU" dirty="0"/>
              <a:t/>
            </a:r>
            <a:br>
              <a:rPr lang="ru-RU" dirty="0"/>
            </a:br>
            <a:r>
              <a:rPr lang="ru-RU" sz="1000" dirty="0"/>
              <a:t/>
            </a:r>
            <a:br>
              <a:rPr lang="ru-RU" sz="1000" dirty="0"/>
            </a:br>
            <a:endParaRPr lang="ru-RU" sz="1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909" y="1074941"/>
            <a:ext cx="4379985" cy="6339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151" y="-521631"/>
            <a:ext cx="4517778" cy="411359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124450" y="2667000"/>
            <a:ext cx="6486526" cy="78765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8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Gill Sans MT (Основной текст)"/>
                <a:ea typeface="Calibri" panose="020F0502020204030204" pitchFamily="34" charset="0"/>
                <a:cs typeface="Times New Roman" panose="02020603050405020304" pitchFamily="18" charset="0"/>
              </a:rPr>
              <a:t>ДОСТИЖЕНИЯ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>
              <a:latin typeface="Gill Sans MT (Основной текст)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442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1500" dirty="0">
                <a:latin typeface="+mn-lt"/>
              </a:rPr>
              <a:t/>
            </a:r>
            <a:br>
              <a:rPr lang="ru-RU" sz="1500" dirty="0">
                <a:latin typeface="+mn-lt"/>
              </a:rPr>
            </a:br>
            <a:r>
              <a:rPr lang="ru-RU" sz="1600" dirty="0">
                <a:latin typeface="+mn-lt"/>
              </a:rPr>
              <a:t/>
            </a:r>
            <a:br>
              <a:rPr lang="ru-RU" sz="1600" dirty="0">
                <a:latin typeface="+mn-lt"/>
              </a:rPr>
            </a:br>
            <a:r>
              <a:rPr lang="ru-RU" sz="1600" dirty="0">
                <a:latin typeface="+mn-lt"/>
              </a:rPr>
              <a:t> </a:t>
            </a:r>
            <a:br>
              <a:rPr lang="ru-RU" sz="1600" dirty="0">
                <a:latin typeface="+mn-lt"/>
              </a:rPr>
            </a:br>
            <a:endParaRPr lang="ru-RU" sz="1100" dirty="0"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idx="1"/>
          </p:nvPr>
        </p:nvSpPr>
        <p:spPr>
          <a:xfrm>
            <a:off x="1647825" y="2095500"/>
            <a:ext cx="5705475" cy="2190750"/>
          </a:xfrm>
          <a:effectLst>
            <a:outerShdw blurRad="50800" dist="50800" dir="5400000" algn="ctr" rotWithShape="0">
              <a:srgbClr val="000000">
                <a:alpha val="3000"/>
              </a:srgbClr>
            </a:outerShdw>
          </a:effectLst>
        </p:spPr>
        <p:txBody>
          <a:bodyPr>
            <a:normAutofit fontScale="47500" lnSpcReduction="20000"/>
          </a:bodyPr>
          <a:lstStyle/>
          <a:p>
            <a:r>
              <a:rPr lang="ru-RU" sz="2100" dirty="0" err="1" smtClean="0"/>
              <a:t>HouseHold</a:t>
            </a:r>
            <a:r>
              <a:rPr lang="ru-RU" sz="2100" dirty="0" smtClean="0"/>
              <a:t> </a:t>
            </a:r>
            <a:r>
              <a:rPr lang="ru-RU" sz="2100" dirty="0" err="1" smtClean="0"/>
              <a:t>Expo</a:t>
            </a:r>
            <a:r>
              <a:rPr lang="ru-RU" sz="2100" dirty="0" smtClean="0"/>
              <a:t> - единственная крупнейшая международная специализированная выставка </a:t>
            </a:r>
            <a:r>
              <a:rPr lang="ru-RU" sz="2100" dirty="0" err="1" smtClean="0"/>
              <a:t>нонфуд</a:t>
            </a:r>
            <a:r>
              <a:rPr lang="ru-RU" sz="2100" dirty="0" smtClean="0"/>
              <a:t> товаров, в том числе ножей. Именно она является ключевой витриной текущего сезона, демонстрирую передовые идеи и тренды от ведущих мировых брендов.</a:t>
            </a:r>
          </a:p>
          <a:p>
            <a:r>
              <a:rPr lang="ru-RU" sz="2100" dirty="0"/>
              <a:t>C 2015 года наша компания TUOTOWN участвует в  </a:t>
            </a:r>
            <a:r>
              <a:rPr lang="ru-RU" sz="2100" dirty="0" err="1"/>
              <a:t>HouseHold</a:t>
            </a:r>
            <a:r>
              <a:rPr lang="ru-RU" sz="2100" dirty="0"/>
              <a:t> </a:t>
            </a:r>
            <a:r>
              <a:rPr lang="ru-RU" sz="2100" dirty="0" err="1"/>
              <a:t>Expo</a:t>
            </a:r>
            <a:r>
              <a:rPr lang="ru-RU" sz="2100" dirty="0"/>
              <a:t>. Каждый год мы представляем посетителям нашу новейшую продукцию. И на протяжении многих лет получаем  похвалу и восторженные отзывы наших клиентов, которые ценны для нас</a:t>
            </a:r>
            <a:endParaRPr lang="ru-RU" sz="2100" dirty="0" smtClean="0"/>
          </a:p>
          <a:p>
            <a:endParaRPr lang="ru-RU" sz="1500" dirty="0"/>
          </a:p>
          <a:p>
            <a:pPr marL="0" indent="0">
              <a:buNone/>
            </a:pPr>
            <a:r>
              <a:rPr lang="ru-RU" sz="1500" dirty="0"/>
              <a:t/>
            </a:r>
            <a:br>
              <a:rPr lang="ru-RU" sz="1500" dirty="0"/>
            </a:br>
            <a:r>
              <a:rPr lang="ru-RU" sz="1500" dirty="0"/>
              <a:t/>
            </a:r>
            <a:br>
              <a:rPr lang="ru-RU" sz="1500" dirty="0"/>
            </a:br>
            <a:endParaRPr lang="ru-RU" sz="1500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7177310" y="160338"/>
            <a:ext cx="4492129" cy="330676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reflection stA="51000" endPos="65000" dist="508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609" y="837138"/>
            <a:ext cx="4379985" cy="6339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3796" y="-815866"/>
            <a:ext cx="4517778" cy="4113595"/>
          </a:xfrm>
          <a:prstGeom prst="rect">
            <a:avLst/>
          </a:prstGeom>
        </p:spPr>
      </p:pic>
      <p:sp>
        <p:nvSpPr>
          <p:cNvPr id="4" name="AutoShape 2" descr="https://tuotown.ru/media/uploads/2023/02/12/13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975" y="3297729"/>
            <a:ext cx="3810000" cy="2857500"/>
          </a:xfrm>
          <a:prstGeom prst="rect">
            <a:avLst/>
          </a:prstGeom>
          <a:effectLst>
            <a:glow rad="101600">
              <a:srgbClr val="C00000">
                <a:alpha val="40000"/>
              </a:srgbClr>
            </a:glow>
            <a:reflection blurRad="6350" endPos="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01500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85724"/>
            <a:ext cx="6591299" cy="59245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59" y="3151391"/>
            <a:ext cx="4379985" cy="6339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9" y="-207306"/>
            <a:ext cx="4517778" cy="411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520353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TM10001114[[fn=Галерея]]</Template>
  <TotalTime>490</TotalTime>
  <Words>228</Words>
  <Application>Microsoft Office PowerPoint</Application>
  <PresentationFormat>Широкоэкранный</PresentationFormat>
  <Paragraphs>21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5" baseType="lpstr">
      <vt:lpstr>SimSun</vt:lpstr>
      <vt:lpstr>Arial</vt:lpstr>
      <vt:lpstr>Calibri</vt:lpstr>
      <vt:lpstr>Gill Sans MT</vt:lpstr>
      <vt:lpstr>Gill Sans MT (Основной текст)</vt:lpstr>
      <vt:lpstr>Sitka Small</vt:lpstr>
      <vt:lpstr>Times New Roman</vt:lpstr>
      <vt:lpstr>Gallery</vt:lpstr>
      <vt:lpstr> </vt:lpstr>
      <vt:lpstr> </vt:lpstr>
      <vt:lpstr> </vt:lpstr>
      <vt:lpstr> </vt:lpstr>
      <vt:lpstr>  Продукция TUOTOWN каждый год весной и осенью участвует на выставке "Клинок".</vt:lpstr>
      <vt:lpstr>    </vt:lpstr>
      <vt:lpstr>Презентация PowerPoint</vt:lpstr>
    </vt:vector>
  </TitlesOfParts>
  <Company>007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Пользователь Windows</dc:creator>
  <cp:lastModifiedBy>Пользователь Windows</cp:lastModifiedBy>
  <cp:revision>28</cp:revision>
  <dcterms:created xsi:type="dcterms:W3CDTF">2023-09-06T09:13:13Z</dcterms:created>
  <dcterms:modified xsi:type="dcterms:W3CDTF">2023-09-08T15:06:03Z</dcterms:modified>
</cp:coreProperties>
</file>