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</p:showPr>
  <p:clrMru>
    <a:srgbClr val="FEF4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224" t="21497" r="10866" b="22080"/>
          <a:stretch>
            <a:fillRect/>
          </a:stretch>
        </p:blipFill>
        <p:spPr bwMode="auto">
          <a:xfrm>
            <a:off x="251520" y="332656"/>
            <a:ext cx="84537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23928" y="548680"/>
            <a:ext cx="4752528" cy="4825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cs typeface="Aharoni" pitchFamily="2" charset="-79"/>
              </a:rPr>
              <a:t>Представляем Вашему вниманию новую </a:t>
            </a:r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продукцию- </a:t>
            </a:r>
            <a:r>
              <a:rPr lang="ru-RU" dirty="0" err="1" smtClean="0">
                <a:solidFill>
                  <a:schemeClr val="bg1"/>
                </a:solidFill>
                <a:cs typeface="Aharoni" pitchFamily="2" charset="-79"/>
              </a:rPr>
              <a:t>Коллагеновые</a:t>
            </a:r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 чипсы «</a:t>
            </a:r>
            <a:r>
              <a:rPr lang="ru-RU" b="1" dirty="0" err="1" smtClean="0">
                <a:solidFill>
                  <a:schemeClr val="bg1"/>
                </a:solidFill>
                <a:cs typeface="Aharoni" pitchFamily="2" charset="-79"/>
              </a:rPr>
              <a:t>Грильоны</a:t>
            </a:r>
            <a:r>
              <a:rPr lang="ru-RU" b="1" dirty="0" smtClean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» 50 гр., в    </a:t>
            </a:r>
            <a:r>
              <a:rPr lang="ru-RU" dirty="0" err="1" smtClean="0">
                <a:solidFill>
                  <a:schemeClr val="bg1"/>
                </a:solidFill>
                <a:cs typeface="Aharoni" pitchFamily="2" charset="-79"/>
              </a:rPr>
              <a:t>в</a:t>
            </a:r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 /у. </a:t>
            </a:r>
            <a:r>
              <a:rPr lang="ru-RU" sz="2600" dirty="0" smtClean="0">
                <a:solidFill>
                  <a:schemeClr val="bg1"/>
                </a:solidFill>
                <a:cs typeface="Aharoni" pitchFamily="2" charset="-79"/>
              </a:rPr>
              <a:t>Хрустящая , воздушная, аппетитная, натуральная закуска к пиву!!!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1"/>
                </a:solidFill>
                <a:cs typeface="Aharoni" pitchFamily="2" charset="-79"/>
              </a:rPr>
              <a:t>   Три вкуса: со вкусом бекона, острые, </a:t>
            </a:r>
            <a:r>
              <a:rPr lang="ru-RU" sz="2600" dirty="0" err="1" smtClean="0">
                <a:solidFill>
                  <a:schemeClr val="bg1"/>
                </a:solidFill>
                <a:cs typeface="Aharoni" pitchFamily="2" charset="-79"/>
              </a:rPr>
              <a:t>зелень+чеснок</a:t>
            </a:r>
            <a:endParaRPr lang="ru-RU" sz="2600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10172" t="10212" r="7465" b="5152"/>
          <a:stretch>
            <a:fillRect/>
          </a:stretch>
        </p:blipFill>
        <p:spPr bwMode="auto">
          <a:xfrm>
            <a:off x="683568" y="2132856"/>
            <a:ext cx="2408525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2291" t="24633" r="28335" b="21227"/>
          <a:stretch>
            <a:fillRect/>
          </a:stretch>
        </p:blipFill>
        <p:spPr bwMode="auto">
          <a:xfrm>
            <a:off x="2195736" y="3645024"/>
            <a:ext cx="1669095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65104"/>
            <a:ext cx="6667128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653136"/>
            <a:ext cx="8064896" cy="1008112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Коллагеновый</a:t>
            </a:r>
            <a:r>
              <a:rPr lang="ru-RU" sz="1800" dirty="0" smtClean="0"/>
              <a:t> белок свиной,  растительное масло, соль </a:t>
            </a:r>
            <a:r>
              <a:rPr lang="ru-RU" sz="1800" dirty="0" err="1" smtClean="0"/>
              <a:t>повареная</a:t>
            </a:r>
            <a:r>
              <a:rPr lang="ru-RU" sz="1800" dirty="0" smtClean="0"/>
              <a:t>, натуральные специи, </a:t>
            </a:r>
            <a:r>
              <a:rPr lang="ru-RU" sz="1800" dirty="0" err="1" smtClean="0"/>
              <a:t>ароматизатор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Срок реализации 12 месяцев.</a:t>
            </a: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172" t="10212" r="7465" b="5152"/>
          <a:stretch>
            <a:fillRect/>
          </a:stretch>
        </p:blipFill>
        <p:spPr bwMode="auto">
          <a:xfrm>
            <a:off x="6084168" y="260648"/>
            <a:ext cx="26277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2291" t="24633" r="28335" b="21227"/>
          <a:stretch>
            <a:fillRect/>
          </a:stretch>
        </p:blipFill>
        <p:spPr bwMode="auto">
          <a:xfrm>
            <a:off x="5076056" y="1340768"/>
            <a:ext cx="21602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32291" t="24633" r="28335" b="21227"/>
          <a:stretch>
            <a:fillRect/>
          </a:stretch>
        </p:blipFill>
        <p:spPr bwMode="auto">
          <a:xfrm>
            <a:off x="3419872" y="2060848"/>
            <a:ext cx="21602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Значок Без Сахара Без Сахара Векторная Иллюстрация — стоковая векторная  графика и другие изображения на тему Без людей - i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864096" cy="7524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536" y="980728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без</a:t>
            </a:r>
            <a:r>
              <a:rPr lang="ru-RU" dirty="0" smtClean="0"/>
              <a:t> </a:t>
            </a:r>
            <a:r>
              <a:rPr lang="ru-RU" sz="1000" dirty="0" smtClean="0"/>
              <a:t>сахара</a:t>
            </a:r>
            <a:endParaRPr lang="ru-RU" sz="1000" dirty="0"/>
          </a:p>
        </p:txBody>
      </p:sp>
      <p:pic>
        <p:nvPicPr>
          <p:cNvPr id="1032" name="Picture 8" descr="Набор иконок без глютена, без лактозы, без гмо, без парабенов, пищевая  добавка, без сахара. векторная иллюстрация. | Премиум векторы"/>
          <p:cNvPicPr>
            <a:picLocks noChangeAspect="1" noChangeArrowheads="1"/>
          </p:cNvPicPr>
          <p:nvPr/>
        </p:nvPicPr>
        <p:blipFill>
          <a:blip r:embed="rId5" cstate="print"/>
          <a:srcRect l="37437" t="9651" r="38410" b="56571"/>
          <a:stretch>
            <a:fillRect/>
          </a:stretch>
        </p:blipFill>
        <p:spPr bwMode="auto">
          <a:xfrm>
            <a:off x="1475656" y="188640"/>
            <a:ext cx="719996" cy="756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75657" y="1052736"/>
            <a:ext cx="864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Без </a:t>
            </a:r>
            <a:r>
              <a:rPr lang="ru-RU" sz="1000" dirty="0" err="1" smtClean="0"/>
              <a:t>глютена</a:t>
            </a:r>
            <a:endParaRPr lang="ru-RU" sz="1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11560" y="1628801"/>
          <a:ext cx="2520280" cy="2569845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648071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Для истинных любителей похрустеть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воздушными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натуральными чипсами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74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</vt:lpstr>
      <vt:lpstr>Состав: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Новинки</dc:title>
  <dc:creator>User</dc:creator>
  <cp:lastModifiedBy>User Windows</cp:lastModifiedBy>
  <cp:revision>20</cp:revision>
  <dcterms:created xsi:type="dcterms:W3CDTF">2024-04-09T05:51:11Z</dcterms:created>
  <dcterms:modified xsi:type="dcterms:W3CDTF">2024-06-28T10:17:58Z</dcterms:modified>
</cp:coreProperties>
</file>